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557" r:id="rId3"/>
    <p:sldId id="542" r:id="rId4"/>
    <p:sldId id="544" r:id="rId5"/>
    <p:sldId id="543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8" y="-34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90;&#1100;&#1103;&#1085;&#1072;\AppData\Roaming\Microsoft\Excel\&#1041;&#1077;&#1079;%20&#1085;&#1072;&#1079;&#1074;&#1072;&#1085;&#1080;&#1103;_01-05-2024_15-04-02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90;&#1100;&#1103;&#1085;&#1072;\AppData\Roaming\Microsoft\Excel\&#1041;&#1077;&#1079;%20&#1085;&#1072;&#1079;&#1074;&#1072;&#1085;&#1080;&#1103;_01-05-2024_15-04-02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'Без названия'!$E$11</c:f>
              <c:strCache>
                <c:ptCount val="1"/>
                <c:pt idx="0">
                  <c:v>Арт-кластер</c:v>
                </c:pt>
              </c:strCache>
            </c:strRef>
          </c:tx>
          <c:invertIfNegative val="0"/>
          <c:cat>
            <c:strRef>
              <c:f>'Без названия'!$D$13:$D$17</c:f>
              <c:strCache>
                <c:ptCount val="5"/>
                <c:pt idx="0">
                  <c:v>Местоположение</c:v>
                </c:pt>
                <c:pt idx="1">
                  <c:v>Внешний вид</c:v>
                </c:pt>
                <c:pt idx="2">
                  <c:v>Стоимость пребывания</c:v>
                </c:pt>
                <c:pt idx="3">
                  <c:v>Инфраструктура</c:v>
                </c:pt>
                <c:pt idx="4">
                  <c:v>Уровень сервиса и дополнительные услуги</c:v>
                </c:pt>
              </c:strCache>
            </c:strRef>
          </c:cat>
          <c:val>
            <c:numRef>
              <c:f>'Без названия'!$E$13:$E$17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'Без названия'!$F$11</c:f>
              <c:strCache>
                <c:ptCount val="1"/>
                <c:pt idx="0">
                  <c:v>Центральная кофейня</c:v>
                </c:pt>
              </c:strCache>
            </c:strRef>
          </c:tx>
          <c:invertIfNegative val="0"/>
          <c:cat>
            <c:strRef>
              <c:f>'Без названия'!$D$13:$D$17</c:f>
              <c:strCache>
                <c:ptCount val="5"/>
                <c:pt idx="0">
                  <c:v>Местоположение</c:v>
                </c:pt>
                <c:pt idx="1">
                  <c:v>Внешний вид</c:v>
                </c:pt>
                <c:pt idx="2">
                  <c:v>Стоимость пребывания</c:v>
                </c:pt>
                <c:pt idx="3">
                  <c:v>Инфраструктура</c:v>
                </c:pt>
                <c:pt idx="4">
                  <c:v>Уровень сервиса и дополнительные услуги</c:v>
                </c:pt>
              </c:strCache>
            </c:strRef>
          </c:cat>
          <c:val>
            <c:numRef>
              <c:f>'Без названия'!$F$13:$F$17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'Без названия'!$G$11</c:f>
              <c:strCache>
                <c:ptCount val="1"/>
                <c:pt idx="0">
                  <c:v>МФМЦ «Молодежь Оренбуржья»</c:v>
                </c:pt>
              </c:strCache>
            </c:strRef>
          </c:tx>
          <c:invertIfNegative val="0"/>
          <c:cat>
            <c:strRef>
              <c:f>'Без названия'!$D$13:$D$17</c:f>
              <c:strCache>
                <c:ptCount val="5"/>
                <c:pt idx="0">
                  <c:v>Местоположение</c:v>
                </c:pt>
                <c:pt idx="1">
                  <c:v>Внешний вид</c:v>
                </c:pt>
                <c:pt idx="2">
                  <c:v>Стоимость пребывания</c:v>
                </c:pt>
                <c:pt idx="3">
                  <c:v>Инфраструктура</c:v>
                </c:pt>
                <c:pt idx="4">
                  <c:v>Уровень сервиса и дополнительные услуги</c:v>
                </c:pt>
              </c:strCache>
            </c:strRef>
          </c:cat>
          <c:val>
            <c:numRef>
              <c:f>'Без названия'!$G$13:$G$17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'Без названия'!$H$11</c:f>
              <c:strCache>
                <c:ptCount val="1"/>
                <c:pt idx="0">
                  <c:v>Surf-coffee</c:v>
                </c:pt>
              </c:strCache>
            </c:strRef>
          </c:tx>
          <c:invertIfNegative val="0"/>
          <c:cat>
            <c:strRef>
              <c:f>'Без названия'!$D$13:$D$17</c:f>
              <c:strCache>
                <c:ptCount val="5"/>
                <c:pt idx="0">
                  <c:v>Местоположение</c:v>
                </c:pt>
                <c:pt idx="1">
                  <c:v>Внешний вид</c:v>
                </c:pt>
                <c:pt idx="2">
                  <c:v>Стоимость пребывания</c:v>
                </c:pt>
                <c:pt idx="3">
                  <c:v>Инфраструктура</c:v>
                </c:pt>
                <c:pt idx="4">
                  <c:v>Уровень сервиса и дополнительные услуги</c:v>
                </c:pt>
              </c:strCache>
            </c:strRef>
          </c:cat>
          <c:val>
            <c:numRef>
              <c:f>'Без названия'!$H$13:$H$17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'Без названия'!$I$11</c:f>
              <c:strCache>
                <c:ptCount val="1"/>
                <c:pt idx="0">
                  <c:v>Библиотека им. Н.А.Некрасова</c:v>
                </c:pt>
              </c:strCache>
            </c:strRef>
          </c:tx>
          <c:invertIfNegative val="0"/>
          <c:cat>
            <c:strRef>
              <c:f>'Без названия'!$D$13:$D$17</c:f>
              <c:strCache>
                <c:ptCount val="5"/>
                <c:pt idx="0">
                  <c:v>Местоположение</c:v>
                </c:pt>
                <c:pt idx="1">
                  <c:v>Внешний вид</c:v>
                </c:pt>
                <c:pt idx="2">
                  <c:v>Стоимость пребывания</c:v>
                </c:pt>
                <c:pt idx="3">
                  <c:v>Инфраструктура</c:v>
                </c:pt>
                <c:pt idx="4">
                  <c:v>Уровень сервиса и дополнительные услуги</c:v>
                </c:pt>
              </c:strCache>
            </c:strRef>
          </c:cat>
          <c:val>
            <c:numRef>
              <c:f>'Без названия'!$I$13:$I$17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523968"/>
        <c:axId val="181525504"/>
        <c:axId val="0"/>
      </c:bar3DChart>
      <c:catAx>
        <c:axId val="18152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1525504"/>
        <c:crosses val="autoZero"/>
        <c:auto val="1"/>
        <c:lblAlgn val="ctr"/>
        <c:lblOffset val="100"/>
        <c:noMultiLvlLbl val="0"/>
      </c:catAx>
      <c:valAx>
        <c:axId val="18152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52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10885675726366"/>
          <c:y val="0.21663887172164675"/>
          <c:w val="0.27021724362138266"/>
          <c:h val="0.4309769523493694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b="1" i="0" u="none" strike="noStrike" baseline="0"/>
              <a:t>Нужны ли в Оренбурге креативные пространства для коворкинга?</a:t>
            </a:r>
            <a:endParaRPr lang="ru-RU" sz="2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80040558461412E-2"/>
          <c:y val="0.15831152844600191"/>
          <c:w val="0.72181627640346846"/>
          <c:h val="0.642753162856527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'Без названия'!$E$103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'Без названия'!$D$104:$D$105</c:f>
              <c:strCache>
                <c:ptCount val="2"/>
                <c:pt idx="0">
                  <c:v>Молодежь (от 16  до 25 лет)</c:v>
                </c:pt>
                <c:pt idx="1">
                  <c:v>Взрослые ( от 26  до 40 лет)</c:v>
                </c:pt>
              </c:strCache>
            </c:strRef>
          </c:cat>
          <c:val>
            <c:numRef>
              <c:f>'Без названия'!$E$104:$E$105</c:f>
              <c:numCache>
                <c:formatCode>General</c:formatCode>
                <c:ptCount val="2"/>
                <c:pt idx="0">
                  <c:v>25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'Без названия'!$F$103</c:f>
              <c:strCache>
                <c:ptCount val="1"/>
                <c:pt idx="0">
                  <c:v>Нет </c:v>
                </c:pt>
              </c:strCache>
            </c:strRef>
          </c:tx>
          <c:invertIfNegative val="0"/>
          <c:cat>
            <c:strRef>
              <c:f>'Без названия'!$D$104:$D$105</c:f>
              <c:strCache>
                <c:ptCount val="2"/>
                <c:pt idx="0">
                  <c:v>Молодежь (от 16  до 25 лет)</c:v>
                </c:pt>
                <c:pt idx="1">
                  <c:v>Взрослые ( от 26  до 40 лет)</c:v>
                </c:pt>
              </c:strCache>
            </c:strRef>
          </c:cat>
          <c:val>
            <c:numRef>
              <c:f>'Без названия'!$F$104:$F$105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'Без названия'!$G$103</c:f>
              <c:strCache>
                <c:ptCount val="1"/>
                <c:pt idx="0">
                  <c:v>Не знаю что такое "коворкинг"</c:v>
                </c:pt>
              </c:strCache>
            </c:strRef>
          </c:tx>
          <c:invertIfNegative val="0"/>
          <c:cat>
            <c:strRef>
              <c:f>'Без названия'!$D$104:$D$105</c:f>
              <c:strCache>
                <c:ptCount val="2"/>
                <c:pt idx="0">
                  <c:v>Молодежь (от 16  до 25 лет)</c:v>
                </c:pt>
                <c:pt idx="1">
                  <c:v>Взрослые ( от 26  до 40 лет)</c:v>
                </c:pt>
              </c:strCache>
            </c:strRef>
          </c:cat>
          <c:val>
            <c:numRef>
              <c:f>'Без названия'!$G$104:$G$105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849280"/>
        <c:axId val="180863360"/>
        <c:axId val="0"/>
      </c:bar3DChart>
      <c:catAx>
        <c:axId val="18084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0863360"/>
        <c:crosses val="autoZero"/>
        <c:auto val="1"/>
        <c:lblAlgn val="ctr"/>
        <c:lblOffset val="100"/>
        <c:noMultiLvlLbl val="0"/>
      </c:catAx>
      <c:valAx>
        <c:axId val="18086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84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46818748049918"/>
          <c:y val="0.22015602216389618"/>
          <c:w val="0.20376303563092027"/>
          <c:h val="0.397650554097404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88C33-2215-47C0-B920-CB12074A67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06D2B6A-6E7D-4619-BC52-FD8A1F90698B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Индивидуальный предприниматель</a:t>
          </a:r>
        </a:p>
      </dgm:t>
    </dgm:pt>
    <dgm:pt modelId="{FF42CE80-F1BE-459B-A0A8-CC81B875F7BC}" type="parTrans" cxnId="{6BB3061E-B38D-4B05-B7C3-16226F15E7E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B840A03-3778-4B38-9096-BEC75590215C}" type="sibTrans" cxnId="{6BB3061E-B38D-4B05-B7C3-16226F15E7E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11E313D-DABA-4F65-ACA0-710D1F6276AC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Финансовый отдел</a:t>
          </a:r>
        </a:p>
      </dgm:t>
    </dgm:pt>
    <dgm:pt modelId="{20EAF756-B806-4776-97D4-1E4FF6C8827A}" type="parTrans" cxnId="{B3EB2D93-DBD3-4E64-AF0E-C78526F7820F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BC7182C-9D9C-482F-B16D-A704115119A6}" type="sibTrans" cxnId="{B3EB2D93-DBD3-4E64-AF0E-C78526F7820F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21F149B-A819-48E2-AA51-2E924D02B9D4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Креативный отдел</a:t>
          </a:r>
        </a:p>
      </dgm:t>
    </dgm:pt>
    <dgm:pt modelId="{333F6F41-1BDA-41CE-9BBC-16552F54D2FF}" type="parTrans" cxnId="{A757C8A4-EDD3-4CC7-B1C6-E1D01D62AE14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9CB58A3A-F177-4469-927F-1F23FF9EBDD4}" type="sibTrans" cxnId="{A757C8A4-EDD3-4CC7-B1C6-E1D01D62AE14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9B9690F-DD60-4E1C-BEA9-799C0739D5A6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Маркетинговый отдел</a:t>
          </a:r>
        </a:p>
      </dgm:t>
    </dgm:pt>
    <dgm:pt modelId="{4518E2D7-B8A4-4504-9E64-824EDECB69DE}" type="parTrans" cxnId="{66C8F85F-0A1C-4C41-93B6-A730D30AC397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C024E099-F133-4EB8-8B69-D3B3DCFCA6E5}" type="sibTrans" cxnId="{66C8F85F-0A1C-4C41-93B6-A730D30AC397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E1681BD-7538-4AD4-85BF-64749502B28C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Технический отдел</a:t>
          </a:r>
        </a:p>
      </dgm:t>
    </dgm:pt>
    <dgm:pt modelId="{6DEE3A71-46B4-4E3B-8DA5-17692E52A17A}" type="parTrans" cxnId="{6537FCB4-5FEE-4893-B3BC-BCE19AC5D1FE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B3CBF93-997F-40E0-BAA3-D1E74F9DCDA6}" type="sibTrans" cxnId="{6537FCB4-5FEE-4893-B3BC-BCE19AC5D1FE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CC31DF5-14F8-4174-84CC-A4CA077D56F8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Бухгалтер</a:t>
          </a:r>
        </a:p>
      </dgm:t>
    </dgm:pt>
    <dgm:pt modelId="{6CAAF84B-6075-4B2C-897A-C366F7FC3979}" type="parTrans" cxnId="{85746810-EFA9-49FD-84C0-8E941F71299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EAE9FE8-5838-4542-A58E-4AE21331F66A}" type="sibTrans" cxnId="{85746810-EFA9-49FD-84C0-8E941F71299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173FEEF-926E-4CF9-B2DB-BFEE3B72616A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Дизайнер</a:t>
          </a:r>
        </a:p>
      </dgm:t>
    </dgm:pt>
    <dgm:pt modelId="{CDD54FAE-46E4-484D-99F9-61DCA6D087D8}" type="parTrans" cxnId="{A535B715-6DB4-4BEE-B837-E393D389BDE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C4DF9BC-5754-46A6-A3D3-B712A34CC1D8}" type="sibTrans" cxnId="{A535B715-6DB4-4BEE-B837-E393D389BDE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1798FFCF-42F6-4C48-9A60-5A5CB27F5CD9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Фотограф</a:t>
          </a:r>
        </a:p>
      </dgm:t>
    </dgm:pt>
    <dgm:pt modelId="{97ACE5D1-3399-41E8-B9E0-6FC96B174578}" type="parTrans" cxnId="{1196ACB3-84B4-4614-9B67-76078B28B8E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ABE069E-A6E5-4306-B4C1-D9F2E7B2F388}" type="sibTrans" cxnId="{1196ACB3-84B4-4614-9B67-76078B28B8E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1AFD3AC3-2293-446F-B6FB-929BD6F5DE14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Видеограф</a:t>
          </a:r>
        </a:p>
      </dgm:t>
    </dgm:pt>
    <dgm:pt modelId="{B6997E56-A7F6-45D1-928F-1719AA4449BF}" type="parTrans" cxnId="{0F4CEF31-9E6D-4A1D-A9F6-F437D0D59BA1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6114994-D783-4EBD-BB7F-2AD789223249}" type="sibTrans" cxnId="{0F4CEF31-9E6D-4A1D-A9F6-F437D0D59BA1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06D7058-4FF8-4E1D-9A5A-08E6BED9266D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Маркетолог</a:t>
          </a:r>
        </a:p>
      </dgm:t>
    </dgm:pt>
    <dgm:pt modelId="{ABC38307-4405-4EF0-A96D-2E0DBC70543B}" type="parTrans" cxnId="{B3AD9AC7-54F3-464A-A08D-46ADA4CCE25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626E8D9-2E64-4A06-B192-1808718A4BDE}" type="sibTrans" cxnId="{B3AD9AC7-54F3-464A-A08D-46ADA4CCE25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7D1496A-099E-48BE-923A-B43347E54C4B}">
      <dgm:prSet custT="1"/>
      <dgm:spPr/>
      <dgm:t>
        <a:bodyPr/>
        <a:lstStyle/>
        <a:p>
          <a:r>
            <a:rPr lang="en-US" sz="1000">
              <a:latin typeface="Times New Roman" pitchFamily="18" charset="0"/>
              <a:cs typeface="Times New Roman" pitchFamily="18" charset="0"/>
            </a:rPr>
            <a:t>SMM-</a:t>
          </a:r>
          <a:r>
            <a:rPr lang="ru-RU" sz="1000">
              <a:latin typeface="Times New Roman" pitchFamily="18" charset="0"/>
              <a:cs typeface="Times New Roman" pitchFamily="18" charset="0"/>
            </a:rPr>
            <a:t>специалист</a:t>
          </a:r>
        </a:p>
      </dgm:t>
    </dgm:pt>
    <dgm:pt modelId="{EBB4AD55-AFEE-4537-A2FB-A6882C23A88E}" type="parTrans" cxnId="{1FF1CE5F-C515-4B6D-BCC7-EA8D1BC9E4CD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2A6F22E-DD78-465F-9401-3BCDC1C5DB24}" type="sibTrans" cxnId="{1FF1CE5F-C515-4B6D-BCC7-EA8D1BC9E4CD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CEAF8C11-9E66-48DD-9021-616CA0627637}">
      <dgm:prSet custT="1"/>
      <dgm:spPr/>
      <dgm:t>
        <a:bodyPr/>
        <a:lstStyle/>
        <a:p>
          <a:r>
            <a:rPr lang="en-US" sz="1000">
              <a:latin typeface="Times New Roman" pitchFamily="18" charset="0"/>
              <a:cs typeface="Times New Roman" pitchFamily="18" charset="0"/>
            </a:rPr>
            <a:t>IT-</a:t>
          </a:r>
          <a:r>
            <a:rPr lang="ru-RU" sz="1000">
              <a:latin typeface="Times New Roman" pitchFamily="18" charset="0"/>
              <a:cs typeface="Times New Roman" pitchFamily="18" charset="0"/>
            </a:rPr>
            <a:t>специалист</a:t>
          </a:r>
        </a:p>
      </dgm:t>
    </dgm:pt>
    <dgm:pt modelId="{19BBEFA8-3194-4F96-BF4D-F90031FDAB7B}" type="parTrans" cxnId="{98BF8CA9-2D6E-4FD7-8734-ADB1BDCD9493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2E66C5BC-F80B-4637-B916-397196B62554}" type="sibTrans" cxnId="{98BF8CA9-2D6E-4FD7-8734-ADB1BDCD9493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9F59F8F-2879-45D4-9A14-228770ABFE66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Специалист по монтажу оборудования</a:t>
          </a:r>
        </a:p>
      </dgm:t>
    </dgm:pt>
    <dgm:pt modelId="{DEEDD496-0187-4609-B6EC-C1E131BB98D9}" type="parTrans" cxnId="{26123C03-0685-46C7-893D-958457250B76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55153F97-5CF0-499D-A5C8-25CE43B74116}" type="sibTrans" cxnId="{26123C03-0685-46C7-893D-958457250B76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C1E5EDD1-13D5-4ABB-B9ED-225AFE1FBAEE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Обслуживающие персонал</a:t>
          </a:r>
        </a:p>
      </dgm:t>
    </dgm:pt>
    <dgm:pt modelId="{C762DB5B-0834-4362-883E-598676192654}" type="parTrans" cxnId="{ABCEEDF2-442B-4CA9-8BA0-32BFE991CB88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54148EFD-E174-480D-B72D-7E8FC0329404}" type="sibTrans" cxnId="{ABCEEDF2-442B-4CA9-8BA0-32BFE991CB88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359684B-9C62-4B51-8BC1-A39B012D1B77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Администратор смены</a:t>
          </a:r>
        </a:p>
      </dgm:t>
    </dgm:pt>
    <dgm:pt modelId="{22D5BBF5-5FDC-4E18-AA71-125B155E6576}" type="parTrans" cxnId="{6644417E-CA64-4D2B-9B26-8AB60BC7BD0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1E101EC4-9213-4CE0-A3AD-A4460F9F6D54}" type="sibTrans" cxnId="{6644417E-CA64-4D2B-9B26-8AB60BC7BD0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7BB7E43-3902-4ED1-ADB9-D61692C1286D}">
      <dgm:prSet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Работники</a:t>
          </a:r>
        </a:p>
      </dgm:t>
    </dgm:pt>
    <dgm:pt modelId="{5A2E2832-73FF-44CB-A4E7-3911EF9756E3}" type="parTrans" cxnId="{2FA3FF19-0EF1-443E-AE5C-815D981BF97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FB98E75-9262-42F4-82CA-107D1BF099DA}" type="sibTrans" cxnId="{2FA3FF19-0EF1-443E-AE5C-815D981BF97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5E095DD5-C4DF-4C9C-81B4-154702024B6C}" type="pres">
      <dgm:prSet presAssocID="{3F088C33-2215-47C0-B920-CB12074A67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79F4AD-88BC-40D8-B43A-7A1D4459009A}" type="pres">
      <dgm:prSet presAssocID="{206D2B6A-6E7D-4619-BC52-FD8A1F90698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9CAA0F-ACBA-435A-9325-2BA306B8DF28}" type="pres">
      <dgm:prSet presAssocID="{206D2B6A-6E7D-4619-BC52-FD8A1F90698B}" presName="rootComposite1" presStyleCnt="0"/>
      <dgm:spPr/>
      <dgm:t>
        <a:bodyPr/>
        <a:lstStyle/>
        <a:p>
          <a:endParaRPr lang="ru-RU"/>
        </a:p>
      </dgm:t>
    </dgm:pt>
    <dgm:pt modelId="{04173F2D-1937-43C4-907A-F12C44E87170}" type="pres">
      <dgm:prSet presAssocID="{206D2B6A-6E7D-4619-BC52-FD8A1F9069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9D2C71-88BE-4C97-AA1D-D09F605C4014}" type="pres">
      <dgm:prSet presAssocID="{206D2B6A-6E7D-4619-BC52-FD8A1F9069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B67C894-B7EA-48F2-B084-1F6BD6219EDC}" type="pres">
      <dgm:prSet presAssocID="{206D2B6A-6E7D-4619-BC52-FD8A1F90698B}" presName="hierChild2" presStyleCnt="0"/>
      <dgm:spPr/>
      <dgm:t>
        <a:bodyPr/>
        <a:lstStyle/>
        <a:p>
          <a:endParaRPr lang="ru-RU"/>
        </a:p>
      </dgm:t>
    </dgm:pt>
    <dgm:pt modelId="{31FDEC91-83C4-47AB-93F4-A2D1A5D8BD93}" type="pres">
      <dgm:prSet presAssocID="{20EAF756-B806-4776-97D4-1E4FF6C8827A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C1AF9F3-19B6-4779-81C1-84A1E6D53C18}" type="pres">
      <dgm:prSet presAssocID="{311E313D-DABA-4F65-ACA0-710D1F6276A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2AC0757-1230-4E6F-BC4A-9E1604FF208C}" type="pres">
      <dgm:prSet presAssocID="{311E313D-DABA-4F65-ACA0-710D1F6276AC}" presName="rootComposite" presStyleCnt="0"/>
      <dgm:spPr/>
      <dgm:t>
        <a:bodyPr/>
        <a:lstStyle/>
        <a:p>
          <a:endParaRPr lang="ru-RU"/>
        </a:p>
      </dgm:t>
    </dgm:pt>
    <dgm:pt modelId="{9B6537BD-800E-4219-A2EB-8FCD9C32846B}" type="pres">
      <dgm:prSet presAssocID="{311E313D-DABA-4F65-ACA0-710D1F6276A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2EF79C-9DD0-499E-B493-699E7E0B1D7C}" type="pres">
      <dgm:prSet presAssocID="{311E313D-DABA-4F65-ACA0-710D1F6276AC}" presName="rootConnector" presStyleLbl="node2" presStyleIdx="0" presStyleCnt="5"/>
      <dgm:spPr/>
      <dgm:t>
        <a:bodyPr/>
        <a:lstStyle/>
        <a:p>
          <a:endParaRPr lang="ru-RU"/>
        </a:p>
      </dgm:t>
    </dgm:pt>
    <dgm:pt modelId="{367436A4-A7BE-4DC7-8729-A4B1A8D8375F}" type="pres">
      <dgm:prSet presAssocID="{311E313D-DABA-4F65-ACA0-710D1F6276AC}" presName="hierChild4" presStyleCnt="0"/>
      <dgm:spPr/>
      <dgm:t>
        <a:bodyPr/>
        <a:lstStyle/>
        <a:p>
          <a:endParaRPr lang="ru-RU"/>
        </a:p>
      </dgm:t>
    </dgm:pt>
    <dgm:pt modelId="{670069BF-2F7A-4251-B7D4-1D1D09EF6801}" type="pres">
      <dgm:prSet presAssocID="{6CAAF84B-6075-4B2C-897A-C366F7FC3979}" presName="Name37" presStyleLbl="parChTrans1D3" presStyleIdx="0" presStyleCnt="9"/>
      <dgm:spPr/>
      <dgm:t>
        <a:bodyPr/>
        <a:lstStyle/>
        <a:p>
          <a:endParaRPr lang="ru-RU"/>
        </a:p>
      </dgm:t>
    </dgm:pt>
    <dgm:pt modelId="{2EE1E973-1731-4082-BA04-FDBDDFFE01CE}" type="pres">
      <dgm:prSet presAssocID="{BCC31DF5-14F8-4174-84CC-A4CA077D56F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EBCD029-8649-49B4-96F3-FC2F0BDF4198}" type="pres">
      <dgm:prSet presAssocID="{BCC31DF5-14F8-4174-84CC-A4CA077D56F8}" presName="rootComposite" presStyleCnt="0"/>
      <dgm:spPr/>
      <dgm:t>
        <a:bodyPr/>
        <a:lstStyle/>
        <a:p>
          <a:endParaRPr lang="ru-RU"/>
        </a:p>
      </dgm:t>
    </dgm:pt>
    <dgm:pt modelId="{9C0D2779-C510-480F-ABBD-A1AA2A5F35D4}" type="pres">
      <dgm:prSet presAssocID="{BCC31DF5-14F8-4174-84CC-A4CA077D56F8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4FA31-85D2-4DEA-A47B-8149255FFE60}" type="pres">
      <dgm:prSet presAssocID="{BCC31DF5-14F8-4174-84CC-A4CA077D56F8}" presName="rootConnector" presStyleLbl="node3" presStyleIdx="0" presStyleCnt="9"/>
      <dgm:spPr/>
      <dgm:t>
        <a:bodyPr/>
        <a:lstStyle/>
        <a:p>
          <a:endParaRPr lang="ru-RU"/>
        </a:p>
      </dgm:t>
    </dgm:pt>
    <dgm:pt modelId="{D3B1AEA8-1754-42AD-B34D-C4EED2820EF8}" type="pres">
      <dgm:prSet presAssocID="{BCC31DF5-14F8-4174-84CC-A4CA077D56F8}" presName="hierChild4" presStyleCnt="0"/>
      <dgm:spPr/>
      <dgm:t>
        <a:bodyPr/>
        <a:lstStyle/>
        <a:p>
          <a:endParaRPr lang="ru-RU"/>
        </a:p>
      </dgm:t>
    </dgm:pt>
    <dgm:pt modelId="{D485D756-20EE-43ED-812E-9D4DA20BFEB9}" type="pres">
      <dgm:prSet presAssocID="{BCC31DF5-14F8-4174-84CC-A4CA077D56F8}" presName="hierChild5" presStyleCnt="0"/>
      <dgm:spPr/>
      <dgm:t>
        <a:bodyPr/>
        <a:lstStyle/>
        <a:p>
          <a:endParaRPr lang="ru-RU"/>
        </a:p>
      </dgm:t>
    </dgm:pt>
    <dgm:pt modelId="{38F63B5E-C63D-454A-B4A9-EEDC6E87CCBC}" type="pres">
      <dgm:prSet presAssocID="{311E313D-DABA-4F65-ACA0-710D1F6276AC}" presName="hierChild5" presStyleCnt="0"/>
      <dgm:spPr/>
      <dgm:t>
        <a:bodyPr/>
        <a:lstStyle/>
        <a:p>
          <a:endParaRPr lang="ru-RU"/>
        </a:p>
      </dgm:t>
    </dgm:pt>
    <dgm:pt modelId="{AE4A5D8C-5BAD-423C-BD72-3A2EEFB31EEC}" type="pres">
      <dgm:prSet presAssocID="{333F6F41-1BDA-41CE-9BBC-16552F54D2F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B24571EE-BF1D-4D5A-9DAA-9D249250918B}" type="pres">
      <dgm:prSet presAssocID="{421F149B-A819-48E2-AA51-2E924D02B9D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E79F30C-D553-40CC-9A7E-204483F54451}" type="pres">
      <dgm:prSet presAssocID="{421F149B-A819-48E2-AA51-2E924D02B9D4}" presName="rootComposite" presStyleCnt="0"/>
      <dgm:spPr/>
      <dgm:t>
        <a:bodyPr/>
        <a:lstStyle/>
        <a:p>
          <a:endParaRPr lang="ru-RU"/>
        </a:p>
      </dgm:t>
    </dgm:pt>
    <dgm:pt modelId="{8E0F5EA0-48DC-4131-AFBB-5F2CD8C59EA4}" type="pres">
      <dgm:prSet presAssocID="{421F149B-A819-48E2-AA51-2E924D02B9D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0D72A-9CA8-4682-980F-4B76347E73A4}" type="pres">
      <dgm:prSet presAssocID="{421F149B-A819-48E2-AA51-2E924D02B9D4}" presName="rootConnector" presStyleLbl="node2" presStyleIdx="1" presStyleCnt="5"/>
      <dgm:spPr/>
      <dgm:t>
        <a:bodyPr/>
        <a:lstStyle/>
        <a:p>
          <a:endParaRPr lang="ru-RU"/>
        </a:p>
      </dgm:t>
    </dgm:pt>
    <dgm:pt modelId="{4950E7D6-3808-49A7-8521-739C1D6E3630}" type="pres">
      <dgm:prSet presAssocID="{421F149B-A819-48E2-AA51-2E924D02B9D4}" presName="hierChild4" presStyleCnt="0"/>
      <dgm:spPr/>
      <dgm:t>
        <a:bodyPr/>
        <a:lstStyle/>
        <a:p>
          <a:endParaRPr lang="ru-RU"/>
        </a:p>
      </dgm:t>
    </dgm:pt>
    <dgm:pt modelId="{B4959D6E-DF7C-43B1-AF23-3E8488F22123}" type="pres">
      <dgm:prSet presAssocID="{CDD54FAE-46E4-484D-99F9-61DCA6D087D8}" presName="Name37" presStyleLbl="parChTrans1D3" presStyleIdx="1" presStyleCnt="9"/>
      <dgm:spPr/>
      <dgm:t>
        <a:bodyPr/>
        <a:lstStyle/>
        <a:p>
          <a:endParaRPr lang="ru-RU"/>
        </a:p>
      </dgm:t>
    </dgm:pt>
    <dgm:pt modelId="{81F03223-7101-4E35-852A-2EAD48B1CAA5}" type="pres">
      <dgm:prSet presAssocID="{8173FEEF-926E-4CF9-B2DB-BFEE3B72616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C4CCE77-2D41-4D68-BA4A-D7BDCDEDF9DF}" type="pres">
      <dgm:prSet presAssocID="{8173FEEF-926E-4CF9-B2DB-BFEE3B72616A}" presName="rootComposite" presStyleCnt="0"/>
      <dgm:spPr/>
      <dgm:t>
        <a:bodyPr/>
        <a:lstStyle/>
        <a:p>
          <a:endParaRPr lang="ru-RU"/>
        </a:p>
      </dgm:t>
    </dgm:pt>
    <dgm:pt modelId="{5DA38A66-8A41-4A86-9188-53816DC9CFDB}" type="pres">
      <dgm:prSet presAssocID="{8173FEEF-926E-4CF9-B2DB-BFEE3B72616A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4EA05-1FCC-4909-8484-8BEA82F6F625}" type="pres">
      <dgm:prSet presAssocID="{8173FEEF-926E-4CF9-B2DB-BFEE3B72616A}" presName="rootConnector" presStyleLbl="node3" presStyleIdx="1" presStyleCnt="9"/>
      <dgm:spPr/>
      <dgm:t>
        <a:bodyPr/>
        <a:lstStyle/>
        <a:p>
          <a:endParaRPr lang="ru-RU"/>
        </a:p>
      </dgm:t>
    </dgm:pt>
    <dgm:pt modelId="{5E454E8A-B88F-4BC7-A510-224E30F9290E}" type="pres">
      <dgm:prSet presAssocID="{8173FEEF-926E-4CF9-B2DB-BFEE3B72616A}" presName="hierChild4" presStyleCnt="0"/>
      <dgm:spPr/>
      <dgm:t>
        <a:bodyPr/>
        <a:lstStyle/>
        <a:p>
          <a:endParaRPr lang="ru-RU"/>
        </a:p>
      </dgm:t>
    </dgm:pt>
    <dgm:pt modelId="{A6FBD167-B368-4330-AA91-D58988D3E723}" type="pres">
      <dgm:prSet presAssocID="{8173FEEF-926E-4CF9-B2DB-BFEE3B72616A}" presName="hierChild5" presStyleCnt="0"/>
      <dgm:spPr/>
      <dgm:t>
        <a:bodyPr/>
        <a:lstStyle/>
        <a:p>
          <a:endParaRPr lang="ru-RU"/>
        </a:p>
      </dgm:t>
    </dgm:pt>
    <dgm:pt modelId="{E69E40E5-D515-41AE-864C-F96BD67B8D24}" type="pres">
      <dgm:prSet presAssocID="{97ACE5D1-3399-41E8-B9E0-6FC96B174578}" presName="Name37" presStyleLbl="parChTrans1D3" presStyleIdx="2" presStyleCnt="9"/>
      <dgm:spPr/>
      <dgm:t>
        <a:bodyPr/>
        <a:lstStyle/>
        <a:p>
          <a:endParaRPr lang="ru-RU"/>
        </a:p>
      </dgm:t>
    </dgm:pt>
    <dgm:pt modelId="{2B545B05-402D-48F3-B6ED-D915797483DC}" type="pres">
      <dgm:prSet presAssocID="{1798FFCF-42F6-4C48-9A60-5A5CB27F5CD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D84BE53-2954-42AA-ABD1-198B7B1A9D9A}" type="pres">
      <dgm:prSet presAssocID="{1798FFCF-42F6-4C48-9A60-5A5CB27F5CD9}" presName="rootComposite" presStyleCnt="0"/>
      <dgm:spPr/>
      <dgm:t>
        <a:bodyPr/>
        <a:lstStyle/>
        <a:p>
          <a:endParaRPr lang="ru-RU"/>
        </a:p>
      </dgm:t>
    </dgm:pt>
    <dgm:pt modelId="{75EBDCE8-E3E7-40AE-BCF4-1003A13A8B7F}" type="pres">
      <dgm:prSet presAssocID="{1798FFCF-42F6-4C48-9A60-5A5CB27F5CD9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F2FC7-6B83-4ED9-B9BB-28D5D2E9522D}" type="pres">
      <dgm:prSet presAssocID="{1798FFCF-42F6-4C48-9A60-5A5CB27F5CD9}" presName="rootConnector" presStyleLbl="node3" presStyleIdx="2" presStyleCnt="9"/>
      <dgm:spPr/>
      <dgm:t>
        <a:bodyPr/>
        <a:lstStyle/>
        <a:p>
          <a:endParaRPr lang="ru-RU"/>
        </a:p>
      </dgm:t>
    </dgm:pt>
    <dgm:pt modelId="{51495144-726A-4E3A-B7CF-F7129D9FBE22}" type="pres">
      <dgm:prSet presAssocID="{1798FFCF-42F6-4C48-9A60-5A5CB27F5CD9}" presName="hierChild4" presStyleCnt="0"/>
      <dgm:spPr/>
      <dgm:t>
        <a:bodyPr/>
        <a:lstStyle/>
        <a:p>
          <a:endParaRPr lang="ru-RU"/>
        </a:p>
      </dgm:t>
    </dgm:pt>
    <dgm:pt modelId="{6D5382E6-6043-43B4-948A-435E89006654}" type="pres">
      <dgm:prSet presAssocID="{1798FFCF-42F6-4C48-9A60-5A5CB27F5CD9}" presName="hierChild5" presStyleCnt="0"/>
      <dgm:spPr/>
      <dgm:t>
        <a:bodyPr/>
        <a:lstStyle/>
        <a:p>
          <a:endParaRPr lang="ru-RU"/>
        </a:p>
      </dgm:t>
    </dgm:pt>
    <dgm:pt modelId="{197103B7-E9AE-4D40-BD15-257D600803C3}" type="pres">
      <dgm:prSet presAssocID="{B6997E56-A7F6-45D1-928F-1719AA4449BF}" presName="Name37" presStyleLbl="parChTrans1D3" presStyleIdx="3" presStyleCnt="9"/>
      <dgm:spPr/>
      <dgm:t>
        <a:bodyPr/>
        <a:lstStyle/>
        <a:p>
          <a:endParaRPr lang="ru-RU"/>
        </a:p>
      </dgm:t>
    </dgm:pt>
    <dgm:pt modelId="{D3AEC623-C413-4947-901E-52F65B12CA71}" type="pres">
      <dgm:prSet presAssocID="{1AFD3AC3-2293-446F-B6FB-929BD6F5DE1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F2B735-1FA1-4C79-8695-2729ED808575}" type="pres">
      <dgm:prSet presAssocID="{1AFD3AC3-2293-446F-B6FB-929BD6F5DE14}" presName="rootComposite" presStyleCnt="0"/>
      <dgm:spPr/>
      <dgm:t>
        <a:bodyPr/>
        <a:lstStyle/>
        <a:p>
          <a:endParaRPr lang="ru-RU"/>
        </a:p>
      </dgm:t>
    </dgm:pt>
    <dgm:pt modelId="{A37791E3-40AD-4868-8A33-FAAEAB666985}" type="pres">
      <dgm:prSet presAssocID="{1AFD3AC3-2293-446F-B6FB-929BD6F5DE14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514C0-91F9-44FA-8C74-5DE034D176EC}" type="pres">
      <dgm:prSet presAssocID="{1AFD3AC3-2293-446F-B6FB-929BD6F5DE14}" presName="rootConnector" presStyleLbl="node3" presStyleIdx="3" presStyleCnt="9"/>
      <dgm:spPr/>
      <dgm:t>
        <a:bodyPr/>
        <a:lstStyle/>
        <a:p>
          <a:endParaRPr lang="ru-RU"/>
        </a:p>
      </dgm:t>
    </dgm:pt>
    <dgm:pt modelId="{60EC63BA-0044-4449-B487-5F185ED098F9}" type="pres">
      <dgm:prSet presAssocID="{1AFD3AC3-2293-446F-B6FB-929BD6F5DE14}" presName="hierChild4" presStyleCnt="0"/>
      <dgm:spPr/>
      <dgm:t>
        <a:bodyPr/>
        <a:lstStyle/>
        <a:p>
          <a:endParaRPr lang="ru-RU"/>
        </a:p>
      </dgm:t>
    </dgm:pt>
    <dgm:pt modelId="{44997BFF-EB14-4F1F-9C5A-D90AEE22673D}" type="pres">
      <dgm:prSet presAssocID="{1AFD3AC3-2293-446F-B6FB-929BD6F5DE14}" presName="hierChild5" presStyleCnt="0"/>
      <dgm:spPr/>
      <dgm:t>
        <a:bodyPr/>
        <a:lstStyle/>
        <a:p>
          <a:endParaRPr lang="ru-RU"/>
        </a:p>
      </dgm:t>
    </dgm:pt>
    <dgm:pt modelId="{98549505-8400-4B10-B8BE-BE50AC771045}" type="pres">
      <dgm:prSet presAssocID="{421F149B-A819-48E2-AA51-2E924D02B9D4}" presName="hierChild5" presStyleCnt="0"/>
      <dgm:spPr/>
      <dgm:t>
        <a:bodyPr/>
        <a:lstStyle/>
        <a:p>
          <a:endParaRPr lang="ru-RU"/>
        </a:p>
      </dgm:t>
    </dgm:pt>
    <dgm:pt modelId="{F60E4EC4-0F6B-468E-ABF3-3B5A7DECDD17}" type="pres">
      <dgm:prSet presAssocID="{4518E2D7-B8A4-4504-9E64-824EDECB69DE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FA1C8A3-3582-4C3D-95EA-5807282D055B}" type="pres">
      <dgm:prSet presAssocID="{B9B9690F-DD60-4E1C-BEA9-799C0739D5A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870C4C-BFCE-4D89-8AB2-B2AA17859E67}" type="pres">
      <dgm:prSet presAssocID="{B9B9690F-DD60-4E1C-BEA9-799C0739D5A6}" presName="rootComposite" presStyleCnt="0"/>
      <dgm:spPr/>
      <dgm:t>
        <a:bodyPr/>
        <a:lstStyle/>
        <a:p>
          <a:endParaRPr lang="ru-RU"/>
        </a:p>
      </dgm:t>
    </dgm:pt>
    <dgm:pt modelId="{A632BC12-2A6A-466D-B1D2-8FCD9AE43F06}" type="pres">
      <dgm:prSet presAssocID="{B9B9690F-DD60-4E1C-BEA9-799C0739D5A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ECF69-00B3-465E-B80B-B0E6862879BF}" type="pres">
      <dgm:prSet presAssocID="{B9B9690F-DD60-4E1C-BEA9-799C0739D5A6}" presName="rootConnector" presStyleLbl="node2" presStyleIdx="2" presStyleCnt="5"/>
      <dgm:spPr/>
      <dgm:t>
        <a:bodyPr/>
        <a:lstStyle/>
        <a:p>
          <a:endParaRPr lang="ru-RU"/>
        </a:p>
      </dgm:t>
    </dgm:pt>
    <dgm:pt modelId="{340E0D40-F4E9-4158-B091-C5865759DE48}" type="pres">
      <dgm:prSet presAssocID="{B9B9690F-DD60-4E1C-BEA9-799C0739D5A6}" presName="hierChild4" presStyleCnt="0"/>
      <dgm:spPr/>
      <dgm:t>
        <a:bodyPr/>
        <a:lstStyle/>
        <a:p>
          <a:endParaRPr lang="ru-RU"/>
        </a:p>
      </dgm:t>
    </dgm:pt>
    <dgm:pt modelId="{6D41A896-8CF8-4677-AF83-CAE66D0A5DE6}" type="pres">
      <dgm:prSet presAssocID="{ABC38307-4405-4EF0-A96D-2E0DBC70543B}" presName="Name37" presStyleLbl="parChTrans1D3" presStyleIdx="4" presStyleCnt="9"/>
      <dgm:spPr/>
      <dgm:t>
        <a:bodyPr/>
        <a:lstStyle/>
        <a:p>
          <a:endParaRPr lang="ru-RU"/>
        </a:p>
      </dgm:t>
    </dgm:pt>
    <dgm:pt modelId="{34A77394-5463-4AB7-8517-A6F57DC9EFA5}" type="pres">
      <dgm:prSet presAssocID="{306D7058-4FF8-4E1D-9A5A-08E6BED9266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27DAB3-9CC1-46C6-BA76-CACFBEDCE9DD}" type="pres">
      <dgm:prSet presAssocID="{306D7058-4FF8-4E1D-9A5A-08E6BED9266D}" presName="rootComposite" presStyleCnt="0"/>
      <dgm:spPr/>
      <dgm:t>
        <a:bodyPr/>
        <a:lstStyle/>
        <a:p>
          <a:endParaRPr lang="ru-RU"/>
        </a:p>
      </dgm:t>
    </dgm:pt>
    <dgm:pt modelId="{FD3D1749-F18D-4D0A-B9D3-AB10E2AE1E06}" type="pres">
      <dgm:prSet presAssocID="{306D7058-4FF8-4E1D-9A5A-08E6BED9266D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77407-ED8D-40E7-BAD3-03399D075A52}" type="pres">
      <dgm:prSet presAssocID="{306D7058-4FF8-4E1D-9A5A-08E6BED9266D}" presName="rootConnector" presStyleLbl="node3" presStyleIdx="4" presStyleCnt="9"/>
      <dgm:spPr/>
      <dgm:t>
        <a:bodyPr/>
        <a:lstStyle/>
        <a:p>
          <a:endParaRPr lang="ru-RU"/>
        </a:p>
      </dgm:t>
    </dgm:pt>
    <dgm:pt modelId="{B60E0F00-5233-4084-B184-6A3E8D7AAB66}" type="pres">
      <dgm:prSet presAssocID="{306D7058-4FF8-4E1D-9A5A-08E6BED9266D}" presName="hierChild4" presStyleCnt="0"/>
      <dgm:spPr/>
      <dgm:t>
        <a:bodyPr/>
        <a:lstStyle/>
        <a:p>
          <a:endParaRPr lang="ru-RU"/>
        </a:p>
      </dgm:t>
    </dgm:pt>
    <dgm:pt modelId="{A73587F9-53D5-4CE3-B81C-3C451280F7FB}" type="pres">
      <dgm:prSet presAssocID="{306D7058-4FF8-4E1D-9A5A-08E6BED9266D}" presName="hierChild5" presStyleCnt="0"/>
      <dgm:spPr/>
      <dgm:t>
        <a:bodyPr/>
        <a:lstStyle/>
        <a:p>
          <a:endParaRPr lang="ru-RU"/>
        </a:p>
      </dgm:t>
    </dgm:pt>
    <dgm:pt modelId="{ADD99593-A156-43F6-AE67-68CDCB8C79EF}" type="pres">
      <dgm:prSet presAssocID="{EBB4AD55-AFEE-4537-A2FB-A6882C23A88E}" presName="Name37" presStyleLbl="parChTrans1D3" presStyleIdx="5" presStyleCnt="9"/>
      <dgm:spPr/>
      <dgm:t>
        <a:bodyPr/>
        <a:lstStyle/>
        <a:p>
          <a:endParaRPr lang="ru-RU"/>
        </a:p>
      </dgm:t>
    </dgm:pt>
    <dgm:pt modelId="{EACF6182-01AE-43D4-9002-B12532FB27B4}" type="pres">
      <dgm:prSet presAssocID="{47D1496A-099E-48BE-923A-B43347E54C4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791694-0DBB-444F-968E-F3794777110D}" type="pres">
      <dgm:prSet presAssocID="{47D1496A-099E-48BE-923A-B43347E54C4B}" presName="rootComposite" presStyleCnt="0"/>
      <dgm:spPr/>
      <dgm:t>
        <a:bodyPr/>
        <a:lstStyle/>
        <a:p>
          <a:endParaRPr lang="ru-RU"/>
        </a:p>
      </dgm:t>
    </dgm:pt>
    <dgm:pt modelId="{DD4AEB15-EBA0-499A-9FDB-EE342383E6B4}" type="pres">
      <dgm:prSet presAssocID="{47D1496A-099E-48BE-923A-B43347E54C4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9D2B3-35D4-4627-941C-33A44E03DB6E}" type="pres">
      <dgm:prSet presAssocID="{47D1496A-099E-48BE-923A-B43347E54C4B}" presName="rootConnector" presStyleLbl="node3" presStyleIdx="5" presStyleCnt="9"/>
      <dgm:spPr/>
      <dgm:t>
        <a:bodyPr/>
        <a:lstStyle/>
        <a:p>
          <a:endParaRPr lang="ru-RU"/>
        </a:p>
      </dgm:t>
    </dgm:pt>
    <dgm:pt modelId="{7438C6D5-F772-4776-900E-3A94AC5E229E}" type="pres">
      <dgm:prSet presAssocID="{47D1496A-099E-48BE-923A-B43347E54C4B}" presName="hierChild4" presStyleCnt="0"/>
      <dgm:spPr/>
      <dgm:t>
        <a:bodyPr/>
        <a:lstStyle/>
        <a:p>
          <a:endParaRPr lang="ru-RU"/>
        </a:p>
      </dgm:t>
    </dgm:pt>
    <dgm:pt modelId="{A5C1468D-D801-4077-87E8-4BE655663C4B}" type="pres">
      <dgm:prSet presAssocID="{47D1496A-099E-48BE-923A-B43347E54C4B}" presName="hierChild5" presStyleCnt="0"/>
      <dgm:spPr/>
      <dgm:t>
        <a:bodyPr/>
        <a:lstStyle/>
        <a:p>
          <a:endParaRPr lang="ru-RU"/>
        </a:p>
      </dgm:t>
    </dgm:pt>
    <dgm:pt modelId="{E18EFE4E-7120-4080-9CD1-90C31E9E354F}" type="pres">
      <dgm:prSet presAssocID="{B9B9690F-DD60-4E1C-BEA9-799C0739D5A6}" presName="hierChild5" presStyleCnt="0"/>
      <dgm:spPr/>
      <dgm:t>
        <a:bodyPr/>
        <a:lstStyle/>
        <a:p>
          <a:endParaRPr lang="ru-RU"/>
        </a:p>
      </dgm:t>
    </dgm:pt>
    <dgm:pt modelId="{32BCB312-A285-40A8-A186-C1C29748B097}" type="pres">
      <dgm:prSet presAssocID="{6DEE3A71-46B4-4E3B-8DA5-17692E52A17A}" presName="Name37" presStyleLbl="parChTrans1D2" presStyleIdx="3" presStyleCnt="5"/>
      <dgm:spPr/>
      <dgm:t>
        <a:bodyPr/>
        <a:lstStyle/>
        <a:p>
          <a:endParaRPr lang="ru-RU"/>
        </a:p>
      </dgm:t>
    </dgm:pt>
    <dgm:pt modelId="{0AD74D8E-47FF-4A12-8F53-49B9996016A5}" type="pres">
      <dgm:prSet presAssocID="{FE1681BD-7538-4AD4-85BF-64749502B28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4B0521-7DFA-4830-B415-3891D136705F}" type="pres">
      <dgm:prSet presAssocID="{FE1681BD-7538-4AD4-85BF-64749502B28C}" presName="rootComposite" presStyleCnt="0"/>
      <dgm:spPr/>
      <dgm:t>
        <a:bodyPr/>
        <a:lstStyle/>
        <a:p>
          <a:endParaRPr lang="ru-RU"/>
        </a:p>
      </dgm:t>
    </dgm:pt>
    <dgm:pt modelId="{535400A5-A2E8-4AF5-B702-33594B1BC6C3}" type="pres">
      <dgm:prSet presAssocID="{FE1681BD-7538-4AD4-85BF-64749502B28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3C95AE-75B6-4F26-A0A9-A0EFF7603596}" type="pres">
      <dgm:prSet presAssocID="{FE1681BD-7538-4AD4-85BF-64749502B28C}" presName="rootConnector" presStyleLbl="node2" presStyleIdx="3" presStyleCnt="5"/>
      <dgm:spPr/>
      <dgm:t>
        <a:bodyPr/>
        <a:lstStyle/>
        <a:p>
          <a:endParaRPr lang="ru-RU"/>
        </a:p>
      </dgm:t>
    </dgm:pt>
    <dgm:pt modelId="{637CCEB1-9F8F-4376-973E-DD5427A1DB8F}" type="pres">
      <dgm:prSet presAssocID="{FE1681BD-7538-4AD4-85BF-64749502B28C}" presName="hierChild4" presStyleCnt="0"/>
      <dgm:spPr/>
      <dgm:t>
        <a:bodyPr/>
        <a:lstStyle/>
        <a:p>
          <a:endParaRPr lang="ru-RU"/>
        </a:p>
      </dgm:t>
    </dgm:pt>
    <dgm:pt modelId="{CD4F1DE0-0975-41F8-ADA5-51269E91C275}" type="pres">
      <dgm:prSet presAssocID="{19BBEFA8-3194-4F96-BF4D-F90031FDAB7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E9C6FD68-5EA7-4887-8022-812CC339A2A6}" type="pres">
      <dgm:prSet presAssocID="{CEAF8C11-9E66-48DD-9021-616CA062763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48594B-216D-481E-BEFC-F6BB185C16F3}" type="pres">
      <dgm:prSet presAssocID="{CEAF8C11-9E66-48DD-9021-616CA0627637}" presName="rootComposite" presStyleCnt="0"/>
      <dgm:spPr/>
      <dgm:t>
        <a:bodyPr/>
        <a:lstStyle/>
        <a:p>
          <a:endParaRPr lang="ru-RU"/>
        </a:p>
      </dgm:t>
    </dgm:pt>
    <dgm:pt modelId="{95AC716C-4B00-470D-BB40-82B504B5CA96}" type="pres">
      <dgm:prSet presAssocID="{CEAF8C11-9E66-48DD-9021-616CA0627637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22367-4363-4A4F-83D4-7DEE92A8C2D5}" type="pres">
      <dgm:prSet presAssocID="{CEAF8C11-9E66-48DD-9021-616CA0627637}" presName="rootConnector" presStyleLbl="node3" presStyleIdx="6" presStyleCnt="9"/>
      <dgm:spPr/>
      <dgm:t>
        <a:bodyPr/>
        <a:lstStyle/>
        <a:p>
          <a:endParaRPr lang="ru-RU"/>
        </a:p>
      </dgm:t>
    </dgm:pt>
    <dgm:pt modelId="{910E13D5-00CF-42B8-9AA2-8E88E015003A}" type="pres">
      <dgm:prSet presAssocID="{CEAF8C11-9E66-48DD-9021-616CA0627637}" presName="hierChild4" presStyleCnt="0"/>
      <dgm:spPr/>
      <dgm:t>
        <a:bodyPr/>
        <a:lstStyle/>
        <a:p>
          <a:endParaRPr lang="ru-RU"/>
        </a:p>
      </dgm:t>
    </dgm:pt>
    <dgm:pt modelId="{CAC820B1-B923-4A33-9021-2E68C9EB2174}" type="pres">
      <dgm:prSet presAssocID="{CEAF8C11-9E66-48DD-9021-616CA0627637}" presName="hierChild5" presStyleCnt="0"/>
      <dgm:spPr/>
      <dgm:t>
        <a:bodyPr/>
        <a:lstStyle/>
        <a:p>
          <a:endParaRPr lang="ru-RU"/>
        </a:p>
      </dgm:t>
    </dgm:pt>
    <dgm:pt modelId="{013BB4B9-0EC5-4893-9A8B-44A172FC7C3C}" type="pres">
      <dgm:prSet presAssocID="{DEEDD496-0187-4609-B6EC-C1E131BB98D9}" presName="Name37" presStyleLbl="parChTrans1D3" presStyleIdx="7" presStyleCnt="9"/>
      <dgm:spPr/>
      <dgm:t>
        <a:bodyPr/>
        <a:lstStyle/>
        <a:p>
          <a:endParaRPr lang="ru-RU"/>
        </a:p>
      </dgm:t>
    </dgm:pt>
    <dgm:pt modelId="{C674B8D1-D456-4264-8163-CB0539CB2893}" type="pres">
      <dgm:prSet presAssocID="{F9F59F8F-2879-45D4-9A14-228770ABFE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B28284-D7F9-4913-9AF9-06BBD84EA3EB}" type="pres">
      <dgm:prSet presAssocID="{F9F59F8F-2879-45D4-9A14-228770ABFE66}" presName="rootComposite" presStyleCnt="0"/>
      <dgm:spPr/>
      <dgm:t>
        <a:bodyPr/>
        <a:lstStyle/>
        <a:p>
          <a:endParaRPr lang="ru-RU"/>
        </a:p>
      </dgm:t>
    </dgm:pt>
    <dgm:pt modelId="{DDBFE292-EC86-4ACA-8CC6-B839DF6DE47B}" type="pres">
      <dgm:prSet presAssocID="{F9F59F8F-2879-45D4-9A14-228770ABFE66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08433-733B-474D-B9B5-8F947FADFE58}" type="pres">
      <dgm:prSet presAssocID="{F9F59F8F-2879-45D4-9A14-228770ABFE66}" presName="rootConnector" presStyleLbl="node3" presStyleIdx="7" presStyleCnt="9"/>
      <dgm:spPr/>
      <dgm:t>
        <a:bodyPr/>
        <a:lstStyle/>
        <a:p>
          <a:endParaRPr lang="ru-RU"/>
        </a:p>
      </dgm:t>
    </dgm:pt>
    <dgm:pt modelId="{6601739B-8D63-456A-88FA-C053614ABA7E}" type="pres">
      <dgm:prSet presAssocID="{F9F59F8F-2879-45D4-9A14-228770ABFE66}" presName="hierChild4" presStyleCnt="0"/>
      <dgm:spPr/>
      <dgm:t>
        <a:bodyPr/>
        <a:lstStyle/>
        <a:p>
          <a:endParaRPr lang="ru-RU"/>
        </a:p>
      </dgm:t>
    </dgm:pt>
    <dgm:pt modelId="{9B523D65-21ED-4F79-AB72-B88B341C0314}" type="pres">
      <dgm:prSet presAssocID="{F9F59F8F-2879-45D4-9A14-228770ABFE66}" presName="hierChild5" presStyleCnt="0"/>
      <dgm:spPr/>
      <dgm:t>
        <a:bodyPr/>
        <a:lstStyle/>
        <a:p>
          <a:endParaRPr lang="ru-RU"/>
        </a:p>
      </dgm:t>
    </dgm:pt>
    <dgm:pt modelId="{0C42C65D-15DB-49B3-A768-5294F0BA876D}" type="pres">
      <dgm:prSet presAssocID="{FE1681BD-7538-4AD4-85BF-64749502B28C}" presName="hierChild5" presStyleCnt="0"/>
      <dgm:spPr/>
      <dgm:t>
        <a:bodyPr/>
        <a:lstStyle/>
        <a:p>
          <a:endParaRPr lang="ru-RU"/>
        </a:p>
      </dgm:t>
    </dgm:pt>
    <dgm:pt modelId="{434F3D84-B2BA-4232-BD98-D4073D19225C}" type="pres">
      <dgm:prSet presAssocID="{C762DB5B-0834-4362-883E-598676192654}" presName="Name37" presStyleLbl="parChTrans1D2" presStyleIdx="4" presStyleCnt="5"/>
      <dgm:spPr/>
      <dgm:t>
        <a:bodyPr/>
        <a:lstStyle/>
        <a:p>
          <a:endParaRPr lang="ru-RU"/>
        </a:p>
      </dgm:t>
    </dgm:pt>
    <dgm:pt modelId="{06232465-E414-4109-8B2F-EE519BF73BBD}" type="pres">
      <dgm:prSet presAssocID="{C1E5EDD1-13D5-4ABB-B9ED-225AFE1FBAE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9197A38-DEB7-4072-9467-17294F643B2E}" type="pres">
      <dgm:prSet presAssocID="{C1E5EDD1-13D5-4ABB-B9ED-225AFE1FBAEE}" presName="rootComposite" presStyleCnt="0"/>
      <dgm:spPr/>
      <dgm:t>
        <a:bodyPr/>
        <a:lstStyle/>
        <a:p>
          <a:endParaRPr lang="ru-RU"/>
        </a:p>
      </dgm:t>
    </dgm:pt>
    <dgm:pt modelId="{07CCB444-B1FB-42FA-B374-CCDE22D6C7C7}" type="pres">
      <dgm:prSet presAssocID="{C1E5EDD1-13D5-4ABB-B9ED-225AFE1FBAE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64035-8FE1-45D6-8A78-D40B5E8D72FE}" type="pres">
      <dgm:prSet presAssocID="{C1E5EDD1-13D5-4ABB-B9ED-225AFE1FBAEE}" presName="rootConnector" presStyleLbl="node2" presStyleIdx="4" presStyleCnt="5"/>
      <dgm:spPr/>
      <dgm:t>
        <a:bodyPr/>
        <a:lstStyle/>
        <a:p>
          <a:endParaRPr lang="ru-RU"/>
        </a:p>
      </dgm:t>
    </dgm:pt>
    <dgm:pt modelId="{50C6D0FA-5E76-41F4-998A-8F50F325A146}" type="pres">
      <dgm:prSet presAssocID="{C1E5EDD1-13D5-4ABB-B9ED-225AFE1FBAEE}" presName="hierChild4" presStyleCnt="0"/>
      <dgm:spPr/>
      <dgm:t>
        <a:bodyPr/>
        <a:lstStyle/>
        <a:p>
          <a:endParaRPr lang="ru-RU"/>
        </a:p>
      </dgm:t>
    </dgm:pt>
    <dgm:pt modelId="{25E25F4B-4790-4A4F-97FB-CCCA860DD3BC}" type="pres">
      <dgm:prSet presAssocID="{22D5BBF5-5FDC-4E18-AA71-125B155E6576}" presName="Name37" presStyleLbl="parChTrans1D3" presStyleIdx="8" presStyleCnt="9"/>
      <dgm:spPr/>
      <dgm:t>
        <a:bodyPr/>
        <a:lstStyle/>
        <a:p>
          <a:endParaRPr lang="ru-RU"/>
        </a:p>
      </dgm:t>
    </dgm:pt>
    <dgm:pt modelId="{E67125EF-EDF0-4051-A536-30DF59794432}" type="pres">
      <dgm:prSet presAssocID="{3359684B-9C62-4B51-8BC1-A39B012D1B7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D11E6B7-092C-476F-850F-35C8EDC61142}" type="pres">
      <dgm:prSet presAssocID="{3359684B-9C62-4B51-8BC1-A39B012D1B77}" presName="rootComposite" presStyleCnt="0"/>
      <dgm:spPr/>
      <dgm:t>
        <a:bodyPr/>
        <a:lstStyle/>
        <a:p>
          <a:endParaRPr lang="ru-RU"/>
        </a:p>
      </dgm:t>
    </dgm:pt>
    <dgm:pt modelId="{CB347EC4-D1F0-42A6-BD17-A0BD293F0C4A}" type="pres">
      <dgm:prSet presAssocID="{3359684B-9C62-4B51-8BC1-A39B012D1B77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26D82-D97A-4F00-BCA0-1AAEA77B456A}" type="pres">
      <dgm:prSet presAssocID="{3359684B-9C62-4B51-8BC1-A39B012D1B77}" presName="rootConnector" presStyleLbl="node3" presStyleIdx="8" presStyleCnt="9"/>
      <dgm:spPr/>
      <dgm:t>
        <a:bodyPr/>
        <a:lstStyle/>
        <a:p>
          <a:endParaRPr lang="ru-RU"/>
        </a:p>
      </dgm:t>
    </dgm:pt>
    <dgm:pt modelId="{C9A068F5-5586-452C-9B12-4FC7ADF21157}" type="pres">
      <dgm:prSet presAssocID="{3359684B-9C62-4B51-8BC1-A39B012D1B77}" presName="hierChild4" presStyleCnt="0"/>
      <dgm:spPr/>
      <dgm:t>
        <a:bodyPr/>
        <a:lstStyle/>
        <a:p>
          <a:endParaRPr lang="ru-RU"/>
        </a:p>
      </dgm:t>
    </dgm:pt>
    <dgm:pt modelId="{DBFC6064-12A8-4D5C-8817-CA5DC5C00BC7}" type="pres">
      <dgm:prSet presAssocID="{5A2E2832-73FF-44CB-A4E7-3911EF9756E3}" presName="Name37" presStyleLbl="parChTrans1D4" presStyleIdx="0" presStyleCnt="1"/>
      <dgm:spPr/>
      <dgm:t>
        <a:bodyPr/>
        <a:lstStyle/>
        <a:p>
          <a:endParaRPr lang="ru-RU"/>
        </a:p>
      </dgm:t>
    </dgm:pt>
    <dgm:pt modelId="{8F833D32-9759-4417-B5B6-F9251EE909B8}" type="pres">
      <dgm:prSet presAssocID="{37BB7E43-3902-4ED1-ADB9-D61692C12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95E006-43C5-49AA-9DFA-BC45BFA02ED9}" type="pres">
      <dgm:prSet presAssocID="{37BB7E43-3902-4ED1-ADB9-D61692C1286D}" presName="rootComposite" presStyleCnt="0"/>
      <dgm:spPr/>
      <dgm:t>
        <a:bodyPr/>
        <a:lstStyle/>
        <a:p>
          <a:endParaRPr lang="ru-RU"/>
        </a:p>
      </dgm:t>
    </dgm:pt>
    <dgm:pt modelId="{7714203F-38CE-4787-A7E9-1C4B05606249}" type="pres">
      <dgm:prSet presAssocID="{37BB7E43-3902-4ED1-ADB9-D61692C1286D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28200C-F6BD-4225-B0F5-5C4D2910D8AE}" type="pres">
      <dgm:prSet presAssocID="{37BB7E43-3902-4ED1-ADB9-D61692C1286D}" presName="rootConnector" presStyleLbl="node4" presStyleIdx="0" presStyleCnt="1"/>
      <dgm:spPr/>
      <dgm:t>
        <a:bodyPr/>
        <a:lstStyle/>
        <a:p>
          <a:endParaRPr lang="ru-RU"/>
        </a:p>
      </dgm:t>
    </dgm:pt>
    <dgm:pt modelId="{061BD25C-1836-4682-B3C8-5CAFB7833C09}" type="pres">
      <dgm:prSet presAssocID="{37BB7E43-3902-4ED1-ADB9-D61692C1286D}" presName="hierChild4" presStyleCnt="0"/>
      <dgm:spPr/>
      <dgm:t>
        <a:bodyPr/>
        <a:lstStyle/>
        <a:p>
          <a:endParaRPr lang="ru-RU"/>
        </a:p>
      </dgm:t>
    </dgm:pt>
    <dgm:pt modelId="{AD341DA9-21A2-4A57-956F-5CBFC9710111}" type="pres">
      <dgm:prSet presAssocID="{37BB7E43-3902-4ED1-ADB9-D61692C1286D}" presName="hierChild5" presStyleCnt="0"/>
      <dgm:spPr/>
      <dgm:t>
        <a:bodyPr/>
        <a:lstStyle/>
        <a:p>
          <a:endParaRPr lang="ru-RU"/>
        </a:p>
      </dgm:t>
    </dgm:pt>
    <dgm:pt modelId="{B66A28FF-8F28-467C-8E6D-E6FF3AD69C65}" type="pres">
      <dgm:prSet presAssocID="{3359684B-9C62-4B51-8BC1-A39B012D1B77}" presName="hierChild5" presStyleCnt="0"/>
      <dgm:spPr/>
      <dgm:t>
        <a:bodyPr/>
        <a:lstStyle/>
        <a:p>
          <a:endParaRPr lang="ru-RU"/>
        </a:p>
      </dgm:t>
    </dgm:pt>
    <dgm:pt modelId="{F2531F6D-A3CA-4146-829D-0F84C94A14C4}" type="pres">
      <dgm:prSet presAssocID="{C1E5EDD1-13D5-4ABB-B9ED-225AFE1FBAEE}" presName="hierChild5" presStyleCnt="0"/>
      <dgm:spPr/>
      <dgm:t>
        <a:bodyPr/>
        <a:lstStyle/>
        <a:p>
          <a:endParaRPr lang="ru-RU"/>
        </a:p>
      </dgm:t>
    </dgm:pt>
    <dgm:pt modelId="{81CA8214-36BE-405E-A2D7-A036F0AAF1B1}" type="pres">
      <dgm:prSet presAssocID="{206D2B6A-6E7D-4619-BC52-FD8A1F90698B}" presName="hierChild3" presStyleCnt="0"/>
      <dgm:spPr/>
      <dgm:t>
        <a:bodyPr/>
        <a:lstStyle/>
        <a:p>
          <a:endParaRPr lang="ru-RU"/>
        </a:p>
      </dgm:t>
    </dgm:pt>
  </dgm:ptLst>
  <dgm:cxnLst>
    <dgm:cxn modelId="{6DE0ED32-2EB0-476D-BECA-E8473F3B94B5}" type="presOf" srcId="{3F088C33-2215-47C0-B920-CB12074A6720}" destId="{5E095DD5-C4DF-4C9C-81B4-154702024B6C}" srcOrd="0" destOrd="0" presId="urn:microsoft.com/office/officeart/2005/8/layout/orgChart1"/>
    <dgm:cxn modelId="{77C71303-2DE3-4DE1-A99A-5B02DA06FA9B}" type="presOf" srcId="{FE1681BD-7538-4AD4-85BF-64749502B28C}" destId="{CF3C95AE-75B6-4F26-A0A9-A0EFF7603596}" srcOrd="1" destOrd="0" presId="urn:microsoft.com/office/officeart/2005/8/layout/orgChart1"/>
    <dgm:cxn modelId="{7C72D973-C85B-44F3-9E9C-B72FB35EE22A}" type="presOf" srcId="{20EAF756-B806-4776-97D4-1E4FF6C8827A}" destId="{31FDEC91-83C4-47AB-93F4-A2D1A5D8BD93}" srcOrd="0" destOrd="0" presId="urn:microsoft.com/office/officeart/2005/8/layout/orgChart1"/>
    <dgm:cxn modelId="{84EBEAA1-773A-415C-AAA4-6454D01371B5}" type="presOf" srcId="{B9B9690F-DD60-4E1C-BEA9-799C0739D5A6}" destId="{D80ECF69-00B3-465E-B80B-B0E6862879BF}" srcOrd="1" destOrd="0" presId="urn:microsoft.com/office/officeart/2005/8/layout/orgChart1"/>
    <dgm:cxn modelId="{184D0571-EB01-4147-B47A-423BE8815FF2}" type="presOf" srcId="{6CAAF84B-6075-4B2C-897A-C366F7FC3979}" destId="{670069BF-2F7A-4251-B7D4-1D1D09EF6801}" srcOrd="0" destOrd="0" presId="urn:microsoft.com/office/officeart/2005/8/layout/orgChart1"/>
    <dgm:cxn modelId="{98B0FE1E-5B8B-4F06-A5E0-A6EB8220F8F0}" type="presOf" srcId="{37BB7E43-3902-4ED1-ADB9-D61692C1286D}" destId="{4228200C-F6BD-4225-B0F5-5C4D2910D8AE}" srcOrd="1" destOrd="0" presId="urn:microsoft.com/office/officeart/2005/8/layout/orgChart1"/>
    <dgm:cxn modelId="{47617158-9351-421B-98B9-3C9DF44C7BB8}" type="presOf" srcId="{1798FFCF-42F6-4C48-9A60-5A5CB27F5CD9}" destId="{142F2FC7-6B83-4ED9-B9BB-28D5D2E9522D}" srcOrd="1" destOrd="0" presId="urn:microsoft.com/office/officeart/2005/8/layout/orgChart1"/>
    <dgm:cxn modelId="{D5F82822-9B84-47DB-8238-C987C7627660}" type="presOf" srcId="{BCC31DF5-14F8-4174-84CC-A4CA077D56F8}" destId="{9C0D2779-C510-480F-ABBD-A1AA2A5F35D4}" srcOrd="0" destOrd="0" presId="urn:microsoft.com/office/officeart/2005/8/layout/orgChart1"/>
    <dgm:cxn modelId="{C68B88FF-5BC7-4273-B427-D4A5AE938C4B}" type="presOf" srcId="{306D7058-4FF8-4E1D-9A5A-08E6BED9266D}" destId="{5F777407-ED8D-40E7-BAD3-03399D075A52}" srcOrd="1" destOrd="0" presId="urn:microsoft.com/office/officeart/2005/8/layout/orgChart1"/>
    <dgm:cxn modelId="{49ECF3A5-3D4A-4679-A4CB-EB7251E02A8B}" type="presOf" srcId="{47D1496A-099E-48BE-923A-B43347E54C4B}" destId="{DD4AEB15-EBA0-499A-9FDB-EE342383E6B4}" srcOrd="0" destOrd="0" presId="urn:microsoft.com/office/officeart/2005/8/layout/orgChart1"/>
    <dgm:cxn modelId="{B3AD9AC7-54F3-464A-A08D-46ADA4CCE255}" srcId="{B9B9690F-DD60-4E1C-BEA9-799C0739D5A6}" destId="{306D7058-4FF8-4E1D-9A5A-08E6BED9266D}" srcOrd="0" destOrd="0" parTransId="{ABC38307-4405-4EF0-A96D-2E0DBC70543B}" sibTransId="{4626E8D9-2E64-4A06-B192-1808718A4BDE}"/>
    <dgm:cxn modelId="{651D482F-2646-4D34-A14E-C000B87C61FE}" type="presOf" srcId="{4518E2D7-B8A4-4504-9E64-824EDECB69DE}" destId="{F60E4EC4-0F6B-468E-ABF3-3B5A7DECDD17}" srcOrd="0" destOrd="0" presId="urn:microsoft.com/office/officeart/2005/8/layout/orgChart1"/>
    <dgm:cxn modelId="{EEDE55C6-5796-41BC-9B11-20CFF1C43FC4}" type="presOf" srcId="{EBB4AD55-AFEE-4537-A2FB-A6882C23A88E}" destId="{ADD99593-A156-43F6-AE67-68CDCB8C79EF}" srcOrd="0" destOrd="0" presId="urn:microsoft.com/office/officeart/2005/8/layout/orgChart1"/>
    <dgm:cxn modelId="{8B455C51-02F0-4014-90D7-5E73125C6EBB}" type="presOf" srcId="{C1E5EDD1-13D5-4ABB-B9ED-225AFE1FBAEE}" destId="{07CCB444-B1FB-42FA-B374-CCDE22D6C7C7}" srcOrd="0" destOrd="0" presId="urn:microsoft.com/office/officeart/2005/8/layout/orgChart1"/>
    <dgm:cxn modelId="{717F94CF-6227-4BD1-A1E5-9CD353B27288}" type="presOf" srcId="{5A2E2832-73FF-44CB-A4E7-3911EF9756E3}" destId="{DBFC6064-12A8-4D5C-8817-CA5DC5C00BC7}" srcOrd="0" destOrd="0" presId="urn:microsoft.com/office/officeart/2005/8/layout/orgChart1"/>
    <dgm:cxn modelId="{85746810-EFA9-49FD-84C0-8E941F712999}" srcId="{311E313D-DABA-4F65-ACA0-710D1F6276AC}" destId="{BCC31DF5-14F8-4174-84CC-A4CA077D56F8}" srcOrd="0" destOrd="0" parTransId="{6CAAF84B-6075-4B2C-897A-C366F7FC3979}" sibTransId="{7EAE9FE8-5838-4542-A58E-4AE21331F66A}"/>
    <dgm:cxn modelId="{A757C8A4-EDD3-4CC7-B1C6-E1D01D62AE14}" srcId="{206D2B6A-6E7D-4619-BC52-FD8A1F90698B}" destId="{421F149B-A819-48E2-AA51-2E924D02B9D4}" srcOrd="1" destOrd="0" parTransId="{333F6F41-1BDA-41CE-9BBC-16552F54D2FF}" sibTransId="{9CB58A3A-F177-4469-927F-1F23FF9EBDD4}"/>
    <dgm:cxn modelId="{0F6E3D8C-BCD4-4749-A07F-FF2C259ADD4E}" type="presOf" srcId="{C762DB5B-0834-4362-883E-598676192654}" destId="{434F3D84-B2BA-4232-BD98-D4073D19225C}" srcOrd="0" destOrd="0" presId="urn:microsoft.com/office/officeart/2005/8/layout/orgChart1"/>
    <dgm:cxn modelId="{9636E588-7B3B-45AB-88E5-C1A48CE1B18D}" type="presOf" srcId="{6DEE3A71-46B4-4E3B-8DA5-17692E52A17A}" destId="{32BCB312-A285-40A8-A186-C1C29748B097}" srcOrd="0" destOrd="0" presId="urn:microsoft.com/office/officeart/2005/8/layout/orgChart1"/>
    <dgm:cxn modelId="{F99F7F27-9279-4A9E-8073-9BFEED290A22}" type="presOf" srcId="{B6997E56-A7F6-45D1-928F-1719AA4449BF}" destId="{197103B7-E9AE-4D40-BD15-257D600803C3}" srcOrd="0" destOrd="0" presId="urn:microsoft.com/office/officeart/2005/8/layout/orgChart1"/>
    <dgm:cxn modelId="{ED59BEE7-5E14-467F-B013-B652702A9ADD}" type="presOf" srcId="{97ACE5D1-3399-41E8-B9E0-6FC96B174578}" destId="{E69E40E5-D515-41AE-864C-F96BD67B8D24}" srcOrd="0" destOrd="0" presId="urn:microsoft.com/office/officeart/2005/8/layout/orgChart1"/>
    <dgm:cxn modelId="{D2417775-831F-4F80-9EAF-527C40986AFD}" type="presOf" srcId="{206D2B6A-6E7D-4619-BC52-FD8A1F90698B}" destId="{04173F2D-1937-43C4-907A-F12C44E87170}" srcOrd="0" destOrd="0" presId="urn:microsoft.com/office/officeart/2005/8/layout/orgChart1"/>
    <dgm:cxn modelId="{BAF32C80-E3FE-4302-8AD3-478E7C889613}" type="presOf" srcId="{311E313D-DABA-4F65-ACA0-710D1F6276AC}" destId="{A62EF79C-9DD0-499E-B493-699E7E0B1D7C}" srcOrd="1" destOrd="0" presId="urn:microsoft.com/office/officeart/2005/8/layout/orgChart1"/>
    <dgm:cxn modelId="{8B0C23A7-8B95-4468-8BCE-213394FDF0CE}" type="presOf" srcId="{206D2B6A-6E7D-4619-BC52-FD8A1F90698B}" destId="{E89D2C71-88BE-4C97-AA1D-D09F605C4014}" srcOrd="1" destOrd="0" presId="urn:microsoft.com/office/officeart/2005/8/layout/orgChart1"/>
    <dgm:cxn modelId="{3BE56C72-DEFB-49B5-8828-5727DC9C8416}" type="presOf" srcId="{1798FFCF-42F6-4C48-9A60-5A5CB27F5CD9}" destId="{75EBDCE8-E3E7-40AE-BCF4-1003A13A8B7F}" srcOrd="0" destOrd="0" presId="urn:microsoft.com/office/officeart/2005/8/layout/orgChart1"/>
    <dgm:cxn modelId="{26E43279-CDDC-4C4D-9104-54A48DCE0E9B}" type="presOf" srcId="{3359684B-9C62-4B51-8BC1-A39B012D1B77}" destId="{CB347EC4-D1F0-42A6-BD17-A0BD293F0C4A}" srcOrd="0" destOrd="0" presId="urn:microsoft.com/office/officeart/2005/8/layout/orgChart1"/>
    <dgm:cxn modelId="{1FF1CE5F-C515-4B6D-BCC7-EA8D1BC9E4CD}" srcId="{B9B9690F-DD60-4E1C-BEA9-799C0739D5A6}" destId="{47D1496A-099E-48BE-923A-B43347E54C4B}" srcOrd="1" destOrd="0" parTransId="{EBB4AD55-AFEE-4537-A2FB-A6882C23A88E}" sibTransId="{F2A6F22E-DD78-465F-9401-3BCDC1C5DB24}"/>
    <dgm:cxn modelId="{66C8F85F-0A1C-4C41-93B6-A730D30AC397}" srcId="{206D2B6A-6E7D-4619-BC52-FD8A1F90698B}" destId="{B9B9690F-DD60-4E1C-BEA9-799C0739D5A6}" srcOrd="2" destOrd="0" parTransId="{4518E2D7-B8A4-4504-9E64-824EDECB69DE}" sibTransId="{C024E099-F133-4EB8-8B69-D3B3DCFCA6E5}"/>
    <dgm:cxn modelId="{B3EB2D93-DBD3-4E64-AF0E-C78526F7820F}" srcId="{206D2B6A-6E7D-4619-BC52-FD8A1F90698B}" destId="{311E313D-DABA-4F65-ACA0-710D1F6276AC}" srcOrd="0" destOrd="0" parTransId="{20EAF756-B806-4776-97D4-1E4FF6C8827A}" sibTransId="{FBC7182C-9D9C-482F-B16D-A704115119A6}"/>
    <dgm:cxn modelId="{A535B715-6DB4-4BEE-B837-E393D389BDEC}" srcId="{421F149B-A819-48E2-AA51-2E924D02B9D4}" destId="{8173FEEF-926E-4CF9-B2DB-BFEE3B72616A}" srcOrd="0" destOrd="0" parTransId="{CDD54FAE-46E4-484D-99F9-61DCA6D087D8}" sibTransId="{7C4DF9BC-5754-46A6-A3D3-B712A34CC1D8}"/>
    <dgm:cxn modelId="{35858DE9-F643-49AA-818C-A0D81BA05CAC}" type="presOf" srcId="{8173FEEF-926E-4CF9-B2DB-BFEE3B72616A}" destId="{5DA38A66-8A41-4A86-9188-53816DC9CFDB}" srcOrd="0" destOrd="0" presId="urn:microsoft.com/office/officeart/2005/8/layout/orgChart1"/>
    <dgm:cxn modelId="{71DB4A0E-5FD8-45CE-853E-C76644C0226F}" type="presOf" srcId="{306D7058-4FF8-4E1D-9A5A-08E6BED9266D}" destId="{FD3D1749-F18D-4D0A-B9D3-AB10E2AE1E06}" srcOrd="0" destOrd="0" presId="urn:microsoft.com/office/officeart/2005/8/layout/orgChart1"/>
    <dgm:cxn modelId="{6BB3061E-B38D-4B05-B7C3-16226F15E7EB}" srcId="{3F088C33-2215-47C0-B920-CB12074A6720}" destId="{206D2B6A-6E7D-4619-BC52-FD8A1F90698B}" srcOrd="0" destOrd="0" parTransId="{FF42CE80-F1BE-459B-A0A8-CC81B875F7BC}" sibTransId="{3B840A03-3778-4B38-9096-BEC75590215C}"/>
    <dgm:cxn modelId="{CEA5ED37-5863-48D9-87EE-496AD1684F22}" type="presOf" srcId="{421F149B-A819-48E2-AA51-2E924D02B9D4}" destId="{1EA0D72A-9CA8-4682-980F-4B76347E73A4}" srcOrd="1" destOrd="0" presId="urn:microsoft.com/office/officeart/2005/8/layout/orgChart1"/>
    <dgm:cxn modelId="{134BA621-B315-4267-B866-CC32C2F5EB74}" type="presOf" srcId="{1AFD3AC3-2293-446F-B6FB-929BD6F5DE14}" destId="{327514C0-91F9-44FA-8C74-5DE034D176EC}" srcOrd="1" destOrd="0" presId="urn:microsoft.com/office/officeart/2005/8/layout/orgChart1"/>
    <dgm:cxn modelId="{26123C03-0685-46C7-893D-958457250B76}" srcId="{FE1681BD-7538-4AD4-85BF-64749502B28C}" destId="{F9F59F8F-2879-45D4-9A14-228770ABFE66}" srcOrd="1" destOrd="0" parTransId="{DEEDD496-0187-4609-B6EC-C1E131BB98D9}" sibTransId="{55153F97-5CF0-499D-A5C8-25CE43B74116}"/>
    <dgm:cxn modelId="{ABCEEDF2-442B-4CA9-8BA0-32BFE991CB88}" srcId="{206D2B6A-6E7D-4619-BC52-FD8A1F90698B}" destId="{C1E5EDD1-13D5-4ABB-B9ED-225AFE1FBAEE}" srcOrd="4" destOrd="0" parTransId="{C762DB5B-0834-4362-883E-598676192654}" sibTransId="{54148EFD-E174-480D-B72D-7E8FC0329404}"/>
    <dgm:cxn modelId="{9F90E224-B4EF-4656-ADB2-86AEBBF0EAD7}" type="presOf" srcId="{ABC38307-4405-4EF0-A96D-2E0DBC70543B}" destId="{6D41A896-8CF8-4677-AF83-CAE66D0A5DE6}" srcOrd="0" destOrd="0" presId="urn:microsoft.com/office/officeart/2005/8/layout/orgChart1"/>
    <dgm:cxn modelId="{A9C530D0-890C-4F38-A683-776335AE1094}" type="presOf" srcId="{B9B9690F-DD60-4E1C-BEA9-799C0739D5A6}" destId="{A632BC12-2A6A-466D-B1D2-8FCD9AE43F06}" srcOrd="0" destOrd="0" presId="urn:microsoft.com/office/officeart/2005/8/layout/orgChart1"/>
    <dgm:cxn modelId="{032CEA10-F35E-41D2-8F50-64CBA1AD7F1D}" type="presOf" srcId="{BCC31DF5-14F8-4174-84CC-A4CA077D56F8}" destId="{0594FA31-85D2-4DEA-A47B-8149255FFE60}" srcOrd="1" destOrd="0" presId="urn:microsoft.com/office/officeart/2005/8/layout/orgChart1"/>
    <dgm:cxn modelId="{91851769-231F-484C-AE38-15998D986327}" type="presOf" srcId="{1AFD3AC3-2293-446F-B6FB-929BD6F5DE14}" destId="{A37791E3-40AD-4868-8A33-FAAEAB666985}" srcOrd="0" destOrd="0" presId="urn:microsoft.com/office/officeart/2005/8/layout/orgChart1"/>
    <dgm:cxn modelId="{5F95B73D-25AF-461A-BF34-D8D0308B3942}" type="presOf" srcId="{CEAF8C11-9E66-48DD-9021-616CA0627637}" destId="{D0422367-4363-4A4F-83D4-7DEE92A8C2D5}" srcOrd="1" destOrd="0" presId="urn:microsoft.com/office/officeart/2005/8/layout/orgChart1"/>
    <dgm:cxn modelId="{0F4CEF31-9E6D-4A1D-A9F6-F437D0D59BA1}" srcId="{421F149B-A819-48E2-AA51-2E924D02B9D4}" destId="{1AFD3AC3-2293-446F-B6FB-929BD6F5DE14}" srcOrd="2" destOrd="0" parTransId="{B6997E56-A7F6-45D1-928F-1719AA4449BF}" sibTransId="{76114994-D783-4EBD-BB7F-2AD789223249}"/>
    <dgm:cxn modelId="{3FB781C8-0562-4068-B91F-E0F34087DAAD}" type="presOf" srcId="{8173FEEF-926E-4CF9-B2DB-BFEE3B72616A}" destId="{5E34EA05-1FCC-4909-8484-8BEA82F6F625}" srcOrd="1" destOrd="0" presId="urn:microsoft.com/office/officeart/2005/8/layout/orgChart1"/>
    <dgm:cxn modelId="{0D3F2631-E3F8-434F-8F38-ED3465CF6E57}" type="presOf" srcId="{19BBEFA8-3194-4F96-BF4D-F90031FDAB7B}" destId="{CD4F1DE0-0975-41F8-ADA5-51269E91C275}" srcOrd="0" destOrd="0" presId="urn:microsoft.com/office/officeart/2005/8/layout/orgChart1"/>
    <dgm:cxn modelId="{80CBCE44-425D-4121-AA27-112FC5AA0CBA}" type="presOf" srcId="{333F6F41-1BDA-41CE-9BBC-16552F54D2FF}" destId="{AE4A5D8C-5BAD-423C-BD72-3A2EEFB31EEC}" srcOrd="0" destOrd="0" presId="urn:microsoft.com/office/officeart/2005/8/layout/orgChart1"/>
    <dgm:cxn modelId="{9F2EB3B9-9DA7-4490-ACA1-346C34608A44}" type="presOf" srcId="{47D1496A-099E-48BE-923A-B43347E54C4B}" destId="{0E69D2B3-35D4-4627-941C-33A44E03DB6E}" srcOrd="1" destOrd="0" presId="urn:microsoft.com/office/officeart/2005/8/layout/orgChart1"/>
    <dgm:cxn modelId="{6537FCB4-5FEE-4893-B3BC-BCE19AC5D1FE}" srcId="{206D2B6A-6E7D-4619-BC52-FD8A1F90698B}" destId="{FE1681BD-7538-4AD4-85BF-64749502B28C}" srcOrd="3" destOrd="0" parTransId="{6DEE3A71-46B4-4E3B-8DA5-17692E52A17A}" sibTransId="{7B3CBF93-997F-40E0-BAA3-D1E74F9DCDA6}"/>
    <dgm:cxn modelId="{1196ACB3-84B4-4614-9B67-76078B28B8E2}" srcId="{421F149B-A819-48E2-AA51-2E924D02B9D4}" destId="{1798FFCF-42F6-4C48-9A60-5A5CB27F5CD9}" srcOrd="1" destOrd="0" parTransId="{97ACE5D1-3399-41E8-B9E0-6FC96B174578}" sibTransId="{4ABE069E-A6E5-4306-B4C1-D9F2E7B2F388}"/>
    <dgm:cxn modelId="{C7E85F87-5049-406B-B740-705B7098F8B2}" type="presOf" srcId="{F9F59F8F-2879-45D4-9A14-228770ABFE66}" destId="{DDBFE292-EC86-4ACA-8CC6-B839DF6DE47B}" srcOrd="0" destOrd="0" presId="urn:microsoft.com/office/officeart/2005/8/layout/orgChart1"/>
    <dgm:cxn modelId="{3AE9DA1F-DC05-4BA8-AA42-E9B1C5A5C031}" type="presOf" srcId="{FE1681BD-7538-4AD4-85BF-64749502B28C}" destId="{535400A5-A2E8-4AF5-B702-33594B1BC6C3}" srcOrd="0" destOrd="0" presId="urn:microsoft.com/office/officeart/2005/8/layout/orgChart1"/>
    <dgm:cxn modelId="{6644417E-CA64-4D2B-9B26-8AB60BC7BD02}" srcId="{C1E5EDD1-13D5-4ABB-B9ED-225AFE1FBAEE}" destId="{3359684B-9C62-4B51-8BC1-A39B012D1B77}" srcOrd="0" destOrd="0" parTransId="{22D5BBF5-5FDC-4E18-AA71-125B155E6576}" sibTransId="{1E101EC4-9213-4CE0-A3AD-A4460F9F6D54}"/>
    <dgm:cxn modelId="{2FA3FF19-0EF1-443E-AE5C-815D981BF97B}" srcId="{3359684B-9C62-4B51-8BC1-A39B012D1B77}" destId="{37BB7E43-3902-4ED1-ADB9-D61692C1286D}" srcOrd="0" destOrd="0" parTransId="{5A2E2832-73FF-44CB-A4E7-3911EF9756E3}" sibTransId="{7FB98E75-9262-42F4-82CA-107D1BF099DA}"/>
    <dgm:cxn modelId="{0EB562A8-DA4B-4D7D-A1D8-426410EF67E5}" type="presOf" srcId="{DEEDD496-0187-4609-B6EC-C1E131BB98D9}" destId="{013BB4B9-0EC5-4893-9A8B-44A172FC7C3C}" srcOrd="0" destOrd="0" presId="urn:microsoft.com/office/officeart/2005/8/layout/orgChart1"/>
    <dgm:cxn modelId="{CC533EF8-FEA0-4F23-9781-1839B7491349}" type="presOf" srcId="{3359684B-9C62-4B51-8BC1-A39B012D1B77}" destId="{73826D82-D97A-4F00-BCA0-1AAEA77B456A}" srcOrd="1" destOrd="0" presId="urn:microsoft.com/office/officeart/2005/8/layout/orgChart1"/>
    <dgm:cxn modelId="{88F9BD61-97E7-42BE-986C-A8AE68875BD5}" type="presOf" srcId="{311E313D-DABA-4F65-ACA0-710D1F6276AC}" destId="{9B6537BD-800E-4219-A2EB-8FCD9C32846B}" srcOrd="0" destOrd="0" presId="urn:microsoft.com/office/officeart/2005/8/layout/orgChart1"/>
    <dgm:cxn modelId="{26280862-7127-46A2-998C-62453CA02110}" type="presOf" srcId="{CDD54FAE-46E4-484D-99F9-61DCA6D087D8}" destId="{B4959D6E-DF7C-43B1-AF23-3E8488F22123}" srcOrd="0" destOrd="0" presId="urn:microsoft.com/office/officeart/2005/8/layout/orgChart1"/>
    <dgm:cxn modelId="{775A99F3-4CC9-46A5-BC8E-850745519271}" type="presOf" srcId="{CEAF8C11-9E66-48DD-9021-616CA0627637}" destId="{95AC716C-4B00-470D-BB40-82B504B5CA96}" srcOrd="0" destOrd="0" presId="urn:microsoft.com/office/officeart/2005/8/layout/orgChart1"/>
    <dgm:cxn modelId="{C2E3C2A2-00C5-44B8-AD0B-03DE6BC1245C}" type="presOf" srcId="{C1E5EDD1-13D5-4ABB-B9ED-225AFE1FBAEE}" destId="{2D064035-8FE1-45D6-8A78-D40B5E8D72FE}" srcOrd="1" destOrd="0" presId="urn:microsoft.com/office/officeart/2005/8/layout/orgChart1"/>
    <dgm:cxn modelId="{131F2F85-93FC-4E84-B9E7-5D4A4CD7F725}" type="presOf" srcId="{421F149B-A819-48E2-AA51-2E924D02B9D4}" destId="{8E0F5EA0-48DC-4131-AFBB-5F2CD8C59EA4}" srcOrd="0" destOrd="0" presId="urn:microsoft.com/office/officeart/2005/8/layout/orgChart1"/>
    <dgm:cxn modelId="{E6E0E3FE-B2EE-466C-BDBF-A29630CCD008}" type="presOf" srcId="{37BB7E43-3902-4ED1-ADB9-D61692C1286D}" destId="{7714203F-38CE-4787-A7E9-1C4B05606249}" srcOrd="0" destOrd="0" presId="urn:microsoft.com/office/officeart/2005/8/layout/orgChart1"/>
    <dgm:cxn modelId="{20B1F601-3D1F-4CAC-B341-A8DBC6D4C277}" type="presOf" srcId="{F9F59F8F-2879-45D4-9A14-228770ABFE66}" destId="{B3208433-733B-474D-B9B5-8F947FADFE58}" srcOrd="1" destOrd="0" presId="urn:microsoft.com/office/officeart/2005/8/layout/orgChart1"/>
    <dgm:cxn modelId="{6A8401A5-E60B-4B28-BA6E-BAB1B8AD4BE0}" type="presOf" srcId="{22D5BBF5-5FDC-4E18-AA71-125B155E6576}" destId="{25E25F4B-4790-4A4F-97FB-CCCA860DD3BC}" srcOrd="0" destOrd="0" presId="urn:microsoft.com/office/officeart/2005/8/layout/orgChart1"/>
    <dgm:cxn modelId="{98BF8CA9-2D6E-4FD7-8734-ADB1BDCD9493}" srcId="{FE1681BD-7538-4AD4-85BF-64749502B28C}" destId="{CEAF8C11-9E66-48DD-9021-616CA0627637}" srcOrd="0" destOrd="0" parTransId="{19BBEFA8-3194-4F96-BF4D-F90031FDAB7B}" sibTransId="{2E66C5BC-F80B-4637-B916-397196B62554}"/>
    <dgm:cxn modelId="{956D998D-8D9F-45D8-9E0D-32B93C1D1836}" type="presParOf" srcId="{5E095DD5-C4DF-4C9C-81B4-154702024B6C}" destId="{B279F4AD-88BC-40D8-B43A-7A1D4459009A}" srcOrd="0" destOrd="0" presId="urn:microsoft.com/office/officeart/2005/8/layout/orgChart1"/>
    <dgm:cxn modelId="{CE256039-6221-4014-8CDF-4BC97286909D}" type="presParOf" srcId="{B279F4AD-88BC-40D8-B43A-7A1D4459009A}" destId="{189CAA0F-ACBA-435A-9325-2BA306B8DF28}" srcOrd="0" destOrd="0" presId="urn:microsoft.com/office/officeart/2005/8/layout/orgChart1"/>
    <dgm:cxn modelId="{737646B6-8E7B-4118-A33D-F5C6150147C3}" type="presParOf" srcId="{189CAA0F-ACBA-435A-9325-2BA306B8DF28}" destId="{04173F2D-1937-43C4-907A-F12C44E87170}" srcOrd="0" destOrd="0" presId="urn:microsoft.com/office/officeart/2005/8/layout/orgChart1"/>
    <dgm:cxn modelId="{47485D73-D5B9-4374-B4BA-A60A2A9342A2}" type="presParOf" srcId="{189CAA0F-ACBA-435A-9325-2BA306B8DF28}" destId="{E89D2C71-88BE-4C97-AA1D-D09F605C4014}" srcOrd="1" destOrd="0" presId="urn:microsoft.com/office/officeart/2005/8/layout/orgChart1"/>
    <dgm:cxn modelId="{741DF052-CC77-4F71-9E18-00C66C6B6571}" type="presParOf" srcId="{B279F4AD-88BC-40D8-B43A-7A1D4459009A}" destId="{FB67C894-B7EA-48F2-B084-1F6BD6219EDC}" srcOrd="1" destOrd="0" presId="urn:microsoft.com/office/officeart/2005/8/layout/orgChart1"/>
    <dgm:cxn modelId="{C38A5774-4C05-442D-A1DE-F535B967E6A2}" type="presParOf" srcId="{FB67C894-B7EA-48F2-B084-1F6BD6219EDC}" destId="{31FDEC91-83C4-47AB-93F4-A2D1A5D8BD93}" srcOrd="0" destOrd="0" presId="urn:microsoft.com/office/officeart/2005/8/layout/orgChart1"/>
    <dgm:cxn modelId="{3A2113A0-512D-4A29-A845-2295AA8057D7}" type="presParOf" srcId="{FB67C894-B7EA-48F2-B084-1F6BD6219EDC}" destId="{BC1AF9F3-19B6-4779-81C1-84A1E6D53C18}" srcOrd="1" destOrd="0" presId="urn:microsoft.com/office/officeart/2005/8/layout/orgChart1"/>
    <dgm:cxn modelId="{4270BDEF-5D28-4F83-AF3C-B6FD61F5F2DF}" type="presParOf" srcId="{BC1AF9F3-19B6-4779-81C1-84A1E6D53C18}" destId="{22AC0757-1230-4E6F-BC4A-9E1604FF208C}" srcOrd="0" destOrd="0" presId="urn:microsoft.com/office/officeart/2005/8/layout/orgChart1"/>
    <dgm:cxn modelId="{1DAFF1B1-E382-4591-A4A1-2085F268FBCE}" type="presParOf" srcId="{22AC0757-1230-4E6F-BC4A-9E1604FF208C}" destId="{9B6537BD-800E-4219-A2EB-8FCD9C32846B}" srcOrd="0" destOrd="0" presId="urn:microsoft.com/office/officeart/2005/8/layout/orgChart1"/>
    <dgm:cxn modelId="{75D478BF-4086-4435-8EF4-40DDCAA0C6AF}" type="presParOf" srcId="{22AC0757-1230-4E6F-BC4A-9E1604FF208C}" destId="{A62EF79C-9DD0-499E-B493-699E7E0B1D7C}" srcOrd="1" destOrd="0" presId="urn:microsoft.com/office/officeart/2005/8/layout/orgChart1"/>
    <dgm:cxn modelId="{3B2E2976-BC47-45B8-8ECF-9227053610F1}" type="presParOf" srcId="{BC1AF9F3-19B6-4779-81C1-84A1E6D53C18}" destId="{367436A4-A7BE-4DC7-8729-A4B1A8D8375F}" srcOrd="1" destOrd="0" presId="urn:microsoft.com/office/officeart/2005/8/layout/orgChart1"/>
    <dgm:cxn modelId="{B571F784-FCE2-41A9-8EC4-4B1D5EFBC596}" type="presParOf" srcId="{367436A4-A7BE-4DC7-8729-A4B1A8D8375F}" destId="{670069BF-2F7A-4251-B7D4-1D1D09EF6801}" srcOrd="0" destOrd="0" presId="urn:microsoft.com/office/officeart/2005/8/layout/orgChart1"/>
    <dgm:cxn modelId="{E14B9CD8-E353-4131-A136-FF680108875E}" type="presParOf" srcId="{367436A4-A7BE-4DC7-8729-A4B1A8D8375F}" destId="{2EE1E973-1731-4082-BA04-FDBDDFFE01CE}" srcOrd="1" destOrd="0" presId="urn:microsoft.com/office/officeart/2005/8/layout/orgChart1"/>
    <dgm:cxn modelId="{E82EF2B6-611F-4026-9EA1-70D0A4BAF1CA}" type="presParOf" srcId="{2EE1E973-1731-4082-BA04-FDBDDFFE01CE}" destId="{6EBCD029-8649-49B4-96F3-FC2F0BDF4198}" srcOrd="0" destOrd="0" presId="urn:microsoft.com/office/officeart/2005/8/layout/orgChart1"/>
    <dgm:cxn modelId="{BE442FEF-D69F-4D35-9DA6-349E8359E7BB}" type="presParOf" srcId="{6EBCD029-8649-49B4-96F3-FC2F0BDF4198}" destId="{9C0D2779-C510-480F-ABBD-A1AA2A5F35D4}" srcOrd="0" destOrd="0" presId="urn:microsoft.com/office/officeart/2005/8/layout/orgChart1"/>
    <dgm:cxn modelId="{0C4C4894-2FBB-43CE-A6EC-AEB869C98A0F}" type="presParOf" srcId="{6EBCD029-8649-49B4-96F3-FC2F0BDF4198}" destId="{0594FA31-85D2-4DEA-A47B-8149255FFE60}" srcOrd="1" destOrd="0" presId="urn:microsoft.com/office/officeart/2005/8/layout/orgChart1"/>
    <dgm:cxn modelId="{8339F1E6-4D94-4FAF-BF66-487BB1F815C9}" type="presParOf" srcId="{2EE1E973-1731-4082-BA04-FDBDDFFE01CE}" destId="{D3B1AEA8-1754-42AD-B34D-C4EED2820EF8}" srcOrd="1" destOrd="0" presId="urn:microsoft.com/office/officeart/2005/8/layout/orgChart1"/>
    <dgm:cxn modelId="{7D7CF4C4-5909-4AC3-885D-1778382879A8}" type="presParOf" srcId="{2EE1E973-1731-4082-BA04-FDBDDFFE01CE}" destId="{D485D756-20EE-43ED-812E-9D4DA20BFEB9}" srcOrd="2" destOrd="0" presId="urn:microsoft.com/office/officeart/2005/8/layout/orgChart1"/>
    <dgm:cxn modelId="{38B8AFC5-B219-4C2F-9040-62905714A936}" type="presParOf" srcId="{BC1AF9F3-19B6-4779-81C1-84A1E6D53C18}" destId="{38F63B5E-C63D-454A-B4A9-EEDC6E87CCBC}" srcOrd="2" destOrd="0" presId="urn:microsoft.com/office/officeart/2005/8/layout/orgChart1"/>
    <dgm:cxn modelId="{61BAD103-FE7A-45A9-B91A-258BCCCDCB00}" type="presParOf" srcId="{FB67C894-B7EA-48F2-B084-1F6BD6219EDC}" destId="{AE4A5D8C-5BAD-423C-BD72-3A2EEFB31EEC}" srcOrd="2" destOrd="0" presId="urn:microsoft.com/office/officeart/2005/8/layout/orgChart1"/>
    <dgm:cxn modelId="{BFC2D9F9-F6B6-47C9-BE32-EC4C7FE60B46}" type="presParOf" srcId="{FB67C894-B7EA-48F2-B084-1F6BD6219EDC}" destId="{B24571EE-BF1D-4D5A-9DAA-9D249250918B}" srcOrd="3" destOrd="0" presId="urn:microsoft.com/office/officeart/2005/8/layout/orgChart1"/>
    <dgm:cxn modelId="{80AAB37E-37AE-4811-AD3D-81A97F8E5372}" type="presParOf" srcId="{B24571EE-BF1D-4D5A-9DAA-9D249250918B}" destId="{BE79F30C-D553-40CC-9A7E-204483F54451}" srcOrd="0" destOrd="0" presId="urn:microsoft.com/office/officeart/2005/8/layout/orgChart1"/>
    <dgm:cxn modelId="{F443F74C-09DD-4889-8CB3-B6B1D8CC14E8}" type="presParOf" srcId="{BE79F30C-D553-40CC-9A7E-204483F54451}" destId="{8E0F5EA0-48DC-4131-AFBB-5F2CD8C59EA4}" srcOrd="0" destOrd="0" presId="urn:microsoft.com/office/officeart/2005/8/layout/orgChart1"/>
    <dgm:cxn modelId="{21533464-C407-427C-BCB6-D1AF6BD07F85}" type="presParOf" srcId="{BE79F30C-D553-40CC-9A7E-204483F54451}" destId="{1EA0D72A-9CA8-4682-980F-4B76347E73A4}" srcOrd="1" destOrd="0" presId="urn:microsoft.com/office/officeart/2005/8/layout/orgChart1"/>
    <dgm:cxn modelId="{6706A647-AA65-40E2-B0CF-694ACA829403}" type="presParOf" srcId="{B24571EE-BF1D-4D5A-9DAA-9D249250918B}" destId="{4950E7D6-3808-49A7-8521-739C1D6E3630}" srcOrd="1" destOrd="0" presId="urn:microsoft.com/office/officeart/2005/8/layout/orgChart1"/>
    <dgm:cxn modelId="{89C8185F-47C0-4A75-99FB-3233693F355A}" type="presParOf" srcId="{4950E7D6-3808-49A7-8521-739C1D6E3630}" destId="{B4959D6E-DF7C-43B1-AF23-3E8488F22123}" srcOrd="0" destOrd="0" presId="urn:microsoft.com/office/officeart/2005/8/layout/orgChart1"/>
    <dgm:cxn modelId="{2C8376E0-362C-437A-A437-B29024AB5EAF}" type="presParOf" srcId="{4950E7D6-3808-49A7-8521-739C1D6E3630}" destId="{81F03223-7101-4E35-852A-2EAD48B1CAA5}" srcOrd="1" destOrd="0" presId="urn:microsoft.com/office/officeart/2005/8/layout/orgChart1"/>
    <dgm:cxn modelId="{9AAF9F91-60C5-4DE2-A0AB-6492C39CD710}" type="presParOf" srcId="{81F03223-7101-4E35-852A-2EAD48B1CAA5}" destId="{FC4CCE77-2D41-4D68-BA4A-D7BDCDEDF9DF}" srcOrd="0" destOrd="0" presId="urn:microsoft.com/office/officeart/2005/8/layout/orgChart1"/>
    <dgm:cxn modelId="{BB446794-2320-49B1-9623-3D0A59DF443F}" type="presParOf" srcId="{FC4CCE77-2D41-4D68-BA4A-D7BDCDEDF9DF}" destId="{5DA38A66-8A41-4A86-9188-53816DC9CFDB}" srcOrd="0" destOrd="0" presId="urn:microsoft.com/office/officeart/2005/8/layout/orgChart1"/>
    <dgm:cxn modelId="{B0AA6254-7848-48A1-8EDE-710CF7DE0E04}" type="presParOf" srcId="{FC4CCE77-2D41-4D68-BA4A-D7BDCDEDF9DF}" destId="{5E34EA05-1FCC-4909-8484-8BEA82F6F625}" srcOrd="1" destOrd="0" presId="urn:microsoft.com/office/officeart/2005/8/layout/orgChart1"/>
    <dgm:cxn modelId="{5709ACBC-3717-488E-9E72-3DDB061CA521}" type="presParOf" srcId="{81F03223-7101-4E35-852A-2EAD48B1CAA5}" destId="{5E454E8A-B88F-4BC7-A510-224E30F9290E}" srcOrd="1" destOrd="0" presId="urn:microsoft.com/office/officeart/2005/8/layout/orgChart1"/>
    <dgm:cxn modelId="{5C3EE080-ADE3-4CED-A62A-03376F1D6703}" type="presParOf" srcId="{81F03223-7101-4E35-852A-2EAD48B1CAA5}" destId="{A6FBD167-B368-4330-AA91-D58988D3E723}" srcOrd="2" destOrd="0" presId="urn:microsoft.com/office/officeart/2005/8/layout/orgChart1"/>
    <dgm:cxn modelId="{41C18F61-7047-4BF1-925A-9C649D2D0394}" type="presParOf" srcId="{4950E7D6-3808-49A7-8521-739C1D6E3630}" destId="{E69E40E5-D515-41AE-864C-F96BD67B8D24}" srcOrd="2" destOrd="0" presId="urn:microsoft.com/office/officeart/2005/8/layout/orgChart1"/>
    <dgm:cxn modelId="{F5BA085C-63F9-452E-BBE9-75708E5F571C}" type="presParOf" srcId="{4950E7D6-3808-49A7-8521-739C1D6E3630}" destId="{2B545B05-402D-48F3-B6ED-D915797483DC}" srcOrd="3" destOrd="0" presId="urn:microsoft.com/office/officeart/2005/8/layout/orgChart1"/>
    <dgm:cxn modelId="{86FACE78-0A88-4C45-9CD6-DA0D02A1ABD8}" type="presParOf" srcId="{2B545B05-402D-48F3-B6ED-D915797483DC}" destId="{6D84BE53-2954-42AA-ABD1-198B7B1A9D9A}" srcOrd="0" destOrd="0" presId="urn:microsoft.com/office/officeart/2005/8/layout/orgChart1"/>
    <dgm:cxn modelId="{936CA3A6-1E76-41BE-A165-6816580D89D0}" type="presParOf" srcId="{6D84BE53-2954-42AA-ABD1-198B7B1A9D9A}" destId="{75EBDCE8-E3E7-40AE-BCF4-1003A13A8B7F}" srcOrd="0" destOrd="0" presId="urn:microsoft.com/office/officeart/2005/8/layout/orgChart1"/>
    <dgm:cxn modelId="{FB6F704B-57CB-4711-B81F-6EA166EE112C}" type="presParOf" srcId="{6D84BE53-2954-42AA-ABD1-198B7B1A9D9A}" destId="{142F2FC7-6B83-4ED9-B9BB-28D5D2E9522D}" srcOrd="1" destOrd="0" presId="urn:microsoft.com/office/officeart/2005/8/layout/orgChart1"/>
    <dgm:cxn modelId="{FFDF9DF4-64BD-4018-A17A-C2B33E7B0348}" type="presParOf" srcId="{2B545B05-402D-48F3-B6ED-D915797483DC}" destId="{51495144-726A-4E3A-B7CF-F7129D9FBE22}" srcOrd="1" destOrd="0" presId="urn:microsoft.com/office/officeart/2005/8/layout/orgChart1"/>
    <dgm:cxn modelId="{68C8B20F-9838-4CD3-98EC-266B73865B1C}" type="presParOf" srcId="{2B545B05-402D-48F3-B6ED-D915797483DC}" destId="{6D5382E6-6043-43B4-948A-435E89006654}" srcOrd="2" destOrd="0" presId="urn:microsoft.com/office/officeart/2005/8/layout/orgChart1"/>
    <dgm:cxn modelId="{AB129549-A100-40D6-96E1-033CB41E2476}" type="presParOf" srcId="{4950E7D6-3808-49A7-8521-739C1D6E3630}" destId="{197103B7-E9AE-4D40-BD15-257D600803C3}" srcOrd="4" destOrd="0" presId="urn:microsoft.com/office/officeart/2005/8/layout/orgChart1"/>
    <dgm:cxn modelId="{DE95B260-4850-4D7E-92FD-BB1E2E2691FB}" type="presParOf" srcId="{4950E7D6-3808-49A7-8521-739C1D6E3630}" destId="{D3AEC623-C413-4947-901E-52F65B12CA71}" srcOrd="5" destOrd="0" presId="urn:microsoft.com/office/officeart/2005/8/layout/orgChart1"/>
    <dgm:cxn modelId="{6D478B90-8359-41A6-8F3B-278EA3BB8859}" type="presParOf" srcId="{D3AEC623-C413-4947-901E-52F65B12CA71}" destId="{D9F2B735-1FA1-4C79-8695-2729ED808575}" srcOrd="0" destOrd="0" presId="urn:microsoft.com/office/officeart/2005/8/layout/orgChart1"/>
    <dgm:cxn modelId="{CC875D1B-32EF-4AAF-871B-F9099AC80768}" type="presParOf" srcId="{D9F2B735-1FA1-4C79-8695-2729ED808575}" destId="{A37791E3-40AD-4868-8A33-FAAEAB666985}" srcOrd="0" destOrd="0" presId="urn:microsoft.com/office/officeart/2005/8/layout/orgChart1"/>
    <dgm:cxn modelId="{A11E195C-3975-439A-AF8F-7406A83868D1}" type="presParOf" srcId="{D9F2B735-1FA1-4C79-8695-2729ED808575}" destId="{327514C0-91F9-44FA-8C74-5DE034D176EC}" srcOrd="1" destOrd="0" presId="urn:microsoft.com/office/officeart/2005/8/layout/orgChart1"/>
    <dgm:cxn modelId="{8927438C-76D7-4ABD-8EA4-5A03BCD29161}" type="presParOf" srcId="{D3AEC623-C413-4947-901E-52F65B12CA71}" destId="{60EC63BA-0044-4449-B487-5F185ED098F9}" srcOrd="1" destOrd="0" presId="urn:microsoft.com/office/officeart/2005/8/layout/orgChart1"/>
    <dgm:cxn modelId="{DF308AF7-DF7D-4C46-AF71-C14C5B23129B}" type="presParOf" srcId="{D3AEC623-C413-4947-901E-52F65B12CA71}" destId="{44997BFF-EB14-4F1F-9C5A-D90AEE22673D}" srcOrd="2" destOrd="0" presId="urn:microsoft.com/office/officeart/2005/8/layout/orgChart1"/>
    <dgm:cxn modelId="{66374B66-1DD1-44E6-923C-850C7709355B}" type="presParOf" srcId="{B24571EE-BF1D-4D5A-9DAA-9D249250918B}" destId="{98549505-8400-4B10-B8BE-BE50AC771045}" srcOrd="2" destOrd="0" presId="urn:microsoft.com/office/officeart/2005/8/layout/orgChart1"/>
    <dgm:cxn modelId="{089E801F-271D-4F8D-9789-46F82C544CC3}" type="presParOf" srcId="{FB67C894-B7EA-48F2-B084-1F6BD6219EDC}" destId="{F60E4EC4-0F6B-468E-ABF3-3B5A7DECDD17}" srcOrd="4" destOrd="0" presId="urn:microsoft.com/office/officeart/2005/8/layout/orgChart1"/>
    <dgm:cxn modelId="{CCF4FBAA-EE13-40AE-8469-75BAD3185556}" type="presParOf" srcId="{FB67C894-B7EA-48F2-B084-1F6BD6219EDC}" destId="{7FA1C8A3-3582-4C3D-95EA-5807282D055B}" srcOrd="5" destOrd="0" presId="urn:microsoft.com/office/officeart/2005/8/layout/orgChart1"/>
    <dgm:cxn modelId="{23AE5DB2-0F41-4AD7-8A62-C3B85EE4F73C}" type="presParOf" srcId="{7FA1C8A3-3582-4C3D-95EA-5807282D055B}" destId="{C9870C4C-BFCE-4D89-8AB2-B2AA17859E67}" srcOrd="0" destOrd="0" presId="urn:microsoft.com/office/officeart/2005/8/layout/orgChart1"/>
    <dgm:cxn modelId="{A6FDAD3C-7B76-4339-A8AE-F92FD1F26F38}" type="presParOf" srcId="{C9870C4C-BFCE-4D89-8AB2-B2AA17859E67}" destId="{A632BC12-2A6A-466D-B1D2-8FCD9AE43F06}" srcOrd="0" destOrd="0" presId="urn:microsoft.com/office/officeart/2005/8/layout/orgChart1"/>
    <dgm:cxn modelId="{620B90B1-1FD4-4848-BDA7-5A3337978E12}" type="presParOf" srcId="{C9870C4C-BFCE-4D89-8AB2-B2AA17859E67}" destId="{D80ECF69-00B3-465E-B80B-B0E6862879BF}" srcOrd="1" destOrd="0" presId="urn:microsoft.com/office/officeart/2005/8/layout/orgChart1"/>
    <dgm:cxn modelId="{009A8A2F-36C0-4A43-B666-A2443B8E6E42}" type="presParOf" srcId="{7FA1C8A3-3582-4C3D-95EA-5807282D055B}" destId="{340E0D40-F4E9-4158-B091-C5865759DE48}" srcOrd="1" destOrd="0" presId="urn:microsoft.com/office/officeart/2005/8/layout/orgChart1"/>
    <dgm:cxn modelId="{0D433343-9A24-43D8-A163-870F845FFD2E}" type="presParOf" srcId="{340E0D40-F4E9-4158-B091-C5865759DE48}" destId="{6D41A896-8CF8-4677-AF83-CAE66D0A5DE6}" srcOrd="0" destOrd="0" presId="urn:microsoft.com/office/officeart/2005/8/layout/orgChart1"/>
    <dgm:cxn modelId="{D3C2F032-2D80-4BC0-B123-ADA56C4A0496}" type="presParOf" srcId="{340E0D40-F4E9-4158-B091-C5865759DE48}" destId="{34A77394-5463-4AB7-8517-A6F57DC9EFA5}" srcOrd="1" destOrd="0" presId="urn:microsoft.com/office/officeart/2005/8/layout/orgChart1"/>
    <dgm:cxn modelId="{20C4D536-0EF8-4633-B3A4-9B470129139C}" type="presParOf" srcId="{34A77394-5463-4AB7-8517-A6F57DC9EFA5}" destId="{9827DAB3-9CC1-46C6-BA76-CACFBEDCE9DD}" srcOrd="0" destOrd="0" presId="urn:microsoft.com/office/officeart/2005/8/layout/orgChart1"/>
    <dgm:cxn modelId="{E8E15DA8-2433-470D-8237-AC774216E642}" type="presParOf" srcId="{9827DAB3-9CC1-46C6-BA76-CACFBEDCE9DD}" destId="{FD3D1749-F18D-4D0A-B9D3-AB10E2AE1E06}" srcOrd="0" destOrd="0" presId="urn:microsoft.com/office/officeart/2005/8/layout/orgChart1"/>
    <dgm:cxn modelId="{BD98EF4B-F0D5-40A7-BB60-E339EDA8EB6D}" type="presParOf" srcId="{9827DAB3-9CC1-46C6-BA76-CACFBEDCE9DD}" destId="{5F777407-ED8D-40E7-BAD3-03399D075A52}" srcOrd="1" destOrd="0" presId="urn:microsoft.com/office/officeart/2005/8/layout/orgChart1"/>
    <dgm:cxn modelId="{7C4A933A-8719-4871-8AB7-6C716C90DDC1}" type="presParOf" srcId="{34A77394-5463-4AB7-8517-A6F57DC9EFA5}" destId="{B60E0F00-5233-4084-B184-6A3E8D7AAB66}" srcOrd="1" destOrd="0" presId="urn:microsoft.com/office/officeart/2005/8/layout/orgChart1"/>
    <dgm:cxn modelId="{5B0E2210-913C-4616-B49A-BC2D7F1D1014}" type="presParOf" srcId="{34A77394-5463-4AB7-8517-A6F57DC9EFA5}" destId="{A73587F9-53D5-4CE3-B81C-3C451280F7FB}" srcOrd="2" destOrd="0" presId="urn:microsoft.com/office/officeart/2005/8/layout/orgChart1"/>
    <dgm:cxn modelId="{7732E0D0-AF66-44D1-BE2C-40C44D9CB314}" type="presParOf" srcId="{340E0D40-F4E9-4158-B091-C5865759DE48}" destId="{ADD99593-A156-43F6-AE67-68CDCB8C79EF}" srcOrd="2" destOrd="0" presId="urn:microsoft.com/office/officeart/2005/8/layout/orgChart1"/>
    <dgm:cxn modelId="{63A3FA22-8708-417E-B6B5-7B38F5F9E1C1}" type="presParOf" srcId="{340E0D40-F4E9-4158-B091-C5865759DE48}" destId="{EACF6182-01AE-43D4-9002-B12532FB27B4}" srcOrd="3" destOrd="0" presId="urn:microsoft.com/office/officeart/2005/8/layout/orgChart1"/>
    <dgm:cxn modelId="{EFDBADFF-3C5E-4816-9BCC-80EC9F23009C}" type="presParOf" srcId="{EACF6182-01AE-43D4-9002-B12532FB27B4}" destId="{81791694-0DBB-444F-968E-F3794777110D}" srcOrd="0" destOrd="0" presId="urn:microsoft.com/office/officeart/2005/8/layout/orgChart1"/>
    <dgm:cxn modelId="{5ED10046-D6C6-4106-A52B-6366032C2AC5}" type="presParOf" srcId="{81791694-0DBB-444F-968E-F3794777110D}" destId="{DD4AEB15-EBA0-499A-9FDB-EE342383E6B4}" srcOrd="0" destOrd="0" presId="urn:microsoft.com/office/officeart/2005/8/layout/orgChart1"/>
    <dgm:cxn modelId="{F5A07145-BAC0-487F-8A13-6CD230562226}" type="presParOf" srcId="{81791694-0DBB-444F-968E-F3794777110D}" destId="{0E69D2B3-35D4-4627-941C-33A44E03DB6E}" srcOrd="1" destOrd="0" presId="urn:microsoft.com/office/officeart/2005/8/layout/orgChart1"/>
    <dgm:cxn modelId="{A03B00C0-8BF0-4315-A079-EC4B24D44883}" type="presParOf" srcId="{EACF6182-01AE-43D4-9002-B12532FB27B4}" destId="{7438C6D5-F772-4776-900E-3A94AC5E229E}" srcOrd="1" destOrd="0" presId="urn:microsoft.com/office/officeart/2005/8/layout/orgChart1"/>
    <dgm:cxn modelId="{0A91F7F2-A08F-4A93-9E17-0C019CC2AA21}" type="presParOf" srcId="{EACF6182-01AE-43D4-9002-B12532FB27B4}" destId="{A5C1468D-D801-4077-87E8-4BE655663C4B}" srcOrd="2" destOrd="0" presId="urn:microsoft.com/office/officeart/2005/8/layout/orgChart1"/>
    <dgm:cxn modelId="{E4C92E2C-07DD-4AFC-AC45-F11F305A3F59}" type="presParOf" srcId="{7FA1C8A3-3582-4C3D-95EA-5807282D055B}" destId="{E18EFE4E-7120-4080-9CD1-90C31E9E354F}" srcOrd="2" destOrd="0" presId="urn:microsoft.com/office/officeart/2005/8/layout/orgChart1"/>
    <dgm:cxn modelId="{D0CFAA76-7284-4F67-B99F-7776560621A0}" type="presParOf" srcId="{FB67C894-B7EA-48F2-B084-1F6BD6219EDC}" destId="{32BCB312-A285-40A8-A186-C1C29748B097}" srcOrd="6" destOrd="0" presId="urn:microsoft.com/office/officeart/2005/8/layout/orgChart1"/>
    <dgm:cxn modelId="{67A6AC8D-037B-4430-A2D4-01BA01E7671C}" type="presParOf" srcId="{FB67C894-B7EA-48F2-B084-1F6BD6219EDC}" destId="{0AD74D8E-47FF-4A12-8F53-49B9996016A5}" srcOrd="7" destOrd="0" presId="urn:microsoft.com/office/officeart/2005/8/layout/orgChart1"/>
    <dgm:cxn modelId="{06AF8576-9232-4983-A8F9-7DD91B338133}" type="presParOf" srcId="{0AD74D8E-47FF-4A12-8F53-49B9996016A5}" destId="{A44B0521-7DFA-4830-B415-3891D136705F}" srcOrd="0" destOrd="0" presId="urn:microsoft.com/office/officeart/2005/8/layout/orgChart1"/>
    <dgm:cxn modelId="{B33261D0-4073-42C4-BFA4-7270FDDBF38F}" type="presParOf" srcId="{A44B0521-7DFA-4830-B415-3891D136705F}" destId="{535400A5-A2E8-4AF5-B702-33594B1BC6C3}" srcOrd="0" destOrd="0" presId="urn:microsoft.com/office/officeart/2005/8/layout/orgChart1"/>
    <dgm:cxn modelId="{058424EA-FEC8-49B5-980C-76277F81A4BA}" type="presParOf" srcId="{A44B0521-7DFA-4830-B415-3891D136705F}" destId="{CF3C95AE-75B6-4F26-A0A9-A0EFF7603596}" srcOrd="1" destOrd="0" presId="urn:microsoft.com/office/officeart/2005/8/layout/orgChart1"/>
    <dgm:cxn modelId="{060B6BC9-E68A-42EE-83AE-48F739DF2D37}" type="presParOf" srcId="{0AD74D8E-47FF-4A12-8F53-49B9996016A5}" destId="{637CCEB1-9F8F-4376-973E-DD5427A1DB8F}" srcOrd="1" destOrd="0" presId="urn:microsoft.com/office/officeart/2005/8/layout/orgChart1"/>
    <dgm:cxn modelId="{7802EAAD-AA21-4898-A37F-33093CC5D51C}" type="presParOf" srcId="{637CCEB1-9F8F-4376-973E-DD5427A1DB8F}" destId="{CD4F1DE0-0975-41F8-ADA5-51269E91C275}" srcOrd="0" destOrd="0" presId="urn:microsoft.com/office/officeart/2005/8/layout/orgChart1"/>
    <dgm:cxn modelId="{924205C2-A57F-41EB-9828-63D35C0823CA}" type="presParOf" srcId="{637CCEB1-9F8F-4376-973E-DD5427A1DB8F}" destId="{E9C6FD68-5EA7-4887-8022-812CC339A2A6}" srcOrd="1" destOrd="0" presId="urn:microsoft.com/office/officeart/2005/8/layout/orgChart1"/>
    <dgm:cxn modelId="{3D2288D5-EAA0-47E8-93DE-38DE77480988}" type="presParOf" srcId="{E9C6FD68-5EA7-4887-8022-812CC339A2A6}" destId="{8F48594B-216D-481E-BEFC-F6BB185C16F3}" srcOrd="0" destOrd="0" presId="urn:microsoft.com/office/officeart/2005/8/layout/orgChart1"/>
    <dgm:cxn modelId="{EC35E966-DE7B-481D-84AF-F6DEFDB003EA}" type="presParOf" srcId="{8F48594B-216D-481E-BEFC-F6BB185C16F3}" destId="{95AC716C-4B00-470D-BB40-82B504B5CA96}" srcOrd="0" destOrd="0" presId="urn:microsoft.com/office/officeart/2005/8/layout/orgChart1"/>
    <dgm:cxn modelId="{4CA13260-9FDB-422C-9F53-EF18CA8B4EA7}" type="presParOf" srcId="{8F48594B-216D-481E-BEFC-F6BB185C16F3}" destId="{D0422367-4363-4A4F-83D4-7DEE92A8C2D5}" srcOrd="1" destOrd="0" presId="urn:microsoft.com/office/officeart/2005/8/layout/orgChart1"/>
    <dgm:cxn modelId="{7017C2C0-81E2-4BBB-A534-DD081CA4FD71}" type="presParOf" srcId="{E9C6FD68-5EA7-4887-8022-812CC339A2A6}" destId="{910E13D5-00CF-42B8-9AA2-8E88E015003A}" srcOrd="1" destOrd="0" presId="urn:microsoft.com/office/officeart/2005/8/layout/orgChart1"/>
    <dgm:cxn modelId="{AB667946-6DD0-4088-B8B0-50E16BE8F942}" type="presParOf" srcId="{E9C6FD68-5EA7-4887-8022-812CC339A2A6}" destId="{CAC820B1-B923-4A33-9021-2E68C9EB2174}" srcOrd="2" destOrd="0" presId="urn:microsoft.com/office/officeart/2005/8/layout/orgChart1"/>
    <dgm:cxn modelId="{CC584442-3F84-4BED-A94E-0C35AB33455F}" type="presParOf" srcId="{637CCEB1-9F8F-4376-973E-DD5427A1DB8F}" destId="{013BB4B9-0EC5-4893-9A8B-44A172FC7C3C}" srcOrd="2" destOrd="0" presId="urn:microsoft.com/office/officeart/2005/8/layout/orgChart1"/>
    <dgm:cxn modelId="{310EA5BB-E928-409C-BB4C-B8CD19A30D63}" type="presParOf" srcId="{637CCEB1-9F8F-4376-973E-DD5427A1DB8F}" destId="{C674B8D1-D456-4264-8163-CB0539CB2893}" srcOrd="3" destOrd="0" presId="urn:microsoft.com/office/officeart/2005/8/layout/orgChart1"/>
    <dgm:cxn modelId="{701F34D6-8A26-4F17-AC4E-B5D0E65E7938}" type="presParOf" srcId="{C674B8D1-D456-4264-8163-CB0539CB2893}" destId="{4DB28284-D7F9-4913-9AF9-06BBD84EA3EB}" srcOrd="0" destOrd="0" presId="urn:microsoft.com/office/officeart/2005/8/layout/orgChart1"/>
    <dgm:cxn modelId="{C0F27B03-56F0-4613-B02D-3363D8D28798}" type="presParOf" srcId="{4DB28284-D7F9-4913-9AF9-06BBD84EA3EB}" destId="{DDBFE292-EC86-4ACA-8CC6-B839DF6DE47B}" srcOrd="0" destOrd="0" presId="urn:microsoft.com/office/officeart/2005/8/layout/orgChart1"/>
    <dgm:cxn modelId="{3B03A6E4-D091-4E83-AFD7-12797056BF14}" type="presParOf" srcId="{4DB28284-D7F9-4913-9AF9-06BBD84EA3EB}" destId="{B3208433-733B-474D-B9B5-8F947FADFE58}" srcOrd="1" destOrd="0" presId="urn:microsoft.com/office/officeart/2005/8/layout/orgChart1"/>
    <dgm:cxn modelId="{2CA46B9D-3A74-4E76-8FD9-114184B9998A}" type="presParOf" srcId="{C674B8D1-D456-4264-8163-CB0539CB2893}" destId="{6601739B-8D63-456A-88FA-C053614ABA7E}" srcOrd="1" destOrd="0" presId="urn:microsoft.com/office/officeart/2005/8/layout/orgChart1"/>
    <dgm:cxn modelId="{8E8F393C-675E-4B70-B159-2B44DB3F352A}" type="presParOf" srcId="{C674B8D1-D456-4264-8163-CB0539CB2893}" destId="{9B523D65-21ED-4F79-AB72-B88B341C0314}" srcOrd="2" destOrd="0" presId="urn:microsoft.com/office/officeart/2005/8/layout/orgChart1"/>
    <dgm:cxn modelId="{5CEB6E4D-99A0-4168-81A2-B880E1DC73BF}" type="presParOf" srcId="{0AD74D8E-47FF-4A12-8F53-49B9996016A5}" destId="{0C42C65D-15DB-49B3-A768-5294F0BA876D}" srcOrd="2" destOrd="0" presId="urn:microsoft.com/office/officeart/2005/8/layout/orgChart1"/>
    <dgm:cxn modelId="{6CB82B8C-BA90-4315-86FA-B6783F83E821}" type="presParOf" srcId="{FB67C894-B7EA-48F2-B084-1F6BD6219EDC}" destId="{434F3D84-B2BA-4232-BD98-D4073D19225C}" srcOrd="8" destOrd="0" presId="urn:microsoft.com/office/officeart/2005/8/layout/orgChart1"/>
    <dgm:cxn modelId="{CD8D80BC-6080-44B9-AC74-04C8D2831BB0}" type="presParOf" srcId="{FB67C894-B7EA-48F2-B084-1F6BD6219EDC}" destId="{06232465-E414-4109-8B2F-EE519BF73BBD}" srcOrd="9" destOrd="0" presId="urn:microsoft.com/office/officeart/2005/8/layout/orgChart1"/>
    <dgm:cxn modelId="{E28B8FC4-224B-4632-AD98-C82E36C6F28B}" type="presParOf" srcId="{06232465-E414-4109-8B2F-EE519BF73BBD}" destId="{49197A38-DEB7-4072-9467-17294F643B2E}" srcOrd="0" destOrd="0" presId="urn:microsoft.com/office/officeart/2005/8/layout/orgChart1"/>
    <dgm:cxn modelId="{2DB2FA4A-6BAF-4144-82D9-C1F53D6DE140}" type="presParOf" srcId="{49197A38-DEB7-4072-9467-17294F643B2E}" destId="{07CCB444-B1FB-42FA-B374-CCDE22D6C7C7}" srcOrd="0" destOrd="0" presId="urn:microsoft.com/office/officeart/2005/8/layout/orgChart1"/>
    <dgm:cxn modelId="{0B30C17C-59F0-49C1-A2DB-E09AE00A8631}" type="presParOf" srcId="{49197A38-DEB7-4072-9467-17294F643B2E}" destId="{2D064035-8FE1-45D6-8A78-D40B5E8D72FE}" srcOrd="1" destOrd="0" presId="urn:microsoft.com/office/officeart/2005/8/layout/orgChart1"/>
    <dgm:cxn modelId="{612CD58F-B2AC-40E3-AC4D-1D7578626CE1}" type="presParOf" srcId="{06232465-E414-4109-8B2F-EE519BF73BBD}" destId="{50C6D0FA-5E76-41F4-998A-8F50F325A146}" srcOrd="1" destOrd="0" presId="urn:microsoft.com/office/officeart/2005/8/layout/orgChart1"/>
    <dgm:cxn modelId="{457B94F0-7CD1-4F52-A766-A50C2F97293A}" type="presParOf" srcId="{50C6D0FA-5E76-41F4-998A-8F50F325A146}" destId="{25E25F4B-4790-4A4F-97FB-CCCA860DD3BC}" srcOrd="0" destOrd="0" presId="urn:microsoft.com/office/officeart/2005/8/layout/orgChart1"/>
    <dgm:cxn modelId="{39F1D00A-F32C-432D-A6EB-993F9651B4A3}" type="presParOf" srcId="{50C6D0FA-5E76-41F4-998A-8F50F325A146}" destId="{E67125EF-EDF0-4051-A536-30DF59794432}" srcOrd="1" destOrd="0" presId="urn:microsoft.com/office/officeart/2005/8/layout/orgChart1"/>
    <dgm:cxn modelId="{14327AC7-A105-4673-A3FD-CB7BA1641FCE}" type="presParOf" srcId="{E67125EF-EDF0-4051-A536-30DF59794432}" destId="{7D11E6B7-092C-476F-850F-35C8EDC61142}" srcOrd="0" destOrd="0" presId="urn:microsoft.com/office/officeart/2005/8/layout/orgChart1"/>
    <dgm:cxn modelId="{5C1139A3-9449-48E0-9207-DCC6A4A7A883}" type="presParOf" srcId="{7D11E6B7-092C-476F-850F-35C8EDC61142}" destId="{CB347EC4-D1F0-42A6-BD17-A0BD293F0C4A}" srcOrd="0" destOrd="0" presId="urn:microsoft.com/office/officeart/2005/8/layout/orgChart1"/>
    <dgm:cxn modelId="{BDFC7FEE-3327-476C-9195-526EA8D2201A}" type="presParOf" srcId="{7D11E6B7-092C-476F-850F-35C8EDC61142}" destId="{73826D82-D97A-4F00-BCA0-1AAEA77B456A}" srcOrd="1" destOrd="0" presId="urn:microsoft.com/office/officeart/2005/8/layout/orgChart1"/>
    <dgm:cxn modelId="{FFD5AE70-1A5C-407E-9915-6A1A83F5F74A}" type="presParOf" srcId="{E67125EF-EDF0-4051-A536-30DF59794432}" destId="{C9A068F5-5586-452C-9B12-4FC7ADF21157}" srcOrd="1" destOrd="0" presId="urn:microsoft.com/office/officeart/2005/8/layout/orgChart1"/>
    <dgm:cxn modelId="{E2E191C2-FAED-4F63-AB63-26FC604F7DD1}" type="presParOf" srcId="{C9A068F5-5586-452C-9B12-4FC7ADF21157}" destId="{DBFC6064-12A8-4D5C-8817-CA5DC5C00BC7}" srcOrd="0" destOrd="0" presId="urn:microsoft.com/office/officeart/2005/8/layout/orgChart1"/>
    <dgm:cxn modelId="{80157E48-BC42-4DF3-BED3-14D485CD0775}" type="presParOf" srcId="{C9A068F5-5586-452C-9B12-4FC7ADF21157}" destId="{8F833D32-9759-4417-B5B6-F9251EE909B8}" srcOrd="1" destOrd="0" presId="urn:microsoft.com/office/officeart/2005/8/layout/orgChart1"/>
    <dgm:cxn modelId="{A6AADA0D-BC0D-4653-9275-194AD4127C04}" type="presParOf" srcId="{8F833D32-9759-4417-B5B6-F9251EE909B8}" destId="{6395E006-43C5-49AA-9DFA-BC45BFA02ED9}" srcOrd="0" destOrd="0" presId="urn:microsoft.com/office/officeart/2005/8/layout/orgChart1"/>
    <dgm:cxn modelId="{ECD4DEED-B6F7-4BD6-BFBD-A2E91A4595BD}" type="presParOf" srcId="{6395E006-43C5-49AA-9DFA-BC45BFA02ED9}" destId="{7714203F-38CE-4787-A7E9-1C4B05606249}" srcOrd="0" destOrd="0" presId="urn:microsoft.com/office/officeart/2005/8/layout/orgChart1"/>
    <dgm:cxn modelId="{A15BF8CD-CC54-4DF8-A8E5-8A209CAAF656}" type="presParOf" srcId="{6395E006-43C5-49AA-9DFA-BC45BFA02ED9}" destId="{4228200C-F6BD-4225-B0F5-5C4D2910D8AE}" srcOrd="1" destOrd="0" presId="urn:microsoft.com/office/officeart/2005/8/layout/orgChart1"/>
    <dgm:cxn modelId="{6102BCFD-07AA-4798-A7A2-10C79D9A21A9}" type="presParOf" srcId="{8F833D32-9759-4417-B5B6-F9251EE909B8}" destId="{061BD25C-1836-4682-B3C8-5CAFB7833C09}" srcOrd="1" destOrd="0" presId="urn:microsoft.com/office/officeart/2005/8/layout/orgChart1"/>
    <dgm:cxn modelId="{4C0B00B4-3C29-4C56-BA80-C49E1CDF2C32}" type="presParOf" srcId="{8F833D32-9759-4417-B5B6-F9251EE909B8}" destId="{AD341DA9-21A2-4A57-956F-5CBFC9710111}" srcOrd="2" destOrd="0" presId="urn:microsoft.com/office/officeart/2005/8/layout/orgChart1"/>
    <dgm:cxn modelId="{5973AE38-7307-49F9-A93F-D60A647578A0}" type="presParOf" srcId="{E67125EF-EDF0-4051-A536-30DF59794432}" destId="{B66A28FF-8F28-467C-8E6D-E6FF3AD69C65}" srcOrd="2" destOrd="0" presId="urn:microsoft.com/office/officeart/2005/8/layout/orgChart1"/>
    <dgm:cxn modelId="{F3054C39-C086-4040-AA35-264CE916DE0D}" type="presParOf" srcId="{06232465-E414-4109-8B2F-EE519BF73BBD}" destId="{F2531F6D-A3CA-4146-829D-0F84C94A14C4}" srcOrd="2" destOrd="0" presId="urn:microsoft.com/office/officeart/2005/8/layout/orgChart1"/>
    <dgm:cxn modelId="{75EC2148-9B7A-45EE-AB5E-2ECA9BD7FEEE}" type="presParOf" srcId="{B279F4AD-88BC-40D8-B43A-7A1D4459009A}" destId="{81CA8214-36BE-405E-A2D7-A036F0AAF1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C6064-12A8-4D5C-8817-CA5DC5C00BC7}">
      <dsp:nvSpPr>
        <dsp:cNvPr id="0" name=""/>
        <dsp:cNvSpPr/>
      </dsp:nvSpPr>
      <dsp:spPr>
        <a:xfrm>
          <a:off x="7928770" y="3094685"/>
          <a:ext cx="228926" cy="70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40"/>
              </a:lnTo>
              <a:lnTo>
                <a:pt x="228926" y="70204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25F4B-4790-4A4F-97FB-CCCA860DD3BC}">
      <dsp:nvSpPr>
        <dsp:cNvPr id="0" name=""/>
        <dsp:cNvSpPr/>
      </dsp:nvSpPr>
      <dsp:spPr>
        <a:xfrm>
          <a:off x="8493520" y="2011101"/>
          <a:ext cx="91440" cy="320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496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F3D84-B2BA-4232-BD98-D4073D19225C}">
      <dsp:nvSpPr>
        <dsp:cNvPr id="0" name=""/>
        <dsp:cNvSpPr/>
      </dsp:nvSpPr>
      <dsp:spPr>
        <a:xfrm>
          <a:off x="4655127" y="927517"/>
          <a:ext cx="3884113" cy="3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48"/>
              </a:lnTo>
              <a:lnTo>
                <a:pt x="3884113" y="160248"/>
              </a:lnTo>
              <a:lnTo>
                <a:pt x="3884113" y="32049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BB4B9-0EC5-4893-9A8B-44A172FC7C3C}">
      <dsp:nvSpPr>
        <dsp:cNvPr id="0" name=""/>
        <dsp:cNvSpPr/>
      </dsp:nvSpPr>
      <dsp:spPr>
        <a:xfrm>
          <a:off x="5700556" y="2011101"/>
          <a:ext cx="228926" cy="178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623"/>
              </a:lnTo>
              <a:lnTo>
                <a:pt x="228926" y="178562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F1DE0-0975-41F8-ADA5-51269E91C275}">
      <dsp:nvSpPr>
        <dsp:cNvPr id="0" name=""/>
        <dsp:cNvSpPr/>
      </dsp:nvSpPr>
      <dsp:spPr>
        <a:xfrm>
          <a:off x="5700556" y="2011101"/>
          <a:ext cx="228926" cy="70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40"/>
              </a:lnTo>
              <a:lnTo>
                <a:pt x="228926" y="7020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CB312-A285-40A8-A186-C1C29748B097}">
      <dsp:nvSpPr>
        <dsp:cNvPr id="0" name=""/>
        <dsp:cNvSpPr/>
      </dsp:nvSpPr>
      <dsp:spPr>
        <a:xfrm>
          <a:off x="4655127" y="927517"/>
          <a:ext cx="1655899" cy="320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48"/>
              </a:lnTo>
              <a:lnTo>
                <a:pt x="1655899" y="160248"/>
              </a:lnTo>
              <a:lnTo>
                <a:pt x="1655899" y="32049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99593-A156-43F6-AE67-68CDCB8C79EF}">
      <dsp:nvSpPr>
        <dsp:cNvPr id="0" name=""/>
        <dsp:cNvSpPr/>
      </dsp:nvSpPr>
      <dsp:spPr>
        <a:xfrm>
          <a:off x="3853885" y="2011101"/>
          <a:ext cx="228926" cy="178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623"/>
              </a:lnTo>
              <a:lnTo>
                <a:pt x="228926" y="178562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1A896-8CF8-4677-AF83-CAE66D0A5DE6}">
      <dsp:nvSpPr>
        <dsp:cNvPr id="0" name=""/>
        <dsp:cNvSpPr/>
      </dsp:nvSpPr>
      <dsp:spPr>
        <a:xfrm>
          <a:off x="3853885" y="2011101"/>
          <a:ext cx="228926" cy="70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40"/>
              </a:lnTo>
              <a:lnTo>
                <a:pt x="228926" y="7020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E4EC4-0F6B-468E-ABF3-3B5A7DECDD17}">
      <dsp:nvSpPr>
        <dsp:cNvPr id="0" name=""/>
        <dsp:cNvSpPr/>
      </dsp:nvSpPr>
      <dsp:spPr>
        <a:xfrm>
          <a:off x="4464355" y="927517"/>
          <a:ext cx="190771" cy="320496"/>
        </a:xfrm>
        <a:custGeom>
          <a:avLst/>
          <a:gdLst/>
          <a:ahLst/>
          <a:cxnLst/>
          <a:rect l="0" t="0" r="0" b="0"/>
          <a:pathLst>
            <a:path>
              <a:moveTo>
                <a:pt x="190771" y="0"/>
              </a:moveTo>
              <a:lnTo>
                <a:pt x="190771" y="160248"/>
              </a:lnTo>
              <a:lnTo>
                <a:pt x="0" y="160248"/>
              </a:lnTo>
              <a:lnTo>
                <a:pt x="0" y="32049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103B7-E9AE-4D40-BD15-257D600803C3}">
      <dsp:nvSpPr>
        <dsp:cNvPr id="0" name=""/>
        <dsp:cNvSpPr/>
      </dsp:nvSpPr>
      <dsp:spPr>
        <a:xfrm>
          <a:off x="2007214" y="2011101"/>
          <a:ext cx="228926" cy="286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207"/>
              </a:lnTo>
              <a:lnTo>
                <a:pt x="228926" y="286920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E40E5-D515-41AE-864C-F96BD67B8D24}">
      <dsp:nvSpPr>
        <dsp:cNvPr id="0" name=""/>
        <dsp:cNvSpPr/>
      </dsp:nvSpPr>
      <dsp:spPr>
        <a:xfrm>
          <a:off x="2007214" y="2011101"/>
          <a:ext cx="228926" cy="178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623"/>
              </a:lnTo>
              <a:lnTo>
                <a:pt x="228926" y="178562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59D6E-DF7C-43B1-AF23-3E8488F22123}">
      <dsp:nvSpPr>
        <dsp:cNvPr id="0" name=""/>
        <dsp:cNvSpPr/>
      </dsp:nvSpPr>
      <dsp:spPr>
        <a:xfrm>
          <a:off x="2007214" y="2011101"/>
          <a:ext cx="228926" cy="70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40"/>
              </a:lnTo>
              <a:lnTo>
                <a:pt x="228926" y="7020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A5D8C-5BAD-423C-BD72-3A2EEFB31EEC}">
      <dsp:nvSpPr>
        <dsp:cNvPr id="0" name=""/>
        <dsp:cNvSpPr/>
      </dsp:nvSpPr>
      <dsp:spPr>
        <a:xfrm>
          <a:off x="2617684" y="927517"/>
          <a:ext cx="2037442" cy="320496"/>
        </a:xfrm>
        <a:custGeom>
          <a:avLst/>
          <a:gdLst/>
          <a:ahLst/>
          <a:cxnLst/>
          <a:rect l="0" t="0" r="0" b="0"/>
          <a:pathLst>
            <a:path>
              <a:moveTo>
                <a:pt x="2037442" y="0"/>
              </a:moveTo>
              <a:lnTo>
                <a:pt x="2037442" y="160248"/>
              </a:lnTo>
              <a:lnTo>
                <a:pt x="0" y="160248"/>
              </a:lnTo>
              <a:lnTo>
                <a:pt x="0" y="32049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069BF-2F7A-4251-B7D4-1D1D09EF6801}">
      <dsp:nvSpPr>
        <dsp:cNvPr id="0" name=""/>
        <dsp:cNvSpPr/>
      </dsp:nvSpPr>
      <dsp:spPr>
        <a:xfrm>
          <a:off x="160544" y="2011101"/>
          <a:ext cx="228926" cy="702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40"/>
              </a:lnTo>
              <a:lnTo>
                <a:pt x="228926" y="7020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DEC91-83C4-47AB-93F4-A2D1A5D8BD93}">
      <dsp:nvSpPr>
        <dsp:cNvPr id="0" name=""/>
        <dsp:cNvSpPr/>
      </dsp:nvSpPr>
      <dsp:spPr>
        <a:xfrm>
          <a:off x="771013" y="927517"/>
          <a:ext cx="3884113" cy="320496"/>
        </a:xfrm>
        <a:custGeom>
          <a:avLst/>
          <a:gdLst/>
          <a:ahLst/>
          <a:cxnLst/>
          <a:rect l="0" t="0" r="0" b="0"/>
          <a:pathLst>
            <a:path>
              <a:moveTo>
                <a:pt x="3884113" y="0"/>
              </a:moveTo>
              <a:lnTo>
                <a:pt x="3884113" y="160248"/>
              </a:lnTo>
              <a:lnTo>
                <a:pt x="0" y="160248"/>
              </a:lnTo>
              <a:lnTo>
                <a:pt x="0" y="32049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73F2D-1937-43C4-907A-F12C44E87170}">
      <dsp:nvSpPr>
        <dsp:cNvPr id="0" name=""/>
        <dsp:cNvSpPr/>
      </dsp:nvSpPr>
      <dsp:spPr>
        <a:xfrm>
          <a:off x="3892040" y="164430"/>
          <a:ext cx="1526174" cy="7630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Индивидуальный предприниматель</a:t>
          </a:r>
        </a:p>
      </dsp:txBody>
      <dsp:txXfrm>
        <a:off x="3892040" y="164430"/>
        <a:ext cx="1526174" cy="763087"/>
      </dsp:txXfrm>
    </dsp:sp>
    <dsp:sp modelId="{9B6537BD-800E-4219-A2EB-8FCD9C32846B}">
      <dsp:nvSpPr>
        <dsp:cNvPr id="0" name=""/>
        <dsp:cNvSpPr/>
      </dsp:nvSpPr>
      <dsp:spPr>
        <a:xfrm>
          <a:off x="7926" y="1248014"/>
          <a:ext cx="1526174" cy="76308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Финансовый отдел</a:t>
          </a:r>
        </a:p>
      </dsp:txBody>
      <dsp:txXfrm>
        <a:off x="7926" y="1248014"/>
        <a:ext cx="1526174" cy="763087"/>
      </dsp:txXfrm>
    </dsp:sp>
    <dsp:sp modelId="{9C0D2779-C510-480F-ABBD-A1AA2A5F35D4}">
      <dsp:nvSpPr>
        <dsp:cNvPr id="0" name=""/>
        <dsp:cNvSpPr/>
      </dsp:nvSpPr>
      <dsp:spPr>
        <a:xfrm>
          <a:off x="389470" y="2331597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Бухгалтер</a:t>
          </a:r>
        </a:p>
      </dsp:txBody>
      <dsp:txXfrm>
        <a:off x="389470" y="2331597"/>
        <a:ext cx="1526174" cy="763087"/>
      </dsp:txXfrm>
    </dsp:sp>
    <dsp:sp modelId="{8E0F5EA0-48DC-4131-AFBB-5F2CD8C59EA4}">
      <dsp:nvSpPr>
        <dsp:cNvPr id="0" name=""/>
        <dsp:cNvSpPr/>
      </dsp:nvSpPr>
      <dsp:spPr>
        <a:xfrm>
          <a:off x="1854597" y="1248014"/>
          <a:ext cx="1526174" cy="76308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Креативный отдел</a:t>
          </a:r>
        </a:p>
      </dsp:txBody>
      <dsp:txXfrm>
        <a:off x="1854597" y="1248014"/>
        <a:ext cx="1526174" cy="763087"/>
      </dsp:txXfrm>
    </dsp:sp>
    <dsp:sp modelId="{5DA38A66-8A41-4A86-9188-53816DC9CFDB}">
      <dsp:nvSpPr>
        <dsp:cNvPr id="0" name=""/>
        <dsp:cNvSpPr/>
      </dsp:nvSpPr>
      <dsp:spPr>
        <a:xfrm>
          <a:off x="2236141" y="2331597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Дизайнер</a:t>
          </a:r>
        </a:p>
      </dsp:txBody>
      <dsp:txXfrm>
        <a:off x="2236141" y="2331597"/>
        <a:ext cx="1526174" cy="763087"/>
      </dsp:txXfrm>
    </dsp:sp>
    <dsp:sp modelId="{75EBDCE8-E3E7-40AE-BCF4-1003A13A8B7F}">
      <dsp:nvSpPr>
        <dsp:cNvPr id="0" name=""/>
        <dsp:cNvSpPr/>
      </dsp:nvSpPr>
      <dsp:spPr>
        <a:xfrm>
          <a:off x="2236141" y="3415181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Фотограф</a:t>
          </a:r>
        </a:p>
      </dsp:txBody>
      <dsp:txXfrm>
        <a:off x="2236141" y="3415181"/>
        <a:ext cx="1526174" cy="763087"/>
      </dsp:txXfrm>
    </dsp:sp>
    <dsp:sp modelId="{A37791E3-40AD-4868-8A33-FAAEAB666985}">
      <dsp:nvSpPr>
        <dsp:cNvPr id="0" name=""/>
        <dsp:cNvSpPr/>
      </dsp:nvSpPr>
      <dsp:spPr>
        <a:xfrm>
          <a:off x="2236141" y="4498765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Видеограф</a:t>
          </a:r>
        </a:p>
      </dsp:txBody>
      <dsp:txXfrm>
        <a:off x="2236141" y="4498765"/>
        <a:ext cx="1526174" cy="763087"/>
      </dsp:txXfrm>
    </dsp:sp>
    <dsp:sp modelId="{A632BC12-2A6A-466D-B1D2-8FCD9AE43F06}">
      <dsp:nvSpPr>
        <dsp:cNvPr id="0" name=""/>
        <dsp:cNvSpPr/>
      </dsp:nvSpPr>
      <dsp:spPr>
        <a:xfrm>
          <a:off x="3701268" y="1248014"/>
          <a:ext cx="1526174" cy="76308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Маркетинговый отдел</a:t>
          </a:r>
        </a:p>
      </dsp:txBody>
      <dsp:txXfrm>
        <a:off x="3701268" y="1248014"/>
        <a:ext cx="1526174" cy="763087"/>
      </dsp:txXfrm>
    </dsp:sp>
    <dsp:sp modelId="{FD3D1749-F18D-4D0A-B9D3-AB10E2AE1E06}">
      <dsp:nvSpPr>
        <dsp:cNvPr id="0" name=""/>
        <dsp:cNvSpPr/>
      </dsp:nvSpPr>
      <dsp:spPr>
        <a:xfrm>
          <a:off x="4082811" y="2331597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Маркетолог</a:t>
          </a:r>
        </a:p>
      </dsp:txBody>
      <dsp:txXfrm>
        <a:off x="4082811" y="2331597"/>
        <a:ext cx="1526174" cy="763087"/>
      </dsp:txXfrm>
    </dsp:sp>
    <dsp:sp modelId="{DD4AEB15-EBA0-499A-9FDB-EE342383E6B4}">
      <dsp:nvSpPr>
        <dsp:cNvPr id="0" name=""/>
        <dsp:cNvSpPr/>
      </dsp:nvSpPr>
      <dsp:spPr>
        <a:xfrm>
          <a:off x="4082811" y="3415181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itchFamily="18" charset="0"/>
              <a:cs typeface="Times New Roman" pitchFamily="18" charset="0"/>
            </a:rPr>
            <a:t>SMM-</a:t>
          </a:r>
          <a:r>
            <a:rPr lang="ru-RU" sz="1000" kern="1200">
              <a:latin typeface="Times New Roman" pitchFamily="18" charset="0"/>
              <a:cs typeface="Times New Roman" pitchFamily="18" charset="0"/>
            </a:rPr>
            <a:t>специалист</a:t>
          </a:r>
        </a:p>
      </dsp:txBody>
      <dsp:txXfrm>
        <a:off x="4082811" y="3415181"/>
        <a:ext cx="1526174" cy="763087"/>
      </dsp:txXfrm>
    </dsp:sp>
    <dsp:sp modelId="{535400A5-A2E8-4AF5-B702-33594B1BC6C3}">
      <dsp:nvSpPr>
        <dsp:cNvPr id="0" name=""/>
        <dsp:cNvSpPr/>
      </dsp:nvSpPr>
      <dsp:spPr>
        <a:xfrm>
          <a:off x="5547939" y="1248014"/>
          <a:ext cx="1526174" cy="76308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Технический отдел</a:t>
          </a:r>
        </a:p>
      </dsp:txBody>
      <dsp:txXfrm>
        <a:off x="5547939" y="1248014"/>
        <a:ext cx="1526174" cy="763087"/>
      </dsp:txXfrm>
    </dsp:sp>
    <dsp:sp modelId="{95AC716C-4B00-470D-BB40-82B504B5CA96}">
      <dsp:nvSpPr>
        <dsp:cNvPr id="0" name=""/>
        <dsp:cNvSpPr/>
      </dsp:nvSpPr>
      <dsp:spPr>
        <a:xfrm>
          <a:off x="5929482" y="2331597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latin typeface="Times New Roman" pitchFamily="18" charset="0"/>
              <a:cs typeface="Times New Roman" pitchFamily="18" charset="0"/>
            </a:rPr>
            <a:t>IT-</a:t>
          </a:r>
          <a:r>
            <a:rPr lang="ru-RU" sz="1000" kern="1200">
              <a:latin typeface="Times New Roman" pitchFamily="18" charset="0"/>
              <a:cs typeface="Times New Roman" pitchFamily="18" charset="0"/>
            </a:rPr>
            <a:t>специалист</a:t>
          </a:r>
        </a:p>
      </dsp:txBody>
      <dsp:txXfrm>
        <a:off x="5929482" y="2331597"/>
        <a:ext cx="1526174" cy="763087"/>
      </dsp:txXfrm>
    </dsp:sp>
    <dsp:sp modelId="{DDBFE292-EC86-4ACA-8CC6-B839DF6DE47B}">
      <dsp:nvSpPr>
        <dsp:cNvPr id="0" name=""/>
        <dsp:cNvSpPr/>
      </dsp:nvSpPr>
      <dsp:spPr>
        <a:xfrm>
          <a:off x="5929482" y="3415181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Специалист по монтажу оборудования</a:t>
          </a:r>
        </a:p>
      </dsp:txBody>
      <dsp:txXfrm>
        <a:off x="5929482" y="3415181"/>
        <a:ext cx="1526174" cy="763087"/>
      </dsp:txXfrm>
    </dsp:sp>
    <dsp:sp modelId="{07CCB444-B1FB-42FA-B374-CCDE22D6C7C7}">
      <dsp:nvSpPr>
        <dsp:cNvPr id="0" name=""/>
        <dsp:cNvSpPr/>
      </dsp:nvSpPr>
      <dsp:spPr>
        <a:xfrm>
          <a:off x="7776153" y="1248014"/>
          <a:ext cx="1526174" cy="76308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Обслуживающие персонал</a:t>
          </a:r>
        </a:p>
      </dsp:txBody>
      <dsp:txXfrm>
        <a:off x="7776153" y="1248014"/>
        <a:ext cx="1526174" cy="763087"/>
      </dsp:txXfrm>
    </dsp:sp>
    <dsp:sp modelId="{CB347EC4-D1F0-42A6-BD17-A0BD293F0C4A}">
      <dsp:nvSpPr>
        <dsp:cNvPr id="0" name=""/>
        <dsp:cNvSpPr/>
      </dsp:nvSpPr>
      <dsp:spPr>
        <a:xfrm>
          <a:off x="7776153" y="2331597"/>
          <a:ext cx="1526174" cy="763087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Администратор смены</a:t>
          </a:r>
        </a:p>
      </dsp:txBody>
      <dsp:txXfrm>
        <a:off x="7776153" y="2331597"/>
        <a:ext cx="1526174" cy="763087"/>
      </dsp:txXfrm>
    </dsp:sp>
    <dsp:sp modelId="{7714203F-38CE-4787-A7E9-1C4B05606249}">
      <dsp:nvSpPr>
        <dsp:cNvPr id="0" name=""/>
        <dsp:cNvSpPr/>
      </dsp:nvSpPr>
      <dsp:spPr>
        <a:xfrm>
          <a:off x="8157697" y="3415181"/>
          <a:ext cx="1526174" cy="763087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Работники</a:t>
          </a:r>
        </a:p>
      </dsp:txBody>
      <dsp:txXfrm>
        <a:off x="8157697" y="3415181"/>
        <a:ext cx="1526174" cy="76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8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8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14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5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8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2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25.06.2024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>
                <a:solidFill>
                  <a:srgbClr val="0B2D5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B2D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=""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Rectangle 2">
              <a:extLst>
                <a:ext uri="{FF2B5EF4-FFF2-40B4-BE49-F238E27FC236}">
                  <a16:creationId xmlns=""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=""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141872" y="3611700"/>
            <a:ext cx="12050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ВЫПУСКНАЯ КВАЛИФИКАЦИОННАЯ РАБОТА В ФОРМЕ СТАРТАПА</a:t>
            </a:r>
          </a:p>
          <a:p>
            <a:endParaRPr lang="ru-RU" sz="3200" b="1" dirty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 </a:t>
            </a:r>
            <a:r>
              <a:rPr lang="ru-RU" sz="3200" b="1" dirty="0" smtClean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креативного пространства - </a:t>
            </a:r>
            <a:r>
              <a:rPr lang="ru-RU" sz="3200" b="1" dirty="0" err="1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коворкинга</a:t>
            </a:r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3200" b="1" dirty="0" smtClean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Синергия возможностей» 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=""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592826"/>
            <a:ext cx="12192000" cy="795528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author">
            <a:extLst>
              <a:ext uri="{FF2B5EF4-FFF2-40B4-BE49-F238E27FC236}">
                <a16:creationId xmlns=""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4255626" y="5606058"/>
            <a:ext cx="3477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727584"/>
                </a:solidFill>
                <a:cs typeface="Arial" panose="020B0604020202020204" pitchFamily="34" charset="0"/>
              </a:rPr>
              <a:t>Абросимова Екатерина Валерьевна </a:t>
            </a:r>
            <a:endParaRPr lang="ru-RU" sz="1500" dirty="0">
              <a:solidFill>
                <a:srgbClr val="727584"/>
              </a:solidFill>
              <a:cs typeface="Arial" panose="020B0604020202020204" pitchFamily="34" charset="0"/>
            </a:endParaRPr>
          </a:p>
        </p:txBody>
      </p:sp>
      <p:sp>
        <p:nvSpPr>
          <p:cNvPr id="15" name="author info">
            <a:extLst>
              <a:ext uri="{FF2B5EF4-FFF2-40B4-BE49-F238E27FC236}">
                <a16:creationId xmlns=""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3475690" y="5908188"/>
            <a:ext cx="5037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727584"/>
                </a:solidFill>
                <a:cs typeface="Arial" panose="020B0604020202020204" pitchFamily="34" charset="0"/>
              </a:rPr>
              <a:t>Студент / 4 курс, Направленность (профиль) программы «Менеджмент организации»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=""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47496" y="6419906"/>
            <a:ext cx="14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cs typeface="Arial" panose="020B0604020202020204" pitchFamily="34" charset="0"/>
              </a:rPr>
              <a:t>Оренбург, 2024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3"/>
            <a:ext cx="12191999" cy="326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9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Медиаплан продвижения проекта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24562" y="628652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Макет баннера рекламной компании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960" y="628652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Макет листовки рекламной компании</a:t>
            </a:r>
          </a:p>
          <a:p>
            <a:endParaRPr lang="ru-RU" dirty="0"/>
          </a:p>
        </p:txBody>
      </p:sp>
      <p:pic>
        <p:nvPicPr>
          <p:cNvPr id="12" name="Объект 11" descr="C:\Users\Book\AppData\Local\Microsoft\Windows\INetCache\Content.Word\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340768"/>
            <a:ext cx="3960440" cy="526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Book\AppData\Local\Packages\Microsoft.Windows.Photos_8wekyb3d8bbwe\TempState\ShareServiceTempFolder\креативное пространство-коворкинг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3660"/>
          <a:stretch/>
        </p:blipFill>
        <p:spPr bwMode="auto">
          <a:xfrm>
            <a:off x="767408" y="1970990"/>
            <a:ext cx="6788603" cy="4122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смета расходов проекта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065983"/>
              </p:ext>
            </p:extLst>
          </p:nvPr>
        </p:nvGraphicFramePr>
        <p:xfrm>
          <a:off x="0" y="1428738"/>
          <a:ext cx="12192000" cy="542926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{125E5076-3810-47DD-B79F-674D7AD40C01}</a:tableStyleId>
              </a:tblPr>
              <a:tblGrid>
                <a:gridCol w="9241061"/>
                <a:gridCol w="2950939"/>
              </a:tblGrid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Номенклатура расходов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Сумма, руб.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Расходы на закупку оборудования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841000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Рекламная </a:t>
                      </a:r>
                      <a:r>
                        <a:rPr lang="ru-RU" sz="1800" dirty="0" smtClean="0"/>
                        <a:t>кампания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352000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Покупка помещения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1200000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Коммунальные расходы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150000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Фонд оплаты труда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4224000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Отчисления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1267200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Итого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8034200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Прогнозный объем продаж проекта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714489"/>
          <a:ext cx="12192000" cy="514351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161519"/>
                <a:gridCol w="2030481"/>
              </a:tblGrid>
              <a:tr h="170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Показатель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Величина показателя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Средний чек, руб.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2500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Посещаемость, человек в месяц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500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6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Выручка в месяц, руб.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1250000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Окупаемость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Затраты на проект - 8034200 руб.</a:t>
            </a:r>
          </a:p>
          <a:p>
            <a:pPr lvl="0"/>
            <a:r>
              <a:rPr lang="ru-RU" dirty="0" smtClean="0"/>
              <a:t>Коммунальные расходы - 150 000 руб. в месяц.</a:t>
            </a:r>
          </a:p>
          <a:p>
            <a:pPr lvl="0"/>
            <a:r>
              <a:rPr lang="ru-RU" dirty="0" smtClean="0"/>
              <a:t>Фонд оплаты труда - 352 000 руб. в месяц.</a:t>
            </a:r>
          </a:p>
          <a:p>
            <a:pPr lvl="0"/>
            <a:r>
              <a:rPr lang="ru-RU" dirty="0" smtClean="0"/>
              <a:t>Отчисления -105 600 руб. в месяц.</a:t>
            </a:r>
          </a:p>
          <a:p>
            <a:pPr lvl="0"/>
            <a:r>
              <a:rPr lang="ru-RU" dirty="0" smtClean="0"/>
              <a:t>Амортизация основного оборудования -34017 руб. в месяц.</a:t>
            </a:r>
          </a:p>
          <a:p>
            <a:r>
              <a:rPr lang="ru-RU" dirty="0" smtClean="0"/>
              <a:t> Проценты по кредиту -35000 руб. в месяц.</a:t>
            </a:r>
          </a:p>
          <a:p>
            <a:r>
              <a:rPr lang="ru-RU" dirty="0" smtClean="0"/>
              <a:t>Итоговые ежемесячные расходы - -676617 руб.</a:t>
            </a:r>
          </a:p>
          <a:p>
            <a:r>
              <a:rPr lang="ru-RU" dirty="0" smtClean="0"/>
              <a:t>Чистая прибыль - 573383 руб.</a:t>
            </a:r>
          </a:p>
          <a:p>
            <a:r>
              <a:rPr lang="ru-RU" b="1" dirty="0" smtClean="0"/>
              <a:t>Окупаемость = -13,99 месяцев (около 1,2 года)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Индекс доходности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2398" y="1500174"/>
            <a:ext cx="6000792" cy="5357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Исходные данные:</a:t>
            </a:r>
          </a:p>
          <a:p>
            <a:pPr lvl="0"/>
            <a:r>
              <a:rPr lang="ru-RU" dirty="0" smtClean="0"/>
              <a:t>Первоначальные инвестиции: </a:t>
            </a:r>
          </a:p>
          <a:p>
            <a:pPr marL="0" lvl="0" indent="0">
              <a:buNone/>
            </a:pPr>
            <a:r>
              <a:rPr lang="ru-RU" dirty="0" smtClean="0"/>
              <a:t>8 034 200 руб.</a:t>
            </a:r>
          </a:p>
          <a:p>
            <a:pPr lvl="0"/>
            <a:r>
              <a:rPr lang="ru-RU" dirty="0" smtClean="0"/>
              <a:t>Чистая прибыль: 573 383 руб. (предполагается, что чистая прибыль постоянна в течение всего срока проекта)</a:t>
            </a:r>
          </a:p>
          <a:p>
            <a:pPr lvl="0"/>
            <a:r>
              <a:rPr lang="en-US" dirty="0" smtClean="0"/>
              <a:t>Срок проекта: 5 лет</a:t>
            </a:r>
            <a:endParaRPr lang="ru-RU" dirty="0" smtClean="0"/>
          </a:p>
          <a:p>
            <a:pPr lvl="0"/>
            <a:r>
              <a:rPr lang="en-US" dirty="0" smtClean="0"/>
              <a:t>Ставка дисконтирования: 7%</a:t>
            </a:r>
            <a:endParaRPr lang="ru-RU" dirty="0" smtClean="0"/>
          </a:p>
          <a:p>
            <a:pPr>
              <a:buNone/>
            </a:pPr>
            <a:endParaRPr lang="ru-RU" sz="3600" dirty="0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238876" y="1500174"/>
            <a:ext cx="557216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 индекса доходности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будущие денежные потоки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2 866 915 руб;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сумма дисконтированных денежных потоков равняется  2312690 руб;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наконец рассчитаем индекс доходности -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0,2876.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На каждый рубль инвестиций проект принесет 0,2876 руб. прибыли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Диаграмма Ганта (график выполнения проектных работ)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92761"/>
            <a:ext cx="7776864" cy="471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План эвакуации при пожаре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3"/>
          <a:srcRect l="1613" t="15935" r="1613" b="1255"/>
          <a:stretch>
            <a:fillRect/>
          </a:stretch>
        </p:blipFill>
        <p:spPr bwMode="auto">
          <a:xfrm>
            <a:off x="1381092" y="1500174"/>
            <a:ext cx="942981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xmlns="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xmlns="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xmlns="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xmlns="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xmlns="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xmlns="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xmlns="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xmlns="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53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числа организаций, задействованных в креативных индустриях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687301"/>
            <a:ext cx="8712977" cy="48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Местоположение креативных пространств в Оренбурге, приспособленных для коворкинга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825625"/>
            <a:ext cx="5043486" cy="4351338"/>
          </a:xfrm>
        </p:spPr>
        <p:txBody>
          <a:bodyPr/>
          <a:lstStyle/>
          <a:p>
            <a:r>
              <a:rPr lang="ru-RU" dirty="0" smtClean="0"/>
              <a:t>В городе Оренбург практически отсутствуют креативные пространства, поэтому создание новой творческой зоны может привлечь большой ажиотаж и спрос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57364"/>
            <a:ext cx="5214974" cy="42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Цели создания креативного пространства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9522" y="1916832"/>
            <a:ext cx="11430080" cy="472687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современное креативное пространство, которое будет способствовать развитию творческого потенциала Оренбурга и поддержке местных профессионалов из различных областей.</a:t>
            </a:r>
          </a:p>
          <a:p>
            <a:r>
              <a:rPr lang="ru-RU" dirty="0" smtClean="0"/>
              <a:t>Предоставить гибкие рабочие места, возможности для </a:t>
            </a:r>
            <a:r>
              <a:rPr lang="ru-RU" dirty="0" err="1" smtClean="0"/>
              <a:t>нетворкинга</a:t>
            </a:r>
            <a:r>
              <a:rPr lang="ru-RU" dirty="0" smtClean="0"/>
              <a:t>, обмена идеями и сотрудничества.</a:t>
            </a:r>
          </a:p>
          <a:p>
            <a:r>
              <a:rPr lang="ru-RU" dirty="0" smtClean="0"/>
              <a:t>Создать творческую среду с вдохновляющим дизайном и возможностями для проведения выставок, мастер-классов и других мероприятий.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Краткое описание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9588" y="1928802"/>
            <a:ext cx="10930014" cy="471490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Название – «Синергия возможностей»</a:t>
            </a:r>
          </a:p>
          <a:p>
            <a:pPr indent="0">
              <a:buNone/>
            </a:pPr>
            <a:r>
              <a:rPr lang="ru-RU" dirty="0" smtClean="0"/>
              <a:t>Временные рамки проекта: 01.09.2024 г. – 01. 02.2025 г.</a:t>
            </a:r>
          </a:p>
          <a:p>
            <a:pPr indent="0">
              <a:buNone/>
            </a:pPr>
            <a:r>
              <a:rPr lang="ru-RU" dirty="0" smtClean="0"/>
              <a:t>Главная задача проекта: Создание нового для города Оренбурга креативного пространства для коворкинга.</a:t>
            </a:r>
          </a:p>
          <a:p>
            <a:pPr indent="0">
              <a:buNone/>
            </a:pPr>
            <a:r>
              <a:rPr lang="ru-RU" dirty="0" smtClean="0"/>
              <a:t>Пространство для коворкинга - это общее рабочее пространство, которое предназначено для работы </a:t>
            </a:r>
            <a:r>
              <a:rPr lang="ru-RU" dirty="0" err="1" smtClean="0"/>
              <a:t>фрилансеров</a:t>
            </a:r>
            <a:r>
              <a:rPr lang="ru-RU" dirty="0" smtClean="0"/>
              <a:t>, которым необходимо рабочее пространство вне офиса. В таких местах обычно предоставляются рабочие столы, кресла, интернет, принтеры, кухонные уголки и другие удобства.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Рейтинговая оценка креативных пространств г. Оренбурга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0960" y="1928802"/>
            <a:ext cx="11358642" cy="471490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Была проведена рейтинговая оценка всех креативных пространств Оренбурга. На диаграмме ниже можно увидеть ее результаты.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06659277"/>
              </p:ext>
            </p:extLst>
          </p:nvPr>
        </p:nvGraphicFramePr>
        <p:xfrm>
          <a:off x="2855640" y="2924944"/>
          <a:ext cx="8784976" cy="364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Опрос респондентов 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82218247"/>
              </p:ext>
            </p:extLst>
          </p:nvPr>
        </p:nvGraphicFramePr>
        <p:xfrm>
          <a:off x="911424" y="1757737"/>
          <a:ext cx="10975776" cy="49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Экономическая характеристика создаваемого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0960" y="1928802"/>
            <a:ext cx="11358642" cy="471490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/>
              <a:t>Организационно-правовая форма: Индивидуальный предприниматель</a:t>
            </a:r>
          </a:p>
          <a:p>
            <a:pPr indent="0">
              <a:buNone/>
            </a:pPr>
            <a:r>
              <a:rPr lang="ru-RU" sz="2400" dirty="0" smtClean="0"/>
              <a:t>Виды деятельности: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90.04.2 - деятельность многоцелевых центров и подобных заведений с преобладанием культурного обслуживания;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90.0 - Деятельность творческая, деятельность в области искусства и организации развлечений;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68.20 - Аренда и управление собственным или арендованным недвижимым имуществом.</a:t>
            </a:r>
          </a:p>
          <a:p>
            <a:pPr marL="514350" indent="-514350">
              <a:buNone/>
            </a:pPr>
            <a:r>
              <a:rPr lang="ru-RU" sz="2400" dirty="0" smtClean="0"/>
              <a:t>   Была выбрана упрощенная система налогообложения  </a:t>
            </a:r>
          </a:p>
          <a:p>
            <a:pPr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343462" y="2739068"/>
            <a:ext cx="9505076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оформлению презентации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8689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Организационная структура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0960" y="1928802"/>
            <a:ext cx="11358642" cy="4714908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sz="2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66778" y="1285860"/>
          <a:ext cx="9691798" cy="542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639</Words>
  <Application>Microsoft Office PowerPoint</Application>
  <PresentationFormat>Произвольный</PresentationFormat>
  <Paragraphs>130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Динамика числа организаций, задействованных в креативных индустриях</vt:lpstr>
      <vt:lpstr>Местоположение креативных пространств в Оренбурге, приспособленных для коворкинга</vt:lpstr>
      <vt:lpstr>Цели создания креативного пространства</vt:lpstr>
      <vt:lpstr>Краткое описание проекта</vt:lpstr>
      <vt:lpstr>Рейтинговая оценка креативных пространств г. Оренбурга</vt:lpstr>
      <vt:lpstr>Опрос респондентов </vt:lpstr>
      <vt:lpstr>Экономическая характеристика создаваемого проекта</vt:lpstr>
      <vt:lpstr>Организационная структура проекта</vt:lpstr>
      <vt:lpstr>Медиаплан продвижения проекта</vt:lpstr>
      <vt:lpstr>Общая смета расходов проекта</vt:lpstr>
      <vt:lpstr>Прогнозный объем продаж проекта</vt:lpstr>
      <vt:lpstr>Окупаемость проекта</vt:lpstr>
      <vt:lpstr>Индекс доходности проекта</vt:lpstr>
      <vt:lpstr>Диаграмма Ганта (график выполнения проектных работ)</vt:lpstr>
      <vt:lpstr>План эвакуации при пожаре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Book</cp:lastModifiedBy>
  <cp:revision>17</cp:revision>
  <dcterms:modified xsi:type="dcterms:W3CDTF">2024-06-25T10:14:47Z</dcterms:modified>
</cp:coreProperties>
</file>