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107BA-D8D6-48FD-7CE4-3E65DDDB135B}" v="788" dt="2024-10-13T17:49:30.029"/>
    <p1510:client id="{9AC43CD3-914A-BDAC-713C-30C37F08C91A}" v="689" dt="2024-10-13T12:14:16.273"/>
    <p1510:client id="{E1EBFD82-FD40-A51D-F26A-51158EB938E7}" v="356" dt="2024-10-13T16:53:2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0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Winder</a:t>
            </a:r>
          </a:p>
        </p:txBody>
      </p:sp>
      <p:pic>
        <p:nvPicPr>
          <p:cNvPr id="4" name="Рисунок 3" descr="Изображение выглядит как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B3E8FE7-5C1C-C5AE-FBD3-ECDF3A63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48" r="17158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7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Авторы</a:t>
            </a:r>
            <a:r>
              <a:rPr lang="en-US" sz="1800" dirty="0"/>
              <a:t> </a:t>
            </a:r>
            <a:r>
              <a:rPr lang="en-US" sz="1800" dirty="0" err="1"/>
              <a:t>проекта</a:t>
            </a:r>
            <a:r>
              <a:rPr lang="en-US" sz="1800" dirty="0"/>
              <a:t>: 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Даниил</a:t>
            </a:r>
            <a:r>
              <a:rPr lang="en-US" sz="1800" dirty="0"/>
              <a:t> </a:t>
            </a:r>
            <a:r>
              <a:rPr lang="en-US" sz="1800" dirty="0" err="1"/>
              <a:t>Кучера</a:t>
            </a: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Иван</a:t>
            </a:r>
            <a:r>
              <a:rPr lang="en-US" sz="1800" dirty="0"/>
              <a:t> </a:t>
            </a:r>
            <a:r>
              <a:rPr lang="en-US" sz="1800" dirty="0" err="1"/>
              <a:t>Белых</a:t>
            </a: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Евгения</a:t>
            </a:r>
            <a:r>
              <a:rPr lang="en-US" sz="1800" dirty="0"/>
              <a:t> </a:t>
            </a:r>
            <a:r>
              <a:rPr lang="en-US" sz="1800" dirty="0" err="1"/>
              <a:t>Муромская</a:t>
            </a:r>
            <a:r>
              <a:rPr lang="en-US" sz="1800" dirty="0"/>
              <a:t> 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Лука</a:t>
            </a:r>
            <a:r>
              <a:rPr lang="en-US" sz="1800" dirty="0"/>
              <a:t> </a:t>
            </a:r>
            <a:r>
              <a:rPr lang="en-US" sz="1800" dirty="0" err="1"/>
              <a:t>Нагиев</a:t>
            </a: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Варвара</a:t>
            </a:r>
            <a:r>
              <a:rPr lang="en-US" sz="1800" dirty="0"/>
              <a:t> </a:t>
            </a:r>
            <a:r>
              <a:rPr lang="en-US" sz="1800" dirty="0" err="1"/>
              <a:t>Сковородкина</a:t>
            </a: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Владислав</a:t>
            </a:r>
            <a:r>
              <a:rPr lang="en-US" sz="1800" dirty="0"/>
              <a:t> </a:t>
            </a:r>
            <a:r>
              <a:rPr lang="en-US" sz="1800" dirty="0" err="1"/>
              <a:t>Плеханов</a:t>
            </a: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6" name="Рисунок 5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8694062-4717-7EAC-A87A-6731767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31" y="-1856"/>
            <a:ext cx="1603170" cy="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FA51A-9D55-4C5F-422A-1793883A3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Проблема</a:t>
            </a:r>
          </a:p>
        </p:txBody>
      </p:sp>
      <p:pic>
        <p:nvPicPr>
          <p:cNvPr id="4" name="Рисунок 3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7BC21BF-F02D-E7FC-29CE-E9A51E28A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52" r="17153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59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DBF6E5-AAFA-0D87-7C05-DBDD9A24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/>
              <a:t>Поиск</a:t>
            </a:r>
            <a:r>
              <a:rPr lang="en-US" sz="3200" dirty="0"/>
              <a:t> </a:t>
            </a:r>
            <a:r>
              <a:rPr lang="en-US" sz="3200" err="1"/>
              <a:t>работы</a:t>
            </a:r>
            <a:r>
              <a:rPr lang="en-US" sz="3200" dirty="0"/>
              <a:t> </a:t>
            </a:r>
            <a:r>
              <a:rPr lang="en-US" sz="3200" err="1"/>
              <a:t>утомляет</a:t>
            </a:r>
            <a:endParaRPr lang="en-US" sz="3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6" name="Рисунок 5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D88A198-7F5C-C7D4-653D-FFFA360F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31" y="-1856"/>
            <a:ext cx="1603170" cy="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человек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48DAA1C9-0CBF-CEF0-CDD3-402E83E4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04" r="-1" b="1678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66E8-7D9E-FC75-B655-09E0991DA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Целевая аудитория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DE955-E897-133D-A3B3-AFABB5E31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467859" cy="1443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Целевая аудитория - 16+</a:t>
            </a:r>
          </a:p>
          <a:p>
            <a:r>
              <a:rPr lang="ru-RU" sz="2000" dirty="0">
                <a:solidFill>
                  <a:schemeClr val="bg1"/>
                </a:solidFill>
              </a:rPr>
              <a:t>Школьники, Студенты, Взрослые люди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EACDEE7-06BC-F3C3-514B-ABF02EB1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31" y="-1856"/>
            <a:ext cx="1603170" cy="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тенной покрашено со стрелкой и дартбоард">
            <a:extLst>
              <a:ext uri="{FF2B5EF4-FFF2-40B4-BE49-F238E27FC236}">
                <a16:creationId xmlns:a16="http://schemas.microsoft.com/office/drawing/2014/main" id="{9F6B714E-E1B1-5DB9-1BB9-3EA238EB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128FC-0E3F-E76B-44A3-DF179B1D0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Охват рынка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447B16-06EB-28EC-A6CE-81F1ACA82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>
                <a:solidFill>
                  <a:schemeClr val="bg1"/>
                </a:solidFill>
              </a:rPr>
              <a:t>Продукт будет охватывать весь рынок трудоустройства в РФ, а в дальнейшем выйдет и заграницу, включая в охват всю ЦА.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6AAB44D-1FDC-5CD6-79EE-93036E00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31" y="-1856"/>
            <a:ext cx="1603170" cy="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E319E-F5C9-C620-76FA-EFBC210E8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Немного о нас: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0C61FB-0436-E142-0DC4-ECE0B750D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Лука</a:t>
            </a:r>
            <a:r>
              <a:rPr lang="en-US" sz="2000" dirty="0"/>
              <a:t> - </a:t>
            </a:r>
            <a:r>
              <a:rPr lang="en-US" sz="2000" dirty="0" err="1"/>
              <a:t>Ген</a:t>
            </a:r>
            <a:r>
              <a:rPr lang="en-US" sz="2000" dirty="0"/>
              <a:t>. </a:t>
            </a:r>
            <a:r>
              <a:rPr lang="en-US" sz="2000" dirty="0" err="1"/>
              <a:t>Директор</a:t>
            </a:r>
            <a:r>
              <a:rPr lang="en-US" sz="2000" dirty="0"/>
              <a:t>, </a:t>
            </a:r>
            <a:r>
              <a:rPr lang="en-US" sz="2000" dirty="0" err="1"/>
              <a:t>отвечает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информацию</a:t>
            </a:r>
            <a:r>
              <a:rPr lang="en-US" sz="2000" dirty="0"/>
              <a:t> и </a:t>
            </a:r>
            <a:r>
              <a:rPr lang="en-US" sz="2000" dirty="0" err="1"/>
              <a:t>имеет</a:t>
            </a:r>
            <a:r>
              <a:rPr lang="en-US" sz="2000" dirty="0"/>
              <a:t> </a:t>
            </a:r>
            <a:r>
              <a:rPr lang="en-US" sz="2000" dirty="0" err="1"/>
              <a:t>связи</a:t>
            </a:r>
            <a:r>
              <a:rPr lang="en-US" sz="2000" dirty="0"/>
              <a:t> с </a:t>
            </a:r>
            <a:r>
              <a:rPr lang="en-US" sz="2000" dirty="0" err="1"/>
              <a:t>руководителями</a:t>
            </a:r>
            <a:r>
              <a:rPr lang="en-US" sz="2000" dirty="0"/>
              <a:t> БИ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Ваня - </a:t>
            </a:r>
            <a:r>
              <a:rPr lang="en-US" sz="2000" dirty="0" err="1"/>
              <a:t>принес</a:t>
            </a:r>
            <a:r>
              <a:rPr lang="en-US" sz="2000" dirty="0"/>
              <a:t> </a:t>
            </a:r>
            <a:r>
              <a:rPr lang="en-US" sz="2000" dirty="0" err="1"/>
              <a:t>идею</a:t>
            </a:r>
            <a:r>
              <a:rPr lang="en-US" sz="2000" dirty="0"/>
              <a:t>, </a:t>
            </a:r>
            <a:r>
              <a:rPr lang="en-US" sz="2000" dirty="0" err="1"/>
              <a:t>занимается</a:t>
            </a:r>
            <a:r>
              <a:rPr lang="en-US" sz="2000" dirty="0"/>
              <a:t> </a:t>
            </a:r>
            <a:r>
              <a:rPr lang="en-US" sz="2000" dirty="0" err="1"/>
              <a:t>дисциплиной</a:t>
            </a:r>
            <a:r>
              <a:rPr lang="en-US" sz="2000" dirty="0"/>
              <a:t> в </a:t>
            </a:r>
            <a:r>
              <a:rPr lang="en-US" sz="2000" dirty="0" err="1"/>
              <a:t>команде</a:t>
            </a:r>
            <a:r>
              <a:rPr lang="en-US" sz="2000" dirty="0"/>
              <a:t>, </a:t>
            </a:r>
            <a:r>
              <a:rPr lang="en-US" sz="2000" dirty="0" err="1"/>
              <a:t>отвечает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IT </a:t>
            </a:r>
            <a:r>
              <a:rPr lang="en-US" sz="2000" dirty="0" err="1"/>
              <a:t>часть</a:t>
            </a:r>
            <a:r>
              <a:rPr lang="en-US" sz="2000" dirty="0"/>
              <a:t> </a:t>
            </a:r>
            <a:r>
              <a:rPr lang="en-US" sz="2000" dirty="0" err="1"/>
              <a:t>проекта</a:t>
            </a:r>
            <a:endParaRPr lang="en-US" sz="200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err="1"/>
              <a:t>Женя</a:t>
            </a:r>
            <a:r>
              <a:rPr lang="en-US" sz="2000" dirty="0"/>
              <a:t> - PR </a:t>
            </a:r>
            <a:r>
              <a:rPr lang="en-US" sz="2000" err="1"/>
              <a:t>менеджер</a:t>
            </a:r>
            <a:r>
              <a:rPr lang="en-US" sz="2000" dirty="0"/>
              <a:t>, в </a:t>
            </a:r>
            <a:r>
              <a:rPr lang="en-US" sz="2000" err="1"/>
              <a:t>дальнейшем</a:t>
            </a:r>
            <a:r>
              <a:rPr lang="en-US" sz="2000" dirty="0"/>
              <a:t> </a:t>
            </a:r>
            <a:r>
              <a:rPr lang="en-US" sz="2000" err="1"/>
              <a:t>будет</a:t>
            </a:r>
            <a:r>
              <a:rPr lang="en-US" sz="2000" dirty="0"/>
              <a:t> </a:t>
            </a:r>
            <a:r>
              <a:rPr lang="en-US" sz="2000" err="1"/>
              <a:t>заниматься</a:t>
            </a:r>
            <a:r>
              <a:rPr lang="en-US" sz="2000" dirty="0"/>
              <a:t> </a:t>
            </a:r>
            <a:r>
              <a:rPr lang="en-US" sz="2000" err="1"/>
              <a:t>рекламой</a:t>
            </a:r>
            <a:r>
              <a:rPr lang="en-US" sz="2000" dirty="0"/>
              <a:t> </a:t>
            </a:r>
            <a:r>
              <a:rPr lang="en-US" sz="2000" err="1"/>
              <a:t>продукта</a:t>
            </a:r>
            <a:r>
              <a:rPr lang="en-US" sz="2000" dirty="0"/>
              <a:t>, а </a:t>
            </a:r>
            <a:r>
              <a:rPr lang="en-US" sz="2000" err="1"/>
              <a:t>так</a:t>
            </a:r>
            <a:r>
              <a:rPr lang="en-US" sz="2000" dirty="0"/>
              <a:t> </a:t>
            </a:r>
            <a:r>
              <a:rPr lang="en-US" sz="2000" err="1"/>
              <a:t>же</a:t>
            </a:r>
            <a:r>
              <a:rPr lang="en-US" sz="2000" dirty="0"/>
              <a:t> </a:t>
            </a:r>
            <a:r>
              <a:rPr lang="en-US" sz="2000" err="1"/>
              <a:t>скидывает</a:t>
            </a:r>
            <a:r>
              <a:rPr lang="en-US" sz="2000" dirty="0"/>
              <a:t> </a:t>
            </a:r>
            <a:r>
              <a:rPr lang="en-US" sz="2000" err="1"/>
              <a:t>обновления</a:t>
            </a:r>
            <a:r>
              <a:rPr lang="en-US" sz="2000" dirty="0"/>
              <a:t> </a:t>
            </a:r>
            <a:r>
              <a:rPr lang="en-US" sz="2000" err="1"/>
              <a:t>по</a:t>
            </a:r>
            <a:r>
              <a:rPr lang="en-US" sz="2000" dirty="0"/>
              <a:t> БИ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Варя</a:t>
            </a:r>
            <a:r>
              <a:rPr lang="en-US" sz="2000" dirty="0"/>
              <a:t> - </a:t>
            </a:r>
            <a:r>
              <a:rPr lang="en-US" sz="2000" dirty="0" err="1"/>
              <a:t>работает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пару</a:t>
            </a:r>
            <a:r>
              <a:rPr lang="en-US" sz="2000" dirty="0"/>
              <a:t> с </a:t>
            </a:r>
            <a:r>
              <a:rPr lang="en-US" sz="2000" dirty="0" err="1"/>
              <a:t>Женей</a:t>
            </a:r>
            <a:r>
              <a:rPr lang="en-US" sz="2000" dirty="0"/>
              <a:t>, </a:t>
            </a:r>
            <a:r>
              <a:rPr lang="en-US" sz="2000" dirty="0" err="1"/>
              <a:t>придумывает</a:t>
            </a:r>
            <a:r>
              <a:rPr lang="en-US" sz="2000" dirty="0"/>
              <a:t> </a:t>
            </a:r>
            <a:r>
              <a:rPr lang="en-US" sz="2000" dirty="0" err="1"/>
              <a:t>концепцию</a:t>
            </a:r>
            <a:r>
              <a:rPr lang="en-US" sz="2000" dirty="0"/>
              <a:t> </a:t>
            </a:r>
            <a:r>
              <a:rPr lang="en-US" sz="2000" dirty="0" err="1"/>
              <a:t>рекламы</a:t>
            </a:r>
            <a:r>
              <a:rPr lang="en-US" sz="2000" dirty="0"/>
              <a:t> и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занимается</a:t>
            </a:r>
            <a:r>
              <a:rPr lang="en-US" sz="2000" dirty="0"/>
              <a:t> </a:t>
            </a:r>
            <a:r>
              <a:rPr lang="en-US" sz="2000" dirty="0" err="1"/>
              <a:t>новостями</a:t>
            </a:r>
            <a:r>
              <a:rPr lang="en-US" sz="2000" dirty="0"/>
              <a:t>, </a:t>
            </a:r>
            <a:r>
              <a:rPr lang="en-US" sz="2000" dirty="0" err="1"/>
              <a:t>отвечает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маркетинг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Влад</a:t>
            </a:r>
            <a:r>
              <a:rPr lang="en-US" sz="2000" dirty="0"/>
              <a:t> - </a:t>
            </a:r>
            <a:r>
              <a:rPr lang="en-US" sz="2000" dirty="0" err="1"/>
              <a:t>занимается</a:t>
            </a:r>
            <a:r>
              <a:rPr lang="en-US" sz="2000" dirty="0"/>
              <a:t> </a:t>
            </a:r>
            <a:r>
              <a:rPr lang="en-US" sz="2000" dirty="0" err="1"/>
              <a:t>взаимодействием</a:t>
            </a:r>
            <a:r>
              <a:rPr lang="en-US" sz="2000" dirty="0"/>
              <a:t> с </a:t>
            </a:r>
            <a:r>
              <a:rPr lang="en-US" sz="2000" dirty="0" err="1"/>
              <a:t>общественностью</a:t>
            </a:r>
            <a:r>
              <a:rPr lang="en-US" sz="2000" dirty="0"/>
              <a:t>, </a:t>
            </a:r>
            <a:r>
              <a:rPr lang="en-US" sz="2000" dirty="0" err="1"/>
              <a:t>сборкой</a:t>
            </a:r>
            <a:r>
              <a:rPr lang="en-US" sz="2000" dirty="0"/>
              <a:t> </a:t>
            </a:r>
            <a:r>
              <a:rPr lang="en-US" sz="2000" dirty="0" err="1"/>
              <a:t>отзывов</a:t>
            </a:r>
            <a:r>
              <a:rPr lang="en-US" sz="2000" dirty="0"/>
              <a:t> о </a:t>
            </a:r>
            <a:r>
              <a:rPr lang="en-US" sz="2000" dirty="0" err="1"/>
              <a:t>других</a:t>
            </a:r>
            <a:r>
              <a:rPr lang="en-US" sz="2000" dirty="0"/>
              <a:t> </a:t>
            </a:r>
            <a:r>
              <a:rPr lang="en-US" sz="2000" dirty="0" err="1"/>
              <a:t>проектах</a:t>
            </a:r>
            <a:r>
              <a:rPr lang="en-US" sz="2000" dirty="0"/>
              <a:t>,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анализом</a:t>
            </a:r>
            <a:r>
              <a:rPr lang="en-US" sz="2000" dirty="0"/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Даниил</a:t>
            </a:r>
            <a:r>
              <a:rPr lang="en-US" sz="2000" dirty="0"/>
              <a:t> - </a:t>
            </a:r>
            <a:r>
              <a:rPr lang="en-US" sz="2000" dirty="0" err="1"/>
              <a:t>работает</a:t>
            </a:r>
            <a:r>
              <a:rPr lang="en-US" sz="2000" dirty="0"/>
              <a:t> в </a:t>
            </a:r>
            <a:r>
              <a:rPr lang="en-US" sz="2000" dirty="0" err="1"/>
              <a:t>паре</a:t>
            </a:r>
            <a:r>
              <a:rPr lang="en-US" sz="2000" dirty="0"/>
              <a:t> с </a:t>
            </a:r>
            <a:r>
              <a:rPr lang="en-US" sz="2000" dirty="0" err="1"/>
              <a:t>Владом</a:t>
            </a:r>
            <a:r>
              <a:rPr lang="en-US" sz="2000" dirty="0"/>
              <a:t>, </a:t>
            </a:r>
            <a:r>
              <a:rPr lang="en-US" sz="2000" dirty="0" err="1"/>
              <a:t>помогает</a:t>
            </a:r>
            <a:r>
              <a:rPr lang="en-US" sz="2000" dirty="0"/>
              <a:t> </a:t>
            </a:r>
            <a:r>
              <a:rPr lang="en-US" sz="2000" dirty="0" err="1"/>
              <a:t>ему</a:t>
            </a:r>
            <a:r>
              <a:rPr lang="en-US" sz="2000" dirty="0"/>
              <a:t> </a:t>
            </a:r>
            <a:r>
              <a:rPr lang="en-US" sz="2000" dirty="0" err="1"/>
              <a:t>собирать</a:t>
            </a:r>
            <a:r>
              <a:rPr lang="en-US" sz="2000" dirty="0"/>
              <a:t> </a:t>
            </a:r>
            <a:r>
              <a:rPr lang="en-US" sz="2000" dirty="0" err="1"/>
              <a:t>отзывы</a:t>
            </a:r>
            <a:r>
              <a:rPr lang="en-US" sz="2000" dirty="0"/>
              <a:t>,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анализируя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и </a:t>
            </a:r>
            <a:r>
              <a:rPr lang="en-US" sz="2000" dirty="0" err="1"/>
              <a:t>предланая</a:t>
            </a:r>
            <a:r>
              <a:rPr lang="en-US" sz="2000" dirty="0"/>
              <a:t>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новое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Рисунок 4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BE43BF5-9611-6124-00D8-F95F8E2B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831" y="-1856"/>
            <a:ext cx="1603170" cy="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1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825EEB4-E185-4371-A8FF-AF57010F7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2EEC3-1995-9922-E431-E7D082F7E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923" y="1124712"/>
            <a:ext cx="4023360" cy="3200400"/>
          </a:xfrm>
        </p:spPr>
        <p:txBody>
          <a:bodyPr>
            <a:normAutofit/>
          </a:bodyPr>
          <a:lstStyle/>
          <a:p>
            <a:r>
              <a:rPr lang="ru-RU" sz="4800"/>
              <a:t>Конкуренты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E003E8-5662-734E-9B20-DE5EE30D8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23" y="4873752"/>
            <a:ext cx="4023360" cy="12070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/>
              <a:t>HeadHuner, Авито,  Superjob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EA2E5B2-7E46-41D7-993E-1472B65E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35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Шрифт, Графика, зеленый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EF9C3D69-F162-D9EF-8CEF-0895D2F6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078" y="578974"/>
            <a:ext cx="2340864" cy="2340864"/>
          </a:xfrm>
          <a:prstGeom prst="rect">
            <a:avLst/>
          </a:prstGeom>
        </p:spPr>
      </p:pic>
      <p:pic>
        <p:nvPicPr>
          <p:cNvPr id="4" name="Рисунок 3" descr="Изображение выглядит как Шрифт, Графика, дизайн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FE0DCE4F-82ED-01EB-DE33-9E662FAD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190" y="578974"/>
            <a:ext cx="2340864" cy="2340864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789E161B-D345-4E9F-985D-6493308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64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круг, Красочность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A64500F-0556-D311-6348-6A1821EC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154" y="3122302"/>
            <a:ext cx="3044364" cy="304436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F9CC888-8B9F-217A-C5DB-B0398B02B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31" y="-1856"/>
            <a:ext cx="1603170" cy="5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человек, Человеческое лицо, одежд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E95673A3-4D37-D2C3-1E58-5B8BE6CF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8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0" name="Rectangle 5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004D-6974-F951-810F-5E9FC116F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Чем мы лучше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03A05-55D5-1A98-C648-FED39A408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ru-RU" sz="14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chemeClr val="bg1"/>
                </a:solidFill>
              </a:rPr>
              <a:t>ПРОЩЕ, БЫСТРЕЕ, ИНТРЕСНЕЕ</a:t>
            </a:r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chemeClr val="bg1"/>
                </a:solidFill>
              </a:rPr>
              <a:t>МЫ СОЗДАЕМ РЕВОЛЮЦИЮ И НОВИЗНУ НА РЫНКЕ ТРУДОУСТРОЙСТВА</a:t>
            </a:r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23F2682-1836-F6DD-E877-7370BE37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31" y="-1856"/>
            <a:ext cx="1603170" cy="5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8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дерево, книга, небо, кофейная чашка&#10;&#10;Автоматически созданное описание">
            <a:extLst>
              <a:ext uri="{FF2B5EF4-FFF2-40B4-BE49-F238E27FC236}">
                <a16:creationId xmlns:a16="http://schemas.microsoft.com/office/drawing/2014/main" id="{1076A91A-4BF5-F084-AC6A-994943B6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55" b="3189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18803-17D7-8286-AD06-BD93B91C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ru-RU" sz="6600">
                <a:solidFill>
                  <a:schemeClr val="bg1"/>
                </a:solidFill>
              </a:rPr>
              <a:t>Дальнейшие планы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9DCBD-4703-E5FE-4CE4-0D04B3200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1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фисные принадлежности, Офисный инструмент, Аксессуары для повседневного ношения, гаджет&#10;&#10;Автоматически созданное описание">
            <a:extLst>
              <a:ext uri="{FF2B5EF4-FFF2-40B4-BE49-F238E27FC236}">
                <a16:creationId xmlns:a16="http://schemas.microsoft.com/office/drawing/2014/main" id="{6ECF0D9D-C377-7E67-4EEE-588A6150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98" b="198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47DD6-D61C-2C4D-9752-544292AC0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Контактные данные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E27B8-9194-BB5F-5E1B-E6B63E9E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ru-RU" sz="2000">
              <a:solidFill>
                <a:schemeClr val="bg1"/>
              </a:solidFill>
            </a:endParaRPr>
          </a:p>
          <a:p>
            <a:pPr marL="457200" indent="-457200">
              <a:buChar char="•"/>
            </a:pPr>
            <a:r>
              <a:rPr lang="ru-RU" sz="2000">
                <a:solidFill>
                  <a:schemeClr val="bg1"/>
                </a:solidFill>
              </a:rPr>
              <a:t>Telegram: </a:t>
            </a:r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@nagievluka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5697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Winder</vt:lpstr>
      <vt:lpstr>Проблема</vt:lpstr>
      <vt:lpstr>Целевая аудитория</vt:lpstr>
      <vt:lpstr>Охват рынка</vt:lpstr>
      <vt:lpstr>Немного о нас:</vt:lpstr>
      <vt:lpstr>Конкуренты</vt:lpstr>
      <vt:lpstr>Чем мы лучше</vt:lpstr>
      <vt:lpstr>Дальнейшие планы</vt:lpstr>
      <vt:lpstr>Контактные данные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Luka Nagiev</cp:lastModifiedBy>
  <cp:revision>451</cp:revision>
  <dcterms:created xsi:type="dcterms:W3CDTF">2024-10-13T09:44:49Z</dcterms:created>
  <dcterms:modified xsi:type="dcterms:W3CDTF">2024-10-16T17:17:38Z</dcterms:modified>
</cp:coreProperties>
</file>