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655DC-052E-7F3D-B4AF-7917E04A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C036C-22E4-6AA3-75BE-A2B4AA67E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B3D0C-D584-AA40-3711-7FB491B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1DC00-B8A6-9BAB-146B-996A59B2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9A8FB-BFE4-C83C-9F50-0CCC6A40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6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8AB8-E2A5-775D-AE0F-F3456A6A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CD5CB-5BEF-9BED-ED47-FFF3D1888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DAFFB-F447-A7FF-DCD7-B078784A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B5024-52CB-C067-09E1-B156B8F4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641B6-3EE6-262C-50CB-C5B21A3B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9F9358-6D70-A794-613F-03B965DF4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467B11-2783-E4B5-5797-05AD64493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474B7-FE51-DAB8-09DB-AAFA36DC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12084-E8DD-A736-C6A5-EEBFE636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1E1DF-AC27-1275-AD6C-D49F04F4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8C70B-AFBE-29D5-87F6-B69A926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A02CB-1E0F-1595-A9DC-63FA2A7E8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BA9B2-10C7-9629-3494-87D6B148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06160-B825-E866-10B7-51DB846E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D5EC0-36C6-19F5-7554-6BA176FB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610F3-A8A7-37AD-AE1F-6AD16EF3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DDB00-15C1-EA86-7E5E-2089300C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E4182-37AD-F7CB-2143-2FDC6CD8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6DCBE-24BE-BABC-D082-F909965F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BC03A-43EF-F147-402C-BEA3FBE1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D31FE-29F1-5253-CFAC-CFFC55DC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078A7-D400-4C11-AA9A-A8B773BDE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130B77-B080-F3EB-BC3D-E8F793D5F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B5F69-4622-6996-BA1C-F302FCD5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6DDCB-04E7-D3D8-A8D2-BD7E39C0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71926E-BFD3-AA49-B088-530D287B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0D7C9-F036-A0B6-7AEB-A3BE1100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C94FE-B746-1F49-7390-3EAD642A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A9B3B0-E793-9ED1-EC03-D7EAF48F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6E0699-3E1B-2DF2-1BD7-0B19AD637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881D6B-B5B9-2EAE-717B-C8195B85A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32F89A-0352-8949-C05D-CD2744CE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932FC8-03B0-EC38-4422-B5F43298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07DF7E-F7EC-B7A7-EBFE-9518ED03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4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EE0E-FF3C-4543-2E31-380BBC3A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9D3375-32B8-B2E3-F402-097566D5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C6C05D-DCF3-592A-2EED-0F9984E4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7F4B4-7EFA-87ED-4407-689F6206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5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2DF8E7-02FB-3CB5-C1A7-2C000AC2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50173-1311-001D-6970-5526B06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A4FBF6-A1C5-902A-C34B-D8C7E53F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81B8-C27D-F094-A8F4-D2AF0528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F0CD5-CC45-0416-A667-60349B1F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5EBDB5-2349-55F3-A7FC-BFB18AAF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9E75E8-8540-5CBA-28C9-5128067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44573C-1334-D71C-C042-F1186CC0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EE81EB-7B4C-F445-91A7-6F4003E7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494D0-3119-0247-7987-1860519D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18BF9D-88B3-E505-D63E-A28CADCDB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BF199-6EFC-E6F3-B68F-30175FF22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142699-60A4-1629-E553-55CCDB39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04CA8-AFDA-3A2F-6E13-71E4AEB9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03371-FCE7-6A56-B1DF-726BA977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A8843-87B8-BB3E-896C-2E18C66E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38A04-E65D-6578-85E5-150754C0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5584E-134F-AEE3-197B-15DFA9910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0D66-2685-6C42-84AF-3BA5282A475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D29C7-0C92-BC5B-4D38-BA350A74F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6B936-D48E-1755-AC5E-1972AE7D4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6B6C-B257-EC48-8849-B81968E36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0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FEEAA-ACBF-B763-98A3-428B6CFA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ru-RU" sz="4400">
                <a:latin typeface="Helvetica Neue" panose="02000503000000020004" pitchFamily="2" charset="0"/>
              </a:rPr>
              <a:t>Как два студента ворвались в </a:t>
            </a:r>
            <a:r>
              <a:rPr lang="ru-RU" sz="4400" b="1">
                <a:latin typeface="Helvetica Neue" panose="02000503000000020004" pitchFamily="2" charset="0"/>
              </a:rPr>
              <a:t>большой </a:t>
            </a:r>
            <a:r>
              <a:rPr lang="ru-RU" sz="4400">
                <a:latin typeface="Helvetica Neue" panose="02000503000000020004" pitchFamily="2" charset="0"/>
              </a:rPr>
              <a:t>бизнес</a:t>
            </a:r>
            <a:br>
              <a:rPr lang="ru-RU" sz="4400">
                <a:effectLst/>
                <a:latin typeface="Helvetica Neue" panose="02000503000000020004" pitchFamily="2" charset="0"/>
              </a:rPr>
            </a:br>
            <a:endParaRPr lang="ru-RU" sz="4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4C37B-66F9-2778-9099-123EA919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Инвестиции, электровелосипеды и большая мечта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C0E5AC-2C15-CDF2-893C-0384CABE4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3150" y="1647396"/>
            <a:ext cx="6345383" cy="2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D9C1F5-D890-F624-2D97-54C923CE8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1949" r="-1" b="-1"/>
          <a:stretch/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E0C795-D4D7-E0D0-9726-19D58D33B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6863" r="-2" b="5085"/>
          <a:stretch/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графическая вставка, визитная карточ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E23706D-1AD8-4026-70DC-C8739AFBF2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20244" r="-2" b="1703"/>
          <a:stretch/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81C3A-8E90-009E-B87E-39BB5C35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30" y="-373950"/>
            <a:ext cx="9801854" cy="279033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  <a:highlight>
                  <a:srgbClr val="FF0000"/>
                </a:highlight>
              </a:rPr>
              <a:t>Приложение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665F67-2535-D977-9CEB-6EC1E235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479" y="2707287"/>
            <a:ext cx="9801854" cy="26142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highlight>
                  <a:srgbClr val="FF0000"/>
                </a:highlight>
              </a:rPr>
              <a:t>Вот из-за этой штуки мы крутые и инновационные</a:t>
            </a:r>
            <a:endParaRPr lang="en-US" sz="18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69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BC39B63-801B-B98F-ECDB-91AEEBF0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987425"/>
            <a:ext cx="3640138" cy="4881563"/>
          </a:xfrm>
          <a:prstGeom prst="rect">
            <a:avLst/>
          </a:prstGeom>
        </p:spPr>
      </p:pic>
      <p:pic>
        <p:nvPicPr>
          <p:cNvPr id="5" name="Объект 4" descr="Изображение выглядит как по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9711B43-C4DE-D9D5-8A27-2322A0368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987425"/>
            <a:ext cx="3646488" cy="48815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E8F02-941A-2D33-9370-F6A9FAD7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271" y="504156"/>
            <a:ext cx="2630145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Открыли первый офис весной 2023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006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197B0-4BFF-DB65-036E-3D00F6B1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в помещении, стена, пластик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6DFA26-CFBE-808D-CC3F-A56DFDFE3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" r="4" b="4"/>
          <a:stretch/>
        </p:blipFill>
        <p:spPr>
          <a:xfrm>
            <a:off x="429767" y="578183"/>
            <a:ext cx="4285108" cy="5664299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04E5C-44DC-9F99-D058-A9A101996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4450" y="1517904"/>
            <a:ext cx="1591436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Затем</a:t>
            </a:r>
            <a:r>
              <a:rPr lang="en-US" sz="1800" dirty="0"/>
              <a:t> </a:t>
            </a:r>
            <a:r>
              <a:rPr lang="en-US" sz="1800" dirty="0" err="1"/>
              <a:t>второй</a:t>
            </a:r>
            <a:r>
              <a:rPr lang="ru-RU" sz="1800" dirty="0"/>
              <a:t> весной 2024</a:t>
            </a:r>
            <a:endParaRPr lang="en-US" sz="1800" dirty="0"/>
          </a:p>
        </p:txBody>
      </p:sp>
      <p:pic>
        <p:nvPicPr>
          <p:cNvPr id="6" name="Объект 5" descr="Изображение выглядит как колесо, шина, автокомпонент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6460BBB1-9897-DF03-00F9-28D79B365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82"/>
          <a:stretch/>
        </p:blipFill>
        <p:spPr>
          <a:xfrm>
            <a:off x="4999575" y="578183"/>
            <a:ext cx="4285107" cy="56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457CB-7C22-6F92-30F2-0A84951C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Вышли на маркетплейсы!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04FB91-B627-17A6-C865-D14939D61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7" y="2194101"/>
            <a:ext cx="3543298" cy="397333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</p:txBody>
      </p:sp>
      <p:pic>
        <p:nvPicPr>
          <p:cNvPr id="8" name="Объект 7" descr="Изображение выглядит как текст, снимок экран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26219F2-541F-E6EC-C08A-5ABD92044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9138" y="1356527"/>
            <a:ext cx="2828925" cy="4144945"/>
          </a:xfrm>
          <a:prstGeom prst="rect">
            <a:avLst/>
          </a:prstGeom>
        </p:spPr>
      </p:pic>
      <p:pic>
        <p:nvPicPr>
          <p:cNvPr id="6" name="Объект 5" descr="Изображение выглядит как текст, снимок экрана, дизайн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A5914D10-49E8-A6B2-A46A-93BA6E14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11" y="1450731"/>
            <a:ext cx="2828925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6C437-3045-3496-CD9E-F41F1C09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61"/>
            <a:ext cx="10515600" cy="1325563"/>
          </a:xfrm>
        </p:spPr>
        <p:txBody>
          <a:bodyPr>
            <a:noAutofit/>
          </a:bodyPr>
          <a:lstStyle/>
          <a:p>
            <a:r>
              <a:rPr lang="ru-RU" sz="7200" dirty="0"/>
              <a:t>Большое спасибо за ваше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D0B43-5127-1850-FEB8-5B8DD973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31477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9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B4125-66AC-5E21-6C82-3D01DF47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Привет</a:t>
            </a:r>
          </a:p>
        </p:txBody>
      </p:sp>
      <p:pic>
        <p:nvPicPr>
          <p:cNvPr id="7" name="Рисунок 6" descr="Изображение выглядит как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B2DD57E-22F2-F8A3-4B39-17E90C366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" r="17385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BADB06-12B4-E655-5CC3-42DDB306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849" y="2359015"/>
            <a:ext cx="3810000" cy="410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Мы Сема и Саша, создатели сервиса по аренде электровелосипедов для курьеров «Где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Велос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Стартап, если хотите)</a:t>
            </a:r>
          </a:p>
          <a:p>
            <a:pPr algn="ctr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школьнику или студенту привлечь капитал, создать бизнес и не прогореть?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постараемся ответить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 descr="Изображение выглядит как человек, стол, е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CE04981-0A05-6522-5D74-2E38D2D92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6" r="15559"/>
          <a:stretch/>
        </p:blipFill>
        <p:spPr>
          <a:xfrm>
            <a:off x="8580463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997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1149C-20E6-5560-E2C5-4E077E89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началось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этих</a:t>
            </a:r>
            <a:r>
              <a:rPr lang="en-US" dirty="0"/>
              <a:t> </a:t>
            </a:r>
            <a:r>
              <a:rPr lang="en-US" b="1" dirty="0" err="1"/>
              <a:t>двух</a:t>
            </a:r>
            <a:r>
              <a:rPr lang="en-US" dirty="0"/>
              <a:t> </a:t>
            </a:r>
            <a:r>
              <a:rPr lang="en-US" dirty="0" err="1"/>
              <a:t>велосипедов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9BD73-2B91-9E71-D3A7-ED10D1C70D15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16 марта 2022 года – первый звонок с </a:t>
            </a:r>
            <a:r>
              <a:rPr lang="ru-RU" sz="2000" dirty="0" err="1"/>
              <a:t>Авито</a:t>
            </a:r>
            <a:r>
              <a:rPr lang="ru-RU" sz="2000" dirty="0"/>
              <a:t> от потенциального арендатора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17 марта 2022 г. – первая аренда электровелосипеда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А</a:t>
            </a:r>
            <a:r>
              <a:rPr lang="en-US" sz="2000" dirty="0" err="1"/>
              <a:t>рендаторы</a:t>
            </a:r>
            <a:r>
              <a:rPr lang="en-US" sz="2000" dirty="0"/>
              <a:t> </a:t>
            </a:r>
            <a:r>
              <a:rPr lang="en-US" sz="2000" dirty="0" err="1"/>
              <a:t>приходили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ru-RU" sz="2000" dirty="0"/>
              <a:t> Семену прямо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подъезд</a:t>
            </a:r>
            <a:r>
              <a:rPr lang="ru-RU" sz="2000" dirty="0"/>
              <a:t>…</a:t>
            </a:r>
            <a:endParaRPr lang="en-US" sz="2000" dirty="0"/>
          </a:p>
        </p:txBody>
      </p:sp>
      <p:pic>
        <p:nvPicPr>
          <p:cNvPr id="5" name="Объект 4" descr="Изображение выглядит как пол, стена, в помещении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5CF70870-C41C-A5F3-C051-32C71BF16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0" r="86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450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24DC-F1A8-CBFC-1064-D4D9F77A5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5200"/>
              <a:t>Теперь не одногруппники, а бизнес-партнеры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6A23E0-59C0-674C-9DA4-0200E0277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/>
              <a:t>В мае 2022 г. мы объединили свои небольшие капиталы и начали </a:t>
            </a:r>
            <a:r>
              <a:rPr lang="ru-RU" b="1" dirty="0"/>
              <a:t>совместный</a:t>
            </a:r>
            <a:r>
              <a:rPr lang="ru-RU" dirty="0"/>
              <a:t> путь органического развития</a:t>
            </a:r>
          </a:p>
        </p:txBody>
      </p:sp>
      <p:pic>
        <p:nvPicPr>
          <p:cNvPr id="5" name="Рисунок 4" descr="Изображение выглядит как небо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FBE1530-69F7-1E51-D218-87F737661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269AA-19FA-DB06-1C90-7C28D8A1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/>
              <a:t>Хапнуть деньги от государства за бесплатно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ABBEE-BCC9-3736-2E11-FED2C24C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3738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мае 2022 года Бизнес Инкубатор предложил поучаствовать в розыгрыше гранта</a:t>
            </a:r>
          </a:p>
          <a:p>
            <a:pPr marL="0" indent="0">
              <a:buNone/>
            </a:pPr>
            <a:r>
              <a:rPr lang="ru-RU" sz="2000" dirty="0"/>
              <a:t>Сначала Семен, а потом и вдвоем с Сашей подались на грант и </a:t>
            </a:r>
            <a:r>
              <a:rPr lang="ru-RU" sz="2000" dirty="0" err="1"/>
              <a:t>отзащищались</a:t>
            </a:r>
            <a:r>
              <a:rPr lang="ru-RU" sz="2000" dirty="0"/>
              <a:t> дважды</a:t>
            </a:r>
          </a:p>
          <a:p>
            <a:pPr marL="0" indent="0">
              <a:buNone/>
            </a:pPr>
            <a:r>
              <a:rPr lang="ru-RU" sz="2000" dirty="0"/>
              <a:t>Реально так зарубились за миллион рублей в студенческом стартапе</a:t>
            </a:r>
          </a:p>
        </p:txBody>
      </p:sp>
      <p:pic>
        <p:nvPicPr>
          <p:cNvPr id="5" name="Рисунок 4" descr="Изображение выглядит как текст, в помещении, ноутбук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AD939907-9B73-0809-64E4-E46E7506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7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DA959-621F-98EA-75B9-FE60504AD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F6ED82-ABCF-4993-1F87-887DFDE2B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F89963-5CD4-45D8-476D-26B47105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25450"/>
            <a:ext cx="8128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0B104-C4BE-07A6-602C-A9B67C5F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ru-RU" dirty="0"/>
              <a:t>Немножко теории</a:t>
            </a:r>
          </a:p>
        </p:txBody>
      </p:sp>
      <p:pic>
        <p:nvPicPr>
          <p:cNvPr id="5" name="Рисунок 4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9DF078B-25F6-333D-127F-26CE7276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8" r="1" b="20268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34719B6-DEED-E61A-EAA9-A44BD6A3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Глобально есть 2 метода:</a:t>
            </a:r>
          </a:p>
          <a:p>
            <a:pPr marL="0" indent="0">
              <a:buNone/>
            </a:pPr>
            <a:r>
              <a:rPr lang="ru-RU" sz="2000" dirty="0"/>
              <a:t>- заемные инвестиции</a:t>
            </a:r>
          </a:p>
          <a:p>
            <a:pPr marL="0" indent="0">
              <a:buNone/>
            </a:pPr>
            <a:r>
              <a:rPr lang="ru-RU" sz="2000" dirty="0"/>
              <a:t>- посевные инвестиции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/>
              <a:t>P.S.</a:t>
            </a:r>
            <a:r>
              <a:rPr lang="ru-RU" sz="2000" dirty="0"/>
              <a:t>: не забывайте правило 3 </a:t>
            </a:r>
            <a:r>
              <a:rPr lang="en-US" sz="2000" dirty="0"/>
              <a:t>F</a:t>
            </a:r>
            <a:r>
              <a:rPr lang="ru-RU" sz="2000" dirty="0"/>
              <a:t>: </a:t>
            </a:r>
            <a:r>
              <a:rPr lang="en-US" sz="2000" dirty="0"/>
              <a:t>friends, family, fools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P.S</a:t>
            </a:r>
            <a:r>
              <a:rPr lang="ru-RU" sz="2000" dirty="0"/>
              <a:t>.</a:t>
            </a:r>
            <a:r>
              <a:rPr lang="en-US" sz="2000" dirty="0"/>
              <a:t>S.</a:t>
            </a:r>
            <a:r>
              <a:rPr lang="ru-RU" sz="2000" dirty="0"/>
              <a:t>: Грант - </a:t>
            </a:r>
            <a:r>
              <a:rPr lang="en-US" sz="2000" dirty="0"/>
              <a:t>bullshit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371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22ECD-EDAA-C239-C831-50D00107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07" r="-1" b="2457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A6981-12AC-383A-3F6E-51B880A8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Саша сказал, что стоит искать инвестора… </a:t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Значит найдем!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659AD-BDCD-A021-6C30-3F9BA822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rgbClr val="FFFFFF"/>
                </a:solidFill>
              </a:rPr>
              <a:t>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нашли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таки</a:t>
            </a:r>
            <a:r>
              <a:rPr lang="en-US" sz="2400" dirty="0">
                <a:solidFill>
                  <a:srgbClr val="FFFFFF"/>
                </a:solidFill>
              </a:rPr>
              <a:t>!</a:t>
            </a:r>
            <a:endParaRPr lang="ru-RU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FFFFFF"/>
                </a:solidFill>
              </a:rPr>
              <a:t>Получили 19 000 000 руб. от инвестора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FF"/>
                </a:solidFill>
              </a:rPr>
              <a:t>В 19 раз больше, чем давал грант!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306F4-61EB-9FED-52B3-61FA0A85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ru-RU" sz="4000"/>
              <a:t>Стресс-тест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68434-C588-7F6A-6425-D45DB2F4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Закупка 20 электровелосипедов в России</a:t>
            </a:r>
          </a:p>
          <a:p>
            <a:pPr marL="0" indent="0">
              <a:buNone/>
            </a:pPr>
            <a:r>
              <a:rPr lang="ru-RU" sz="2000" dirty="0"/>
              <a:t>Проверка спроса</a:t>
            </a:r>
          </a:p>
          <a:p>
            <a:pPr marL="0" indent="0">
              <a:buNone/>
            </a:pPr>
            <a:r>
              <a:rPr lang="ru-RU" sz="2000" dirty="0"/>
              <a:t>Разработка приложения</a:t>
            </a:r>
          </a:p>
          <a:p>
            <a:endParaRPr lang="ru-RU" sz="2000" dirty="0"/>
          </a:p>
        </p:txBody>
      </p:sp>
      <p:pic>
        <p:nvPicPr>
          <p:cNvPr id="5" name="Рисунок 4" descr="Изображение выглядит как пол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36577523-9C68-D502-5F35-25E5E3701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6" r="1059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9931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261</Words>
  <Application>Microsoft Macintosh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Тема Office</vt:lpstr>
      <vt:lpstr>Как два студента ворвались в большой бизнес </vt:lpstr>
      <vt:lpstr>Привет</vt:lpstr>
      <vt:lpstr>Все началось с этих двух велосипедов</vt:lpstr>
      <vt:lpstr>Теперь не одногруппники, а бизнес-партнеры</vt:lpstr>
      <vt:lpstr>Хапнуть деньги от государства за бесплатно</vt:lpstr>
      <vt:lpstr>Презентация PowerPoint</vt:lpstr>
      <vt:lpstr>Немножко теории</vt:lpstr>
      <vt:lpstr>Саша сказал, что стоит искать инвестора…  Значит найдем!</vt:lpstr>
      <vt:lpstr>Стресс-тест</vt:lpstr>
      <vt:lpstr>Приложение</vt:lpstr>
      <vt:lpstr>Открыли первый офис весной 2023</vt:lpstr>
      <vt:lpstr>Презентация PowerPoint</vt:lpstr>
      <vt:lpstr>Вышли на маркетплейсы!</vt:lpstr>
      <vt:lpstr>Большое спасибо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два студента ворвались в большой бизнес </dc:title>
  <dc:creator>Оградовский Семён Владимирович</dc:creator>
  <cp:lastModifiedBy>Оградовский Семён Владимирович</cp:lastModifiedBy>
  <cp:revision>2</cp:revision>
  <dcterms:created xsi:type="dcterms:W3CDTF">2023-03-24T21:34:23Z</dcterms:created>
  <dcterms:modified xsi:type="dcterms:W3CDTF">2024-06-28T13:21:19Z</dcterms:modified>
</cp:coreProperties>
</file>