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4FE3D-F036-D355-DFAA-B598F0F8D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1321D-F60D-BCE3-F33D-EC29598D3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DF3EF-D6C9-6A4B-3D69-8A4A9493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FCD25-5F0A-83C3-AB29-CACF8AE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7752C-3B2B-564F-AA57-6FA8C1B3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CEF79-82C8-E1DE-5FCA-E3B3C514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984BF9-50F0-877E-E18D-4F0FB149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E0C13-C49F-2860-465C-4397CA31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66971-7C5B-5411-85C7-41B09316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38FA8-507E-1543-0086-1EF6B36F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DC976B-7D4A-EEA6-898E-2563D7B70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002649-10ED-950E-3A41-2D95FB858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5F686-72A0-2ED0-87E7-2C66C48F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950DC-E8D8-4A01-D52A-B9A7A814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D0D1A-93A4-CB9E-7581-537954E2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70F34-E3AF-A47A-06F0-3EB35FB5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5EBB9-9284-4F87-8ED9-8111780A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786DF-0A5E-50E9-4286-EF4D9671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54E2D-9B9B-0202-9BDE-6D474D6F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E8A59-DD7D-2E80-F4A5-1F92D900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8C592-8DED-0C02-23D1-3B454D90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82F186-ABA7-3A2E-5E36-A41EEC6F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CAF76-120D-EC75-81E3-C14CA1E0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582E6-5C02-79D6-6EB0-F81BBC9A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8AA50-FDD9-7AE2-2065-8B22B0DF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11975-980A-E694-79D5-60341FB0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66E2D-9A37-DFAE-9535-1B49CEA35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0C096-5352-5560-087B-BE842D95D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13A521-C652-C8D5-22B0-74F5A1AC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2ECC9-898C-2740-1203-AE705B1F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8C612-F184-AC12-F5E4-F827F1BD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0228-F1A1-7C54-8A95-3A76A697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DDA52-38F8-761D-8031-293275FE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1AC640-F443-EA29-5AE9-7020215CD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58542-74D0-AD15-5F2D-A288B7162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F575ED-1C74-A00B-ED2B-FB2E6B72F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4704F7-B392-AB57-83A6-FD953E25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BC15A2-193A-2BA0-169C-5A2F5D8E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8B07AB-435E-18FE-D94F-775BD2F1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96CC-2D3F-8826-F1FD-57E569AC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496C95-E068-DDC1-35C7-73F49EFF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24B16F-8927-2F44-2D9C-DB967F18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D7B16C-6D73-C223-24DE-B0964958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3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58D3A3-FDA3-5A27-DCEA-05A920C7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ED3DF0-A0F9-ECD6-84A9-3204C24C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01A26C-6A76-5970-B816-54A868FB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134A-D735-BEA1-D7ED-71E1C235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3103C-8AEC-F807-492A-D636EFDB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CAAD5-44E1-EDE9-8DF4-9F0557CF6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4E285A-ABD6-36B3-F67A-DEADE2B8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AF7CD-7516-3E02-892C-E275F976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359D2-E6C5-0849-0BCB-15625905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6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B96B8-C219-981F-7567-12DC4901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3369F-3CEA-9249-447D-8566842E9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A65A68-F23A-1D34-267F-9F2C0948F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83E30F-68E1-A885-0BF4-07E5E0D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7A408D-263D-19CD-5582-E7913DBC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08CDB7-31AD-EACB-4D29-F7C8D474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95D5-B76C-0EAD-2EC0-795534C7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7F8A6-66F5-7A96-FCA3-1C996C543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7810E-A056-2ACA-2432-26A97A13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5722-EBD6-4358-B8BF-2BD8CAC3267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EA0E0-94A2-157C-440B-077F70D0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94765-91B4-186A-9101-56D937E2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0E58-A45B-4191-9CE6-8DE520417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367394" y="3832021"/>
            <a:ext cx="11287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концепции предпринимательского проекта создания </a:t>
            </a:r>
          </a:p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приложения питания для целевых групп населения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592826"/>
            <a:ext cx="12192000" cy="79552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3213351" y="5667425"/>
            <a:ext cx="57652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Михайловна Путятина и Мая Владимировна Демидова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3475689" y="5990590"/>
            <a:ext cx="503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Студентки 4-го курса ВШМ РЭУ им. Г.В. Плеханова 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47496" y="6419906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2025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Путятина</dc:creator>
  <cp:lastModifiedBy>Мария Путятина</cp:lastModifiedBy>
  <cp:revision>1</cp:revision>
  <dcterms:created xsi:type="dcterms:W3CDTF">2025-05-27T15:10:37Z</dcterms:created>
  <dcterms:modified xsi:type="dcterms:W3CDTF">2025-05-27T15:13:58Z</dcterms:modified>
</cp:coreProperties>
</file>