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64" r:id="rId4"/>
    <p:sldId id="259" r:id="rId5"/>
    <p:sldId id="269" r:id="rId6"/>
    <p:sldId id="281" r:id="rId7"/>
    <p:sldId id="271" r:id="rId8"/>
    <p:sldId id="278" r:id="rId9"/>
    <p:sldId id="272" r:id="rId10"/>
    <p:sldId id="277" r:id="rId11"/>
    <p:sldId id="275" r:id="rId12"/>
    <p:sldId id="276" r:id="rId13"/>
    <p:sldId id="28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0BCA12"/>
    <a:srgbClr val="12750E"/>
    <a:srgbClr val="F3F2EE"/>
    <a:srgbClr val="FFFF00"/>
    <a:srgbClr val="1E2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70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0:59:53.7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24575,'8'1'0,"0"0"0,-1 0 0,1 1 0,12 4 0,21 5 0,50-7 0,-70-5 0,0 2 0,0 0 0,1 1 0,-2 1 0,26 8 0,-42-10 0,0 1 0,-1 1 0,1-1 0,0 0 0,-1 1 0,0 0 0,1 0 0,2 3 0,-3-2 0,1 0 0,0-1 0,1 1 0,7 4 0,11 3 0,-16-8 0,0 0 0,1 1 0,-1 0 0,-1 1 0,11 8 0,-7-6 0,-1 0 0,1-1 0,0 0 0,0 0 0,0-1 0,17 6 0,70 17 0,-70-23 0,1-1 0,37 1 0,-56-5 0,-8 1 0,0-1 0,-1 0 0,1 0 0,0 0 0,0 0 0,-1 1 0,1-1 0,0 0 0,0 1 0,-1-1 0,1 1 0,0-1 0,-1 1 0,1-1 0,-1 1 0,1-1 0,-1 1 0,1-1 0,-1 1 0,1 0 0,-1-1 0,1 1 0,-1 0 0,1 0 0,6 23 0,0 0 0,5 2 0,-10-21 0,0 0 0,1 0 0,0 0 0,0 0 0,0 0 0,0-1 0,5 6 0,-3-5 0,-1 0 0,0 0 0,-1 0 0,1 0 0,-1 1 0,0-1 0,0 1 0,-1 0 0,0 0 0,0 0 0,0 0 0,1 8 0,2 7 0,1-3 0,1 0 0,11 21 0,1 3 0,-4-1 0,11 56 0,-16-58 0,-4-9 0,-1 0 0,1 44 0,-5-44 0,2 0 0,11 48 0,-8-51 0,2 0 0,1-1 0,1-1 0,1 0 0,21 35 0,-23-45 0,-1-1 0,0 1 0,-2 1 0,1-1 0,-2 1 0,0 0 0,-1 0 0,-1 1 0,0-1 0,-1 1 0,-1 0 0,-1 29 0,0-31 27,-1 9 126,-3 33 1,3-50-324,-1 0 0,1 0 0,-1 0 0,-1 0 0,1-1 0,-1 1 1,0-1-1,-1 1 0,-4 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1:02:24.5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811 2183 24575,'36'-29'0,"-29"24"0,0 0 0,0-1 0,-1 0 0,11-12 0,-15 15 0,0 1 0,-1 0 0,1-1 0,-1 0 0,0 1 0,0-1 0,0 0 0,0 1 0,-1-1 0,1 0 0,-1 0 0,1 0 0,-1 0 0,0 0 0,0 1 0,0-1 0,-1 0 0,1 0 0,-2-4 0,-17-43 0,14 39 0,0-1 0,-5-19 0,8 23 0,0 1 0,-1 0 0,0 0 0,0 0 0,0 1 0,-1-1 0,0 1 0,0 0 0,0 0 0,-1 0 0,0 0 0,0 1 0,0 0 0,-1 0 0,-10-7 0,10 7 0,1 0 0,0-1 0,0 1 0,-7-11 0,8 10 0,1 1 0,-1 0 0,0 0 0,-1 1 0,1-1 0,-1 1 0,-8-6 0,-18-7 0,19 11 0,1 0 0,-18-13 0,23 14 0,-1 1 0,1 1 0,-1-1 0,0 1 0,0 0 0,0 1 0,-8-2 0,-52-10 0,64 14 0,-32-5 0,-1 3 0,0 0 0,-36 4 0,70-2 0,0 0 0,0 0 0,-1 1 0,1-1 0,0 1 0,0-1 0,0 1 0,0 0 0,0 0 0,0 0 0,0 0 0,1 0 0,-1 0 0,0 1 0,0-1 0,1 0 0,-1 1 0,1-1 0,-3 4 0,-6 5 0,10-10 0,0 1 0,0-1 0,-1 0 0,1 1 0,0-1 0,0 0 0,-1 0 0,1 1 0,0-1 0,-1 0 0,1 0 0,0 1 0,-1-1 0,1 0 0,0 0 0,-1 0 0,1 0 0,0 0 0,-1 0 0,1 0 0,0 1 0,-1-1 0,1 0 0,-1 0 0,1 0 0,0-1 0,-1 1 0,1 0 0,-1 0 0,1 0 0,0 0 0,-1 0 0,1 0 0,0 0 0,-1-1 0,1 1 0,0 0 0,-1 0 0,1 0 0,0-1 0,0 1 0,-1 0 0,1-1 0,0 1 0,0 0 0,-1 0 0,1-1 0,0 1 0,0 0 0,0-1 0,0 1 0,-1 0 0,1-1 0,0 1 0,0-1 0,-6-29 0,3 15 0,0 11 0,1 0 0,-1 1 0,1 0 0,-1-1 0,0 1 0,0 0 0,0 1 0,-1-1 0,1 1 0,-1-1 0,0 1 0,1 0 0,-1 0 0,0 0 0,0 1 0,0 0 0,-6-2 0,-3 0 0,0 0 0,-1 1 0,1 0 0,-17 1 0,29 1 0,-1 0 0,1 0 0,0-1 0,0 1 0,0 0 0,-1 0 0,1-1 0,0 1 0,0-1 0,0 1 0,0-1 0,0 1 0,0-1 0,0 0 0,0 0 0,0 1 0,0-1 0,0 0 0,0 0 0,1 0 0,-1 0 0,0 0 0,1 0 0,-1 0 0,0 0 0,1 0 0,0 0 0,-1-1 0,1 1 0,0 0 0,-1 0 0,1 0 0,0-1 0,0 1 0,0 0 0,0 0 0,0 0 0,0-1 0,0 1 0,1 0 0,-1-2 0,1-1 0,-1 1 0,1-1 0,0 1 0,0-1 0,0 0 0,1 1 0,-1 0 0,1-1 0,-1 1 0,1 0 0,0 0 0,1 0 0,2-3 0,0 2 0,1 1 0,0 0 0,0 0 0,0 0 0,0 0 0,1 1 0,-1 0 0,1 1 0,0 0 0,-1 0 0,11-1 0,-8 2 0,0-1 0,-1-1 0,1 0 0,-1 0 0,17-7 0,-23 8 0,0 0 0,0 0 0,0 0 0,0-1 0,-1 1 0,1 0 0,0-1 0,-1 0 0,1 1 0,-1-1 0,1 0 0,-1 0 0,0 0 0,0 0 0,0 0 0,0 0 0,0 0 0,0 0 0,0 0 0,-1 0 0,1 0 0,-1-1 0,0 1 0,0 0 0,1 0 0,-2-4 0,3-14 0,-1 19 0,0 0 0,-1 0 0,1 0 0,0 0 0,-1 0 0,1 0 0,0 0 0,0 0 0,0 0 0,0 1 0,0-1 0,0 0 0,0 1 0,0-1 0,0 0 0,0 1 0,0-1 0,0 1 0,2-1 0,29-8 0,-21 6 0,-7 2 0,1-1 0,0 0 0,0 1 0,-1-2 0,1 1 0,-1 0 0,7-6 0,-10 7 0,0 0 0,0 0 0,0 0 0,0-1 0,0 1 0,-1 0 0,1 0 0,-1-1 0,1 1 0,-1 0 0,1-1 0,-1 1 0,0-1 0,1 1 0,-1 0 0,0-1 0,0 1 0,0-1 0,0 1 0,0-1 0,-1 1 0,1 0 0,0-1 0,-1 1 0,1-1 0,-1 1 0,1 0 0,-1-1 0,0 1 0,1 0 0,-1 0 0,-1-2 0,-6-8 0,-1 1 0,0 0 0,-1 0 0,0 1 0,0 0 0,-1 0 0,0 1 0,-19-10 0,4 1 0,23 15 0,0 0 0,-1 0 0,1-1 0,0 0 0,0 0 0,-3-3 0,6 5 0,0 1 0,-1-1 0,1 1 0,0-1 0,0 1 0,0-1 0,-1 1 0,1-1 0,0 1 0,0-1 0,0 1 0,0-1 0,0 0 0,0 1 0,0-1 0,0 1 0,0-1 0,0 1 0,0-1 0,0 0 0,0 0 0,1 0 0,0 1 0,-1-1 0,1 0 0,0 0 0,-1 0 0,1 1 0,0-1 0,0 0 0,0 1 0,0-1 0,-1 1 0,1-1 0,0 1 0,0-1 0,2 0 0,11-3 0,0 1 0,1 0 0,-1 1 0,1 1 0,-1 0 0,23 2 0,7-1 0,39 0 0,-53 1 0,0-1 0,1-2 0,-1 0 0,57-14 0,-84 14 0,-1 0 0,1 0 0,-1-1 0,1 1 0,-1-1 0,0 1 0,0-1 0,0 0 0,-1 0 0,1 0 0,0 0 0,-1 0 0,1-4 0,4-5 0,-3 6 0,0 0 0,-1 0 0,0-1 0,-1 1 0,1 0 0,-1-1 0,0 1 0,-1-11 0,-2-53 0,1 69 0,1 0 0,-1 0 0,1 0 0,-1 0 0,1 0 0,-1 0 0,0 0 0,1 0 0,-1 0 0,0 0 0,0 0 0,0 0 0,0 0 0,0 1 0,0-1 0,0 0 0,0 1 0,0-1 0,0 1 0,0-1 0,0 1 0,0-1 0,-1 1 0,1 0 0,0 0 0,0-1 0,0 1 0,-2 0 0,-40-2 0,35 2 0,-9 1 0,-24 0 0,40-1 0,-1 0 0,0 0 0,1 0 0,-1-1 0,1 1 0,-1 0 0,0-1 0,1 1 0,-1-1 0,1 0 0,-1 1 0,1-1 0,0 0 0,-1 0 0,1 0 0,0 0 0,-1 0 0,0-2 0,0-1 0,0 0 0,1 0 0,0-1 0,0 1 0,0-1 0,0 1 0,1-1 0,0 1 0,0-5 0,-4-25 0,2 20 0,0 0 0,1 0 0,0-1 0,3-27 0,0 0 0,-1 2 0,0 16 0,-1 1 0,-3-25 0,2 42 0,0-1 0,0 1 0,-1 0 0,0-1 0,0 1 0,-1 0 0,1 0 0,-1 0 0,-1 0 0,1 1 0,-9-11 0,-21-20 0,-80-92 0,64 71 0,33 40 0,0-1 0,1 0 0,1-1 0,-21-40 0,33 55 0,0-1 0,-1 1 0,1-1 0,-1 1 0,0 0 0,0 0 0,-1 0 0,1 0 0,-1 0 0,0 1 0,-4-3 0,2 2 0,0 1 0,0 0 0,0 1 0,-1 0 0,1 0 0,-1 0 0,-12-1 0,-18-5 0,20 5 0,0 0 0,-34-2 0,41 6-1365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1:02:28.8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107 670 24575,'-27'-38'0,"3"6"0,22 29 0,-8-13 0,1 0 0,1 0 0,0-1 0,-5-19 0,11 31 0,1-1 0,0 0 0,0 0 0,1 1 0,-1-1 0,1 0 0,0 0 0,1 0 0,0 1 0,0-1 0,0 0 0,0 1 0,1-1 0,0 1 0,0-1 0,1 1 0,3-6 0,0 1 0,2 1 0,-1 0 0,1 0 0,9-7 0,-8 8 0,-1-1 0,1 0 0,11-17 0,-18 22 0,0 1 0,-1 0 0,1-1 0,-1 1 0,1-1 0,-1 0 0,0 1 0,0-1 0,-1 0 0,1 0 0,-1 0 0,0 1 0,0-1 0,0 0 0,-1 0 0,0-4 0,-1-1 0,-1 0 0,1 1 0,-2-1 0,1 1 0,-1-1 0,-1 1 0,1 0 0,-1 1 0,-1-1 0,-11-13 0,15 19 0,1-1 0,0 1 0,0-1 0,0 0 0,0 1 0,0-1 0,0 0 0,1 0 0,0 0 0,-1 0 0,1 1 0,0-1 0,0 0 0,1 0 0,-1 0 0,1 0 0,0-3 0,0 3 0,0 1 0,-1-1 0,1 0 0,-1 0 0,0 0 0,0 0 0,0 0 0,0 0 0,-1 0 0,1 1 0,-1-1 0,1 0 0,-1 0 0,0 0 0,0 1 0,0-1 0,-1 1 0,-1-4 0,-1 3-1365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1:02:33.1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2054 534 24575,'-2'-2'0,"-1"1"0,1-1 0,-1 1 0,1-1 0,0 0 0,-1 0 0,1 0 0,-2-3 0,-4-2 0,-15-9 0,-1 1 0,-1 1 0,-1 2 0,-47-18 0,52 22 0,14 5 0,1 1 0,-1 0 0,1 0 0,-1 1 0,0 0 0,1 0 0,-1 0 0,0 1 0,0 0 0,0 1 0,1-1 0,-1 1 0,0 0 0,1 1 0,-1 0 0,1 0 0,-10 4 0,6-2 0,1 0 0,-1-1 0,0-1 0,0 0 0,0 0 0,0-1 0,0 0 0,0 0 0,0-1 0,-15-2 0,23 1 0,0 0 0,0 1 0,1-1 0,-1 0 0,0 0 0,1 0 0,-1 0 0,1 0 0,-1-1 0,1 1 0,-1 0 0,1-1 0,0 1 0,-2-3 0,-18-27 0,16 24 0,4 4 0,0 1 0,0 0 0,-1 0 0,1-1 0,-1 1 0,1 0 0,-1 0 0,0 0 0,0 1 0,0-1 0,0 0 0,0 1 0,0-1 0,0 1 0,-1 0 0,1 0 0,0 0 0,-1 0 0,1 0 0,-1 0 0,1 0 0,-1 1 0,0 0 0,1-1 0,-1 1 0,-4 0 0,-25 1 0,-1 1 0,-43 7 0,66-7 0,0-1 0,0-1 0,0 0 0,0 0 0,0-1 0,1 0 0,-11-3 0,-69-21 0,56 14 0,7 4 0,1-2 0,0-1 0,1 0 0,0-2 0,1-1 0,-27-19 0,44 27 0,-1 0 0,0 0 0,0 1 0,0 0 0,0 0 0,-1 1 0,1 0 0,-1 0 0,0 1 0,0 0 0,0 0 0,0 1 0,0 0 0,-16 0 0,2 2 0,0 0 0,0 2 0,-41 10 0,44-11 0,1 0 0,-1-1 0,0 0 0,1-2 0,-32-5 0,35 4 0,1 0 0,0-2 0,-1 1 0,-25-12 0,-33-15 0,-79-21 0,123 41 0,-42-20 0,14 6 0,20 4-1365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1:02:45.2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2030 2390 24575,'-10'-1'0,"0"0"0,1 0 0,-1-1 0,0 0 0,1-1 0,-1 0 0,1 0 0,0-1 0,0 0 0,0-1 0,-8-5 0,16 9 0,0 1 0,0-1 0,0 0 0,1 1 0,-1-1 0,0 0 0,0 0 0,0 1 0,1-1 0,-1 0 0,0 0 0,1 0 0,-1 0 0,1 0 0,-1 0 0,1 0 0,0 0 0,-1 0 0,1 0 0,0 0 0,0 0 0,0 0 0,0-1 0,0 1 0,0 0 0,0 0 0,0 0 0,0 0 0,0 0 0,0 0 0,1 0 0,-1 0 0,0 0 0,1 0 0,-1 0 0,1 0 0,-1 0 0,2-2 0,0 1 0,0 1 0,-1-1 0,1 0 0,0 1 0,0-1 0,0 1 0,0 0 0,0 0 0,0 0 0,1 0 0,-1 0 0,0 0 0,0 0 0,1 1 0,-1-1 0,4 1 0,12 0 0,-14 1 0,-1-1 0,0 0 0,1 0 0,-1 0 0,1-1 0,4 0 0,-7 1 0,0-1 0,0 1 0,0-1 0,-1 1 0,1 0 0,0-1 0,-1 0 0,1 1 0,0-1 0,-1 1 0,1-1 0,-1 0 0,1 1 0,-1-1 0,1 0 0,-1 0 0,1 1 0,-1-1 0,0 0 0,1 0 0,-1 0 0,0 0 0,0 1 0,0-1 0,0 0 0,1 0 0,-1 0 0,0 0 0,0 0 0,-1 0 0,-1-24 0,-1 0 0,-1 1 0,-1-1 0,-2 1 0,-13-35 0,-12-44 0,27 59 0,-4-14 0,9 54 0,-1 1 0,0-1 0,-1 1 0,1 0 0,-1-1 0,1 1 0,-1 0 0,0 0 0,0 0 0,0 0 0,0 1 0,-6-6 0,5 7 0,0-1 0,0 1 0,0 0 0,0-1 0,0 1 0,0 1 0,0-1 0,0 0 0,0 1 0,-1 0 0,1 0 0,0 0 0,-6 0 0,-41 9 0,48-8 0,0 0 0,1 0 0,-1 0 0,1 0 0,-1 0 0,1 1 0,-1-1 0,1 1 0,-1-1 0,1 1 0,0-1 0,0 1 0,0-1 0,0 1 0,0 0 0,0 0 0,1-1 0,-1 1 0,1 0 0,-1 0 0,1 0 0,0 0 0,-1 0 0,1 0 0,0 0 0,0 3 0,0 8 0,1 0 0,2 21 0,4-16 0,-2 1 0,-5-18 0,0-1 0,-1 1 0,1 0 0,0 0 0,-1-1 0,1 1 0,-1-1 0,1 1 0,-1 0 0,1-1 0,-1 1 0,0-1 0,1 1 0,-1-1 0,1 1 0,-1-1 0,0 0 0,0 1 0,1-1 0,-1 0 0,0 0 0,1 1 0,-1-1 0,0 0 0,0 0 0,-1 0 0,-17 3 0,0-1 0,-20-1 0,23-1 0,4 1 0,-1-1 0,1 0 0,-1-1 0,1 0 0,-1-1 0,1-1 0,-1 0 0,1 0 0,0-1 0,1-1 0,-14-6 0,8 3 0,0 1 0,-1 1 0,-32-7 0,45 12 0,-25-6 0,-37-13 0,59 17 0,-1 0 0,1-1 0,1 0 0,-1 0 0,0-1 0,1 0 0,0-1 0,0 1 0,-7-9 0,-13-30 0,10 18 0,-8-10 0,24 34 0,-1 0 0,1 0 0,0 0 0,0 0 0,0 0 0,0 0 0,1-1 0,-1 1 0,0 0 0,1-1 0,0 1 0,-1 0 0,1-4 0,2-37 0,-1 20 0,6-20 0,0 11 0,-7 31 0,1-12 0,1 1 0,-2 0 0,0-1 0,-2-12 0,2 23 0,0 0 0,0 0 0,0 0 0,-1 0 0,1 0 0,-1 0 0,0 0 0,1 0 0,-1 0 0,0 0 0,0 0 0,-1 0 0,1 0 0,0 1 0,0-1 0,-1 0 0,1 1 0,-1-1 0,1 1 0,-1 0 0,0 0 0,0-1 0,0 1 0,1 0 0,-1 0 0,0 1 0,0-1 0,0 0 0,0 1 0,-4-2 0,-157-2 0,17 0 0,131 2 0,-1-1 0,1 0 0,0-1 0,0-1 0,0-1 0,0 0 0,-19-12 0,31 16 0,0-2 0,0 1 0,0 0 0,0-1 0,1 1 0,0-1 0,-1 0 0,1 0 0,1 0 0,-1 0 0,-1-5 0,-8-16 0,1 9 0,-1 1 0,-14-16 0,4 6 0,19 21 0,0 1 0,1-1 0,-1 0 0,1 0 0,0 1 0,0-1 0,1 0 0,-1 0 0,1-8 0,-4-13 0,-3-6 0,2 11 0,0 0 0,-1 1 0,-12-28 0,-4 1 0,-17-56 0,31 78 0,-2 1 0,0 0 0,-2 0 0,-17-26 0,11 20 0,2 0 0,-22-55 0,28 57 0,-1 1 0,-2 1 0,0 0 0,-29-39 0,19 34 0,18 21 0,-1 1 0,0 0 0,-1 0 0,-7-6 0,11 11 0,0 1 0,0 0 0,0 0 0,0 0 0,0 1 0,0-1 0,-1 1 0,1 0 0,-1 0 0,1 0 0,-1 0 0,1 0 0,-1 1 0,1 0 0,-6 0 0,7 0 0,-1 0 0,1 1 0,-1-1 0,1 0 0,-1 0 0,1-1 0,-1 1 0,1 0 0,-1-1 0,1 1 0,0-1 0,-1 0 0,1 0 0,0 0 0,-1 0 0,1 0 0,0-1 0,0 1 0,0-1 0,0 1 0,0-1 0,1 0 0,-1 0 0,0 0 0,1 0 0,-1 0 0,1 0 0,0 0 0,0 0 0,0 0 0,-2-5 0,-8-16 0,8 20 0,1 0 0,1-1 0,-1 1 0,1-1 0,-1 1 0,1-1 0,0 0 0,0 1 0,0-1 0,1 0 0,-1-5 0,2 2 0,-1 0 0,2 0 0,-1 0 0,1 0 0,0 0 0,0 0 0,0 1 0,1-1 0,0 1 0,5-7 0,9-23 0,-15 31 0,0 0 0,0 0 0,0 0 0,-1 0 0,0 0 0,0 0 0,0-6 0,-1 9 0,0 0 0,-1 0 0,1 0 0,0 0 0,-1 0 0,0 0 0,1 0 0,-1 0 0,0 0 0,0 0 0,0 0 0,0 0 0,-1 1 0,1-1 0,0 0 0,-1 1 0,1-1 0,-1 1 0,-2-3 0,-13-9-1365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1:02:50.8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1505 24575,'-1'-5'0,"1"0"0,0-1 0,0 1 0,1 0 0,-1 0 0,1 1 0,0-1 0,0 0 0,1 0 0,-1 0 0,1 0 0,0 1 0,0-1 0,1 1 0,0 0 0,-1 0 0,1 0 0,4-5 0,17-24 0,-22 28 0,1 1 0,0-1 0,0 0 0,1 1 0,-1 0 0,1 0 0,0 0 0,5-4 0,-1 3 0,1 0 0,-1 0 0,1 1 0,0 0 0,0 1 0,1 0 0,-1 0 0,0 1 0,1 0 0,0 1 0,-1 0 0,1 1 0,16 0 0,-25 0 0,0 0 0,0 0 0,0-1 0,0 1 0,-1 0 0,1 0 0,0-1 0,0 1 0,0-1 0,0 1 0,-1-1 0,1 1 0,0-1 0,-1 0 0,1 1 0,0-1 0,-1 0 0,1 1 0,-1-1 0,1 0 0,-1 0 0,1 0 0,-1 0 0,0 1 0,1-1 0,-1 0 0,0 0 0,0 0 0,1 0 0,-1 0 0,0 0 0,0 0 0,0 0 0,0-1 0,-3-41 0,2 32 0,-4-28 0,3 29 0,0 0 0,1 0 0,1-1 0,0 1 0,1-13 0,0 20 0,0-1 0,0 1 0,0-1 0,0 1 0,1 0 0,-1 0 0,1-1 0,0 1 0,0 0 0,0 0 0,0 1 0,0-1 0,1 0 0,0 1 0,-1-1 0,1 1 0,0 0 0,0 0 0,4-2 0,-1 0 0,1 1 0,-1 0 0,1 0 0,0 1 0,0 0 0,0 0 0,1 0 0,-1 1 0,0 0 0,1 1 0,-1-1 0,8 2 0,-11-2 0,0 1 0,0-1 0,0 0 0,0 0 0,0-1 0,0 1 0,0-1 0,-1 0 0,1 0 0,-1 0 0,1 0 0,-1-1 0,0 1 0,0-1 0,0 0 0,0 0 0,0 0 0,-1 0 0,1-1 0,-1 1 0,0-1 0,0 1 0,0-1 0,-1 0 0,1 0 0,-1 1 0,0-1 0,0 0 0,0-7 0,0 2 0,-1 0 0,-1 0 0,0-1 0,0 1 0,-1 0 0,0 0 0,0 0 0,-1 0 0,-5-10 0,4 9 0,2-1 0,-1 1 0,-1-17 0,-3-12 0,-1 0 0,2 0 0,-1-41 0,-7-47 0,8 106 0,-1 0 0,-1 1 0,-1 0 0,0 0 0,-2 1 0,-12-18 0,6 10 0,-4-4 0,-1 1 0,-41-44 0,19 25 0,42 46-2,1 1 0,-1-1 0,1 0 0,-1 0 0,1 0 0,0 0 0,0 0 0,0 0 0,1 0 0,-1-1 0,1 1 0,0 0 0,-1 0 0,1 0 0,1-1 0,-1 1 0,0 0 0,1 0 0,1-4 0,0-14-1323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1:03:00.6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2909 20 24575,'-7'-1'0,"-1"1"0,1-2 0,0 1 0,-10-4 0,9 3 0,0 0 0,0 0 0,-12-1 0,12 3 0,1-1 0,-1 1 0,1 0 0,0 0 0,0 1 0,-11 2 0,15-2 0,1-1 0,0 1 0,0 0 0,0 0 0,0 0 0,0 1 0,0-1 0,0 0 0,1 1 0,-1 0 0,0-1 0,1 1 0,-1 0 0,1-1 0,0 1 0,-1 0 0,1 0 0,0 0 0,0 0 0,0 1 0,0 3 0,-2 4 0,0 0 0,1 1 0,1-1 0,-1 1 0,2-1 0,0 1 0,1 11 0,2 4 0,11 43 0,-11-56 0,-1 1 0,-1-1 0,0 0 0,0 1 0,-1-1 0,-4 20 0,4-31 0,-1 0 0,0 0 0,0 0 0,0 0 0,0 0 0,0 0 0,0 0 0,0 0 0,-1-1 0,1 1 0,-1 0 0,1-1 0,-1 0 0,0 1 0,1-1 0,-1 0 0,0 0 0,0 0 0,0 0 0,0 0 0,0 0 0,0 0 0,0-1 0,0 1 0,-3 0 0,-3 0 0,0 1 0,0-1 0,0-1 0,0 1 0,-12-2 0,18 0 0,0 1 0,0-1 0,0 0 0,1 0 0,-1 0 0,0 0 0,0 0 0,1 0 0,-1-1 0,1 1 0,-1 0 0,1-1 0,0 1 0,-1-1 0,1 0 0,0 1 0,0-1 0,0 0 0,0 0 0,0 0 0,1 0 0,-1 1 0,0-1 0,0-3 0,-2-6 0,1-1 0,-3-20 0,5 27 0,0-1 0,-1 0 0,0 1 0,0-1 0,-1 1 0,0 0 0,0-1 0,-3-6 0,4 10 0,-1 0 0,1 0 0,-1 1 0,0-1 0,0 0 0,1 1 0,-1-1 0,0 1 0,0 0 0,-1-1 0,1 1 0,0 0 0,0 0 0,0 0 0,-1 1 0,1-1 0,-1 1 0,1-1 0,0 1 0,-1 0 0,-3 0 0,5-1 0,-1 1 0,1 0 0,-1 0 0,1 0 0,-1 0 0,1 0 0,-1 0 0,1 0 0,-1 0 0,1 1 0,-1-1 0,1 1 0,-1-1 0,1 1 0,0-1 0,-1 1 0,1 0 0,0 0 0,0 0 0,-1 0 0,-1 2 0,2 0 0,-1 0 0,1 0 0,0 0 0,0 1 0,0-1 0,1 0 0,-1 1 0,0 5 0,1-2 0,-1 4 0,0 1 0,-1-1 0,0 0 0,0 0 0,-1 0 0,0 0 0,-1-1 0,-1 1 0,0-1 0,-8 14 0,-2-4 0,1-2 0,0 1 0,1 1 0,-14 30 0,23-38 0,0 1 0,1-1 0,1 1 0,-2 16 0,3-16 0,-1 0 0,0 0 0,-8 23 0,9-35 0,1 0 0,-1 1 0,1-1 0,-1 0 0,0 0 0,0 0 0,1 0 0,-1-1 0,0 1 0,0 0 0,0 0 0,0 0 0,0-1 0,0 1 0,0 0 0,0-1 0,-1 1 0,1-1 0,0 1 0,0-1 0,0 0 0,-1 0 0,1 1 0,0-1 0,0 0 0,-1 0 0,1 0 0,0 0 0,0 0 0,-1-1 0,1 1 0,-1-1 0,0 1 0,0 0 0,0-1 0,0 0 0,0 1 0,0-1 0,1 0 0,-1 0 0,0 0 0,1 0 0,-1 0 0,0-1 0,1 1 0,0 0 0,-1-1 0,1 1 0,0-1 0,-1 1 0,1-1 0,-1-3 0,-3-10 0,1-1 0,1 1 0,-3-30 0,5 10 0,1 20 0,-1 1 0,0-1 0,-1 0 0,0 1 0,-7-21 0,-13-53 0,18 73 0,-67-209 0,69 220 0,0 0 0,0 0 0,0 0 0,-1 0 0,1 1 0,-1-1 0,0 1 0,0 0 0,-1 0 0,1 0 0,0 0 0,-1 0 0,0 1 0,0 0 0,0 0 0,0 0 0,0 0 0,0 0 0,0 1 0,0 0 0,-9-2 0,-6 1 0,0 0 0,0 1 0,-35 4 0,35-2 0,13 0 0,0 0 0,0 0 0,0 1 0,0 0 0,0 0 0,1 0 0,-1 1 0,1 0 0,-1 0 0,-6 6 0,-8 7 0,-20 19 0,31-28 0,-69 65 0,70-65 0,1 0 0,-1 0 0,1 1 0,1 0 0,0 1 0,0-1 0,1 1 0,0 0 0,0 0 0,1 1 0,0-1 0,1 1 0,0 0 0,0 0 0,1 0 0,0 0 0,1 1 0,0 11 0,13 59 0,-12-80 0,0-1 0,-1 1 0,1 0 0,0-1 0,-1 1 0,1-1 0,-1 1 0,1-1 0,0 1 0,-1-1 0,1 1 0,-1-1 0,0 0 0,1 1 0,-1-1 0,1 0 0,-1 1 0,0-1 0,1 0 0,-1 0 0,1 0 0,-1 1 0,0-1 0,1 0 0,-1 0 0,0 0 0,1 0 0,-1 0 0,-1 0 0,-26 0 0,23-1 0,-17 1 0,3 0 0,-30-3 0,45 2 0,-1 0 0,0 0 0,1 0 0,-1 0 0,1-1 0,-1 0 0,1 0 0,0 0 0,0 0 0,0-1 0,-7-4 0,10 4 0,-1 1 0,0 0 0,1-1 0,0 0 0,-1 1 0,1-1 0,0 0 0,0 1 0,1-1 0,-1 0 0,0 0 0,1 0 0,0 0 0,0 1 0,0-1 0,0 0 0,0 0 0,1-4 0,-1 3 0,1 0 0,-1 0 0,0 1 0,-1-1 0,1 0 0,-1 0 0,-1-6 0,1 9 0,0 0 0,1-1 0,-1 1 0,0 0 0,0-1 0,0 1 0,0 0 0,-1 0 0,1 0 0,0 0 0,0 0 0,-1 0 0,1 0 0,-1 0 0,1 0 0,-1 1 0,1-1 0,-1 1 0,1-1 0,-1 1 0,1 0 0,-1-1 0,-1 1 0,-4-1 0,1 0 0,-1 1 0,0 0 0,-10 0 0,15 1 0,0-1 0,0 0 0,-1 1 0,1-1 0,0 1 0,0 0 0,0 0 0,0 0 0,-1 0 0,1 0 0,1 0 0,-1 1 0,0-1 0,0 1 0,0-1 0,-1 2 0,-2 4 0,1-2 0,0 0 0,1 0 0,-1 0 0,1 0 0,1 0 0,-1 1 0,-2 6 0,5-10 0,-1 0 0,0 0 0,0 0 0,0 0 0,0 0 0,0 0 0,0 0 0,0 0 0,0 0 0,-1 0 0,1-1 0,-1 1 0,1-1 0,-1 1 0,0-1 0,-2 2 0,-1-1 0,0 0 0,0-1 0,0 0 0,0 1 0,-9-1 0,11 0 0,-45 7 0,-38 3 0,71-10 0,1 0 0,0 0 0,-27 8 0,33-6 0,1 0 0,-1 0 0,0 1 0,1 0 0,0 0 0,0 1 0,-13 10 0,16-10 0,-1 0 0,0 0 0,1 0 0,-6 10 0,-5 7 0,13-19 0,-1-1 0,1 0 0,-1 0 0,1 0 0,-1-1 0,0 1 0,0-1 0,1 1 0,-1-1 0,0 0 0,-4 1 0,-37 7 0,28-6 0,-1 1 0,0 0 0,0-1 0,0 0 0,-1-2 0,-25 1 0,38-4 0,1 1 0,-1-1 0,0 0 0,1 0 0,0 0 0,-1-1 0,1 0 0,0 0 0,-4-3 0,-17-11 0,23 16 0,-1 0 0,1 0 0,-1 0 0,1 1 0,-1-1 0,0 1 0,1-1 0,-1 1 0,0 0 0,1 0 0,-1 0 0,0 0 0,1 1 0,-5 0 0,-37 17 0,7-2 0,14-8 0,1 0 0,0 2 0,-38 24 0,15-9 0,29-18 0,0-1 0,-1-1 0,0-1 0,0 0 0,-21 2 0,1 0 0,16-2 0,15-4 0,-1 1 0,0 0 0,0 0 0,0 1 0,1 0 0,-1 0 0,1 1 0,-1-1 0,1 2 0,0-1 0,-7 5 0,6 3-1365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1:00:28.4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1 24575,'-1'2'0,"-1"0"0,1 0 0,-1 0 0,1 0 0,-1-1 0,0 1 0,0 0 0,0-1 0,0 1 0,0-1 0,0 0 0,0 1 0,0-1 0,-1 0 0,-1 0 0,-3 3 0,4-2 0,1 0 0,-1 0 0,1 0 0,-1 0 0,1 1 0,0-1 0,0 1 0,0 0 0,0-1 0,1 1 0,-1 0 0,1 0 0,-1 0 0,1 0 0,0 0 0,0 0 0,1 1 0,-1-1 0,0 4 0,1 2 0,-1-1 0,1 1 0,0-1 0,1 0 0,0 1 0,3 12 0,1-7 0,0 0 0,10 20 0,-7-18 0,-4-3 0,-1-1 0,0 0 0,0 1 0,-2-1 0,1 1 0,-2 24 0,1 1 0,17 78 0,-16-102 0,1-1 0,0 0 0,7 22 0,7 25 0,-14-47 0,0 1 0,1-1 0,1 0 0,0-1 0,1 1 0,0-1 0,11 15 0,62 78 0,-51-70 0,-16-18 0,-1 1 0,-1 0 0,15 34 0,-16-31 0,1 0 0,19 29 0,-16-32 0,-4-3 0,1-1 0,1 0 0,1 0 0,0-1 0,17 14 0,21 16 0,-34-28 0,1 0 0,0-2 0,21 13 0,-27-19 0,1-1 0,0-1 0,0 0 0,0-1 0,21 5 0,-22-6 0,1 0 0,-1 1 0,-1 1 0,1 0 0,19 12 0,-24-13 0,0 0 0,0 0 0,-1 1 0,1 0 0,-1 0 0,0 0 0,-1 1 0,1 0 0,-1 0 0,6 10 0,-9-10 0,0 0 0,0 0 0,0 1 0,-1-1 0,0 0 0,0 0 0,0 0 0,-1 0 0,0 0 0,0 0 0,-1 0 0,1 0 0,-1 0 0,-1 0 0,-2 6 0,-9 15 0,-2 1 0,0-2 0,-1 0 0,-40 43 0,4-23 0,43-40 0,0 2 0,1-1 0,0 1 0,0 1 0,1 0 0,0 0 0,0 0 0,1 1 0,-10 20 0,15-28 0,1 1 0,0 0 0,0 0 0,0 0 0,1 0 0,-1 0 0,1 0 0,-1 0 0,1 0 0,0 0 0,0 0 0,1 0 0,-1 0 0,1 0 0,0 4 0,0-4 0,1-1 0,-1 1 0,0-1 0,1 0 0,-1 0 0,1 0 0,0 0 0,0 0 0,0 0 0,0-1 0,0 1 0,0 0 0,0-1 0,4 2 0,6 2 0,1 0 0,0-1 0,0-1 0,0 0 0,23 2 0,-14-2 0,20 4 0,-12-1 0,1-2 0,31 1 0,-44-5 0,89-3 0,-95 2 0,0-1 0,0 0 0,-1-1 0,1 0 0,-1-1 0,21-10 0,-29 13 0,-1-1 0,1 0 0,-1 0 0,0-1 0,0 1 0,1 0 0,-2-1 0,1 1 0,0-1 0,0 0 0,1-4 0,-2 5 0,0-1 0,0 1 0,1-1 0,-1 1 0,1 0 0,-1 0 0,1 0 0,0-1 0,0 2 0,0-1 0,0 0 0,0 0 0,0 1 0,0-1 0,1 1 0,-1 0 0,3-2 0,-4 3 0,0 0 0,0 0 0,0 0 0,0 0 0,-1 0 0,1 0 0,0 1 0,0-1 0,0 0 0,0 0 0,0 1 0,-1-1 0,1 1 0,0-1 0,0 0 0,0 1 0,-1-1 0,1 1 0,0 0 0,-1-1 0,1 1 0,0 0 0,-1-1 0,2 3 0,15 24 0,-7-11 0,-3-8 0,0-1 0,0 0 0,14 9 0,-18-13 0,0-1 0,0 0 0,1 0 0,-1 0 0,1 0 0,-1-1 0,1 1 0,0-1 0,-1 0 0,1 0 0,0 0 0,5 0 0,-6-2 0,-1 1 0,1-1 0,-1 0 0,1 0 0,-1 0 0,1 0 0,-1-1 0,1 1 0,-1-1 0,0 1 0,3-4 0,27-26 0,-20 18 0,-6 8 0,4-5 0,-1 1 0,2 0 0,11-7 0,-18 13 0,1 1 0,0-1 0,0 1 0,0 0 0,0 1 0,0-1 0,0 1 0,0 0 0,0 0 0,1 1 0,5-1 0,86 2 0,70-1 0,-160-1 0,-1 0 0,1-1 0,-1 1 0,1-1 0,-1-1 0,1 1 0,6-5 0,44-27 0,-28 17 0,-23 13-1365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1:01:36.2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24575,'23'16'0,"-15"-13"0,1 0 0,-1 0 0,1-1 0,0 0 0,0 0 0,18 0 0,-15-1 0,0 0 0,21 5 0,-10 2 0,0 1 0,-1 0 0,22 14 0,-42-22 0,-1 0 0,0 0 0,0 0 0,0 0 0,0 0 0,0 0 0,0 0 0,0 0 0,0 0 0,0 0 0,-1 1 0,1-1 0,0 0 0,-1 1 0,1-1 0,-1 0 0,1 3 0,2 27 0,-4-27 0,1 0 0,1 0 0,-1 1 0,0-1 0,1 0 0,0 0 0,3 8 0,1-4 0,1 1 0,0-1 0,0 0 0,1 0 0,13 12 0,-11-12 0,0 1 0,-1 1 0,9 13 0,-14-19 0,0 1 0,0 0 0,-1 0 0,0 0 0,0 0 0,0 0 0,-1 1 0,0-1 0,0 1 0,0-1 0,0 0 0,-1 1 0,0 0 0,0-1 0,-1 0 0,-2 11 0,2 2 0,-2-1 0,0 1 0,-2-1 0,0 0 0,0-1 0,-1 1 0,-2-1 0,1 0 0,-19 27 0,20-33 0,0 1 0,1 0 0,1 0 0,0 0 0,1 1 0,-4 15 0,-1 6 0,-2 0 0,2 1 0,-4 43 0,11-59 0,1 1 0,1 0 0,1-1 0,0 1 0,7 24 0,-8-42 0,0 1 0,-1 0 0,1 0 0,0 0 0,1 0 0,-1-1 0,0 1 0,0-1 0,1 1 0,-1-1 0,1 1 0,-1-1 0,1 0 0,0 1 0,-1-1 0,1 0 0,2 1 0,34 13 0,-33-13 0,9 3 0,0 1 0,-1 1 0,0 0 0,18 14 0,39 28 0,-30-22 0,73 64 0,-73-58 0,9 10 0,5 29 0,-39-54 0,19 18 0,-33-35 0,1 1 0,-1-1 0,1 0 0,-1 0 0,1 0 0,0 0 0,-1 0 0,1-1 0,0 1 0,-1 0 0,1-1 0,0 1 0,0-1 0,0 0 0,-1 0 0,1 1 0,0-1 0,0 0 0,0-1 0,0 1 0,2 0 0,-3-1 0,0 0 0,1 0 0,-1 0 0,0-1 0,0 1 0,1 0 0,-1 0 0,0-1 0,0 1 0,0 0 0,-1-1 0,1 1 0,0-1 0,0 1 0,-1-1 0,1 0 0,0-2 0,6-29 0,3-65 0,-7 51 0,-2 10 0,-1 29 0,0 0 0,0-1 0,1 1 0,2-12 0,-3 17 0,1 0 0,0 0 0,1 1 0,-1-1 0,0 0 0,1 1 0,-1-1 0,1 1 0,0 0 0,0-1 0,0 1 0,0 0 0,0 0 0,0 0 0,1 0 0,3-2 0,-1 1 0,-1 0 0,0-1 0,0 0 0,0 0 0,-1 0 0,0 0 0,1 0 0,-1-1 0,-1 1 0,1-1 0,-1 0 0,1 0 0,-1 0 0,-1 0 0,2-6 0,-1 4 0,1 0 0,-1 0 0,1 0 0,0 1 0,1 0 0,0-1 0,6-7 0,-3 9 0,-1 0 0,1 1 0,1 0 0,-1 0 0,0 0 0,1 1 0,0 0 0,0 1 0,11-3 0,-6 2 0,10-2 0,0 0 0,0 2 0,0 1 0,0 1 0,0 0 0,41 6 0,-59-5 0,0 1 0,0-1 0,-1 1 0,1 1 0,0-1 0,-1 0 0,6 3 0,-8-2 0,-1-1 0,1 0 0,-1 0 0,1 1 0,-1-1 0,0 1 0,1-1 0,-1 1 0,0 0 0,0-1 0,0 1 0,0 0 0,0 0 0,-1 0 0,1 0 0,-1 0 0,1-1 0,-1 1 0,1 4 0,-1-3 0,2 9 0,0 1 0,1 0 0,5 12 0,-7-22 0,0 0 0,1 0 0,-1 0 0,1 0 0,0 0 0,0 0 0,0 0 0,0-1 0,0 1 0,0-1 0,1 0 0,-1 1 0,1-1 0,0 0 0,0-1 0,5 4 0,9 1 0,0-1 0,34 6 0,-34-8 0,-1 0 0,0 2 0,25 8 0,-8 12-1365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1:01:40.4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92 24575,'9'-16'0,"0"1"0,1 1 0,19-22 0,-27 35 0,0-1 0,-1 1 0,1 0 0,0 0 0,0 1 0,0-1 0,0 0 0,0 1 0,0-1 0,0 1 0,0-1 0,0 1 0,0 0 0,3 0 0,35 1 0,-27 0 0,-5 0 0,-1 1 0,1 0 0,0 0 0,0 0 0,-1 1 0,1 0 0,-1 0 0,8 5 0,-8-3 0,1-1 0,0 0 0,0-1 0,1 0 0,-1-1 0,16 4 0,80 12 0,-72-14 0,-1 1 0,0 2 0,51 18 0,-60-19-25,0-2 0,0 0 0,1-2 0,-1 0 0,1-1 0,23-3 0,-2 1-1165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1:01:44.5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0 935 24575,'4'-1'0,"-1"1"0,1-1 0,-1 1 0,1-1 0,-1 0 0,1 0 0,-1-1 0,0 1 0,0-1 0,1 1 0,-1-1 0,3-3 0,36-31 0,-34 27 0,1 1 0,16-12 0,-20 17 0,-1-1 0,0 0 0,1 0 0,-2 0 0,7-8 0,11-11 0,-16 17 0,0 1 0,1 0 0,-1 1 0,1-1 0,1 1 0,-1 0 0,0 1 0,1-1 0,0 1 0,-1 1 0,1-1 0,0 1 0,1 1 0,10-3 0,-15 5 0,1-2 0,-1 1 0,1 0 0,-1-1 0,1 1 0,-1-1 0,1 0 0,-1 0 0,0-1 0,1 1 0,-1-1 0,0 1 0,0-1 0,0 0 0,0 0 0,0 0 0,-1-1 0,1 1 0,-1-1 0,1 1 0,-1-1 0,0 0 0,0 0 0,0 0 0,-1 0 0,1 0 0,0 0 0,1-8 0,10-24 0,1 0 0,31-53 0,-44 86 0,0 1 0,0 0 0,0 0 0,1 0 0,-1 0 0,0 0 0,1 0 0,-1 1 0,1-1 0,-1 0 0,1 1 0,-1-1 0,1 1 0,-1-1 0,1 1 0,-1 0 0,1 0 0,0 0 0,-1 0 0,1 0 0,-1 0 0,4 0 0,41 8 0,-37-6 0,29 5 0,1-1 0,73 0 0,-105-7 0,-1-1 0,1 0 0,-1-1 0,0 1 0,0-1 0,0 0 0,-1-1 0,1 1 0,-1-1 0,0 0 0,10-10 0,19-32 0,-20 25 0,-2 5 0,1 1 0,1 0 0,0 1 0,1 1 0,20-14 0,86-52 0,-114 76 0,-1 1 0,1-1 0,0 1 0,-1 0 0,1 0 0,0 1 0,0 0 0,0 0 0,0 1 0,0 0 0,11 1 0,36-4 0,-49 2 0,-1 0 0,1-1 0,-1 0 0,0 0 0,0 0 0,1 0 0,-2-1 0,1 0 0,0 0 0,5-5 0,1-2 0,0 0 0,9-14 0,12-24 0,-28 40 0,2 1 0,-1-1 0,1 1 0,0 0 0,1 0 0,-1 0 0,1 1 0,1-1 0,-1 1 0,1 1 0,13-9 0,6 1-1365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1:01:49.2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1 236 24575,'31'0'0,"0"1"0,0 1 0,0 2 0,0 1 0,40 12 0,-63-15 0,1 0 0,-1 0 0,1-1 0,0 1 0,0-2 0,0 0 0,0 0 0,0 0 0,13-3 0,-18 0 0,1 0 0,0 0 0,-1 0 0,0-1 0,0 1 0,0-1 0,0 0 0,-1 0 0,6-8 0,3-2 0,1-5 0,-12 17 0,0 0 0,0 1 0,0-1 0,0 0 0,0 0 0,0 1 0,1-1 0,-1 1 0,1-1 0,-1 1 0,1-1 0,-1 1 0,1 0 0,0 0 0,0 0 0,-1 0 0,1 0 0,0 0 0,0 0 0,0 1 0,0-1 0,0 1 0,4-1 0,6 1 0,-6 0 0,0-1 0,1 1 0,-1 0 0,0 1 0,0 0 0,1 0 0,-1 0 0,0 0 0,0 1 0,0 0 0,0 1 0,-1-1 0,1 1 0,0 0 0,8 7 0,-5-3 0,0 0 0,1-1 0,0 0 0,0-1 0,1 0 0,-1 0 0,1-1 0,0-1 0,0 0 0,0 0 0,1-1 0,-1 0 0,0-1 0,1 0 0,-1-1 0,1-1 0,-1 0 0,13-2 0,-13 1 0,-1-1 0,1-1 0,-1 1 0,0-2 0,0 1 0,0-1 0,-1-1 0,1 0 0,-1 0 0,-1-1 0,1 0 0,-1-1 0,0 1 0,-1-2 0,0 1 0,0-1 0,-1 0 0,8-15 0,-9 15 0,1 1 0,0 0 0,0 0 0,1 0 0,0 1 0,0 0 0,1 0 0,-1 1 0,1 0 0,1 1 0,-1-1 0,1 2 0,0-1 0,1 1 0,-1 0 0,0 1 0,1 0 0,0 1 0,0 0 0,0 0 0,0 1 0,14 0 0,-12 1 0,3 0 0,0 0 0,0 0 0,0 1 0,0 1 0,0 1 0,0 0 0,0 1 0,23 9 0,-28-8 0,0 0 0,1 1 0,-2 0 0,1 1 0,-1 0 0,0 0 0,0 1 0,-1 0 0,0 1 0,7 9 0,-13-15-91,0-1 0,0 1 0,0-1 0,1 0 0,-1 1 0,1-1 0,-1 0 0,1-1 0,0 1 0,0 0 0,0-1 0,0 0 0,0 1 0,4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1:01:54.7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1345 1173 24575,'-1'-11'0,"-1"0"0,0 0 0,0 0 0,-8-19 0,1 1 0,6 19 0,1 1 0,0 1 0,0 0 0,-1 0 0,0-1 0,0 2 0,-1-1 0,0 0 0,-1 1 0,0 0 0,-8-10 0,5 7 0,1 1 0,-1-2 0,-8-15 0,-4-7 0,8 13 0,1 0 0,1-1 0,0 0 0,2-1 0,-11-42 0,0 2 0,17 57 0,-2-7 0,0 0 0,1-1 0,-4-23 0,7 31 0,0 1 0,0 0 0,0 0 0,1 0 0,-1 0 0,1 0 0,0 0 0,0 0 0,1 0 0,-1 0 0,1 0 0,0 1 0,0-1 0,0 0 0,0 1 0,4-4 0,1-1 0,-2 2 0,1-1 0,-1 0 0,7-12 0,-11 16 0,0 1 0,0 0 0,0 0 0,0-1 0,0 1 0,-1-1 0,0 1 0,1-1 0,-1 1 0,0-1 0,0 1 0,0-1 0,0 1 0,-1-1 0,1 1 0,-1 0 0,0-4 0,0 4 0,0 1 0,0 0 0,1 0 0,-1 0 0,0 0 0,0 0 0,0 0 0,0 0 0,0 1 0,-1-1 0,1 0 0,0 1 0,0-1 0,0 0 0,-1 1 0,1-1 0,0 1 0,0 0 0,-1 0 0,1-1 0,0 1 0,-3 0 0,-35 0 0,29 0 0,-34 1 0,-1-3 0,-56-8 0,94 8 0,-121-24 0,56 7 0,34 10 0,0-2 0,-50-22 0,10-5 0,-51-23 0,23 11 0,73 34 0,-54-32 0,53 24 0,23 15 0,-1 1 0,-20-11 0,28 17-1365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1:02:10.4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443 2650 24575,'-1'-5'0,"0"-1"0,-1 1 0,0 0 0,0-1 0,0 1 0,-1 0 0,0 1 0,0-1 0,-6-6 0,-11-21 0,11 13 0,1 0 0,0 0 0,2-1 0,0 0 0,1 0 0,1 0 0,1-1 0,1 1 0,1-1 0,1 0 0,0 1 0,2-1 0,4-21 0,-2 3 0,-3 29 0,-1 0 0,2 1 0,0-1 0,0 0 0,5-14 0,11-16 0,44-121 0,-49 107 0,-6 28 0,10-31 0,-10 35 0,0-1 0,4-37 0,3-10 0,-8 54 0,0 0 0,1 1 0,1 0 0,0 0 0,1 1 0,11-14 0,19-30 0,30-81 0,-55 104 0,-9 19 0,15-27 0,13 5 0,-35 38 0,1-1 0,-1 0 0,1 1 0,-1-1 0,1 1 0,-1-1 0,1 1 0,-1 0 0,0 0 0,1 0 0,-1 0 0,0 0 0,1 0 0,-3 0 0,-5 0 0,-3-4 0,0 0 0,-16-8 0,-5-1 0,-3-1 0,28 10 0,-1 0 0,1 1 0,-1 0 0,0 1 0,0-1 0,0 2 0,0-1 0,-11 1 0,6 1 0,1 0 0,0 0 0,-20 4 0,28-3 0,1 0 0,-1 1 0,0 0 0,0 0 0,1 0 0,-1 0 0,1 1 0,0-1 0,-8 7 0,-10 15 0,20-21 0,0-1 0,0 1 0,0-1 0,0 1 0,0-1 0,0 0 0,-1 0 0,1 0 0,-1 0 0,1-1 0,-1 1 0,0-1 0,0 1 0,0-1 0,0 0 0,1 0 0,-2 0 0,1-1 0,0 1 0,-5 0 0,7-1 0,-1 0 0,1 0 0,-1 0 0,1 0 0,-1-1 0,1 1 0,-1 0 0,0-1 0,1 1 0,-1-1 0,1 1 0,0-1 0,-1 0 0,1 0 0,0 0 0,-1 1 0,1-1 0,0 0 0,0 0 0,-2-3 0,1 1 0,0-1 0,0 1 0,1-1 0,-1 0 0,1 0 0,0 0 0,-1-5 0,-15-63 0,13 53 0,3 12 0,0 0 0,-1 0 0,0 0 0,-3-8 0,-6-13 0,2 0 0,1 0 0,-5-31 0,8 19 0,-4-15 0,6 44 0,0-1 0,1 1 0,0-1 0,1 0 0,0-13 0,1 19 0,1 0 0,0 0 0,0-1 0,1 1 0,0 0 0,0 0 0,0 0 0,1 1 0,-1-1 0,1 0 0,5-5 0,0-1 0,2-3 0,0 0 0,1 1 0,0 1 0,1 0 0,20-17 0,-25 25 0,1-1 0,-1 1 0,-1-1 0,1-1 0,-1 1 0,-1-1 0,1 0 0,-1 0 0,0-1 0,-1 0 0,1 0 0,-1 0 0,-1 0 0,0 0 0,0-1 0,-1 1 0,0-1 0,0 0 0,-1 0 0,0 0 0,-1-10 0,1 10 0,-1-1 0,-1 1 0,0 0 0,-2-13 0,2 18 0,-1 0 0,0 0 0,1 0 0,-1 0 0,0 0 0,-1 1 0,1-1 0,-1 1 0,0-1 0,0 1 0,-5-4 0,-5-3 0,-1 0 0,-1 2 0,1 0 0,-1 0 0,-1 1 0,1 1 0,-31-7 0,-38-17 0,79 28 0,-8-4 0,1 0 0,-22-14 0,31 17 0,0 1 0,0-1 0,0 1 0,0-1 0,0 0 0,1-1 0,-1 1 0,1 0 0,0-1 0,0 1 0,0-1 0,1 1 0,-1-1 0,0-5 0,0 4-195,1 1 0,-1-1 0,0 1 0,0-1 0,0 1 0,-4-6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1:02:15.7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1355 1121 24575,'0'-9'0,"0"0"0,-1-1 0,0 1 0,-1 0 0,0 0 0,0 0 0,-7-14 0,3 10 0,-1 0 0,-1 1 0,0 0 0,-10-12 0,-10-13 0,14 18 0,0 1 0,-1 0 0,-1 1 0,-26-22 0,20 24 0,-1 1 0,0 0 0,-29-11 0,45 22 0,1 1 0,0-1 0,0-1 0,1 1 0,-7-6 0,11 8 0,-1-1 0,1 0 0,-1 0 0,1 1 0,0-1 0,0 0 0,-1 0 0,2 0 0,-1 0 0,0-1 0,0 1 0,1 0 0,-1 0 0,1 0 0,-1-1 0,1 1 0,0 0 0,0-4 0,0-4 0,1 6 0,-1 0 0,0 1 0,0-1 0,-1 1 0,1-1 0,-1 1 0,-1-5 0,2 6 0,-1 1 0,0-1 0,0 1 0,0 0 0,0-1 0,0 1 0,-1 0 0,1 0 0,0-1 0,-1 1 0,1 0 0,-1 1 0,1-1 0,-1 0 0,1 0 0,-1 0 0,1 1 0,-3-1 0,-126-55 0,47 18 0,79 37 0,1-1 0,-1 0 0,1 1 0,-1-1 0,1 0 0,0-1 0,0 1 0,0-1 0,0 1 0,0-1 0,1 0 0,-1 0 0,1 0 0,0 0 0,0-1 0,-3-4 0,3 0 0,0 1 0,0-1 0,0 1 0,1-1 0,1 0 0,-1 1 0,1-11 0,0 17 0,1-2 0,-1 0 0,0 0 0,0 0 0,-1 0 0,1 0 0,-1-1 0,1 1 0,-2-3 0,1 5 0,0 0 0,0 0 0,0 0 0,1 0 0,-1 0 0,0 0 0,0 1 0,0-1 0,0 0 0,-1 1 0,1-1 0,0 0 0,0 1 0,0 0 0,0-1 0,-1 1 0,1 0 0,0-1 0,0 1 0,-1 0 0,1 0 0,-2 0 0,-2-1 0,1 0 0,0 0 0,0 0 0,0-1 0,0 0 0,0 0 0,0 0 0,0 0 0,1 0 0,-5-4 0,-19-11 0,15 13 0,0 0 0,0 1 0,0 0 0,-1 1 0,1 0 0,-14 0 0,-4 0 0,28 1 0,-1 0 0,1 0 0,0 0 0,0 0 0,0 0 0,0-1 0,0 1 0,0-1 0,0 1 0,0-1 0,0 0 0,1 1 0,-1-1 0,1 0 0,0 0 0,-1 0 0,1 0 0,0-1 0,-2-3 0,-15-45 0,15 38 0,1 0 0,0 0 0,1 0 0,1 0 0,1-21 0,0-5 0,-1 36 0,0 1 0,0 0 0,0-1 0,-1 1 0,1-1 0,-1 1 0,0 0 0,1 0 0,-1-1 0,0 1 0,0 0 0,-1 0 0,1 0 0,0 0 0,-1 0 0,1 0 0,-3-2 0,1 2 0,0-1 0,-1 1 0,1-1 0,-1 1 0,0 1 0,1-1 0,-1 0 0,0 1 0,-6-2 0,-6 0 0,-2 1 0,1 0 0,-32 1 0,36 2 0,1-2 0,3 1 0,0 0 0,-1 0 0,1 1 0,0 0 0,-17 5 0,24-5 0,-1 0 0,1 0 0,0 0 0,0 0 0,-1 0 0,1 1 0,0-1 0,0 1 0,0 0 0,1 0 0,-1-1 0,0 1 0,1 0 0,-1 1 0,1-1 0,0 0 0,-1 0 0,1 0 0,0 1 0,0-1 0,1 1 0,-1-1 0,0 1 0,1-1 0,0 1 0,-1 3 0,1-4 13,0 0 0,0 0 0,-1 0 0,1-1 0,-1 1 0,1 0 0,-1 0 0,1 0 0,-1-1 0,0 1 0,0 0 0,0-1 0,0 1 0,0-1 0,-1 1 0,1-1 0,0 0 0,-1 1 0,1-1 0,-1 0 0,1 0 0,-1 0 0,1 0 0,-1 0 0,-3 1 0,-2 0-222,0 0 0,0-1 0,0 0 0,0 0 0,-10 0 0,10-1-240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2"/>
            <a:ext cx="86093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5230134"/>
            <a:ext cx="46101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5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3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97973"/>
            <a:ext cx="2674301" cy="527898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54169"/>
            <a:ext cx="77343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03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0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11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109789"/>
            <a:ext cx="4507931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3063530"/>
            <a:ext cx="4507930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109789"/>
            <a:ext cx="4507932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3063530"/>
            <a:ext cx="4507932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85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1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14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3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9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385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-1029207" y="4680813"/>
            <a:ext cx="2758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112" y="6356350"/>
            <a:ext cx="5509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482" y="6356350"/>
            <a:ext cx="1112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F5135F-115E-423C-BE4A-B56C35DC9F3E}"/>
              </a:ext>
            </a:extLst>
          </p:cNvPr>
          <p:cNvGrpSpPr/>
          <p:nvPr/>
        </p:nvGrpSpPr>
        <p:grpSpPr>
          <a:xfrm>
            <a:off x="174436" y="6356005"/>
            <a:ext cx="358083" cy="358083"/>
            <a:chOff x="4135740" y="1745599"/>
            <a:chExt cx="558732" cy="5587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</a:extLst>
            </p:cNvPr>
            <p:cNvGrpSpPr/>
            <p:nvPr/>
          </p:nvGrpSpPr>
          <p:grpSpPr>
            <a:xfrm>
              <a:off x="4135740" y="1745599"/>
              <a:ext cx="558732" cy="558732"/>
              <a:chOff x="1028007" y="1706560"/>
              <a:chExt cx="575710" cy="57571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</a:extLst>
            </p:cNvPr>
            <p:cNvSpPr/>
            <p:nvPr/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166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0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14.png"/><Relationship Id="rId21" Type="http://schemas.openxmlformats.org/officeDocument/2006/relationships/image" Target="../media/image340.png"/><Relationship Id="rId34" Type="http://schemas.openxmlformats.org/officeDocument/2006/relationships/image" Target="../media/image41.png"/><Relationship Id="rId7" Type="http://schemas.openxmlformats.org/officeDocument/2006/relationships/image" Target="../media/image270.png"/><Relationship Id="rId12" Type="http://schemas.openxmlformats.org/officeDocument/2006/relationships/customXml" Target="../ink/ink5.xml"/><Relationship Id="rId17" Type="http://schemas.openxmlformats.org/officeDocument/2006/relationships/image" Target="../media/image320.png"/><Relationship Id="rId25" Type="http://schemas.openxmlformats.org/officeDocument/2006/relationships/image" Target="../media/image360.png"/><Relationship Id="rId33" Type="http://schemas.openxmlformats.org/officeDocument/2006/relationships/image" Target="../media/image400.png"/><Relationship Id="rId2" Type="http://schemas.openxmlformats.org/officeDocument/2006/relationships/image" Target="../media/image40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29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5" Type="http://schemas.openxmlformats.org/officeDocument/2006/relationships/image" Target="../media/image260.png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33.png"/><Relationship Id="rId31" Type="http://schemas.openxmlformats.org/officeDocument/2006/relationships/image" Target="../media/image39.png"/><Relationship Id="rId4" Type="http://schemas.openxmlformats.org/officeDocument/2006/relationships/customXml" Target="../ink/ink1.xml"/><Relationship Id="rId9" Type="http://schemas.openxmlformats.org/officeDocument/2006/relationships/image" Target="../media/image28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37.png"/><Relationship Id="rId30" Type="http://schemas.openxmlformats.org/officeDocument/2006/relationships/customXml" Target="../ink/ink14.xml"/><Relationship Id="rId35" Type="http://schemas.openxmlformats.org/officeDocument/2006/relationships/image" Target="../media/image42.svg"/><Relationship Id="rId8" Type="http://schemas.openxmlformats.org/officeDocument/2006/relationships/customXml" Target="../ink/ink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0318A3-7A0F-4949-A473-C3529E9E8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703CEB-64E5-465C-A005-82F42BC1C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94356">
            <a:off x="1432297" y="-265398"/>
            <a:ext cx="5427406" cy="724848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F672B51-4C3C-4FFC-840C-0083AE633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101580">
            <a:off x="1372793" y="-288472"/>
            <a:ext cx="5549799" cy="7264585"/>
          </a:xfrm>
          <a:custGeom>
            <a:avLst/>
            <a:gdLst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52937 w 5861642"/>
              <a:gd name="connsiteY2" fmla="*/ 6543280 h 7919265"/>
              <a:gd name="connsiteX3" fmla="*/ 422572 w 5861642"/>
              <a:gd name="connsiteY3" fmla="*/ 0 h 7919265"/>
              <a:gd name="connsiteX4" fmla="*/ 4284829 w 5861642"/>
              <a:gd name="connsiteY4" fmla="*/ 212657 h 7919265"/>
              <a:gd name="connsiteX5" fmla="*/ 5823654 w 5861642"/>
              <a:gd name="connsiteY5" fmla="*/ 306262 h 7919265"/>
              <a:gd name="connsiteX6" fmla="*/ 5861642 w 5861642"/>
              <a:gd name="connsiteY6" fmla="*/ 317988 h 7919265"/>
              <a:gd name="connsiteX7" fmla="*/ 5856157 w 5861642"/>
              <a:gd name="connsiteY7" fmla="*/ 378751 h 7919265"/>
              <a:gd name="connsiteX8" fmla="*/ 5842343 w 5861642"/>
              <a:gd name="connsiteY8" fmla="*/ 627797 h 7919265"/>
              <a:gd name="connsiteX9" fmla="*/ 5837543 w 5861642"/>
              <a:gd name="connsiteY9" fmla="*/ 720595 h 7919265"/>
              <a:gd name="connsiteX10" fmla="*/ 5820125 w 5861642"/>
              <a:gd name="connsiteY10" fmla="*/ 1012687 h 7919265"/>
              <a:gd name="connsiteX11" fmla="*/ 5822318 w 5861642"/>
              <a:gd name="connsiteY11" fmla="*/ 1018677 h 7919265"/>
              <a:gd name="connsiteX12" fmla="*/ 5809530 w 5861642"/>
              <a:gd name="connsiteY12" fmla="*/ 1196200 h 7919265"/>
              <a:gd name="connsiteX13" fmla="*/ 5812189 w 5861642"/>
              <a:gd name="connsiteY13" fmla="*/ 1197315 h 7919265"/>
              <a:gd name="connsiteX14" fmla="*/ 5817462 w 5861642"/>
              <a:gd name="connsiteY14" fmla="*/ 1242155 h 7919265"/>
              <a:gd name="connsiteX15" fmla="*/ 5811320 w 5861642"/>
              <a:gd name="connsiteY15" fmla="*/ 1364256 h 7919265"/>
              <a:gd name="connsiteX16" fmla="*/ 5811185 w 5861642"/>
              <a:gd name="connsiteY16" fmla="*/ 1436500 h 7919265"/>
              <a:gd name="connsiteX17" fmla="*/ 5816694 w 5861642"/>
              <a:gd name="connsiteY17" fmla="*/ 1462669 h 7919265"/>
              <a:gd name="connsiteX18" fmla="*/ 5818070 w 5861642"/>
              <a:gd name="connsiteY18" fmla="*/ 1637067 h 7919265"/>
              <a:gd name="connsiteX19" fmla="*/ 5811245 w 5861642"/>
              <a:gd name="connsiteY19" fmla="*/ 1696270 h 7919265"/>
              <a:gd name="connsiteX20" fmla="*/ 5795186 w 5861642"/>
              <a:gd name="connsiteY20" fmla="*/ 1818360 h 7919265"/>
              <a:gd name="connsiteX21" fmla="*/ 5796218 w 5861642"/>
              <a:gd name="connsiteY21" fmla="*/ 1911947 h 7919265"/>
              <a:gd name="connsiteX22" fmla="*/ 5789969 w 5861642"/>
              <a:gd name="connsiteY22" fmla="*/ 1925528 h 7919265"/>
              <a:gd name="connsiteX23" fmla="*/ 5771499 w 5861642"/>
              <a:gd name="connsiteY23" fmla="*/ 2014848 h 7919265"/>
              <a:gd name="connsiteX24" fmla="*/ 5767709 w 5861642"/>
              <a:gd name="connsiteY24" fmla="*/ 2045563 h 7919265"/>
              <a:gd name="connsiteX25" fmla="*/ 5767187 w 5861642"/>
              <a:gd name="connsiteY25" fmla="*/ 2054308 h 7919265"/>
              <a:gd name="connsiteX26" fmla="*/ 5769380 w 5861642"/>
              <a:gd name="connsiteY26" fmla="*/ 2060299 h 7919265"/>
              <a:gd name="connsiteX27" fmla="*/ 5756593 w 5861642"/>
              <a:gd name="connsiteY27" fmla="*/ 2237821 h 7919265"/>
              <a:gd name="connsiteX28" fmla="*/ 5759252 w 5861642"/>
              <a:gd name="connsiteY28" fmla="*/ 2238936 h 7919265"/>
              <a:gd name="connsiteX29" fmla="*/ 5764525 w 5861642"/>
              <a:gd name="connsiteY29" fmla="*/ 2283776 h 7919265"/>
              <a:gd name="connsiteX30" fmla="*/ 5758382 w 5861642"/>
              <a:gd name="connsiteY30" fmla="*/ 2405877 h 7919265"/>
              <a:gd name="connsiteX31" fmla="*/ 5758248 w 5861642"/>
              <a:gd name="connsiteY31" fmla="*/ 2478121 h 7919265"/>
              <a:gd name="connsiteX32" fmla="*/ 5763756 w 5861642"/>
              <a:gd name="connsiteY32" fmla="*/ 2504290 h 7919265"/>
              <a:gd name="connsiteX33" fmla="*/ 5765133 w 5861642"/>
              <a:gd name="connsiteY33" fmla="*/ 2678688 h 7919265"/>
              <a:gd name="connsiteX34" fmla="*/ 5758308 w 5861642"/>
              <a:gd name="connsiteY34" fmla="*/ 2737891 h 7919265"/>
              <a:gd name="connsiteX35" fmla="*/ 5742249 w 5861642"/>
              <a:gd name="connsiteY35" fmla="*/ 2859981 h 7919265"/>
              <a:gd name="connsiteX36" fmla="*/ 5743281 w 5861642"/>
              <a:gd name="connsiteY36" fmla="*/ 2953568 h 7919265"/>
              <a:gd name="connsiteX37" fmla="*/ 5737032 w 5861642"/>
              <a:gd name="connsiteY37" fmla="*/ 2967149 h 7919265"/>
              <a:gd name="connsiteX38" fmla="*/ 5718561 w 5861642"/>
              <a:gd name="connsiteY38" fmla="*/ 3056469 h 7919265"/>
              <a:gd name="connsiteX39" fmla="*/ 5704157 w 5861642"/>
              <a:gd name="connsiteY39" fmla="*/ 3191664 h 7919265"/>
              <a:gd name="connsiteX40" fmla="*/ 5701519 w 5861642"/>
              <a:gd name="connsiteY40" fmla="*/ 3191820 h 7919265"/>
              <a:gd name="connsiteX41" fmla="*/ 5689148 w 5861642"/>
              <a:gd name="connsiteY41" fmla="*/ 3349428 h 7919265"/>
              <a:gd name="connsiteX42" fmla="*/ 5698460 w 5861642"/>
              <a:gd name="connsiteY42" fmla="*/ 3452640 h 7919265"/>
              <a:gd name="connsiteX43" fmla="*/ 5688292 w 5861642"/>
              <a:gd name="connsiteY43" fmla="*/ 3569167 h 7919265"/>
              <a:gd name="connsiteX44" fmla="*/ 5679997 w 5861642"/>
              <a:gd name="connsiteY44" fmla="*/ 3665756 h 7919265"/>
              <a:gd name="connsiteX45" fmla="*/ 5670612 w 5861642"/>
              <a:gd name="connsiteY45" fmla="*/ 3727201 h 7919265"/>
              <a:gd name="connsiteX46" fmla="*/ 5646783 w 5861642"/>
              <a:gd name="connsiteY46" fmla="*/ 4090075 h 7919265"/>
              <a:gd name="connsiteX47" fmla="*/ 5643566 w 5861642"/>
              <a:gd name="connsiteY47" fmla="*/ 4151837 h 7919265"/>
              <a:gd name="connsiteX48" fmla="*/ 5635382 w 5861642"/>
              <a:gd name="connsiteY48" fmla="*/ 4309007 h 7919265"/>
              <a:gd name="connsiteX49" fmla="*/ 5607588 w 5861642"/>
              <a:gd name="connsiteY49" fmla="*/ 4783566 h 7919265"/>
              <a:gd name="connsiteX50" fmla="*/ 5605250 w 5861642"/>
              <a:gd name="connsiteY50" fmla="*/ 4823208 h 7919265"/>
              <a:gd name="connsiteX51" fmla="*/ 5598814 w 5861642"/>
              <a:gd name="connsiteY51" fmla="*/ 5036288 h 7919265"/>
              <a:gd name="connsiteX52" fmla="*/ 5582445 w 5861642"/>
              <a:gd name="connsiteY52" fmla="*/ 5350628 h 7919265"/>
              <a:gd name="connsiteX53" fmla="*/ 5515806 w 5861642"/>
              <a:gd name="connsiteY53" fmla="*/ 6483795 h 7919265"/>
              <a:gd name="connsiteX54" fmla="*/ 5510305 w 5861642"/>
              <a:gd name="connsiteY54" fmla="*/ 6577332 h 7919265"/>
              <a:gd name="connsiteX55" fmla="*/ 5511780 w 5861642"/>
              <a:gd name="connsiteY55" fmla="*/ 6587223 h 7919265"/>
              <a:gd name="connsiteX56" fmla="*/ 5510197 w 5861642"/>
              <a:gd name="connsiteY56" fmla="*/ 6670719 h 7919265"/>
              <a:gd name="connsiteX57" fmla="*/ 5499832 w 5861642"/>
              <a:gd name="connsiteY57" fmla="*/ 6770108 h 7919265"/>
              <a:gd name="connsiteX58" fmla="*/ 5498316 w 5861642"/>
              <a:gd name="connsiteY58" fmla="*/ 6781200 h 7919265"/>
              <a:gd name="connsiteX59" fmla="*/ 5497062 w 5861642"/>
              <a:gd name="connsiteY59" fmla="*/ 6802542 h 7919265"/>
              <a:gd name="connsiteX60" fmla="*/ 5499947 w 5861642"/>
              <a:gd name="connsiteY60" fmla="*/ 6820932 h 7919265"/>
              <a:gd name="connsiteX61" fmla="*/ 5494409 w 5861642"/>
              <a:gd name="connsiteY61" fmla="*/ 6847760 h 7919265"/>
              <a:gd name="connsiteX62" fmla="*/ 5486503 w 5861642"/>
              <a:gd name="connsiteY62" fmla="*/ 6982763 h 7919265"/>
              <a:gd name="connsiteX63" fmla="*/ 5452061 w 5861642"/>
              <a:gd name="connsiteY63" fmla="*/ 7583356 h 7919265"/>
              <a:gd name="connsiteX64" fmla="*/ 5458843 w 5861642"/>
              <a:gd name="connsiteY64" fmla="*/ 7628844 h 7919265"/>
              <a:gd name="connsiteX65" fmla="*/ 5457259 w 5861642"/>
              <a:gd name="connsiteY65" fmla="*/ 7712341 h 7919265"/>
              <a:gd name="connsiteX66" fmla="*/ 5443236 w 5861642"/>
              <a:gd name="connsiteY66" fmla="*/ 7838503 h 7919265"/>
              <a:gd name="connsiteX67" fmla="*/ 5447010 w 5861642"/>
              <a:gd name="connsiteY67" fmla="*/ 7862553 h 7919265"/>
              <a:gd name="connsiteX68" fmla="*/ 5432854 w 5861642"/>
              <a:gd name="connsiteY68" fmla="*/ 7919237 h 7919265"/>
              <a:gd name="connsiteX69" fmla="*/ 397307 w 5861642"/>
              <a:gd name="connsiteY69" fmla="*/ 7606085 h 7919265"/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422572 w 5861642"/>
              <a:gd name="connsiteY2" fmla="*/ 0 h 7919265"/>
              <a:gd name="connsiteX3" fmla="*/ 4284829 w 5861642"/>
              <a:gd name="connsiteY3" fmla="*/ 212657 h 7919265"/>
              <a:gd name="connsiteX4" fmla="*/ 5823654 w 5861642"/>
              <a:gd name="connsiteY4" fmla="*/ 306262 h 7919265"/>
              <a:gd name="connsiteX5" fmla="*/ 5861642 w 5861642"/>
              <a:gd name="connsiteY5" fmla="*/ 317988 h 7919265"/>
              <a:gd name="connsiteX6" fmla="*/ 5856157 w 5861642"/>
              <a:gd name="connsiteY6" fmla="*/ 378751 h 7919265"/>
              <a:gd name="connsiteX7" fmla="*/ 5842343 w 5861642"/>
              <a:gd name="connsiteY7" fmla="*/ 627797 h 7919265"/>
              <a:gd name="connsiteX8" fmla="*/ 5837543 w 5861642"/>
              <a:gd name="connsiteY8" fmla="*/ 720595 h 7919265"/>
              <a:gd name="connsiteX9" fmla="*/ 5820125 w 5861642"/>
              <a:gd name="connsiteY9" fmla="*/ 1012687 h 7919265"/>
              <a:gd name="connsiteX10" fmla="*/ 5822318 w 5861642"/>
              <a:gd name="connsiteY10" fmla="*/ 1018677 h 7919265"/>
              <a:gd name="connsiteX11" fmla="*/ 5809530 w 5861642"/>
              <a:gd name="connsiteY11" fmla="*/ 1196200 h 7919265"/>
              <a:gd name="connsiteX12" fmla="*/ 5812189 w 5861642"/>
              <a:gd name="connsiteY12" fmla="*/ 1197315 h 7919265"/>
              <a:gd name="connsiteX13" fmla="*/ 5817462 w 5861642"/>
              <a:gd name="connsiteY13" fmla="*/ 1242155 h 7919265"/>
              <a:gd name="connsiteX14" fmla="*/ 5811320 w 5861642"/>
              <a:gd name="connsiteY14" fmla="*/ 1364256 h 7919265"/>
              <a:gd name="connsiteX15" fmla="*/ 5811185 w 5861642"/>
              <a:gd name="connsiteY15" fmla="*/ 1436500 h 7919265"/>
              <a:gd name="connsiteX16" fmla="*/ 5816694 w 5861642"/>
              <a:gd name="connsiteY16" fmla="*/ 1462669 h 7919265"/>
              <a:gd name="connsiteX17" fmla="*/ 5818070 w 5861642"/>
              <a:gd name="connsiteY17" fmla="*/ 1637067 h 7919265"/>
              <a:gd name="connsiteX18" fmla="*/ 5811245 w 5861642"/>
              <a:gd name="connsiteY18" fmla="*/ 1696270 h 7919265"/>
              <a:gd name="connsiteX19" fmla="*/ 5795186 w 5861642"/>
              <a:gd name="connsiteY19" fmla="*/ 1818360 h 7919265"/>
              <a:gd name="connsiteX20" fmla="*/ 5796218 w 5861642"/>
              <a:gd name="connsiteY20" fmla="*/ 1911947 h 7919265"/>
              <a:gd name="connsiteX21" fmla="*/ 5789969 w 5861642"/>
              <a:gd name="connsiteY21" fmla="*/ 1925528 h 7919265"/>
              <a:gd name="connsiteX22" fmla="*/ 5771499 w 5861642"/>
              <a:gd name="connsiteY22" fmla="*/ 2014848 h 7919265"/>
              <a:gd name="connsiteX23" fmla="*/ 5767709 w 5861642"/>
              <a:gd name="connsiteY23" fmla="*/ 2045563 h 7919265"/>
              <a:gd name="connsiteX24" fmla="*/ 5767187 w 5861642"/>
              <a:gd name="connsiteY24" fmla="*/ 2054308 h 7919265"/>
              <a:gd name="connsiteX25" fmla="*/ 5769380 w 5861642"/>
              <a:gd name="connsiteY25" fmla="*/ 2060299 h 7919265"/>
              <a:gd name="connsiteX26" fmla="*/ 5756593 w 5861642"/>
              <a:gd name="connsiteY26" fmla="*/ 2237821 h 7919265"/>
              <a:gd name="connsiteX27" fmla="*/ 5759252 w 5861642"/>
              <a:gd name="connsiteY27" fmla="*/ 2238936 h 7919265"/>
              <a:gd name="connsiteX28" fmla="*/ 5764525 w 5861642"/>
              <a:gd name="connsiteY28" fmla="*/ 2283776 h 7919265"/>
              <a:gd name="connsiteX29" fmla="*/ 5758382 w 5861642"/>
              <a:gd name="connsiteY29" fmla="*/ 2405877 h 7919265"/>
              <a:gd name="connsiteX30" fmla="*/ 5758248 w 5861642"/>
              <a:gd name="connsiteY30" fmla="*/ 2478121 h 7919265"/>
              <a:gd name="connsiteX31" fmla="*/ 5763756 w 5861642"/>
              <a:gd name="connsiteY31" fmla="*/ 2504290 h 7919265"/>
              <a:gd name="connsiteX32" fmla="*/ 5765133 w 5861642"/>
              <a:gd name="connsiteY32" fmla="*/ 2678688 h 7919265"/>
              <a:gd name="connsiteX33" fmla="*/ 5758308 w 5861642"/>
              <a:gd name="connsiteY33" fmla="*/ 2737891 h 7919265"/>
              <a:gd name="connsiteX34" fmla="*/ 5742249 w 5861642"/>
              <a:gd name="connsiteY34" fmla="*/ 2859981 h 7919265"/>
              <a:gd name="connsiteX35" fmla="*/ 5743281 w 5861642"/>
              <a:gd name="connsiteY35" fmla="*/ 2953568 h 7919265"/>
              <a:gd name="connsiteX36" fmla="*/ 5737032 w 5861642"/>
              <a:gd name="connsiteY36" fmla="*/ 2967149 h 7919265"/>
              <a:gd name="connsiteX37" fmla="*/ 5718561 w 5861642"/>
              <a:gd name="connsiteY37" fmla="*/ 3056469 h 7919265"/>
              <a:gd name="connsiteX38" fmla="*/ 5704157 w 5861642"/>
              <a:gd name="connsiteY38" fmla="*/ 3191664 h 7919265"/>
              <a:gd name="connsiteX39" fmla="*/ 5701519 w 5861642"/>
              <a:gd name="connsiteY39" fmla="*/ 3191820 h 7919265"/>
              <a:gd name="connsiteX40" fmla="*/ 5689148 w 5861642"/>
              <a:gd name="connsiteY40" fmla="*/ 3349428 h 7919265"/>
              <a:gd name="connsiteX41" fmla="*/ 5698460 w 5861642"/>
              <a:gd name="connsiteY41" fmla="*/ 3452640 h 7919265"/>
              <a:gd name="connsiteX42" fmla="*/ 5688292 w 5861642"/>
              <a:gd name="connsiteY42" fmla="*/ 3569167 h 7919265"/>
              <a:gd name="connsiteX43" fmla="*/ 5679997 w 5861642"/>
              <a:gd name="connsiteY43" fmla="*/ 3665756 h 7919265"/>
              <a:gd name="connsiteX44" fmla="*/ 5670612 w 5861642"/>
              <a:gd name="connsiteY44" fmla="*/ 3727201 h 7919265"/>
              <a:gd name="connsiteX45" fmla="*/ 5646783 w 5861642"/>
              <a:gd name="connsiteY45" fmla="*/ 4090075 h 7919265"/>
              <a:gd name="connsiteX46" fmla="*/ 5643566 w 5861642"/>
              <a:gd name="connsiteY46" fmla="*/ 4151837 h 7919265"/>
              <a:gd name="connsiteX47" fmla="*/ 5635382 w 5861642"/>
              <a:gd name="connsiteY47" fmla="*/ 4309007 h 7919265"/>
              <a:gd name="connsiteX48" fmla="*/ 5607588 w 5861642"/>
              <a:gd name="connsiteY48" fmla="*/ 4783566 h 7919265"/>
              <a:gd name="connsiteX49" fmla="*/ 5605250 w 5861642"/>
              <a:gd name="connsiteY49" fmla="*/ 4823208 h 7919265"/>
              <a:gd name="connsiteX50" fmla="*/ 5598814 w 5861642"/>
              <a:gd name="connsiteY50" fmla="*/ 5036288 h 7919265"/>
              <a:gd name="connsiteX51" fmla="*/ 5582445 w 5861642"/>
              <a:gd name="connsiteY51" fmla="*/ 5350628 h 7919265"/>
              <a:gd name="connsiteX52" fmla="*/ 5515806 w 5861642"/>
              <a:gd name="connsiteY52" fmla="*/ 6483795 h 7919265"/>
              <a:gd name="connsiteX53" fmla="*/ 5510305 w 5861642"/>
              <a:gd name="connsiteY53" fmla="*/ 6577332 h 7919265"/>
              <a:gd name="connsiteX54" fmla="*/ 5511780 w 5861642"/>
              <a:gd name="connsiteY54" fmla="*/ 6587223 h 7919265"/>
              <a:gd name="connsiteX55" fmla="*/ 5510197 w 5861642"/>
              <a:gd name="connsiteY55" fmla="*/ 6670719 h 7919265"/>
              <a:gd name="connsiteX56" fmla="*/ 5499832 w 5861642"/>
              <a:gd name="connsiteY56" fmla="*/ 6770108 h 7919265"/>
              <a:gd name="connsiteX57" fmla="*/ 5498316 w 5861642"/>
              <a:gd name="connsiteY57" fmla="*/ 6781200 h 7919265"/>
              <a:gd name="connsiteX58" fmla="*/ 5497062 w 5861642"/>
              <a:gd name="connsiteY58" fmla="*/ 6802542 h 7919265"/>
              <a:gd name="connsiteX59" fmla="*/ 5499947 w 5861642"/>
              <a:gd name="connsiteY59" fmla="*/ 6820932 h 7919265"/>
              <a:gd name="connsiteX60" fmla="*/ 5494409 w 5861642"/>
              <a:gd name="connsiteY60" fmla="*/ 6847760 h 7919265"/>
              <a:gd name="connsiteX61" fmla="*/ 5486503 w 5861642"/>
              <a:gd name="connsiteY61" fmla="*/ 6982763 h 7919265"/>
              <a:gd name="connsiteX62" fmla="*/ 5452061 w 5861642"/>
              <a:gd name="connsiteY62" fmla="*/ 7583356 h 7919265"/>
              <a:gd name="connsiteX63" fmla="*/ 5458843 w 5861642"/>
              <a:gd name="connsiteY63" fmla="*/ 7628844 h 7919265"/>
              <a:gd name="connsiteX64" fmla="*/ 5457259 w 5861642"/>
              <a:gd name="connsiteY64" fmla="*/ 7712341 h 7919265"/>
              <a:gd name="connsiteX65" fmla="*/ 5443236 w 5861642"/>
              <a:gd name="connsiteY65" fmla="*/ 7838503 h 7919265"/>
              <a:gd name="connsiteX66" fmla="*/ 5447010 w 5861642"/>
              <a:gd name="connsiteY66" fmla="*/ 7862553 h 7919265"/>
              <a:gd name="connsiteX67" fmla="*/ 5432854 w 5861642"/>
              <a:gd name="connsiteY67" fmla="*/ 7919237 h 7919265"/>
              <a:gd name="connsiteX68" fmla="*/ 397307 w 5861642"/>
              <a:gd name="connsiteY68" fmla="*/ 7606085 h 7919265"/>
              <a:gd name="connsiteX69" fmla="*/ 0 w 5861642"/>
              <a:gd name="connsiteY6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82445 w 5861642"/>
              <a:gd name="connsiteY50" fmla="*/ 5350628 h 7919265"/>
              <a:gd name="connsiteX51" fmla="*/ 5515806 w 5861642"/>
              <a:gd name="connsiteY51" fmla="*/ 6483795 h 7919265"/>
              <a:gd name="connsiteX52" fmla="*/ 5510305 w 5861642"/>
              <a:gd name="connsiteY52" fmla="*/ 6577332 h 7919265"/>
              <a:gd name="connsiteX53" fmla="*/ 5511780 w 5861642"/>
              <a:gd name="connsiteY53" fmla="*/ 6587223 h 7919265"/>
              <a:gd name="connsiteX54" fmla="*/ 5510197 w 5861642"/>
              <a:gd name="connsiteY54" fmla="*/ 6670719 h 7919265"/>
              <a:gd name="connsiteX55" fmla="*/ 5499832 w 5861642"/>
              <a:gd name="connsiteY55" fmla="*/ 6770108 h 7919265"/>
              <a:gd name="connsiteX56" fmla="*/ 5498316 w 5861642"/>
              <a:gd name="connsiteY56" fmla="*/ 6781200 h 7919265"/>
              <a:gd name="connsiteX57" fmla="*/ 5497062 w 5861642"/>
              <a:gd name="connsiteY57" fmla="*/ 6802542 h 7919265"/>
              <a:gd name="connsiteX58" fmla="*/ 5499947 w 5861642"/>
              <a:gd name="connsiteY58" fmla="*/ 6820932 h 7919265"/>
              <a:gd name="connsiteX59" fmla="*/ 5494409 w 5861642"/>
              <a:gd name="connsiteY59" fmla="*/ 6847760 h 7919265"/>
              <a:gd name="connsiteX60" fmla="*/ 5486503 w 5861642"/>
              <a:gd name="connsiteY60" fmla="*/ 6982763 h 7919265"/>
              <a:gd name="connsiteX61" fmla="*/ 5452061 w 5861642"/>
              <a:gd name="connsiteY61" fmla="*/ 7583356 h 7919265"/>
              <a:gd name="connsiteX62" fmla="*/ 5458843 w 5861642"/>
              <a:gd name="connsiteY62" fmla="*/ 7628844 h 7919265"/>
              <a:gd name="connsiteX63" fmla="*/ 5457259 w 5861642"/>
              <a:gd name="connsiteY63" fmla="*/ 7712341 h 7919265"/>
              <a:gd name="connsiteX64" fmla="*/ 5443236 w 5861642"/>
              <a:gd name="connsiteY64" fmla="*/ 7838503 h 7919265"/>
              <a:gd name="connsiteX65" fmla="*/ 5447010 w 5861642"/>
              <a:gd name="connsiteY65" fmla="*/ 7862553 h 7919265"/>
              <a:gd name="connsiteX66" fmla="*/ 5432854 w 5861642"/>
              <a:gd name="connsiteY66" fmla="*/ 7919237 h 7919265"/>
              <a:gd name="connsiteX67" fmla="*/ 397307 w 5861642"/>
              <a:gd name="connsiteY67" fmla="*/ 7606085 h 7919265"/>
              <a:gd name="connsiteX68" fmla="*/ 0 w 5861642"/>
              <a:gd name="connsiteY6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15806 w 5861642"/>
              <a:gd name="connsiteY50" fmla="*/ 6483795 h 7919265"/>
              <a:gd name="connsiteX51" fmla="*/ 5510305 w 5861642"/>
              <a:gd name="connsiteY51" fmla="*/ 6577332 h 7919265"/>
              <a:gd name="connsiteX52" fmla="*/ 5511780 w 5861642"/>
              <a:gd name="connsiteY52" fmla="*/ 6587223 h 7919265"/>
              <a:gd name="connsiteX53" fmla="*/ 5510197 w 5861642"/>
              <a:gd name="connsiteY53" fmla="*/ 6670719 h 7919265"/>
              <a:gd name="connsiteX54" fmla="*/ 5499832 w 5861642"/>
              <a:gd name="connsiteY54" fmla="*/ 6770108 h 7919265"/>
              <a:gd name="connsiteX55" fmla="*/ 5498316 w 5861642"/>
              <a:gd name="connsiteY55" fmla="*/ 6781200 h 7919265"/>
              <a:gd name="connsiteX56" fmla="*/ 5497062 w 5861642"/>
              <a:gd name="connsiteY56" fmla="*/ 6802542 h 7919265"/>
              <a:gd name="connsiteX57" fmla="*/ 5499947 w 5861642"/>
              <a:gd name="connsiteY57" fmla="*/ 6820932 h 7919265"/>
              <a:gd name="connsiteX58" fmla="*/ 5494409 w 5861642"/>
              <a:gd name="connsiteY58" fmla="*/ 6847760 h 7919265"/>
              <a:gd name="connsiteX59" fmla="*/ 5486503 w 5861642"/>
              <a:gd name="connsiteY59" fmla="*/ 6982763 h 7919265"/>
              <a:gd name="connsiteX60" fmla="*/ 5452061 w 5861642"/>
              <a:gd name="connsiteY60" fmla="*/ 7583356 h 7919265"/>
              <a:gd name="connsiteX61" fmla="*/ 5458843 w 5861642"/>
              <a:gd name="connsiteY61" fmla="*/ 7628844 h 7919265"/>
              <a:gd name="connsiteX62" fmla="*/ 5457259 w 5861642"/>
              <a:gd name="connsiteY62" fmla="*/ 7712341 h 7919265"/>
              <a:gd name="connsiteX63" fmla="*/ 5443236 w 5861642"/>
              <a:gd name="connsiteY63" fmla="*/ 7838503 h 7919265"/>
              <a:gd name="connsiteX64" fmla="*/ 5447010 w 5861642"/>
              <a:gd name="connsiteY64" fmla="*/ 7862553 h 7919265"/>
              <a:gd name="connsiteX65" fmla="*/ 5432854 w 5861642"/>
              <a:gd name="connsiteY65" fmla="*/ 7919237 h 7919265"/>
              <a:gd name="connsiteX66" fmla="*/ 397307 w 5861642"/>
              <a:gd name="connsiteY66" fmla="*/ 7606085 h 7919265"/>
              <a:gd name="connsiteX67" fmla="*/ 0 w 5861642"/>
              <a:gd name="connsiteY6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598814 w 5861642"/>
              <a:gd name="connsiteY48" fmla="*/ 5036288 h 7919265"/>
              <a:gd name="connsiteX49" fmla="*/ 5515806 w 5861642"/>
              <a:gd name="connsiteY49" fmla="*/ 6483795 h 7919265"/>
              <a:gd name="connsiteX50" fmla="*/ 5510305 w 5861642"/>
              <a:gd name="connsiteY50" fmla="*/ 6577332 h 7919265"/>
              <a:gd name="connsiteX51" fmla="*/ 5511780 w 5861642"/>
              <a:gd name="connsiteY51" fmla="*/ 6587223 h 7919265"/>
              <a:gd name="connsiteX52" fmla="*/ 5510197 w 5861642"/>
              <a:gd name="connsiteY52" fmla="*/ 6670719 h 7919265"/>
              <a:gd name="connsiteX53" fmla="*/ 5499832 w 5861642"/>
              <a:gd name="connsiteY53" fmla="*/ 6770108 h 7919265"/>
              <a:gd name="connsiteX54" fmla="*/ 5498316 w 5861642"/>
              <a:gd name="connsiteY54" fmla="*/ 6781200 h 7919265"/>
              <a:gd name="connsiteX55" fmla="*/ 5497062 w 5861642"/>
              <a:gd name="connsiteY55" fmla="*/ 6802542 h 7919265"/>
              <a:gd name="connsiteX56" fmla="*/ 5499947 w 5861642"/>
              <a:gd name="connsiteY56" fmla="*/ 6820932 h 7919265"/>
              <a:gd name="connsiteX57" fmla="*/ 5494409 w 5861642"/>
              <a:gd name="connsiteY57" fmla="*/ 6847760 h 7919265"/>
              <a:gd name="connsiteX58" fmla="*/ 5486503 w 5861642"/>
              <a:gd name="connsiteY58" fmla="*/ 6982763 h 7919265"/>
              <a:gd name="connsiteX59" fmla="*/ 5452061 w 5861642"/>
              <a:gd name="connsiteY59" fmla="*/ 7583356 h 7919265"/>
              <a:gd name="connsiteX60" fmla="*/ 5458843 w 5861642"/>
              <a:gd name="connsiteY60" fmla="*/ 7628844 h 7919265"/>
              <a:gd name="connsiteX61" fmla="*/ 5457259 w 5861642"/>
              <a:gd name="connsiteY61" fmla="*/ 7712341 h 7919265"/>
              <a:gd name="connsiteX62" fmla="*/ 5443236 w 5861642"/>
              <a:gd name="connsiteY62" fmla="*/ 7838503 h 7919265"/>
              <a:gd name="connsiteX63" fmla="*/ 5447010 w 5861642"/>
              <a:gd name="connsiteY63" fmla="*/ 7862553 h 7919265"/>
              <a:gd name="connsiteX64" fmla="*/ 5432854 w 5861642"/>
              <a:gd name="connsiteY64" fmla="*/ 7919237 h 7919265"/>
              <a:gd name="connsiteX65" fmla="*/ 397307 w 5861642"/>
              <a:gd name="connsiteY65" fmla="*/ 7606085 h 7919265"/>
              <a:gd name="connsiteX66" fmla="*/ 0 w 5861642"/>
              <a:gd name="connsiteY6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07588 w 5861642"/>
              <a:gd name="connsiteY46" fmla="*/ 4783566 h 7919265"/>
              <a:gd name="connsiteX47" fmla="*/ 5598814 w 5861642"/>
              <a:gd name="connsiteY47" fmla="*/ 5036288 h 7919265"/>
              <a:gd name="connsiteX48" fmla="*/ 5515806 w 5861642"/>
              <a:gd name="connsiteY48" fmla="*/ 6483795 h 7919265"/>
              <a:gd name="connsiteX49" fmla="*/ 5510305 w 5861642"/>
              <a:gd name="connsiteY49" fmla="*/ 6577332 h 7919265"/>
              <a:gd name="connsiteX50" fmla="*/ 5511780 w 5861642"/>
              <a:gd name="connsiteY50" fmla="*/ 6587223 h 7919265"/>
              <a:gd name="connsiteX51" fmla="*/ 5510197 w 5861642"/>
              <a:gd name="connsiteY51" fmla="*/ 6670719 h 7919265"/>
              <a:gd name="connsiteX52" fmla="*/ 5499832 w 5861642"/>
              <a:gd name="connsiteY52" fmla="*/ 6770108 h 7919265"/>
              <a:gd name="connsiteX53" fmla="*/ 5498316 w 5861642"/>
              <a:gd name="connsiteY53" fmla="*/ 6781200 h 7919265"/>
              <a:gd name="connsiteX54" fmla="*/ 5497062 w 5861642"/>
              <a:gd name="connsiteY54" fmla="*/ 6802542 h 7919265"/>
              <a:gd name="connsiteX55" fmla="*/ 5499947 w 5861642"/>
              <a:gd name="connsiteY55" fmla="*/ 6820932 h 7919265"/>
              <a:gd name="connsiteX56" fmla="*/ 5494409 w 5861642"/>
              <a:gd name="connsiteY56" fmla="*/ 6847760 h 7919265"/>
              <a:gd name="connsiteX57" fmla="*/ 5486503 w 5861642"/>
              <a:gd name="connsiteY57" fmla="*/ 6982763 h 7919265"/>
              <a:gd name="connsiteX58" fmla="*/ 5452061 w 5861642"/>
              <a:gd name="connsiteY58" fmla="*/ 7583356 h 7919265"/>
              <a:gd name="connsiteX59" fmla="*/ 5458843 w 5861642"/>
              <a:gd name="connsiteY59" fmla="*/ 7628844 h 7919265"/>
              <a:gd name="connsiteX60" fmla="*/ 5457259 w 5861642"/>
              <a:gd name="connsiteY60" fmla="*/ 7712341 h 7919265"/>
              <a:gd name="connsiteX61" fmla="*/ 5443236 w 5861642"/>
              <a:gd name="connsiteY61" fmla="*/ 7838503 h 7919265"/>
              <a:gd name="connsiteX62" fmla="*/ 5447010 w 5861642"/>
              <a:gd name="connsiteY62" fmla="*/ 7862553 h 7919265"/>
              <a:gd name="connsiteX63" fmla="*/ 5432854 w 5861642"/>
              <a:gd name="connsiteY63" fmla="*/ 7919237 h 7919265"/>
              <a:gd name="connsiteX64" fmla="*/ 397307 w 5861642"/>
              <a:gd name="connsiteY64" fmla="*/ 7606085 h 7919265"/>
              <a:gd name="connsiteX65" fmla="*/ 0 w 5861642"/>
              <a:gd name="connsiteY6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07588 w 5861642"/>
              <a:gd name="connsiteY45" fmla="*/ 4783566 h 7919265"/>
              <a:gd name="connsiteX46" fmla="*/ 5598814 w 5861642"/>
              <a:gd name="connsiteY46" fmla="*/ 5036288 h 7919265"/>
              <a:gd name="connsiteX47" fmla="*/ 5515806 w 5861642"/>
              <a:gd name="connsiteY47" fmla="*/ 6483795 h 7919265"/>
              <a:gd name="connsiteX48" fmla="*/ 5510305 w 5861642"/>
              <a:gd name="connsiteY48" fmla="*/ 6577332 h 7919265"/>
              <a:gd name="connsiteX49" fmla="*/ 5511780 w 5861642"/>
              <a:gd name="connsiteY49" fmla="*/ 6587223 h 7919265"/>
              <a:gd name="connsiteX50" fmla="*/ 5510197 w 5861642"/>
              <a:gd name="connsiteY50" fmla="*/ 6670719 h 7919265"/>
              <a:gd name="connsiteX51" fmla="*/ 5499832 w 5861642"/>
              <a:gd name="connsiteY51" fmla="*/ 6770108 h 7919265"/>
              <a:gd name="connsiteX52" fmla="*/ 5498316 w 5861642"/>
              <a:gd name="connsiteY52" fmla="*/ 6781200 h 7919265"/>
              <a:gd name="connsiteX53" fmla="*/ 5497062 w 5861642"/>
              <a:gd name="connsiteY53" fmla="*/ 6802542 h 7919265"/>
              <a:gd name="connsiteX54" fmla="*/ 5499947 w 5861642"/>
              <a:gd name="connsiteY54" fmla="*/ 6820932 h 7919265"/>
              <a:gd name="connsiteX55" fmla="*/ 5494409 w 5861642"/>
              <a:gd name="connsiteY55" fmla="*/ 6847760 h 7919265"/>
              <a:gd name="connsiteX56" fmla="*/ 5486503 w 5861642"/>
              <a:gd name="connsiteY56" fmla="*/ 6982763 h 7919265"/>
              <a:gd name="connsiteX57" fmla="*/ 5452061 w 5861642"/>
              <a:gd name="connsiteY57" fmla="*/ 7583356 h 7919265"/>
              <a:gd name="connsiteX58" fmla="*/ 5458843 w 5861642"/>
              <a:gd name="connsiteY58" fmla="*/ 7628844 h 7919265"/>
              <a:gd name="connsiteX59" fmla="*/ 5457259 w 5861642"/>
              <a:gd name="connsiteY59" fmla="*/ 7712341 h 7919265"/>
              <a:gd name="connsiteX60" fmla="*/ 5443236 w 5861642"/>
              <a:gd name="connsiteY60" fmla="*/ 7838503 h 7919265"/>
              <a:gd name="connsiteX61" fmla="*/ 5447010 w 5861642"/>
              <a:gd name="connsiteY61" fmla="*/ 7862553 h 7919265"/>
              <a:gd name="connsiteX62" fmla="*/ 5432854 w 5861642"/>
              <a:gd name="connsiteY62" fmla="*/ 7919237 h 7919265"/>
              <a:gd name="connsiteX63" fmla="*/ 397307 w 5861642"/>
              <a:gd name="connsiteY63" fmla="*/ 7606085 h 7919265"/>
              <a:gd name="connsiteX64" fmla="*/ 0 w 5861642"/>
              <a:gd name="connsiteY6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07588 w 5861642"/>
              <a:gd name="connsiteY44" fmla="*/ 4783566 h 7919265"/>
              <a:gd name="connsiteX45" fmla="*/ 5598814 w 5861642"/>
              <a:gd name="connsiteY45" fmla="*/ 5036288 h 7919265"/>
              <a:gd name="connsiteX46" fmla="*/ 5515806 w 5861642"/>
              <a:gd name="connsiteY46" fmla="*/ 6483795 h 7919265"/>
              <a:gd name="connsiteX47" fmla="*/ 5510305 w 5861642"/>
              <a:gd name="connsiteY47" fmla="*/ 6577332 h 7919265"/>
              <a:gd name="connsiteX48" fmla="*/ 5511780 w 5861642"/>
              <a:gd name="connsiteY48" fmla="*/ 6587223 h 7919265"/>
              <a:gd name="connsiteX49" fmla="*/ 5510197 w 5861642"/>
              <a:gd name="connsiteY49" fmla="*/ 6670719 h 7919265"/>
              <a:gd name="connsiteX50" fmla="*/ 5499832 w 5861642"/>
              <a:gd name="connsiteY50" fmla="*/ 6770108 h 7919265"/>
              <a:gd name="connsiteX51" fmla="*/ 5498316 w 5861642"/>
              <a:gd name="connsiteY51" fmla="*/ 6781200 h 7919265"/>
              <a:gd name="connsiteX52" fmla="*/ 5497062 w 5861642"/>
              <a:gd name="connsiteY52" fmla="*/ 6802542 h 7919265"/>
              <a:gd name="connsiteX53" fmla="*/ 5499947 w 5861642"/>
              <a:gd name="connsiteY53" fmla="*/ 6820932 h 7919265"/>
              <a:gd name="connsiteX54" fmla="*/ 5494409 w 5861642"/>
              <a:gd name="connsiteY54" fmla="*/ 6847760 h 7919265"/>
              <a:gd name="connsiteX55" fmla="*/ 5486503 w 5861642"/>
              <a:gd name="connsiteY55" fmla="*/ 6982763 h 7919265"/>
              <a:gd name="connsiteX56" fmla="*/ 5452061 w 5861642"/>
              <a:gd name="connsiteY56" fmla="*/ 7583356 h 7919265"/>
              <a:gd name="connsiteX57" fmla="*/ 5458843 w 5861642"/>
              <a:gd name="connsiteY57" fmla="*/ 7628844 h 7919265"/>
              <a:gd name="connsiteX58" fmla="*/ 5457259 w 5861642"/>
              <a:gd name="connsiteY58" fmla="*/ 7712341 h 7919265"/>
              <a:gd name="connsiteX59" fmla="*/ 5443236 w 5861642"/>
              <a:gd name="connsiteY59" fmla="*/ 7838503 h 7919265"/>
              <a:gd name="connsiteX60" fmla="*/ 5447010 w 5861642"/>
              <a:gd name="connsiteY60" fmla="*/ 7862553 h 7919265"/>
              <a:gd name="connsiteX61" fmla="*/ 5432854 w 5861642"/>
              <a:gd name="connsiteY61" fmla="*/ 7919237 h 7919265"/>
              <a:gd name="connsiteX62" fmla="*/ 397307 w 5861642"/>
              <a:gd name="connsiteY62" fmla="*/ 7606085 h 7919265"/>
              <a:gd name="connsiteX63" fmla="*/ 0 w 5861642"/>
              <a:gd name="connsiteY6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98814 w 5861642"/>
              <a:gd name="connsiteY44" fmla="*/ 5036288 h 7919265"/>
              <a:gd name="connsiteX45" fmla="*/ 5515806 w 5861642"/>
              <a:gd name="connsiteY45" fmla="*/ 6483795 h 7919265"/>
              <a:gd name="connsiteX46" fmla="*/ 5510305 w 5861642"/>
              <a:gd name="connsiteY46" fmla="*/ 6577332 h 7919265"/>
              <a:gd name="connsiteX47" fmla="*/ 5511780 w 5861642"/>
              <a:gd name="connsiteY47" fmla="*/ 6587223 h 7919265"/>
              <a:gd name="connsiteX48" fmla="*/ 5510197 w 5861642"/>
              <a:gd name="connsiteY48" fmla="*/ 6670719 h 7919265"/>
              <a:gd name="connsiteX49" fmla="*/ 5499832 w 5861642"/>
              <a:gd name="connsiteY49" fmla="*/ 6770108 h 7919265"/>
              <a:gd name="connsiteX50" fmla="*/ 5498316 w 5861642"/>
              <a:gd name="connsiteY50" fmla="*/ 6781200 h 7919265"/>
              <a:gd name="connsiteX51" fmla="*/ 5497062 w 5861642"/>
              <a:gd name="connsiteY51" fmla="*/ 6802542 h 7919265"/>
              <a:gd name="connsiteX52" fmla="*/ 5499947 w 5861642"/>
              <a:gd name="connsiteY52" fmla="*/ 6820932 h 7919265"/>
              <a:gd name="connsiteX53" fmla="*/ 5494409 w 5861642"/>
              <a:gd name="connsiteY53" fmla="*/ 6847760 h 7919265"/>
              <a:gd name="connsiteX54" fmla="*/ 5486503 w 5861642"/>
              <a:gd name="connsiteY54" fmla="*/ 6982763 h 7919265"/>
              <a:gd name="connsiteX55" fmla="*/ 5452061 w 5861642"/>
              <a:gd name="connsiteY55" fmla="*/ 7583356 h 7919265"/>
              <a:gd name="connsiteX56" fmla="*/ 5458843 w 5861642"/>
              <a:gd name="connsiteY56" fmla="*/ 7628844 h 7919265"/>
              <a:gd name="connsiteX57" fmla="*/ 5457259 w 5861642"/>
              <a:gd name="connsiteY57" fmla="*/ 7712341 h 7919265"/>
              <a:gd name="connsiteX58" fmla="*/ 5443236 w 5861642"/>
              <a:gd name="connsiteY58" fmla="*/ 7838503 h 7919265"/>
              <a:gd name="connsiteX59" fmla="*/ 5447010 w 5861642"/>
              <a:gd name="connsiteY59" fmla="*/ 7862553 h 7919265"/>
              <a:gd name="connsiteX60" fmla="*/ 5432854 w 5861642"/>
              <a:gd name="connsiteY60" fmla="*/ 7919237 h 7919265"/>
              <a:gd name="connsiteX61" fmla="*/ 397307 w 5861642"/>
              <a:gd name="connsiteY61" fmla="*/ 7606085 h 7919265"/>
              <a:gd name="connsiteX62" fmla="*/ 0 w 5861642"/>
              <a:gd name="connsiteY6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15806 w 5861642"/>
              <a:gd name="connsiteY44" fmla="*/ 6483795 h 7919265"/>
              <a:gd name="connsiteX45" fmla="*/ 5510305 w 5861642"/>
              <a:gd name="connsiteY45" fmla="*/ 6577332 h 7919265"/>
              <a:gd name="connsiteX46" fmla="*/ 5511780 w 5861642"/>
              <a:gd name="connsiteY46" fmla="*/ 6587223 h 7919265"/>
              <a:gd name="connsiteX47" fmla="*/ 5510197 w 5861642"/>
              <a:gd name="connsiteY47" fmla="*/ 6670719 h 7919265"/>
              <a:gd name="connsiteX48" fmla="*/ 5499832 w 5861642"/>
              <a:gd name="connsiteY48" fmla="*/ 6770108 h 7919265"/>
              <a:gd name="connsiteX49" fmla="*/ 5498316 w 5861642"/>
              <a:gd name="connsiteY49" fmla="*/ 6781200 h 7919265"/>
              <a:gd name="connsiteX50" fmla="*/ 5497062 w 5861642"/>
              <a:gd name="connsiteY50" fmla="*/ 6802542 h 7919265"/>
              <a:gd name="connsiteX51" fmla="*/ 5499947 w 5861642"/>
              <a:gd name="connsiteY51" fmla="*/ 6820932 h 7919265"/>
              <a:gd name="connsiteX52" fmla="*/ 5494409 w 5861642"/>
              <a:gd name="connsiteY52" fmla="*/ 6847760 h 7919265"/>
              <a:gd name="connsiteX53" fmla="*/ 5486503 w 5861642"/>
              <a:gd name="connsiteY53" fmla="*/ 6982763 h 7919265"/>
              <a:gd name="connsiteX54" fmla="*/ 5452061 w 5861642"/>
              <a:gd name="connsiteY54" fmla="*/ 7583356 h 7919265"/>
              <a:gd name="connsiteX55" fmla="*/ 5458843 w 5861642"/>
              <a:gd name="connsiteY55" fmla="*/ 7628844 h 7919265"/>
              <a:gd name="connsiteX56" fmla="*/ 5457259 w 5861642"/>
              <a:gd name="connsiteY56" fmla="*/ 7712341 h 7919265"/>
              <a:gd name="connsiteX57" fmla="*/ 5443236 w 5861642"/>
              <a:gd name="connsiteY57" fmla="*/ 7838503 h 7919265"/>
              <a:gd name="connsiteX58" fmla="*/ 5447010 w 5861642"/>
              <a:gd name="connsiteY58" fmla="*/ 7862553 h 7919265"/>
              <a:gd name="connsiteX59" fmla="*/ 5432854 w 5861642"/>
              <a:gd name="connsiteY59" fmla="*/ 7919237 h 7919265"/>
              <a:gd name="connsiteX60" fmla="*/ 397307 w 5861642"/>
              <a:gd name="connsiteY60" fmla="*/ 7606085 h 7919265"/>
              <a:gd name="connsiteX61" fmla="*/ 0 w 5861642"/>
              <a:gd name="connsiteY6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88292 w 5861642"/>
              <a:gd name="connsiteY40" fmla="*/ 3569167 h 7919265"/>
              <a:gd name="connsiteX41" fmla="*/ 5679997 w 5861642"/>
              <a:gd name="connsiteY41" fmla="*/ 3665756 h 7919265"/>
              <a:gd name="connsiteX42" fmla="*/ 5670612 w 5861642"/>
              <a:gd name="connsiteY42" fmla="*/ 3727201 h 7919265"/>
              <a:gd name="connsiteX43" fmla="*/ 5515806 w 5861642"/>
              <a:gd name="connsiteY43" fmla="*/ 6483795 h 7919265"/>
              <a:gd name="connsiteX44" fmla="*/ 5510305 w 5861642"/>
              <a:gd name="connsiteY44" fmla="*/ 6577332 h 7919265"/>
              <a:gd name="connsiteX45" fmla="*/ 5511780 w 5861642"/>
              <a:gd name="connsiteY45" fmla="*/ 6587223 h 7919265"/>
              <a:gd name="connsiteX46" fmla="*/ 5510197 w 5861642"/>
              <a:gd name="connsiteY46" fmla="*/ 6670719 h 7919265"/>
              <a:gd name="connsiteX47" fmla="*/ 5499832 w 5861642"/>
              <a:gd name="connsiteY47" fmla="*/ 6770108 h 7919265"/>
              <a:gd name="connsiteX48" fmla="*/ 5498316 w 5861642"/>
              <a:gd name="connsiteY48" fmla="*/ 6781200 h 7919265"/>
              <a:gd name="connsiteX49" fmla="*/ 5497062 w 5861642"/>
              <a:gd name="connsiteY49" fmla="*/ 6802542 h 7919265"/>
              <a:gd name="connsiteX50" fmla="*/ 5499947 w 5861642"/>
              <a:gd name="connsiteY50" fmla="*/ 6820932 h 7919265"/>
              <a:gd name="connsiteX51" fmla="*/ 5494409 w 5861642"/>
              <a:gd name="connsiteY51" fmla="*/ 6847760 h 7919265"/>
              <a:gd name="connsiteX52" fmla="*/ 5486503 w 5861642"/>
              <a:gd name="connsiteY52" fmla="*/ 6982763 h 7919265"/>
              <a:gd name="connsiteX53" fmla="*/ 5452061 w 5861642"/>
              <a:gd name="connsiteY53" fmla="*/ 7583356 h 7919265"/>
              <a:gd name="connsiteX54" fmla="*/ 5458843 w 5861642"/>
              <a:gd name="connsiteY54" fmla="*/ 7628844 h 7919265"/>
              <a:gd name="connsiteX55" fmla="*/ 5457259 w 5861642"/>
              <a:gd name="connsiteY55" fmla="*/ 7712341 h 7919265"/>
              <a:gd name="connsiteX56" fmla="*/ 5443236 w 5861642"/>
              <a:gd name="connsiteY56" fmla="*/ 7838503 h 7919265"/>
              <a:gd name="connsiteX57" fmla="*/ 5447010 w 5861642"/>
              <a:gd name="connsiteY57" fmla="*/ 7862553 h 7919265"/>
              <a:gd name="connsiteX58" fmla="*/ 5432854 w 5861642"/>
              <a:gd name="connsiteY58" fmla="*/ 7919237 h 7919265"/>
              <a:gd name="connsiteX59" fmla="*/ 397307 w 5861642"/>
              <a:gd name="connsiteY59" fmla="*/ 7606085 h 7919265"/>
              <a:gd name="connsiteX60" fmla="*/ 0 w 5861642"/>
              <a:gd name="connsiteY6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9997 w 5861642"/>
              <a:gd name="connsiteY40" fmla="*/ 3665756 h 7919265"/>
              <a:gd name="connsiteX41" fmla="*/ 5670612 w 5861642"/>
              <a:gd name="connsiteY41" fmla="*/ 3727201 h 7919265"/>
              <a:gd name="connsiteX42" fmla="*/ 5515806 w 5861642"/>
              <a:gd name="connsiteY42" fmla="*/ 6483795 h 7919265"/>
              <a:gd name="connsiteX43" fmla="*/ 5510305 w 5861642"/>
              <a:gd name="connsiteY43" fmla="*/ 6577332 h 7919265"/>
              <a:gd name="connsiteX44" fmla="*/ 5511780 w 5861642"/>
              <a:gd name="connsiteY44" fmla="*/ 6587223 h 7919265"/>
              <a:gd name="connsiteX45" fmla="*/ 5510197 w 5861642"/>
              <a:gd name="connsiteY45" fmla="*/ 6670719 h 7919265"/>
              <a:gd name="connsiteX46" fmla="*/ 5499832 w 5861642"/>
              <a:gd name="connsiteY46" fmla="*/ 6770108 h 7919265"/>
              <a:gd name="connsiteX47" fmla="*/ 5498316 w 5861642"/>
              <a:gd name="connsiteY47" fmla="*/ 6781200 h 7919265"/>
              <a:gd name="connsiteX48" fmla="*/ 5497062 w 5861642"/>
              <a:gd name="connsiteY48" fmla="*/ 6802542 h 7919265"/>
              <a:gd name="connsiteX49" fmla="*/ 5499947 w 5861642"/>
              <a:gd name="connsiteY49" fmla="*/ 6820932 h 7919265"/>
              <a:gd name="connsiteX50" fmla="*/ 5494409 w 5861642"/>
              <a:gd name="connsiteY50" fmla="*/ 6847760 h 7919265"/>
              <a:gd name="connsiteX51" fmla="*/ 5486503 w 5861642"/>
              <a:gd name="connsiteY51" fmla="*/ 6982763 h 7919265"/>
              <a:gd name="connsiteX52" fmla="*/ 5452061 w 5861642"/>
              <a:gd name="connsiteY52" fmla="*/ 7583356 h 7919265"/>
              <a:gd name="connsiteX53" fmla="*/ 5458843 w 5861642"/>
              <a:gd name="connsiteY53" fmla="*/ 7628844 h 7919265"/>
              <a:gd name="connsiteX54" fmla="*/ 5457259 w 5861642"/>
              <a:gd name="connsiteY54" fmla="*/ 7712341 h 7919265"/>
              <a:gd name="connsiteX55" fmla="*/ 5443236 w 5861642"/>
              <a:gd name="connsiteY55" fmla="*/ 7838503 h 7919265"/>
              <a:gd name="connsiteX56" fmla="*/ 5447010 w 5861642"/>
              <a:gd name="connsiteY56" fmla="*/ 7862553 h 7919265"/>
              <a:gd name="connsiteX57" fmla="*/ 5432854 w 5861642"/>
              <a:gd name="connsiteY57" fmla="*/ 7919237 h 7919265"/>
              <a:gd name="connsiteX58" fmla="*/ 397307 w 5861642"/>
              <a:gd name="connsiteY58" fmla="*/ 7606085 h 7919265"/>
              <a:gd name="connsiteX59" fmla="*/ 0 w 5861642"/>
              <a:gd name="connsiteY5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0612 w 5861642"/>
              <a:gd name="connsiteY40" fmla="*/ 3727201 h 7919265"/>
              <a:gd name="connsiteX41" fmla="*/ 5515806 w 5861642"/>
              <a:gd name="connsiteY41" fmla="*/ 6483795 h 7919265"/>
              <a:gd name="connsiteX42" fmla="*/ 5510305 w 5861642"/>
              <a:gd name="connsiteY42" fmla="*/ 6577332 h 7919265"/>
              <a:gd name="connsiteX43" fmla="*/ 5511780 w 5861642"/>
              <a:gd name="connsiteY43" fmla="*/ 6587223 h 7919265"/>
              <a:gd name="connsiteX44" fmla="*/ 5510197 w 5861642"/>
              <a:gd name="connsiteY44" fmla="*/ 6670719 h 7919265"/>
              <a:gd name="connsiteX45" fmla="*/ 5499832 w 5861642"/>
              <a:gd name="connsiteY45" fmla="*/ 6770108 h 7919265"/>
              <a:gd name="connsiteX46" fmla="*/ 5498316 w 5861642"/>
              <a:gd name="connsiteY46" fmla="*/ 6781200 h 7919265"/>
              <a:gd name="connsiteX47" fmla="*/ 5497062 w 5861642"/>
              <a:gd name="connsiteY47" fmla="*/ 6802542 h 7919265"/>
              <a:gd name="connsiteX48" fmla="*/ 5499947 w 5861642"/>
              <a:gd name="connsiteY48" fmla="*/ 6820932 h 7919265"/>
              <a:gd name="connsiteX49" fmla="*/ 5494409 w 5861642"/>
              <a:gd name="connsiteY49" fmla="*/ 6847760 h 7919265"/>
              <a:gd name="connsiteX50" fmla="*/ 5486503 w 5861642"/>
              <a:gd name="connsiteY50" fmla="*/ 6982763 h 7919265"/>
              <a:gd name="connsiteX51" fmla="*/ 5452061 w 5861642"/>
              <a:gd name="connsiteY51" fmla="*/ 7583356 h 7919265"/>
              <a:gd name="connsiteX52" fmla="*/ 5458843 w 5861642"/>
              <a:gd name="connsiteY52" fmla="*/ 7628844 h 7919265"/>
              <a:gd name="connsiteX53" fmla="*/ 5457259 w 5861642"/>
              <a:gd name="connsiteY53" fmla="*/ 7712341 h 7919265"/>
              <a:gd name="connsiteX54" fmla="*/ 5443236 w 5861642"/>
              <a:gd name="connsiteY54" fmla="*/ 7838503 h 7919265"/>
              <a:gd name="connsiteX55" fmla="*/ 5447010 w 5861642"/>
              <a:gd name="connsiteY55" fmla="*/ 7862553 h 7919265"/>
              <a:gd name="connsiteX56" fmla="*/ 5432854 w 5861642"/>
              <a:gd name="connsiteY56" fmla="*/ 7919237 h 7919265"/>
              <a:gd name="connsiteX57" fmla="*/ 397307 w 5861642"/>
              <a:gd name="connsiteY57" fmla="*/ 7606085 h 7919265"/>
              <a:gd name="connsiteX58" fmla="*/ 0 w 5861642"/>
              <a:gd name="connsiteY5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515806 w 5861642"/>
              <a:gd name="connsiteY40" fmla="*/ 6483795 h 7919265"/>
              <a:gd name="connsiteX41" fmla="*/ 5510305 w 5861642"/>
              <a:gd name="connsiteY41" fmla="*/ 6577332 h 7919265"/>
              <a:gd name="connsiteX42" fmla="*/ 5511780 w 5861642"/>
              <a:gd name="connsiteY42" fmla="*/ 6587223 h 7919265"/>
              <a:gd name="connsiteX43" fmla="*/ 5510197 w 5861642"/>
              <a:gd name="connsiteY43" fmla="*/ 6670719 h 7919265"/>
              <a:gd name="connsiteX44" fmla="*/ 5499832 w 5861642"/>
              <a:gd name="connsiteY44" fmla="*/ 6770108 h 7919265"/>
              <a:gd name="connsiteX45" fmla="*/ 5498316 w 5861642"/>
              <a:gd name="connsiteY45" fmla="*/ 6781200 h 7919265"/>
              <a:gd name="connsiteX46" fmla="*/ 5497062 w 5861642"/>
              <a:gd name="connsiteY46" fmla="*/ 6802542 h 7919265"/>
              <a:gd name="connsiteX47" fmla="*/ 5499947 w 5861642"/>
              <a:gd name="connsiteY47" fmla="*/ 6820932 h 7919265"/>
              <a:gd name="connsiteX48" fmla="*/ 5494409 w 5861642"/>
              <a:gd name="connsiteY48" fmla="*/ 6847760 h 7919265"/>
              <a:gd name="connsiteX49" fmla="*/ 5486503 w 5861642"/>
              <a:gd name="connsiteY49" fmla="*/ 6982763 h 7919265"/>
              <a:gd name="connsiteX50" fmla="*/ 5452061 w 5861642"/>
              <a:gd name="connsiteY50" fmla="*/ 7583356 h 7919265"/>
              <a:gd name="connsiteX51" fmla="*/ 5458843 w 5861642"/>
              <a:gd name="connsiteY51" fmla="*/ 7628844 h 7919265"/>
              <a:gd name="connsiteX52" fmla="*/ 5457259 w 5861642"/>
              <a:gd name="connsiteY52" fmla="*/ 7712341 h 7919265"/>
              <a:gd name="connsiteX53" fmla="*/ 5443236 w 5861642"/>
              <a:gd name="connsiteY53" fmla="*/ 7838503 h 7919265"/>
              <a:gd name="connsiteX54" fmla="*/ 5447010 w 5861642"/>
              <a:gd name="connsiteY54" fmla="*/ 7862553 h 7919265"/>
              <a:gd name="connsiteX55" fmla="*/ 5432854 w 5861642"/>
              <a:gd name="connsiteY55" fmla="*/ 7919237 h 7919265"/>
              <a:gd name="connsiteX56" fmla="*/ 397307 w 5861642"/>
              <a:gd name="connsiteY56" fmla="*/ 7606085 h 7919265"/>
              <a:gd name="connsiteX57" fmla="*/ 0 w 5861642"/>
              <a:gd name="connsiteY5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515806 w 5861642"/>
              <a:gd name="connsiteY39" fmla="*/ 6483795 h 7919265"/>
              <a:gd name="connsiteX40" fmla="*/ 5510305 w 5861642"/>
              <a:gd name="connsiteY40" fmla="*/ 6577332 h 7919265"/>
              <a:gd name="connsiteX41" fmla="*/ 5511780 w 5861642"/>
              <a:gd name="connsiteY41" fmla="*/ 6587223 h 7919265"/>
              <a:gd name="connsiteX42" fmla="*/ 5510197 w 5861642"/>
              <a:gd name="connsiteY42" fmla="*/ 6670719 h 7919265"/>
              <a:gd name="connsiteX43" fmla="*/ 5499832 w 5861642"/>
              <a:gd name="connsiteY43" fmla="*/ 6770108 h 7919265"/>
              <a:gd name="connsiteX44" fmla="*/ 5498316 w 5861642"/>
              <a:gd name="connsiteY44" fmla="*/ 6781200 h 7919265"/>
              <a:gd name="connsiteX45" fmla="*/ 5497062 w 5861642"/>
              <a:gd name="connsiteY45" fmla="*/ 6802542 h 7919265"/>
              <a:gd name="connsiteX46" fmla="*/ 5499947 w 5861642"/>
              <a:gd name="connsiteY46" fmla="*/ 6820932 h 7919265"/>
              <a:gd name="connsiteX47" fmla="*/ 5494409 w 5861642"/>
              <a:gd name="connsiteY47" fmla="*/ 6847760 h 7919265"/>
              <a:gd name="connsiteX48" fmla="*/ 5486503 w 5861642"/>
              <a:gd name="connsiteY48" fmla="*/ 6982763 h 7919265"/>
              <a:gd name="connsiteX49" fmla="*/ 5452061 w 5861642"/>
              <a:gd name="connsiteY49" fmla="*/ 7583356 h 7919265"/>
              <a:gd name="connsiteX50" fmla="*/ 5458843 w 5861642"/>
              <a:gd name="connsiteY50" fmla="*/ 7628844 h 7919265"/>
              <a:gd name="connsiteX51" fmla="*/ 5457259 w 5861642"/>
              <a:gd name="connsiteY51" fmla="*/ 7712341 h 7919265"/>
              <a:gd name="connsiteX52" fmla="*/ 5443236 w 5861642"/>
              <a:gd name="connsiteY52" fmla="*/ 7838503 h 7919265"/>
              <a:gd name="connsiteX53" fmla="*/ 5447010 w 5861642"/>
              <a:gd name="connsiteY53" fmla="*/ 7862553 h 7919265"/>
              <a:gd name="connsiteX54" fmla="*/ 5432854 w 5861642"/>
              <a:gd name="connsiteY54" fmla="*/ 7919237 h 7919265"/>
              <a:gd name="connsiteX55" fmla="*/ 397307 w 5861642"/>
              <a:gd name="connsiteY55" fmla="*/ 7606085 h 7919265"/>
              <a:gd name="connsiteX56" fmla="*/ 0 w 5861642"/>
              <a:gd name="connsiteY5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515806 w 5861642"/>
              <a:gd name="connsiteY38" fmla="*/ 6483795 h 7919265"/>
              <a:gd name="connsiteX39" fmla="*/ 5510305 w 5861642"/>
              <a:gd name="connsiteY39" fmla="*/ 6577332 h 7919265"/>
              <a:gd name="connsiteX40" fmla="*/ 5511780 w 5861642"/>
              <a:gd name="connsiteY40" fmla="*/ 6587223 h 7919265"/>
              <a:gd name="connsiteX41" fmla="*/ 5510197 w 5861642"/>
              <a:gd name="connsiteY41" fmla="*/ 6670719 h 7919265"/>
              <a:gd name="connsiteX42" fmla="*/ 5499832 w 5861642"/>
              <a:gd name="connsiteY42" fmla="*/ 6770108 h 7919265"/>
              <a:gd name="connsiteX43" fmla="*/ 5498316 w 5861642"/>
              <a:gd name="connsiteY43" fmla="*/ 6781200 h 7919265"/>
              <a:gd name="connsiteX44" fmla="*/ 5497062 w 5861642"/>
              <a:gd name="connsiteY44" fmla="*/ 6802542 h 7919265"/>
              <a:gd name="connsiteX45" fmla="*/ 5499947 w 5861642"/>
              <a:gd name="connsiteY45" fmla="*/ 6820932 h 7919265"/>
              <a:gd name="connsiteX46" fmla="*/ 5494409 w 5861642"/>
              <a:gd name="connsiteY46" fmla="*/ 6847760 h 7919265"/>
              <a:gd name="connsiteX47" fmla="*/ 5486503 w 5861642"/>
              <a:gd name="connsiteY47" fmla="*/ 6982763 h 7919265"/>
              <a:gd name="connsiteX48" fmla="*/ 5452061 w 5861642"/>
              <a:gd name="connsiteY48" fmla="*/ 7583356 h 7919265"/>
              <a:gd name="connsiteX49" fmla="*/ 5458843 w 5861642"/>
              <a:gd name="connsiteY49" fmla="*/ 7628844 h 7919265"/>
              <a:gd name="connsiteX50" fmla="*/ 5457259 w 5861642"/>
              <a:gd name="connsiteY50" fmla="*/ 7712341 h 7919265"/>
              <a:gd name="connsiteX51" fmla="*/ 5443236 w 5861642"/>
              <a:gd name="connsiteY51" fmla="*/ 7838503 h 7919265"/>
              <a:gd name="connsiteX52" fmla="*/ 5447010 w 5861642"/>
              <a:gd name="connsiteY52" fmla="*/ 7862553 h 7919265"/>
              <a:gd name="connsiteX53" fmla="*/ 5432854 w 5861642"/>
              <a:gd name="connsiteY53" fmla="*/ 7919237 h 7919265"/>
              <a:gd name="connsiteX54" fmla="*/ 397307 w 5861642"/>
              <a:gd name="connsiteY54" fmla="*/ 7606085 h 7919265"/>
              <a:gd name="connsiteX55" fmla="*/ 0 w 5861642"/>
              <a:gd name="connsiteY5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04157 w 5861642"/>
              <a:gd name="connsiteY36" fmla="*/ 3191664 h 7919265"/>
              <a:gd name="connsiteX37" fmla="*/ 5515806 w 5861642"/>
              <a:gd name="connsiteY37" fmla="*/ 6483795 h 7919265"/>
              <a:gd name="connsiteX38" fmla="*/ 5510305 w 5861642"/>
              <a:gd name="connsiteY38" fmla="*/ 6577332 h 7919265"/>
              <a:gd name="connsiteX39" fmla="*/ 5511780 w 5861642"/>
              <a:gd name="connsiteY39" fmla="*/ 6587223 h 7919265"/>
              <a:gd name="connsiteX40" fmla="*/ 5510197 w 5861642"/>
              <a:gd name="connsiteY40" fmla="*/ 6670719 h 7919265"/>
              <a:gd name="connsiteX41" fmla="*/ 5499832 w 5861642"/>
              <a:gd name="connsiteY41" fmla="*/ 6770108 h 7919265"/>
              <a:gd name="connsiteX42" fmla="*/ 5498316 w 5861642"/>
              <a:gd name="connsiteY42" fmla="*/ 6781200 h 7919265"/>
              <a:gd name="connsiteX43" fmla="*/ 5497062 w 5861642"/>
              <a:gd name="connsiteY43" fmla="*/ 6802542 h 7919265"/>
              <a:gd name="connsiteX44" fmla="*/ 5499947 w 5861642"/>
              <a:gd name="connsiteY44" fmla="*/ 6820932 h 7919265"/>
              <a:gd name="connsiteX45" fmla="*/ 5494409 w 5861642"/>
              <a:gd name="connsiteY45" fmla="*/ 6847760 h 7919265"/>
              <a:gd name="connsiteX46" fmla="*/ 5486503 w 5861642"/>
              <a:gd name="connsiteY46" fmla="*/ 6982763 h 7919265"/>
              <a:gd name="connsiteX47" fmla="*/ 5452061 w 5861642"/>
              <a:gd name="connsiteY47" fmla="*/ 7583356 h 7919265"/>
              <a:gd name="connsiteX48" fmla="*/ 5458843 w 5861642"/>
              <a:gd name="connsiteY48" fmla="*/ 7628844 h 7919265"/>
              <a:gd name="connsiteX49" fmla="*/ 5457259 w 5861642"/>
              <a:gd name="connsiteY49" fmla="*/ 7712341 h 7919265"/>
              <a:gd name="connsiteX50" fmla="*/ 5443236 w 5861642"/>
              <a:gd name="connsiteY50" fmla="*/ 7838503 h 7919265"/>
              <a:gd name="connsiteX51" fmla="*/ 5447010 w 5861642"/>
              <a:gd name="connsiteY51" fmla="*/ 7862553 h 7919265"/>
              <a:gd name="connsiteX52" fmla="*/ 5432854 w 5861642"/>
              <a:gd name="connsiteY52" fmla="*/ 7919237 h 7919265"/>
              <a:gd name="connsiteX53" fmla="*/ 397307 w 5861642"/>
              <a:gd name="connsiteY53" fmla="*/ 7606085 h 7919265"/>
              <a:gd name="connsiteX54" fmla="*/ 0 w 5861642"/>
              <a:gd name="connsiteY5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5806 w 5861642"/>
              <a:gd name="connsiteY36" fmla="*/ 6483795 h 7919265"/>
              <a:gd name="connsiteX37" fmla="*/ 5510305 w 5861642"/>
              <a:gd name="connsiteY37" fmla="*/ 6577332 h 7919265"/>
              <a:gd name="connsiteX38" fmla="*/ 5511780 w 5861642"/>
              <a:gd name="connsiteY38" fmla="*/ 6587223 h 7919265"/>
              <a:gd name="connsiteX39" fmla="*/ 5510197 w 5861642"/>
              <a:gd name="connsiteY39" fmla="*/ 6670719 h 7919265"/>
              <a:gd name="connsiteX40" fmla="*/ 5499832 w 5861642"/>
              <a:gd name="connsiteY40" fmla="*/ 6770108 h 7919265"/>
              <a:gd name="connsiteX41" fmla="*/ 5498316 w 5861642"/>
              <a:gd name="connsiteY41" fmla="*/ 6781200 h 7919265"/>
              <a:gd name="connsiteX42" fmla="*/ 5497062 w 5861642"/>
              <a:gd name="connsiteY42" fmla="*/ 6802542 h 7919265"/>
              <a:gd name="connsiteX43" fmla="*/ 5499947 w 5861642"/>
              <a:gd name="connsiteY43" fmla="*/ 6820932 h 7919265"/>
              <a:gd name="connsiteX44" fmla="*/ 5494409 w 5861642"/>
              <a:gd name="connsiteY44" fmla="*/ 6847760 h 7919265"/>
              <a:gd name="connsiteX45" fmla="*/ 5486503 w 5861642"/>
              <a:gd name="connsiteY45" fmla="*/ 6982763 h 7919265"/>
              <a:gd name="connsiteX46" fmla="*/ 5452061 w 5861642"/>
              <a:gd name="connsiteY46" fmla="*/ 7583356 h 7919265"/>
              <a:gd name="connsiteX47" fmla="*/ 5458843 w 5861642"/>
              <a:gd name="connsiteY47" fmla="*/ 7628844 h 7919265"/>
              <a:gd name="connsiteX48" fmla="*/ 5457259 w 5861642"/>
              <a:gd name="connsiteY48" fmla="*/ 7712341 h 7919265"/>
              <a:gd name="connsiteX49" fmla="*/ 5443236 w 5861642"/>
              <a:gd name="connsiteY49" fmla="*/ 7838503 h 7919265"/>
              <a:gd name="connsiteX50" fmla="*/ 5447010 w 5861642"/>
              <a:gd name="connsiteY50" fmla="*/ 7862553 h 7919265"/>
              <a:gd name="connsiteX51" fmla="*/ 5432854 w 5861642"/>
              <a:gd name="connsiteY51" fmla="*/ 7919237 h 7919265"/>
              <a:gd name="connsiteX52" fmla="*/ 397307 w 5861642"/>
              <a:gd name="connsiteY52" fmla="*/ 7606085 h 7919265"/>
              <a:gd name="connsiteX53" fmla="*/ 0 w 5861642"/>
              <a:gd name="connsiteY5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1780 w 5861642"/>
              <a:gd name="connsiteY37" fmla="*/ 6587223 h 7919265"/>
              <a:gd name="connsiteX38" fmla="*/ 5510197 w 5861642"/>
              <a:gd name="connsiteY38" fmla="*/ 6670719 h 7919265"/>
              <a:gd name="connsiteX39" fmla="*/ 5499832 w 5861642"/>
              <a:gd name="connsiteY39" fmla="*/ 6770108 h 7919265"/>
              <a:gd name="connsiteX40" fmla="*/ 5498316 w 5861642"/>
              <a:gd name="connsiteY40" fmla="*/ 6781200 h 7919265"/>
              <a:gd name="connsiteX41" fmla="*/ 5497062 w 5861642"/>
              <a:gd name="connsiteY41" fmla="*/ 6802542 h 7919265"/>
              <a:gd name="connsiteX42" fmla="*/ 5499947 w 5861642"/>
              <a:gd name="connsiteY42" fmla="*/ 6820932 h 7919265"/>
              <a:gd name="connsiteX43" fmla="*/ 5494409 w 5861642"/>
              <a:gd name="connsiteY43" fmla="*/ 6847760 h 7919265"/>
              <a:gd name="connsiteX44" fmla="*/ 5486503 w 5861642"/>
              <a:gd name="connsiteY44" fmla="*/ 6982763 h 7919265"/>
              <a:gd name="connsiteX45" fmla="*/ 5452061 w 5861642"/>
              <a:gd name="connsiteY45" fmla="*/ 7583356 h 7919265"/>
              <a:gd name="connsiteX46" fmla="*/ 5458843 w 5861642"/>
              <a:gd name="connsiteY46" fmla="*/ 7628844 h 7919265"/>
              <a:gd name="connsiteX47" fmla="*/ 5457259 w 5861642"/>
              <a:gd name="connsiteY47" fmla="*/ 7712341 h 7919265"/>
              <a:gd name="connsiteX48" fmla="*/ 5443236 w 5861642"/>
              <a:gd name="connsiteY48" fmla="*/ 7838503 h 7919265"/>
              <a:gd name="connsiteX49" fmla="*/ 5447010 w 5861642"/>
              <a:gd name="connsiteY49" fmla="*/ 7862553 h 7919265"/>
              <a:gd name="connsiteX50" fmla="*/ 5432854 w 5861642"/>
              <a:gd name="connsiteY50" fmla="*/ 7919237 h 7919265"/>
              <a:gd name="connsiteX51" fmla="*/ 397307 w 5861642"/>
              <a:gd name="connsiteY51" fmla="*/ 7606085 h 7919265"/>
              <a:gd name="connsiteX52" fmla="*/ 0 w 5861642"/>
              <a:gd name="connsiteY5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0197 w 5861642"/>
              <a:gd name="connsiteY37" fmla="*/ 6670719 h 7919265"/>
              <a:gd name="connsiteX38" fmla="*/ 5499832 w 5861642"/>
              <a:gd name="connsiteY38" fmla="*/ 6770108 h 7919265"/>
              <a:gd name="connsiteX39" fmla="*/ 5498316 w 5861642"/>
              <a:gd name="connsiteY39" fmla="*/ 6781200 h 7919265"/>
              <a:gd name="connsiteX40" fmla="*/ 5497062 w 5861642"/>
              <a:gd name="connsiteY40" fmla="*/ 6802542 h 7919265"/>
              <a:gd name="connsiteX41" fmla="*/ 5499947 w 5861642"/>
              <a:gd name="connsiteY41" fmla="*/ 6820932 h 7919265"/>
              <a:gd name="connsiteX42" fmla="*/ 5494409 w 5861642"/>
              <a:gd name="connsiteY42" fmla="*/ 6847760 h 7919265"/>
              <a:gd name="connsiteX43" fmla="*/ 5486503 w 5861642"/>
              <a:gd name="connsiteY43" fmla="*/ 6982763 h 7919265"/>
              <a:gd name="connsiteX44" fmla="*/ 5452061 w 5861642"/>
              <a:gd name="connsiteY44" fmla="*/ 7583356 h 7919265"/>
              <a:gd name="connsiteX45" fmla="*/ 5458843 w 5861642"/>
              <a:gd name="connsiteY45" fmla="*/ 7628844 h 7919265"/>
              <a:gd name="connsiteX46" fmla="*/ 5457259 w 5861642"/>
              <a:gd name="connsiteY46" fmla="*/ 7712341 h 7919265"/>
              <a:gd name="connsiteX47" fmla="*/ 5443236 w 5861642"/>
              <a:gd name="connsiteY47" fmla="*/ 7838503 h 7919265"/>
              <a:gd name="connsiteX48" fmla="*/ 5447010 w 5861642"/>
              <a:gd name="connsiteY48" fmla="*/ 7862553 h 7919265"/>
              <a:gd name="connsiteX49" fmla="*/ 5432854 w 5861642"/>
              <a:gd name="connsiteY49" fmla="*/ 7919237 h 7919265"/>
              <a:gd name="connsiteX50" fmla="*/ 397307 w 5861642"/>
              <a:gd name="connsiteY50" fmla="*/ 7606085 h 7919265"/>
              <a:gd name="connsiteX51" fmla="*/ 0 w 5861642"/>
              <a:gd name="connsiteY5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197 w 5861642"/>
              <a:gd name="connsiteY36" fmla="*/ 6670719 h 7919265"/>
              <a:gd name="connsiteX37" fmla="*/ 5499832 w 5861642"/>
              <a:gd name="connsiteY37" fmla="*/ 6770108 h 7919265"/>
              <a:gd name="connsiteX38" fmla="*/ 5498316 w 5861642"/>
              <a:gd name="connsiteY38" fmla="*/ 6781200 h 7919265"/>
              <a:gd name="connsiteX39" fmla="*/ 5497062 w 5861642"/>
              <a:gd name="connsiteY39" fmla="*/ 6802542 h 7919265"/>
              <a:gd name="connsiteX40" fmla="*/ 5499947 w 5861642"/>
              <a:gd name="connsiteY40" fmla="*/ 6820932 h 7919265"/>
              <a:gd name="connsiteX41" fmla="*/ 5494409 w 5861642"/>
              <a:gd name="connsiteY41" fmla="*/ 6847760 h 7919265"/>
              <a:gd name="connsiteX42" fmla="*/ 5486503 w 5861642"/>
              <a:gd name="connsiteY42" fmla="*/ 6982763 h 7919265"/>
              <a:gd name="connsiteX43" fmla="*/ 5452061 w 5861642"/>
              <a:gd name="connsiteY43" fmla="*/ 7583356 h 7919265"/>
              <a:gd name="connsiteX44" fmla="*/ 5458843 w 5861642"/>
              <a:gd name="connsiteY44" fmla="*/ 7628844 h 7919265"/>
              <a:gd name="connsiteX45" fmla="*/ 5457259 w 5861642"/>
              <a:gd name="connsiteY45" fmla="*/ 7712341 h 7919265"/>
              <a:gd name="connsiteX46" fmla="*/ 5443236 w 5861642"/>
              <a:gd name="connsiteY46" fmla="*/ 7838503 h 7919265"/>
              <a:gd name="connsiteX47" fmla="*/ 5447010 w 5861642"/>
              <a:gd name="connsiteY47" fmla="*/ 7862553 h 7919265"/>
              <a:gd name="connsiteX48" fmla="*/ 5432854 w 5861642"/>
              <a:gd name="connsiteY48" fmla="*/ 7919237 h 7919265"/>
              <a:gd name="connsiteX49" fmla="*/ 397307 w 5861642"/>
              <a:gd name="connsiteY49" fmla="*/ 7606085 h 7919265"/>
              <a:gd name="connsiteX50" fmla="*/ 0 w 5861642"/>
              <a:gd name="connsiteY5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510197 w 5861642"/>
              <a:gd name="connsiteY35" fmla="*/ 6670719 h 7919265"/>
              <a:gd name="connsiteX36" fmla="*/ 5499832 w 5861642"/>
              <a:gd name="connsiteY36" fmla="*/ 6770108 h 7919265"/>
              <a:gd name="connsiteX37" fmla="*/ 5498316 w 5861642"/>
              <a:gd name="connsiteY37" fmla="*/ 6781200 h 7919265"/>
              <a:gd name="connsiteX38" fmla="*/ 5497062 w 5861642"/>
              <a:gd name="connsiteY38" fmla="*/ 6802542 h 7919265"/>
              <a:gd name="connsiteX39" fmla="*/ 5499947 w 5861642"/>
              <a:gd name="connsiteY39" fmla="*/ 6820932 h 7919265"/>
              <a:gd name="connsiteX40" fmla="*/ 5494409 w 5861642"/>
              <a:gd name="connsiteY40" fmla="*/ 6847760 h 7919265"/>
              <a:gd name="connsiteX41" fmla="*/ 5486503 w 5861642"/>
              <a:gd name="connsiteY41" fmla="*/ 6982763 h 7919265"/>
              <a:gd name="connsiteX42" fmla="*/ 5452061 w 5861642"/>
              <a:gd name="connsiteY42" fmla="*/ 7583356 h 7919265"/>
              <a:gd name="connsiteX43" fmla="*/ 5458843 w 5861642"/>
              <a:gd name="connsiteY43" fmla="*/ 7628844 h 7919265"/>
              <a:gd name="connsiteX44" fmla="*/ 5457259 w 5861642"/>
              <a:gd name="connsiteY44" fmla="*/ 7712341 h 7919265"/>
              <a:gd name="connsiteX45" fmla="*/ 5443236 w 5861642"/>
              <a:gd name="connsiteY45" fmla="*/ 7838503 h 7919265"/>
              <a:gd name="connsiteX46" fmla="*/ 5447010 w 5861642"/>
              <a:gd name="connsiteY46" fmla="*/ 7862553 h 7919265"/>
              <a:gd name="connsiteX47" fmla="*/ 5432854 w 5861642"/>
              <a:gd name="connsiteY47" fmla="*/ 7919237 h 7919265"/>
              <a:gd name="connsiteX48" fmla="*/ 397307 w 5861642"/>
              <a:gd name="connsiteY48" fmla="*/ 7606085 h 7919265"/>
              <a:gd name="connsiteX49" fmla="*/ 0 w 5861642"/>
              <a:gd name="connsiteY4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510197 w 5861642"/>
              <a:gd name="connsiteY34" fmla="*/ 6670719 h 7919265"/>
              <a:gd name="connsiteX35" fmla="*/ 5499832 w 5861642"/>
              <a:gd name="connsiteY35" fmla="*/ 6770108 h 7919265"/>
              <a:gd name="connsiteX36" fmla="*/ 5498316 w 5861642"/>
              <a:gd name="connsiteY36" fmla="*/ 6781200 h 7919265"/>
              <a:gd name="connsiteX37" fmla="*/ 5497062 w 5861642"/>
              <a:gd name="connsiteY37" fmla="*/ 6802542 h 7919265"/>
              <a:gd name="connsiteX38" fmla="*/ 5499947 w 5861642"/>
              <a:gd name="connsiteY38" fmla="*/ 6820932 h 7919265"/>
              <a:gd name="connsiteX39" fmla="*/ 5494409 w 5861642"/>
              <a:gd name="connsiteY39" fmla="*/ 6847760 h 7919265"/>
              <a:gd name="connsiteX40" fmla="*/ 5486503 w 5861642"/>
              <a:gd name="connsiteY40" fmla="*/ 6982763 h 7919265"/>
              <a:gd name="connsiteX41" fmla="*/ 5452061 w 5861642"/>
              <a:gd name="connsiteY41" fmla="*/ 7583356 h 7919265"/>
              <a:gd name="connsiteX42" fmla="*/ 5458843 w 5861642"/>
              <a:gd name="connsiteY42" fmla="*/ 7628844 h 7919265"/>
              <a:gd name="connsiteX43" fmla="*/ 5457259 w 5861642"/>
              <a:gd name="connsiteY43" fmla="*/ 7712341 h 7919265"/>
              <a:gd name="connsiteX44" fmla="*/ 5443236 w 5861642"/>
              <a:gd name="connsiteY44" fmla="*/ 7838503 h 7919265"/>
              <a:gd name="connsiteX45" fmla="*/ 5447010 w 5861642"/>
              <a:gd name="connsiteY45" fmla="*/ 7862553 h 7919265"/>
              <a:gd name="connsiteX46" fmla="*/ 5432854 w 5861642"/>
              <a:gd name="connsiteY46" fmla="*/ 7919237 h 7919265"/>
              <a:gd name="connsiteX47" fmla="*/ 397307 w 5861642"/>
              <a:gd name="connsiteY47" fmla="*/ 7606085 h 7919265"/>
              <a:gd name="connsiteX48" fmla="*/ 0 w 5861642"/>
              <a:gd name="connsiteY4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510197 w 5861642"/>
              <a:gd name="connsiteY33" fmla="*/ 6670719 h 7919265"/>
              <a:gd name="connsiteX34" fmla="*/ 5499832 w 5861642"/>
              <a:gd name="connsiteY34" fmla="*/ 6770108 h 7919265"/>
              <a:gd name="connsiteX35" fmla="*/ 5498316 w 5861642"/>
              <a:gd name="connsiteY35" fmla="*/ 6781200 h 7919265"/>
              <a:gd name="connsiteX36" fmla="*/ 5497062 w 5861642"/>
              <a:gd name="connsiteY36" fmla="*/ 6802542 h 7919265"/>
              <a:gd name="connsiteX37" fmla="*/ 5499947 w 5861642"/>
              <a:gd name="connsiteY37" fmla="*/ 6820932 h 7919265"/>
              <a:gd name="connsiteX38" fmla="*/ 5494409 w 5861642"/>
              <a:gd name="connsiteY38" fmla="*/ 6847760 h 7919265"/>
              <a:gd name="connsiteX39" fmla="*/ 5486503 w 5861642"/>
              <a:gd name="connsiteY39" fmla="*/ 6982763 h 7919265"/>
              <a:gd name="connsiteX40" fmla="*/ 5452061 w 5861642"/>
              <a:gd name="connsiteY40" fmla="*/ 7583356 h 7919265"/>
              <a:gd name="connsiteX41" fmla="*/ 5458843 w 5861642"/>
              <a:gd name="connsiteY41" fmla="*/ 7628844 h 7919265"/>
              <a:gd name="connsiteX42" fmla="*/ 5457259 w 5861642"/>
              <a:gd name="connsiteY42" fmla="*/ 7712341 h 7919265"/>
              <a:gd name="connsiteX43" fmla="*/ 5443236 w 5861642"/>
              <a:gd name="connsiteY43" fmla="*/ 7838503 h 7919265"/>
              <a:gd name="connsiteX44" fmla="*/ 5447010 w 5861642"/>
              <a:gd name="connsiteY44" fmla="*/ 7862553 h 7919265"/>
              <a:gd name="connsiteX45" fmla="*/ 5432854 w 5861642"/>
              <a:gd name="connsiteY45" fmla="*/ 7919237 h 7919265"/>
              <a:gd name="connsiteX46" fmla="*/ 397307 w 5861642"/>
              <a:gd name="connsiteY46" fmla="*/ 7606085 h 7919265"/>
              <a:gd name="connsiteX47" fmla="*/ 0 w 5861642"/>
              <a:gd name="connsiteY4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499832 w 5861642"/>
              <a:gd name="connsiteY33" fmla="*/ 6770108 h 7919265"/>
              <a:gd name="connsiteX34" fmla="*/ 5498316 w 5861642"/>
              <a:gd name="connsiteY34" fmla="*/ 6781200 h 7919265"/>
              <a:gd name="connsiteX35" fmla="*/ 5497062 w 5861642"/>
              <a:gd name="connsiteY35" fmla="*/ 6802542 h 7919265"/>
              <a:gd name="connsiteX36" fmla="*/ 5499947 w 5861642"/>
              <a:gd name="connsiteY36" fmla="*/ 6820932 h 7919265"/>
              <a:gd name="connsiteX37" fmla="*/ 5494409 w 5861642"/>
              <a:gd name="connsiteY37" fmla="*/ 6847760 h 7919265"/>
              <a:gd name="connsiteX38" fmla="*/ 5486503 w 5861642"/>
              <a:gd name="connsiteY38" fmla="*/ 6982763 h 7919265"/>
              <a:gd name="connsiteX39" fmla="*/ 5452061 w 5861642"/>
              <a:gd name="connsiteY39" fmla="*/ 7583356 h 7919265"/>
              <a:gd name="connsiteX40" fmla="*/ 5458843 w 5861642"/>
              <a:gd name="connsiteY40" fmla="*/ 7628844 h 7919265"/>
              <a:gd name="connsiteX41" fmla="*/ 5457259 w 5861642"/>
              <a:gd name="connsiteY41" fmla="*/ 7712341 h 7919265"/>
              <a:gd name="connsiteX42" fmla="*/ 5443236 w 5861642"/>
              <a:gd name="connsiteY42" fmla="*/ 7838503 h 7919265"/>
              <a:gd name="connsiteX43" fmla="*/ 5447010 w 5861642"/>
              <a:gd name="connsiteY43" fmla="*/ 7862553 h 7919265"/>
              <a:gd name="connsiteX44" fmla="*/ 5432854 w 5861642"/>
              <a:gd name="connsiteY44" fmla="*/ 7919237 h 7919265"/>
              <a:gd name="connsiteX45" fmla="*/ 397307 w 5861642"/>
              <a:gd name="connsiteY45" fmla="*/ 7606085 h 7919265"/>
              <a:gd name="connsiteX46" fmla="*/ 0 w 5861642"/>
              <a:gd name="connsiteY4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09530 w 5861642"/>
              <a:gd name="connsiteY9" fmla="*/ 1196200 h 7919265"/>
              <a:gd name="connsiteX10" fmla="*/ 5812189 w 5861642"/>
              <a:gd name="connsiteY10" fmla="*/ 1197315 h 7919265"/>
              <a:gd name="connsiteX11" fmla="*/ 5817462 w 5861642"/>
              <a:gd name="connsiteY11" fmla="*/ 1242155 h 7919265"/>
              <a:gd name="connsiteX12" fmla="*/ 5811320 w 5861642"/>
              <a:gd name="connsiteY12" fmla="*/ 1364256 h 7919265"/>
              <a:gd name="connsiteX13" fmla="*/ 5811185 w 5861642"/>
              <a:gd name="connsiteY13" fmla="*/ 1436500 h 7919265"/>
              <a:gd name="connsiteX14" fmla="*/ 5816694 w 5861642"/>
              <a:gd name="connsiteY14" fmla="*/ 1462669 h 7919265"/>
              <a:gd name="connsiteX15" fmla="*/ 5818070 w 5861642"/>
              <a:gd name="connsiteY15" fmla="*/ 1637067 h 7919265"/>
              <a:gd name="connsiteX16" fmla="*/ 5811245 w 5861642"/>
              <a:gd name="connsiteY16" fmla="*/ 1696270 h 7919265"/>
              <a:gd name="connsiteX17" fmla="*/ 5795186 w 5861642"/>
              <a:gd name="connsiteY17" fmla="*/ 1818360 h 7919265"/>
              <a:gd name="connsiteX18" fmla="*/ 5796218 w 5861642"/>
              <a:gd name="connsiteY18" fmla="*/ 1911947 h 7919265"/>
              <a:gd name="connsiteX19" fmla="*/ 5789969 w 5861642"/>
              <a:gd name="connsiteY19" fmla="*/ 1925528 h 7919265"/>
              <a:gd name="connsiteX20" fmla="*/ 5771499 w 5861642"/>
              <a:gd name="connsiteY20" fmla="*/ 2014848 h 7919265"/>
              <a:gd name="connsiteX21" fmla="*/ 5767709 w 5861642"/>
              <a:gd name="connsiteY21" fmla="*/ 2045563 h 7919265"/>
              <a:gd name="connsiteX22" fmla="*/ 5767187 w 5861642"/>
              <a:gd name="connsiteY22" fmla="*/ 2054308 h 7919265"/>
              <a:gd name="connsiteX23" fmla="*/ 5769380 w 5861642"/>
              <a:gd name="connsiteY23" fmla="*/ 2060299 h 7919265"/>
              <a:gd name="connsiteX24" fmla="*/ 5756593 w 5861642"/>
              <a:gd name="connsiteY24" fmla="*/ 2237821 h 7919265"/>
              <a:gd name="connsiteX25" fmla="*/ 5759252 w 5861642"/>
              <a:gd name="connsiteY25" fmla="*/ 2238936 h 7919265"/>
              <a:gd name="connsiteX26" fmla="*/ 5764525 w 5861642"/>
              <a:gd name="connsiteY26" fmla="*/ 2283776 h 7919265"/>
              <a:gd name="connsiteX27" fmla="*/ 5758382 w 5861642"/>
              <a:gd name="connsiteY27" fmla="*/ 2405877 h 7919265"/>
              <a:gd name="connsiteX28" fmla="*/ 5758248 w 5861642"/>
              <a:gd name="connsiteY28" fmla="*/ 2478121 h 7919265"/>
              <a:gd name="connsiteX29" fmla="*/ 5763756 w 5861642"/>
              <a:gd name="connsiteY29" fmla="*/ 2504290 h 7919265"/>
              <a:gd name="connsiteX30" fmla="*/ 5765133 w 5861642"/>
              <a:gd name="connsiteY30" fmla="*/ 2678688 h 7919265"/>
              <a:gd name="connsiteX31" fmla="*/ 5758308 w 5861642"/>
              <a:gd name="connsiteY31" fmla="*/ 2737891 h 7919265"/>
              <a:gd name="connsiteX32" fmla="*/ 5499832 w 5861642"/>
              <a:gd name="connsiteY32" fmla="*/ 6770108 h 7919265"/>
              <a:gd name="connsiteX33" fmla="*/ 5498316 w 5861642"/>
              <a:gd name="connsiteY33" fmla="*/ 6781200 h 7919265"/>
              <a:gd name="connsiteX34" fmla="*/ 5497062 w 5861642"/>
              <a:gd name="connsiteY34" fmla="*/ 6802542 h 7919265"/>
              <a:gd name="connsiteX35" fmla="*/ 5499947 w 5861642"/>
              <a:gd name="connsiteY35" fmla="*/ 6820932 h 7919265"/>
              <a:gd name="connsiteX36" fmla="*/ 5494409 w 5861642"/>
              <a:gd name="connsiteY36" fmla="*/ 6847760 h 7919265"/>
              <a:gd name="connsiteX37" fmla="*/ 5486503 w 5861642"/>
              <a:gd name="connsiteY37" fmla="*/ 6982763 h 7919265"/>
              <a:gd name="connsiteX38" fmla="*/ 5452061 w 5861642"/>
              <a:gd name="connsiteY38" fmla="*/ 7583356 h 7919265"/>
              <a:gd name="connsiteX39" fmla="*/ 5458843 w 5861642"/>
              <a:gd name="connsiteY39" fmla="*/ 7628844 h 7919265"/>
              <a:gd name="connsiteX40" fmla="*/ 5457259 w 5861642"/>
              <a:gd name="connsiteY40" fmla="*/ 7712341 h 7919265"/>
              <a:gd name="connsiteX41" fmla="*/ 5443236 w 5861642"/>
              <a:gd name="connsiteY41" fmla="*/ 7838503 h 7919265"/>
              <a:gd name="connsiteX42" fmla="*/ 5447010 w 5861642"/>
              <a:gd name="connsiteY42" fmla="*/ 7862553 h 7919265"/>
              <a:gd name="connsiteX43" fmla="*/ 5432854 w 5861642"/>
              <a:gd name="connsiteY43" fmla="*/ 7919237 h 7919265"/>
              <a:gd name="connsiteX44" fmla="*/ 397307 w 5861642"/>
              <a:gd name="connsiteY44" fmla="*/ 7606085 h 7919265"/>
              <a:gd name="connsiteX45" fmla="*/ 0 w 5861642"/>
              <a:gd name="connsiteY4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09530 w 5861642"/>
              <a:gd name="connsiteY8" fmla="*/ 1196200 h 7919265"/>
              <a:gd name="connsiteX9" fmla="*/ 5812189 w 5861642"/>
              <a:gd name="connsiteY9" fmla="*/ 1197315 h 7919265"/>
              <a:gd name="connsiteX10" fmla="*/ 5817462 w 5861642"/>
              <a:gd name="connsiteY10" fmla="*/ 1242155 h 7919265"/>
              <a:gd name="connsiteX11" fmla="*/ 5811320 w 5861642"/>
              <a:gd name="connsiteY11" fmla="*/ 1364256 h 7919265"/>
              <a:gd name="connsiteX12" fmla="*/ 5811185 w 5861642"/>
              <a:gd name="connsiteY12" fmla="*/ 1436500 h 7919265"/>
              <a:gd name="connsiteX13" fmla="*/ 5816694 w 5861642"/>
              <a:gd name="connsiteY13" fmla="*/ 1462669 h 7919265"/>
              <a:gd name="connsiteX14" fmla="*/ 5818070 w 5861642"/>
              <a:gd name="connsiteY14" fmla="*/ 1637067 h 7919265"/>
              <a:gd name="connsiteX15" fmla="*/ 5811245 w 5861642"/>
              <a:gd name="connsiteY15" fmla="*/ 1696270 h 7919265"/>
              <a:gd name="connsiteX16" fmla="*/ 5795186 w 5861642"/>
              <a:gd name="connsiteY16" fmla="*/ 1818360 h 7919265"/>
              <a:gd name="connsiteX17" fmla="*/ 5796218 w 5861642"/>
              <a:gd name="connsiteY17" fmla="*/ 1911947 h 7919265"/>
              <a:gd name="connsiteX18" fmla="*/ 5789969 w 5861642"/>
              <a:gd name="connsiteY18" fmla="*/ 1925528 h 7919265"/>
              <a:gd name="connsiteX19" fmla="*/ 5771499 w 5861642"/>
              <a:gd name="connsiteY19" fmla="*/ 2014848 h 7919265"/>
              <a:gd name="connsiteX20" fmla="*/ 5767709 w 5861642"/>
              <a:gd name="connsiteY20" fmla="*/ 2045563 h 7919265"/>
              <a:gd name="connsiteX21" fmla="*/ 5767187 w 5861642"/>
              <a:gd name="connsiteY21" fmla="*/ 2054308 h 7919265"/>
              <a:gd name="connsiteX22" fmla="*/ 5769380 w 5861642"/>
              <a:gd name="connsiteY22" fmla="*/ 2060299 h 7919265"/>
              <a:gd name="connsiteX23" fmla="*/ 5756593 w 5861642"/>
              <a:gd name="connsiteY23" fmla="*/ 2237821 h 7919265"/>
              <a:gd name="connsiteX24" fmla="*/ 5759252 w 5861642"/>
              <a:gd name="connsiteY24" fmla="*/ 2238936 h 7919265"/>
              <a:gd name="connsiteX25" fmla="*/ 5764525 w 5861642"/>
              <a:gd name="connsiteY25" fmla="*/ 2283776 h 7919265"/>
              <a:gd name="connsiteX26" fmla="*/ 5758382 w 5861642"/>
              <a:gd name="connsiteY26" fmla="*/ 2405877 h 7919265"/>
              <a:gd name="connsiteX27" fmla="*/ 5758248 w 5861642"/>
              <a:gd name="connsiteY27" fmla="*/ 2478121 h 7919265"/>
              <a:gd name="connsiteX28" fmla="*/ 5763756 w 5861642"/>
              <a:gd name="connsiteY28" fmla="*/ 2504290 h 7919265"/>
              <a:gd name="connsiteX29" fmla="*/ 5765133 w 5861642"/>
              <a:gd name="connsiteY29" fmla="*/ 2678688 h 7919265"/>
              <a:gd name="connsiteX30" fmla="*/ 5758308 w 5861642"/>
              <a:gd name="connsiteY30" fmla="*/ 2737891 h 7919265"/>
              <a:gd name="connsiteX31" fmla="*/ 5499832 w 5861642"/>
              <a:gd name="connsiteY31" fmla="*/ 6770108 h 7919265"/>
              <a:gd name="connsiteX32" fmla="*/ 5498316 w 5861642"/>
              <a:gd name="connsiteY32" fmla="*/ 6781200 h 7919265"/>
              <a:gd name="connsiteX33" fmla="*/ 5497062 w 5861642"/>
              <a:gd name="connsiteY33" fmla="*/ 6802542 h 7919265"/>
              <a:gd name="connsiteX34" fmla="*/ 5499947 w 5861642"/>
              <a:gd name="connsiteY34" fmla="*/ 6820932 h 7919265"/>
              <a:gd name="connsiteX35" fmla="*/ 5494409 w 5861642"/>
              <a:gd name="connsiteY35" fmla="*/ 6847760 h 7919265"/>
              <a:gd name="connsiteX36" fmla="*/ 5486503 w 5861642"/>
              <a:gd name="connsiteY36" fmla="*/ 6982763 h 7919265"/>
              <a:gd name="connsiteX37" fmla="*/ 5452061 w 5861642"/>
              <a:gd name="connsiteY37" fmla="*/ 7583356 h 7919265"/>
              <a:gd name="connsiteX38" fmla="*/ 5458843 w 5861642"/>
              <a:gd name="connsiteY38" fmla="*/ 7628844 h 7919265"/>
              <a:gd name="connsiteX39" fmla="*/ 5457259 w 5861642"/>
              <a:gd name="connsiteY39" fmla="*/ 7712341 h 7919265"/>
              <a:gd name="connsiteX40" fmla="*/ 5443236 w 5861642"/>
              <a:gd name="connsiteY40" fmla="*/ 7838503 h 7919265"/>
              <a:gd name="connsiteX41" fmla="*/ 5447010 w 5861642"/>
              <a:gd name="connsiteY41" fmla="*/ 7862553 h 7919265"/>
              <a:gd name="connsiteX42" fmla="*/ 5432854 w 5861642"/>
              <a:gd name="connsiteY42" fmla="*/ 7919237 h 7919265"/>
              <a:gd name="connsiteX43" fmla="*/ 397307 w 5861642"/>
              <a:gd name="connsiteY43" fmla="*/ 7606085 h 7919265"/>
              <a:gd name="connsiteX44" fmla="*/ 0 w 5861642"/>
              <a:gd name="connsiteY4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09530 w 5861642"/>
              <a:gd name="connsiteY7" fmla="*/ 1196200 h 7919265"/>
              <a:gd name="connsiteX8" fmla="*/ 5812189 w 5861642"/>
              <a:gd name="connsiteY8" fmla="*/ 1197315 h 7919265"/>
              <a:gd name="connsiteX9" fmla="*/ 5817462 w 5861642"/>
              <a:gd name="connsiteY9" fmla="*/ 1242155 h 7919265"/>
              <a:gd name="connsiteX10" fmla="*/ 5811320 w 5861642"/>
              <a:gd name="connsiteY10" fmla="*/ 1364256 h 7919265"/>
              <a:gd name="connsiteX11" fmla="*/ 5811185 w 5861642"/>
              <a:gd name="connsiteY11" fmla="*/ 1436500 h 7919265"/>
              <a:gd name="connsiteX12" fmla="*/ 5816694 w 5861642"/>
              <a:gd name="connsiteY12" fmla="*/ 1462669 h 7919265"/>
              <a:gd name="connsiteX13" fmla="*/ 5818070 w 5861642"/>
              <a:gd name="connsiteY13" fmla="*/ 1637067 h 7919265"/>
              <a:gd name="connsiteX14" fmla="*/ 5811245 w 5861642"/>
              <a:gd name="connsiteY14" fmla="*/ 1696270 h 7919265"/>
              <a:gd name="connsiteX15" fmla="*/ 5795186 w 5861642"/>
              <a:gd name="connsiteY15" fmla="*/ 1818360 h 7919265"/>
              <a:gd name="connsiteX16" fmla="*/ 5796218 w 5861642"/>
              <a:gd name="connsiteY16" fmla="*/ 1911947 h 7919265"/>
              <a:gd name="connsiteX17" fmla="*/ 5789969 w 5861642"/>
              <a:gd name="connsiteY17" fmla="*/ 1925528 h 7919265"/>
              <a:gd name="connsiteX18" fmla="*/ 5771499 w 5861642"/>
              <a:gd name="connsiteY18" fmla="*/ 2014848 h 7919265"/>
              <a:gd name="connsiteX19" fmla="*/ 5767709 w 5861642"/>
              <a:gd name="connsiteY19" fmla="*/ 2045563 h 7919265"/>
              <a:gd name="connsiteX20" fmla="*/ 5767187 w 5861642"/>
              <a:gd name="connsiteY20" fmla="*/ 2054308 h 7919265"/>
              <a:gd name="connsiteX21" fmla="*/ 5769380 w 5861642"/>
              <a:gd name="connsiteY21" fmla="*/ 2060299 h 7919265"/>
              <a:gd name="connsiteX22" fmla="*/ 5756593 w 5861642"/>
              <a:gd name="connsiteY22" fmla="*/ 2237821 h 7919265"/>
              <a:gd name="connsiteX23" fmla="*/ 5759252 w 5861642"/>
              <a:gd name="connsiteY23" fmla="*/ 2238936 h 7919265"/>
              <a:gd name="connsiteX24" fmla="*/ 5764525 w 5861642"/>
              <a:gd name="connsiteY24" fmla="*/ 2283776 h 7919265"/>
              <a:gd name="connsiteX25" fmla="*/ 5758382 w 5861642"/>
              <a:gd name="connsiteY25" fmla="*/ 2405877 h 7919265"/>
              <a:gd name="connsiteX26" fmla="*/ 5758248 w 5861642"/>
              <a:gd name="connsiteY26" fmla="*/ 2478121 h 7919265"/>
              <a:gd name="connsiteX27" fmla="*/ 5763756 w 5861642"/>
              <a:gd name="connsiteY27" fmla="*/ 2504290 h 7919265"/>
              <a:gd name="connsiteX28" fmla="*/ 5765133 w 5861642"/>
              <a:gd name="connsiteY28" fmla="*/ 2678688 h 7919265"/>
              <a:gd name="connsiteX29" fmla="*/ 5758308 w 5861642"/>
              <a:gd name="connsiteY29" fmla="*/ 2737891 h 7919265"/>
              <a:gd name="connsiteX30" fmla="*/ 5499832 w 5861642"/>
              <a:gd name="connsiteY30" fmla="*/ 6770108 h 7919265"/>
              <a:gd name="connsiteX31" fmla="*/ 5498316 w 5861642"/>
              <a:gd name="connsiteY31" fmla="*/ 6781200 h 7919265"/>
              <a:gd name="connsiteX32" fmla="*/ 5497062 w 5861642"/>
              <a:gd name="connsiteY32" fmla="*/ 6802542 h 7919265"/>
              <a:gd name="connsiteX33" fmla="*/ 5499947 w 5861642"/>
              <a:gd name="connsiteY33" fmla="*/ 6820932 h 7919265"/>
              <a:gd name="connsiteX34" fmla="*/ 5494409 w 5861642"/>
              <a:gd name="connsiteY34" fmla="*/ 6847760 h 7919265"/>
              <a:gd name="connsiteX35" fmla="*/ 5486503 w 5861642"/>
              <a:gd name="connsiteY35" fmla="*/ 6982763 h 7919265"/>
              <a:gd name="connsiteX36" fmla="*/ 5452061 w 5861642"/>
              <a:gd name="connsiteY36" fmla="*/ 7583356 h 7919265"/>
              <a:gd name="connsiteX37" fmla="*/ 5458843 w 5861642"/>
              <a:gd name="connsiteY37" fmla="*/ 7628844 h 7919265"/>
              <a:gd name="connsiteX38" fmla="*/ 5457259 w 5861642"/>
              <a:gd name="connsiteY38" fmla="*/ 7712341 h 7919265"/>
              <a:gd name="connsiteX39" fmla="*/ 5443236 w 5861642"/>
              <a:gd name="connsiteY39" fmla="*/ 7838503 h 7919265"/>
              <a:gd name="connsiteX40" fmla="*/ 5447010 w 5861642"/>
              <a:gd name="connsiteY40" fmla="*/ 7862553 h 7919265"/>
              <a:gd name="connsiteX41" fmla="*/ 5432854 w 5861642"/>
              <a:gd name="connsiteY41" fmla="*/ 7919237 h 7919265"/>
              <a:gd name="connsiteX42" fmla="*/ 397307 w 5861642"/>
              <a:gd name="connsiteY42" fmla="*/ 7606085 h 7919265"/>
              <a:gd name="connsiteX43" fmla="*/ 0 w 5861642"/>
              <a:gd name="connsiteY4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758308 w 5861642"/>
              <a:gd name="connsiteY28" fmla="*/ 2737891 h 7919265"/>
              <a:gd name="connsiteX29" fmla="*/ 5499832 w 5861642"/>
              <a:gd name="connsiteY29" fmla="*/ 6770108 h 7919265"/>
              <a:gd name="connsiteX30" fmla="*/ 5498316 w 5861642"/>
              <a:gd name="connsiteY30" fmla="*/ 6781200 h 7919265"/>
              <a:gd name="connsiteX31" fmla="*/ 5497062 w 5861642"/>
              <a:gd name="connsiteY31" fmla="*/ 6802542 h 7919265"/>
              <a:gd name="connsiteX32" fmla="*/ 5499947 w 5861642"/>
              <a:gd name="connsiteY32" fmla="*/ 6820932 h 7919265"/>
              <a:gd name="connsiteX33" fmla="*/ 5494409 w 5861642"/>
              <a:gd name="connsiteY33" fmla="*/ 6847760 h 7919265"/>
              <a:gd name="connsiteX34" fmla="*/ 5486503 w 5861642"/>
              <a:gd name="connsiteY34" fmla="*/ 6982763 h 7919265"/>
              <a:gd name="connsiteX35" fmla="*/ 5452061 w 5861642"/>
              <a:gd name="connsiteY35" fmla="*/ 7583356 h 7919265"/>
              <a:gd name="connsiteX36" fmla="*/ 5458843 w 5861642"/>
              <a:gd name="connsiteY36" fmla="*/ 7628844 h 7919265"/>
              <a:gd name="connsiteX37" fmla="*/ 5457259 w 5861642"/>
              <a:gd name="connsiteY37" fmla="*/ 7712341 h 7919265"/>
              <a:gd name="connsiteX38" fmla="*/ 5443236 w 5861642"/>
              <a:gd name="connsiteY38" fmla="*/ 7838503 h 7919265"/>
              <a:gd name="connsiteX39" fmla="*/ 5447010 w 5861642"/>
              <a:gd name="connsiteY39" fmla="*/ 7862553 h 7919265"/>
              <a:gd name="connsiteX40" fmla="*/ 5432854 w 5861642"/>
              <a:gd name="connsiteY40" fmla="*/ 7919237 h 7919265"/>
              <a:gd name="connsiteX41" fmla="*/ 397307 w 5861642"/>
              <a:gd name="connsiteY41" fmla="*/ 7606085 h 7919265"/>
              <a:gd name="connsiteX42" fmla="*/ 0 w 5861642"/>
              <a:gd name="connsiteY4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499832 w 5861642"/>
              <a:gd name="connsiteY28" fmla="*/ 6770108 h 7919265"/>
              <a:gd name="connsiteX29" fmla="*/ 5498316 w 5861642"/>
              <a:gd name="connsiteY29" fmla="*/ 6781200 h 7919265"/>
              <a:gd name="connsiteX30" fmla="*/ 5497062 w 5861642"/>
              <a:gd name="connsiteY30" fmla="*/ 6802542 h 7919265"/>
              <a:gd name="connsiteX31" fmla="*/ 5499947 w 5861642"/>
              <a:gd name="connsiteY31" fmla="*/ 6820932 h 7919265"/>
              <a:gd name="connsiteX32" fmla="*/ 5494409 w 5861642"/>
              <a:gd name="connsiteY32" fmla="*/ 6847760 h 7919265"/>
              <a:gd name="connsiteX33" fmla="*/ 5486503 w 5861642"/>
              <a:gd name="connsiteY33" fmla="*/ 6982763 h 7919265"/>
              <a:gd name="connsiteX34" fmla="*/ 5452061 w 5861642"/>
              <a:gd name="connsiteY34" fmla="*/ 7583356 h 7919265"/>
              <a:gd name="connsiteX35" fmla="*/ 5458843 w 5861642"/>
              <a:gd name="connsiteY35" fmla="*/ 7628844 h 7919265"/>
              <a:gd name="connsiteX36" fmla="*/ 5457259 w 5861642"/>
              <a:gd name="connsiteY36" fmla="*/ 7712341 h 7919265"/>
              <a:gd name="connsiteX37" fmla="*/ 5443236 w 5861642"/>
              <a:gd name="connsiteY37" fmla="*/ 7838503 h 7919265"/>
              <a:gd name="connsiteX38" fmla="*/ 5447010 w 5861642"/>
              <a:gd name="connsiteY38" fmla="*/ 7862553 h 7919265"/>
              <a:gd name="connsiteX39" fmla="*/ 5432854 w 5861642"/>
              <a:gd name="connsiteY39" fmla="*/ 7919237 h 7919265"/>
              <a:gd name="connsiteX40" fmla="*/ 397307 w 5861642"/>
              <a:gd name="connsiteY40" fmla="*/ 7606085 h 7919265"/>
              <a:gd name="connsiteX41" fmla="*/ 0 w 5861642"/>
              <a:gd name="connsiteY4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94409 w 5861642"/>
              <a:gd name="connsiteY30" fmla="*/ 6847760 h 7919265"/>
              <a:gd name="connsiteX31" fmla="*/ 5486503 w 5861642"/>
              <a:gd name="connsiteY31" fmla="*/ 6982763 h 7919265"/>
              <a:gd name="connsiteX32" fmla="*/ 5452061 w 5861642"/>
              <a:gd name="connsiteY32" fmla="*/ 7583356 h 7919265"/>
              <a:gd name="connsiteX33" fmla="*/ 5458843 w 5861642"/>
              <a:gd name="connsiteY33" fmla="*/ 7628844 h 7919265"/>
              <a:gd name="connsiteX34" fmla="*/ 5457259 w 5861642"/>
              <a:gd name="connsiteY34" fmla="*/ 7712341 h 7919265"/>
              <a:gd name="connsiteX35" fmla="*/ 5443236 w 5861642"/>
              <a:gd name="connsiteY35" fmla="*/ 7838503 h 7919265"/>
              <a:gd name="connsiteX36" fmla="*/ 5447010 w 5861642"/>
              <a:gd name="connsiteY36" fmla="*/ 7862553 h 7919265"/>
              <a:gd name="connsiteX37" fmla="*/ 5432854 w 5861642"/>
              <a:gd name="connsiteY37" fmla="*/ 7919237 h 7919265"/>
              <a:gd name="connsiteX38" fmla="*/ 397307 w 5861642"/>
              <a:gd name="connsiteY38" fmla="*/ 7606085 h 7919265"/>
              <a:gd name="connsiteX39" fmla="*/ 0 w 5861642"/>
              <a:gd name="connsiteY3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86503 w 5861642"/>
              <a:gd name="connsiteY30" fmla="*/ 6982763 h 7919265"/>
              <a:gd name="connsiteX31" fmla="*/ 5452061 w 5861642"/>
              <a:gd name="connsiteY31" fmla="*/ 7583356 h 7919265"/>
              <a:gd name="connsiteX32" fmla="*/ 5458843 w 5861642"/>
              <a:gd name="connsiteY32" fmla="*/ 7628844 h 7919265"/>
              <a:gd name="connsiteX33" fmla="*/ 5457259 w 5861642"/>
              <a:gd name="connsiteY33" fmla="*/ 7712341 h 7919265"/>
              <a:gd name="connsiteX34" fmla="*/ 5443236 w 5861642"/>
              <a:gd name="connsiteY34" fmla="*/ 7838503 h 7919265"/>
              <a:gd name="connsiteX35" fmla="*/ 5447010 w 5861642"/>
              <a:gd name="connsiteY35" fmla="*/ 7862553 h 7919265"/>
              <a:gd name="connsiteX36" fmla="*/ 5432854 w 5861642"/>
              <a:gd name="connsiteY36" fmla="*/ 7919237 h 7919265"/>
              <a:gd name="connsiteX37" fmla="*/ 397307 w 5861642"/>
              <a:gd name="connsiteY37" fmla="*/ 7606085 h 7919265"/>
              <a:gd name="connsiteX38" fmla="*/ 0 w 5861642"/>
              <a:gd name="connsiteY3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86503 w 5861642"/>
              <a:gd name="connsiteY29" fmla="*/ 6982763 h 7919265"/>
              <a:gd name="connsiteX30" fmla="*/ 5452061 w 5861642"/>
              <a:gd name="connsiteY30" fmla="*/ 7583356 h 7919265"/>
              <a:gd name="connsiteX31" fmla="*/ 5458843 w 5861642"/>
              <a:gd name="connsiteY31" fmla="*/ 7628844 h 7919265"/>
              <a:gd name="connsiteX32" fmla="*/ 5457259 w 5861642"/>
              <a:gd name="connsiteY32" fmla="*/ 7712341 h 7919265"/>
              <a:gd name="connsiteX33" fmla="*/ 5443236 w 5861642"/>
              <a:gd name="connsiteY33" fmla="*/ 7838503 h 7919265"/>
              <a:gd name="connsiteX34" fmla="*/ 5447010 w 5861642"/>
              <a:gd name="connsiteY34" fmla="*/ 7862553 h 7919265"/>
              <a:gd name="connsiteX35" fmla="*/ 5432854 w 5861642"/>
              <a:gd name="connsiteY35" fmla="*/ 7919237 h 7919265"/>
              <a:gd name="connsiteX36" fmla="*/ 397307 w 5861642"/>
              <a:gd name="connsiteY36" fmla="*/ 7606085 h 7919265"/>
              <a:gd name="connsiteX37" fmla="*/ 0 w 5861642"/>
              <a:gd name="connsiteY3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86503 w 5861642"/>
              <a:gd name="connsiteY28" fmla="*/ 6982763 h 7919265"/>
              <a:gd name="connsiteX29" fmla="*/ 5452061 w 5861642"/>
              <a:gd name="connsiteY29" fmla="*/ 7583356 h 7919265"/>
              <a:gd name="connsiteX30" fmla="*/ 5458843 w 5861642"/>
              <a:gd name="connsiteY30" fmla="*/ 7628844 h 7919265"/>
              <a:gd name="connsiteX31" fmla="*/ 5457259 w 5861642"/>
              <a:gd name="connsiteY31" fmla="*/ 7712341 h 7919265"/>
              <a:gd name="connsiteX32" fmla="*/ 5443236 w 5861642"/>
              <a:gd name="connsiteY32" fmla="*/ 7838503 h 7919265"/>
              <a:gd name="connsiteX33" fmla="*/ 5447010 w 5861642"/>
              <a:gd name="connsiteY33" fmla="*/ 7862553 h 7919265"/>
              <a:gd name="connsiteX34" fmla="*/ 5432854 w 5861642"/>
              <a:gd name="connsiteY34" fmla="*/ 7919237 h 7919265"/>
              <a:gd name="connsiteX35" fmla="*/ 397307 w 5861642"/>
              <a:gd name="connsiteY35" fmla="*/ 7606085 h 7919265"/>
              <a:gd name="connsiteX36" fmla="*/ 0 w 5861642"/>
              <a:gd name="connsiteY3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86503 w 5861642"/>
              <a:gd name="connsiteY27" fmla="*/ 6982763 h 7919265"/>
              <a:gd name="connsiteX28" fmla="*/ 5452061 w 5861642"/>
              <a:gd name="connsiteY28" fmla="*/ 7583356 h 7919265"/>
              <a:gd name="connsiteX29" fmla="*/ 5458843 w 5861642"/>
              <a:gd name="connsiteY29" fmla="*/ 7628844 h 7919265"/>
              <a:gd name="connsiteX30" fmla="*/ 5457259 w 5861642"/>
              <a:gd name="connsiteY30" fmla="*/ 7712341 h 7919265"/>
              <a:gd name="connsiteX31" fmla="*/ 5443236 w 5861642"/>
              <a:gd name="connsiteY31" fmla="*/ 7838503 h 7919265"/>
              <a:gd name="connsiteX32" fmla="*/ 5447010 w 5861642"/>
              <a:gd name="connsiteY32" fmla="*/ 7862553 h 7919265"/>
              <a:gd name="connsiteX33" fmla="*/ 5432854 w 5861642"/>
              <a:gd name="connsiteY33" fmla="*/ 7919237 h 7919265"/>
              <a:gd name="connsiteX34" fmla="*/ 397307 w 5861642"/>
              <a:gd name="connsiteY34" fmla="*/ 7606085 h 7919265"/>
              <a:gd name="connsiteX35" fmla="*/ 0 w 5861642"/>
              <a:gd name="connsiteY3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9713 w 5861642"/>
              <a:gd name="connsiteY26" fmla="*/ 2504276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705"/>
              <a:gd name="connsiteY0" fmla="*/ 7558086 h 7919265"/>
              <a:gd name="connsiteX1" fmla="*/ 422635 w 5861705"/>
              <a:gd name="connsiteY1" fmla="*/ 0 h 7919265"/>
              <a:gd name="connsiteX2" fmla="*/ 4284892 w 5861705"/>
              <a:gd name="connsiteY2" fmla="*/ 212657 h 7919265"/>
              <a:gd name="connsiteX3" fmla="*/ 5823717 w 5861705"/>
              <a:gd name="connsiteY3" fmla="*/ 306262 h 7919265"/>
              <a:gd name="connsiteX4" fmla="*/ 5861705 w 5861705"/>
              <a:gd name="connsiteY4" fmla="*/ 317988 h 7919265"/>
              <a:gd name="connsiteX5" fmla="*/ 5856220 w 5861705"/>
              <a:gd name="connsiteY5" fmla="*/ 378751 h 7919265"/>
              <a:gd name="connsiteX6" fmla="*/ 5809593 w 5861705"/>
              <a:gd name="connsiteY6" fmla="*/ 1196200 h 7919265"/>
              <a:gd name="connsiteX7" fmla="*/ 5812252 w 5861705"/>
              <a:gd name="connsiteY7" fmla="*/ 1197315 h 7919265"/>
              <a:gd name="connsiteX8" fmla="*/ 5817525 w 5861705"/>
              <a:gd name="connsiteY8" fmla="*/ 1242155 h 7919265"/>
              <a:gd name="connsiteX9" fmla="*/ 5811383 w 5861705"/>
              <a:gd name="connsiteY9" fmla="*/ 1364256 h 7919265"/>
              <a:gd name="connsiteX10" fmla="*/ 5811248 w 5861705"/>
              <a:gd name="connsiteY10" fmla="*/ 1436500 h 7919265"/>
              <a:gd name="connsiteX11" fmla="*/ 5816757 w 5861705"/>
              <a:gd name="connsiteY11" fmla="*/ 1462669 h 7919265"/>
              <a:gd name="connsiteX12" fmla="*/ 5818133 w 5861705"/>
              <a:gd name="connsiteY12" fmla="*/ 1637067 h 7919265"/>
              <a:gd name="connsiteX13" fmla="*/ 5811308 w 5861705"/>
              <a:gd name="connsiteY13" fmla="*/ 1696270 h 7919265"/>
              <a:gd name="connsiteX14" fmla="*/ 5795249 w 5861705"/>
              <a:gd name="connsiteY14" fmla="*/ 1818360 h 7919265"/>
              <a:gd name="connsiteX15" fmla="*/ 5796281 w 5861705"/>
              <a:gd name="connsiteY15" fmla="*/ 1911947 h 7919265"/>
              <a:gd name="connsiteX16" fmla="*/ 5790032 w 5861705"/>
              <a:gd name="connsiteY16" fmla="*/ 1925528 h 7919265"/>
              <a:gd name="connsiteX17" fmla="*/ 5771562 w 5861705"/>
              <a:gd name="connsiteY17" fmla="*/ 2014848 h 7919265"/>
              <a:gd name="connsiteX18" fmla="*/ 5767772 w 5861705"/>
              <a:gd name="connsiteY18" fmla="*/ 2045563 h 7919265"/>
              <a:gd name="connsiteX19" fmla="*/ 5767250 w 5861705"/>
              <a:gd name="connsiteY19" fmla="*/ 2054308 h 7919265"/>
              <a:gd name="connsiteX20" fmla="*/ 5769443 w 5861705"/>
              <a:gd name="connsiteY20" fmla="*/ 2060299 h 7919265"/>
              <a:gd name="connsiteX21" fmla="*/ 5756656 w 5861705"/>
              <a:gd name="connsiteY21" fmla="*/ 2237821 h 7919265"/>
              <a:gd name="connsiteX22" fmla="*/ 5759315 w 5861705"/>
              <a:gd name="connsiteY22" fmla="*/ 2238936 h 7919265"/>
              <a:gd name="connsiteX23" fmla="*/ 5764588 w 5861705"/>
              <a:gd name="connsiteY23" fmla="*/ 2283776 h 7919265"/>
              <a:gd name="connsiteX24" fmla="*/ 5758445 w 5861705"/>
              <a:gd name="connsiteY24" fmla="*/ 2405877 h 7919265"/>
              <a:gd name="connsiteX25" fmla="*/ 5758311 w 5861705"/>
              <a:gd name="connsiteY25" fmla="*/ 2478121 h 7919265"/>
              <a:gd name="connsiteX26" fmla="*/ 5769776 w 5861705"/>
              <a:gd name="connsiteY26" fmla="*/ 2504276 h 7919265"/>
              <a:gd name="connsiteX27" fmla="*/ 5452124 w 5861705"/>
              <a:gd name="connsiteY27" fmla="*/ 7583356 h 7919265"/>
              <a:gd name="connsiteX28" fmla="*/ 5458906 w 5861705"/>
              <a:gd name="connsiteY28" fmla="*/ 7628844 h 7919265"/>
              <a:gd name="connsiteX29" fmla="*/ 5457322 w 5861705"/>
              <a:gd name="connsiteY29" fmla="*/ 7712341 h 7919265"/>
              <a:gd name="connsiteX30" fmla="*/ 5443299 w 5861705"/>
              <a:gd name="connsiteY30" fmla="*/ 7838503 h 7919265"/>
              <a:gd name="connsiteX31" fmla="*/ 5447073 w 5861705"/>
              <a:gd name="connsiteY31" fmla="*/ 7862553 h 7919265"/>
              <a:gd name="connsiteX32" fmla="*/ 5432917 w 5861705"/>
              <a:gd name="connsiteY32" fmla="*/ 7919237 h 7919265"/>
              <a:gd name="connsiteX33" fmla="*/ 397370 w 5861705"/>
              <a:gd name="connsiteY33" fmla="*/ 7606085 h 7919265"/>
              <a:gd name="connsiteX34" fmla="*/ 0 w 5861705"/>
              <a:gd name="connsiteY34" fmla="*/ 7558086 h 7919265"/>
              <a:gd name="connsiteX0" fmla="*/ 0 w 5861705"/>
              <a:gd name="connsiteY0" fmla="*/ 7558086 h 8240783"/>
              <a:gd name="connsiteX1" fmla="*/ 422635 w 5861705"/>
              <a:gd name="connsiteY1" fmla="*/ 0 h 8240783"/>
              <a:gd name="connsiteX2" fmla="*/ 4284892 w 5861705"/>
              <a:gd name="connsiteY2" fmla="*/ 212657 h 8240783"/>
              <a:gd name="connsiteX3" fmla="*/ 5823717 w 5861705"/>
              <a:gd name="connsiteY3" fmla="*/ 306262 h 8240783"/>
              <a:gd name="connsiteX4" fmla="*/ 5861705 w 5861705"/>
              <a:gd name="connsiteY4" fmla="*/ 317988 h 8240783"/>
              <a:gd name="connsiteX5" fmla="*/ 5856220 w 5861705"/>
              <a:gd name="connsiteY5" fmla="*/ 378751 h 8240783"/>
              <a:gd name="connsiteX6" fmla="*/ 5809593 w 5861705"/>
              <a:gd name="connsiteY6" fmla="*/ 1196200 h 8240783"/>
              <a:gd name="connsiteX7" fmla="*/ 5812252 w 5861705"/>
              <a:gd name="connsiteY7" fmla="*/ 1197315 h 8240783"/>
              <a:gd name="connsiteX8" fmla="*/ 5817525 w 5861705"/>
              <a:gd name="connsiteY8" fmla="*/ 1242155 h 8240783"/>
              <a:gd name="connsiteX9" fmla="*/ 5811383 w 5861705"/>
              <a:gd name="connsiteY9" fmla="*/ 1364256 h 8240783"/>
              <a:gd name="connsiteX10" fmla="*/ 5811248 w 5861705"/>
              <a:gd name="connsiteY10" fmla="*/ 1436500 h 8240783"/>
              <a:gd name="connsiteX11" fmla="*/ 5816757 w 5861705"/>
              <a:gd name="connsiteY11" fmla="*/ 1462669 h 8240783"/>
              <a:gd name="connsiteX12" fmla="*/ 5818133 w 5861705"/>
              <a:gd name="connsiteY12" fmla="*/ 1637067 h 8240783"/>
              <a:gd name="connsiteX13" fmla="*/ 5811308 w 5861705"/>
              <a:gd name="connsiteY13" fmla="*/ 1696270 h 8240783"/>
              <a:gd name="connsiteX14" fmla="*/ 5795249 w 5861705"/>
              <a:gd name="connsiteY14" fmla="*/ 1818360 h 8240783"/>
              <a:gd name="connsiteX15" fmla="*/ 5796281 w 5861705"/>
              <a:gd name="connsiteY15" fmla="*/ 1911947 h 8240783"/>
              <a:gd name="connsiteX16" fmla="*/ 5790032 w 5861705"/>
              <a:gd name="connsiteY16" fmla="*/ 1925528 h 8240783"/>
              <a:gd name="connsiteX17" fmla="*/ 5771562 w 5861705"/>
              <a:gd name="connsiteY17" fmla="*/ 2014848 h 8240783"/>
              <a:gd name="connsiteX18" fmla="*/ 5767772 w 5861705"/>
              <a:gd name="connsiteY18" fmla="*/ 2045563 h 8240783"/>
              <a:gd name="connsiteX19" fmla="*/ 5767250 w 5861705"/>
              <a:gd name="connsiteY19" fmla="*/ 2054308 h 8240783"/>
              <a:gd name="connsiteX20" fmla="*/ 5769443 w 5861705"/>
              <a:gd name="connsiteY20" fmla="*/ 2060299 h 8240783"/>
              <a:gd name="connsiteX21" fmla="*/ 5756656 w 5861705"/>
              <a:gd name="connsiteY21" fmla="*/ 2237821 h 8240783"/>
              <a:gd name="connsiteX22" fmla="*/ 5759315 w 5861705"/>
              <a:gd name="connsiteY22" fmla="*/ 2238936 h 8240783"/>
              <a:gd name="connsiteX23" fmla="*/ 5764588 w 5861705"/>
              <a:gd name="connsiteY23" fmla="*/ 2283776 h 8240783"/>
              <a:gd name="connsiteX24" fmla="*/ 5758445 w 5861705"/>
              <a:gd name="connsiteY24" fmla="*/ 2405877 h 8240783"/>
              <a:gd name="connsiteX25" fmla="*/ 5758311 w 5861705"/>
              <a:gd name="connsiteY25" fmla="*/ 2478121 h 8240783"/>
              <a:gd name="connsiteX26" fmla="*/ 5769776 w 5861705"/>
              <a:gd name="connsiteY26" fmla="*/ 2504276 h 8240783"/>
              <a:gd name="connsiteX27" fmla="*/ 5452124 w 5861705"/>
              <a:gd name="connsiteY27" fmla="*/ 7583356 h 8240783"/>
              <a:gd name="connsiteX28" fmla="*/ 5458906 w 5861705"/>
              <a:gd name="connsiteY28" fmla="*/ 7628844 h 8240783"/>
              <a:gd name="connsiteX29" fmla="*/ 5457322 w 5861705"/>
              <a:gd name="connsiteY29" fmla="*/ 7712341 h 8240783"/>
              <a:gd name="connsiteX30" fmla="*/ 5443299 w 5861705"/>
              <a:gd name="connsiteY30" fmla="*/ 7838503 h 8240783"/>
              <a:gd name="connsiteX31" fmla="*/ 5447073 w 5861705"/>
              <a:gd name="connsiteY31" fmla="*/ 7862553 h 8240783"/>
              <a:gd name="connsiteX32" fmla="*/ 5432917 w 5861705"/>
              <a:gd name="connsiteY32" fmla="*/ 7919237 h 8240783"/>
              <a:gd name="connsiteX33" fmla="*/ 0 w 5861705"/>
              <a:gd name="connsiteY33" fmla="*/ 7558086 h 8240783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876320"/>
              <a:gd name="connsiteX1" fmla="*/ 422635 w 5861705"/>
              <a:gd name="connsiteY1" fmla="*/ 0 h 7876320"/>
              <a:gd name="connsiteX2" fmla="*/ 4284892 w 5861705"/>
              <a:gd name="connsiteY2" fmla="*/ 212657 h 7876320"/>
              <a:gd name="connsiteX3" fmla="*/ 5823717 w 5861705"/>
              <a:gd name="connsiteY3" fmla="*/ 306262 h 7876320"/>
              <a:gd name="connsiteX4" fmla="*/ 5861705 w 5861705"/>
              <a:gd name="connsiteY4" fmla="*/ 317988 h 7876320"/>
              <a:gd name="connsiteX5" fmla="*/ 5856220 w 5861705"/>
              <a:gd name="connsiteY5" fmla="*/ 378751 h 7876320"/>
              <a:gd name="connsiteX6" fmla="*/ 5809593 w 5861705"/>
              <a:gd name="connsiteY6" fmla="*/ 1196200 h 7876320"/>
              <a:gd name="connsiteX7" fmla="*/ 5812252 w 5861705"/>
              <a:gd name="connsiteY7" fmla="*/ 1197315 h 7876320"/>
              <a:gd name="connsiteX8" fmla="*/ 5817525 w 5861705"/>
              <a:gd name="connsiteY8" fmla="*/ 1242155 h 7876320"/>
              <a:gd name="connsiteX9" fmla="*/ 5811383 w 5861705"/>
              <a:gd name="connsiteY9" fmla="*/ 1364256 h 7876320"/>
              <a:gd name="connsiteX10" fmla="*/ 5811248 w 5861705"/>
              <a:gd name="connsiteY10" fmla="*/ 1436500 h 7876320"/>
              <a:gd name="connsiteX11" fmla="*/ 5816757 w 5861705"/>
              <a:gd name="connsiteY11" fmla="*/ 1462669 h 7876320"/>
              <a:gd name="connsiteX12" fmla="*/ 5818133 w 5861705"/>
              <a:gd name="connsiteY12" fmla="*/ 1637067 h 7876320"/>
              <a:gd name="connsiteX13" fmla="*/ 5811308 w 5861705"/>
              <a:gd name="connsiteY13" fmla="*/ 1696270 h 7876320"/>
              <a:gd name="connsiteX14" fmla="*/ 5795249 w 5861705"/>
              <a:gd name="connsiteY14" fmla="*/ 1818360 h 7876320"/>
              <a:gd name="connsiteX15" fmla="*/ 5796281 w 5861705"/>
              <a:gd name="connsiteY15" fmla="*/ 1911947 h 7876320"/>
              <a:gd name="connsiteX16" fmla="*/ 5790032 w 5861705"/>
              <a:gd name="connsiteY16" fmla="*/ 1925528 h 7876320"/>
              <a:gd name="connsiteX17" fmla="*/ 5771562 w 5861705"/>
              <a:gd name="connsiteY17" fmla="*/ 2014848 h 7876320"/>
              <a:gd name="connsiteX18" fmla="*/ 5767772 w 5861705"/>
              <a:gd name="connsiteY18" fmla="*/ 2045563 h 7876320"/>
              <a:gd name="connsiteX19" fmla="*/ 5767250 w 5861705"/>
              <a:gd name="connsiteY19" fmla="*/ 2054308 h 7876320"/>
              <a:gd name="connsiteX20" fmla="*/ 5769443 w 5861705"/>
              <a:gd name="connsiteY20" fmla="*/ 2060299 h 7876320"/>
              <a:gd name="connsiteX21" fmla="*/ 5756656 w 5861705"/>
              <a:gd name="connsiteY21" fmla="*/ 2237821 h 7876320"/>
              <a:gd name="connsiteX22" fmla="*/ 5759315 w 5861705"/>
              <a:gd name="connsiteY22" fmla="*/ 2238936 h 7876320"/>
              <a:gd name="connsiteX23" fmla="*/ 5764588 w 5861705"/>
              <a:gd name="connsiteY23" fmla="*/ 2283776 h 7876320"/>
              <a:gd name="connsiteX24" fmla="*/ 5758445 w 5861705"/>
              <a:gd name="connsiteY24" fmla="*/ 2405877 h 7876320"/>
              <a:gd name="connsiteX25" fmla="*/ 5758311 w 5861705"/>
              <a:gd name="connsiteY25" fmla="*/ 2478121 h 7876320"/>
              <a:gd name="connsiteX26" fmla="*/ 5769776 w 5861705"/>
              <a:gd name="connsiteY26" fmla="*/ 2504276 h 7876320"/>
              <a:gd name="connsiteX27" fmla="*/ 5452124 w 5861705"/>
              <a:gd name="connsiteY27" fmla="*/ 7583356 h 7876320"/>
              <a:gd name="connsiteX28" fmla="*/ 5458906 w 5861705"/>
              <a:gd name="connsiteY28" fmla="*/ 7628844 h 7876320"/>
              <a:gd name="connsiteX29" fmla="*/ 5457322 w 5861705"/>
              <a:gd name="connsiteY29" fmla="*/ 7712341 h 7876320"/>
              <a:gd name="connsiteX30" fmla="*/ 5443299 w 5861705"/>
              <a:gd name="connsiteY30" fmla="*/ 7838503 h 7876320"/>
              <a:gd name="connsiteX31" fmla="*/ 5447073 w 5861705"/>
              <a:gd name="connsiteY31" fmla="*/ 7862553 h 7876320"/>
              <a:gd name="connsiteX32" fmla="*/ 5438179 w 5861705"/>
              <a:gd name="connsiteY32" fmla="*/ 7876320 h 7876320"/>
              <a:gd name="connsiteX33" fmla="*/ 0 w 5861705"/>
              <a:gd name="connsiteY33" fmla="*/ 7558086 h 7876320"/>
              <a:gd name="connsiteX0" fmla="*/ 0 w 5861705"/>
              <a:gd name="connsiteY0" fmla="*/ 7558086 h 7869426"/>
              <a:gd name="connsiteX1" fmla="*/ 422635 w 5861705"/>
              <a:gd name="connsiteY1" fmla="*/ 0 h 7869426"/>
              <a:gd name="connsiteX2" fmla="*/ 4284892 w 5861705"/>
              <a:gd name="connsiteY2" fmla="*/ 212657 h 7869426"/>
              <a:gd name="connsiteX3" fmla="*/ 5823717 w 5861705"/>
              <a:gd name="connsiteY3" fmla="*/ 306262 h 7869426"/>
              <a:gd name="connsiteX4" fmla="*/ 5861705 w 5861705"/>
              <a:gd name="connsiteY4" fmla="*/ 317988 h 7869426"/>
              <a:gd name="connsiteX5" fmla="*/ 5856220 w 5861705"/>
              <a:gd name="connsiteY5" fmla="*/ 378751 h 7869426"/>
              <a:gd name="connsiteX6" fmla="*/ 5809593 w 5861705"/>
              <a:gd name="connsiteY6" fmla="*/ 1196200 h 7869426"/>
              <a:gd name="connsiteX7" fmla="*/ 5812252 w 5861705"/>
              <a:gd name="connsiteY7" fmla="*/ 1197315 h 7869426"/>
              <a:gd name="connsiteX8" fmla="*/ 5817525 w 5861705"/>
              <a:gd name="connsiteY8" fmla="*/ 1242155 h 7869426"/>
              <a:gd name="connsiteX9" fmla="*/ 5811383 w 5861705"/>
              <a:gd name="connsiteY9" fmla="*/ 1364256 h 7869426"/>
              <a:gd name="connsiteX10" fmla="*/ 5811248 w 5861705"/>
              <a:gd name="connsiteY10" fmla="*/ 1436500 h 7869426"/>
              <a:gd name="connsiteX11" fmla="*/ 5816757 w 5861705"/>
              <a:gd name="connsiteY11" fmla="*/ 1462669 h 7869426"/>
              <a:gd name="connsiteX12" fmla="*/ 5818133 w 5861705"/>
              <a:gd name="connsiteY12" fmla="*/ 1637067 h 7869426"/>
              <a:gd name="connsiteX13" fmla="*/ 5811308 w 5861705"/>
              <a:gd name="connsiteY13" fmla="*/ 1696270 h 7869426"/>
              <a:gd name="connsiteX14" fmla="*/ 5795249 w 5861705"/>
              <a:gd name="connsiteY14" fmla="*/ 1818360 h 7869426"/>
              <a:gd name="connsiteX15" fmla="*/ 5796281 w 5861705"/>
              <a:gd name="connsiteY15" fmla="*/ 1911947 h 7869426"/>
              <a:gd name="connsiteX16" fmla="*/ 5790032 w 5861705"/>
              <a:gd name="connsiteY16" fmla="*/ 1925528 h 7869426"/>
              <a:gd name="connsiteX17" fmla="*/ 5771562 w 5861705"/>
              <a:gd name="connsiteY17" fmla="*/ 2014848 h 7869426"/>
              <a:gd name="connsiteX18" fmla="*/ 5767772 w 5861705"/>
              <a:gd name="connsiteY18" fmla="*/ 2045563 h 7869426"/>
              <a:gd name="connsiteX19" fmla="*/ 5767250 w 5861705"/>
              <a:gd name="connsiteY19" fmla="*/ 2054308 h 7869426"/>
              <a:gd name="connsiteX20" fmla="*/ 5769443 w 5861705"/>
              <a:gd name="connsiteY20" fmla="*/ 2060299 h 7869426"/>
              <a:gd name="connsiteX21" fmla="*/ 5756656 w 5861705"/>
              <a:gd name="connsiteY21" fmla="*/ 2237821 h 7869426"/>
              <a:gd name="connsiteX22" fmla="*/ 5759315 w 5861705"/>
              <a:gd name="connsiteY22" fmla="*/ 2238936 h 7869426"/>
              <a:gd name="connsiteX23" fmla="*/ 5764588 w 5861705"/>
              <a:gd name="connsiteY23" fmla="*/ 2283776 h 7869426"/>
              <a:gd name="connsiteX24" fmla="*/ 5758445 w 5861705"/>
              <a:gd name="connsiteY24" fmla="*/ 2405877 h 7869426"/>
              <a:gd name="connsiteX25" fmla="*/ 5758311 w 5861705"/>
              <a:gd name="connsiteY25" fmla="*/ 2478121 h 7869426"/>
              <a:gd name="connsiteX26" fmla="*/ 5769776 w 5861705"/>
              <a:gd name="connsiteY26" fmla="*/ 2504276 h 7869426"/>
              <a:gd name="connsiteX27" fmla="*/ 5452124 w 5861705"/>
              <a:gd name="connsiteY27" fmla="*/ 7583356 h 7869426"/>
              <a:gd name="connsiteX28" fmla="*/ 5458906 w 5861705"/>
              <a:gd name="connsiteY28" fmla="*/ 7628844 h 7869426"/>
              <a:gd name="connsiteX29" fmla="*/ 5457322 w 5861705"/>
              <a:gd name="connsiteY29" fmla="*/ 7712341 h 7869426"/>
              <a:gd name="connsiteX30" fmla="*/ 5443299 w 5861705"/>
              <a:gd name="connsiteY30" fmla="*/ 7838503 h 7869426"/>
              <a:gd name="connsiteX31" fmla="*/ 5447073 w 5861705"/>
              <a:gd name="connsiteY31" fmla="*/ 7862553 h 7869426"/>
              <a:gd name="connsiteX32" fmla="*/ 5389875 w 5861705"/>
              <a:gd name="connsiteY32" fmla="*/ 7860344 h 7869426"/>
              <a:gd name="connsiteX33" fmla="*/ 0 w 5861705"/>
              <a:gd name="connsiteY33" fmla="*/ 7558086 h 7869426"/>
              <a:gd name="connsiteX0" fmla="*/ 0 w 5861705"/>
              <a:gd name="connsiteY0" fmla="*/ 7558086 h 7868158"/>
              <a:gd name="connsiteX1" fmla="*/ 422635 w 5861705"/>
              <a:gd name="connsiteY1" fmla="*/ 0 h 7868158"/>
              <a:gd name="connsiteX2" fmla="*/ 4284892 w 5861705"/>
              <a:gd name="connsiteY2" fmla="*/ 212657 h 7868158"/>
              <a:gd name="connsiteX3" fmla="*/ 5823717 w 5861705"/>
              <a:gd name="connsiteY3" fmla="*/ 306262 h 7868158"/>
              <a:gd name="connsiteX4" fmla="*/ 5861705 w 5861705"/>
              <a:gd name="connsiteY4" fmla="*/ 317988 h 7868158"/>
              <a:gd name="connsiteX5" fmla="*/ 5856220 w 5861705"/>
              <a:gd name="connsiteY5" fmla="*/ 378751 h 7868158"/>
              <a:gd name="connsiteX6" fmla="*/ 5809593 w 5861705"/>
              <a:gd name="connsiteY6" fmla="*/ 1196200 h 7868158"/>
              <a:gd name="connsiteX7" fmla="*/ 5812252 w 5861705"/>
              <a:gd name="connsiteY7" fmla="*/ 1197315 h 7868158"/>
              <a:gd name="connsiteX8" fmla="*/ 5817525 w 5861705"/>
              <a:gd name="connsiteY8" fmla="*/ 1242155 h 7868158"/>
              <a:gd name="connsiteX9" fmla="*/ 5811383 w 5861705"/>
              <a:gd name="connsiteY9" fmla="*/ 1364256 h 7868158"/>
              <a:gd name="connsiteX10" fmla="*/ 5811248 w 5861705"/>
              <a:gd name="connsiteY10" fmla="*/ 1436500 h 7868158"/>
              <a:gd name="connsiteX11" fmla="*/ 5816757 w 5861705"/>
              <a:gd name="connsiteY11" fmla="*/ 1462669 h 7868158"/>
              <a:gd name="connsiteX12" fmla="*/ 5818133 w 5861705"/>
              <a:gd name="connsiteY12" fmla="*/ 1637067 h 7868158"/>
              <a:gd name="connsiteX13" fmla="*/ 5811308 w 5861705"/>
              <a:gd name="connsiteY13" fmla="*/ 1696270 h 7868158"/>
              <a:gd name="connsiteX14" fmla="*/ 5795249 w 5861705"/>
              <a:gd name="connsiteY14" fmla="*/ 1818360 h 7868158"/>
              <a:gd name="connsiteX15" fmla="*/ 5796281 w 5861705"/>
              <a:gd name="connsiteY15" fmla="*/ 1911947 h 7868158"/>
              <a:gd name="connsiteX16" fmla="*/ 5790032 w 5861705"/>
              <a:gd name="connsiteY16" fmla="*/ 1925528 h 7868158"/>
              <a:gd name="connsiteX17" fmla="*/ 5771562 w 5861705"/>
              <a:gd name="connsiteY17" fmla="*/ 2014848 h 7868158"/>
              <a:gd name="connsiteX18" fmla="*/ 5767772 w 5861705"/>
              <a:gd name="connsiteY18" fmla="*/ 2045563 h 7868158"/>
              <a:gd name="connsiteX19" fmla="*/ 5767250 w 5861705"/>
              <a:gd name="connsiteY19" fmla="*/ 2054308 h 7868158"/>
              <a:gd name="connsiteX20" fmla="*/ 5769443 w 5861705"/>
              <a:gd name="connsiteY20" fmla="*/ 2060299 h 7868158"/>
              <a:gd name="connsiteX21" fmla="*/ 5756656 w 5861705"/>
              <a:gd name="connsiteY21" fmla="*/ 2237821 h 7868158"/>
              <a:gd name="connsiteX22" fmla="*/ 5759315 w 5861705"/>
              <a:gd name="connsiteY22" fmla="*/ 2238936 h 7868158"/>
              <a:gd name="connsiteX23" fmla="*/ 5764588 w 5861705"/>
              <a:gd name="connsiteY23" fmla="*/ 2283776 h 7868158"/>
              <a:gd name="connsiteX24" fmla="*/ 5758445 w 5861705"/>
              <a:gd name="connsiteY24" fmla="*/ 2405877 h 7868158"/>
              <a:gd name="connsiteX25" fmla="*/ 5758311 w 5861705"/>
              <a:gd name="connsiteY25" fmla="*/ 2478121 h 7868158"/>
              <a:gd name="connsiteX26" fmla="*/ 5769776 w 5861705"/>
              <a:gd name="connsiteY26" fmla="*/ 2504276 h 7868158"/>
              <a:gd name="connsiteX27" fmla="*/ 5452124 w 5861705"/>
              <a:gd name="connsiteY27" fmla="*/ 7583356 h 7868158"/>
              <a:gd name="connsiteX28" fmla="*/ 5458906 w 5861705"/>
              <a:gd name="connsiteY28" fmla="*/ 7628844 h 7868158"/>
              <a:gd name="connsiteX29" fmla="*/ 5457322 w 5861705"/>
              <a:gd name="connsiteY29" fmla="*/ 7712341 h 7868158"/>
              <a:gd name="connsiteX30" fmla="*/ 5443299 w 5861705"/>
              <a:gd name="connsiteY30" fmla="*/ 7838503 h 7868158"/>
              <a:gd name="connsiteX31" fmla="*/ 5447073 w 5861705"/>
              <a:gd name="connsiteY31" fmla="*/ 7862553 h 7868158"/>
              <a:gd name="connsiteX32" fmla="*/ 5357659 w 5861705"/>
              <a:gd name="connsiteY32" fmla="*/ 7844331 h 7868158"/>
              <a:gd name="connsiteX33" fmla="*/ 0 w 5861705"/>
              <a:gd name="connsiteY33" fmla="*/ 7558086 h 7868158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1664 w 5861705"/>
              <a:gd name="connsiteY31" fmla="*/ 7802303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6277"/>
              <a:gd name="connsiteX1" fmla="*/ 422635 w 5861705"/>
              <a:gd name="connsiteY1" fmla="*/ 0 h 7846277"/>
              <a:gd name="connsiteX2" fmla="*/ 4284892 w 5861705"/>
              <a:gd name="connsiteY2" fmla="*/ 212657 h 7846277"/>
              <a:gd name="connsiteX3" fmla="*/ 5823717 w 5861705"/>
              <a:gd name="connsiteY3" fmla="*/ 306262 h 7846277"/>
              <a:gd name="connsiteX4" fmla="*/ 5861705 w 5861705"/>
              <a:gd name="connsiteY4" fmla="*/ 317988 h 7846277"/>
              <a:gd name="connsiteX5" fmla="*/ 5856220 w 5861705"/>
              <a:gd name="connsiteY5" fmla="*/ 378751 h 7846277"/>
              <a:gd name="connsiteX6" fmla="*/ 5809593 w 5861705"/>
              <a:gd name="connsiteY6" fmla="*/ 1196200 h 7846277"/>
              <a:gd name="connsiteX7" fmla="*/ 5812252 w 5861705"/>
              <a:gd name="connsiteY7" fmla="*/ 1197315 h 7846277"/>
              <a:gd name="connsiteX8" fmla="*/ 5817525 w 5861705"/>
              <a:gd name="connsiteY8" fmla="*/ 1242155 h 7846277"/>
              <a:gd name="connsiteX9" fmla="*/ 5811383 w 5861705"/>
              <a:gd name="connsiteY9" fmla="*/ 1364256 h 7846277"/>
              <a:gd name="connsiteX10" fmla="*/ 5811248 w 5861705"/>
              <a:gd name="connsiteY10" fmla="*/ 1436500 h 7846277"/>
              <a:gd name="connsiteX11" fmla="*/ 5816757 w 5861705"/>
              <a:gd name="connsiteY11" fmla="*/ 1462669 h 7846277"/>
              <a:gd name="connsiteX12" fmla="*/ 5818133 w 5861705"/>
              <a:gd name="connsiteY12" fmla="*/ 1637067 h 7846277"/>
              <a:gd name="connsiteX13" fmla="*/ 5811308 w 5861705"/>
              <a:gd name="connsiteY13" fmla="*/ 1696270 h 7846277"/>
              <a:gd name="connsiteX14" fmla="*/ 5795249 w 5861705"/>
              <a:gd name="connsiteY14" fmla="*/ 1818360 h 7846277"/>
              <a:gd name="connsiteX15" fmla="*/ 5796281 w 5861705"/>
              <a:gd name="connsiteY15" fmla="*/ 1911947 h 7846277"/>
              <a:gd name="connsiteX16" fmla="*/ 5790032 w 5861705"/>
              <a:gd name="connsiteY16" fmla="*/ 1925528 h 7846277"/>
              <a:gd name="connsiteX17" fmla="*/ 5771562 w 5861705"/>
              <a:gd name="connsiteY17" fmla="*/ 2014848 h 7846277"/>
              <a:gd name="connsiteX18" fmla="*/ 5767772 w 5861705"/>
              <a:gd name="connsiteY18" fmla="*/ 2045563 h 7846277"/>
              <a:gd name="connsiteX19" fmla="*/ 5767250 w 5861705"/>
              <a:gd name="connsiteY19" fmla="*/ 2054308 h 7846277"/>
              <a:gd name="connsiteX20" fmla="*/ 5769443 w 5861705"/>
              <a:gd name="connsiteY20" fmla="*/ 2060299 h 7846277"/>
              <a:gd name="connsiteX21" fmla="*/ 5756656 w 5861705"/>
              <a:gd name="connsiteY21" fmla="*/ 2237821 h 7846277"/>
              <a:gd name="connsiteX22" fmla="*/ 5759315 w 5861705"/>
              <a:gd name="connsiteY22" fmla="*/ 2238936 h 7846277"/>
              <a:gd name="connsiteX23" fmla="*/ 5764588 w 5861705"/>
              <a:gd name="connsiteY23" fmla="*/ 2283776 h 7846277"/>
              <a:gd name="connsiteX24" fmla="*/ 5758445 w 5861705"/>
              <a:gd name="connsiteY24" fmla="*/ 2405877 h 7846277"/>
              <a:gd name="connsiteX25" fmla="*/ 5758311 w 5861705"/>
              <a:gd name="connsiteY25" fmla="*/ 2478121 h 7846277"/>
              <a:gd name="connsiteX26" fmla="*/ 5769776 w 5861705"/>
              <a:gd name="connsiteY26" fmla="*/ 2504276 h 7846277"/>
              <a:gd name="connsiteX27" fmla="*/ 5452124 w 5861705"/>
              <a:gd name="connsiteY27" fmla="*/ 7583356 h 7846277"/>
              <a:gd name="connsiteX28" fmla="*/ 5458906 w 5861705"/>
              <a:gd name="connsiteY28" fmla="*/ 7628844 h 7846277"/>
              <a:gd name="connsiteX29" fmla="*/ 5457322 w 5861705"/>
              <a:gd name="connsiteY29" fmla="*/ 7712341 h 7846277"/>
              <a:gd name="connsiteX30" fmla="*/ 5443299 w 5861705"/>
              <a:gd name="connsiteY30" fmla="*/ 7838503 h 7846277"/>
              <a:gd name="connsiteX31" fmla="*/ 5404767 w 5861705"/>
              <a:gd name="connsiteY31" fmla="*/ 7838510 h 7846277"/>
              <a:gd name="connsiteX32" fmla="*/ 5357659 w 5861705"/>
              <a:gd name="connsiteY32" fmla="*/ 7844331 h 7846277"/>
              <a:gd name="connsiteX33" fmla="*/ 0 w 5861705"/>
              <a:gd name="connsiteY33" fmla="*/ 7558086 h 7846277"/>
              <a:gd name="connsiteX0" fmla="*/ 0 w 5861705"/>
              <a:gd name="connsiteY0" fmla="*/ 7558086 h 7899795"/>
              <a:gd name="connsiteX1" fmla="*/ 422635 w 5861705"/>
              <a:gd name="connsiteY1" fmla="*/ 0 h 7899795"/>
              <a:gd name="connsiteX2" fmla="*/ 4284892 w 5861705"/>
              <a:gd name="connsiteY2" fmla="*/ 212657 h 7899795"/>
              <a:gd name="connsiteX3" fmla="*/ 5823717 w 5861705"/>
              <a:gd name="connsiteY3" fmla="*/ 306262 h 7899795"/>
              <a:gd name="connsiteX4" fmla="*/ 5861705 w 5861705"/>
              <a:gd name="connsiteY4" fmla="*/ 317988 h 7899795"/>
              <a:gd name="connsiteX5" fmla="*/ 5856220 w 5861705"/>
              <a:gd name="connsiteY5" fmla="*/ 378751 h 7899795"/>
              <a:gd name="connsiteX6" fmla="*/ 5809593 w 5861705"/>
              <a:gd name="connsiteY6" fmla="*/ 1196200 h 7899795"/>
              <a:gd name="connsiteX7" fmla="*/ 5812252 w 5861705"/>
              <a:gd name="connsiteY7" fmla="*/ 1197315 h 7899795"/>
              <a:gd name="connsiteX8" fmla="*/ 5817525 w 5861705"/>
              <a:gd name="connsiteY8" fmla="*/ 1242155 h 7899795"/>
              <a:gd name="connsiteX9" fmla="*/ 5811383 w 5861705"/>
              <a:gd name="connsiteY9" fmla="*/ 1364256 h 7899795"/>
              <a:gd name="connsiteX10" fmla="*/ 5811248 w 5861705"/>
              <a:gd name="connsiteY10" fmla="*/ 1436500 h 7899795"/>
              <a:gd name="connsiteX11" fmla="*/ 5816757 w 5861705"/>
              <a:gd name="connsiteY11" fmla="*/ 1462669 h 7899795"/>
              <a:gd name="connsiteX12" fmla="*/ 5818133 w 5861705"/>
              <a:gd name="connsiteY12" fmla="*/ 1637067 h 7899795"/>
              <a:gd name="connsiteX13" fmla="*/ 5811308 w 5861705"/>
              <a:gd name="connsiteY13" fmla="*/ 1696270 h 7899795"/>
              <a:gd name="connsiteX14" fmla="*/ 5795249 w 5861705"/>
              <a:gd name="connsiteY14" fmla="*/ 1818360 h 7899795"/>
              <a:gd name="connsiteX15" fmla="*/ 5796281 w 5861705"/>
              <a:gd name="connsiteY15" fmla="*/ 1911947 h 7899795"/>
              <a:gd name="connsiteX16" fmla="*/ 5790032 w 5861705"/>
              <a:gd name="connsiteY16" fmla="*/ 1925528 h 7899795"/>
              <a:gd name="connsiteX17" fmla="*/ 5771562 w 5861705"/>
              <a:gd name="connsiteY17" fmla="*/ 2014848 h 7899795"/>
              <a:gd name="connsiteX18" fmla="*/ 5767772 w 5861705"/>
              <a:gd name="connsiteY18" fmla="*/ 2045563 h 7899795"/>
              <a:gd name="connsiteX19" fmla="*/ 5767250 w 5861705"/>
              <a:gd name="connsiteY19" fmla="*/ 2054308 h 7899795"/>
              <a:gd name="connsiteX20" fmla="*/ 5769443 w 5861705"/>
              <a:gd name="connsiteY20" fmla="*/ 2060299 h 7899795"/>
              <a:gd name="connsiteX21" fmla="*/ 5756656 w 5861705"/>
              <a:gd name="connsiteY21" fmla="*/ 2237821 h 7899795"/>
              <a:gd name="connsiteX22" fmla="*/ 5759315 w 5861705"/>
              <a:gd name="connsiteY22" fmla="*/ 2238936 h 7899795"/>
              <a:gd name="connsiteX23" fmla="*/ 5764588 w 5861705"/>
              <a:gd name="connsiteY23" fmla="*/ 2283776 h 7899795"/>
              <a:gd name="connsiteX24" fmla="*/ 5758445 w 5861705"/>
              <a:gd name="connsiteY24" fmla="*/ 2405877 h 7899795"/>
              <a:gd name="connsiteX25" fmla="*/ 5758311 w 5861705"/>
              <a:gd name="connsiteY25" fmla="*/ 2478121 h 7899795"/>
              <a:gd name="connsiteX26" fmla="*/ 5769776 w 5861705"/>
              <a:gd name="connsiteY26" fmla="*/ 2504276 h 7899795"/>
              <a:gd name="connsiteX27" fmla="*/ 5452124 w 5861705"/>
              <a:gd name="connsiteY27" fmla="*/ 7583356 h 7899795"/>
              <a:gd name="connsiteX28" fmla="*/ 5458906 w 5861705"/>
              <a:gd name="connsiteY28" fmla="*/ 7628844 h 7899795"/>
              <a:gd name="connsiteX29" fmla="*/ 5457322 w 5861705"/>
              <a:gd name="connsiteY29" fmla="*/ 7712341 h 7899795"/>
              <a:gd name="connsiteX30" fmla="*/ 5443299 w 5861705"/>
              <a:gd name="connsiteY30" fmla="*/ 7838503 h 7899795"/>
              <a:gd name="connsiteX31" fmla="*/ 5456205 w 5861705"/>
              <a:gd name="connsiteY31" fmla="*/ 7895727 h 7899795"/>
              <a:gd name="connsiteX32" fmla="*/ 5357659 w 5861705"/>
              <a:gd name="connsiteY32" fmla="*/ 7844331 h 7899795"/>
              <a:gd name="connsiteX33" fmla="*/ 0 w 5861705"/>
              <a:gd name="connsiteY33" fmla="*/ 7558086 h 7899795"/>
              <a:gd name="connsiteX0" fmla="*/ 0 w 5861705"/>
              <a:gd name="connsiteY0" fmla="*/ 7558086 h 7899814"/>
              <a:gd name="connsiteX1" fmla="*/ 422635 w 5861705"/>
              <a:gd name="connsiteY1" fmla="*/ 0 h 7899814"/>
              <a:gd name="connsiteX2" fmla="*/ 4284892 w 5861705"/>
              <a:gd name="connsiteY2" fmla="*/ 212657 h 7899814"/>
              <a:gd name="connsiteX3" fmla="*/ 5823717 w 5861705"/>
              <a:gd name="connsiteY3" fmla="*/ 306262 h 7899814"/>
              <a:gd name="connsiteX4" fmla="*/ 5861705 w 5861705"/>
              <a:gd name="connsiteY4" fmla="*/ 317988 h 7899814"/>
              <a:gd name="connsiteX5" fmla="*/ 5856220 w 5861705"/>
              <a:gd name="connsiteY5" fmla="*/ 378751 h 7899814"/>
              <a:gd name="connsiteX6" fmla="*/ 5809593 w 5861705"/>
              <a:gd name="connsiteY6" fmla="*/ 1196200 h 7899814"/>
              <a:gd name="connsiteX7" fmla="*/ 5812252 w 5861705"/>
              <a:gd name="connsiteY7" fmla="*/ 1197315 h 7899814"/>
              <a:gd name="connsiteX8" fmla="*/ 5817525 w 5861705"/>
              <a:gd name="connsiteY8" fmla="*/ 1242155 h 7899814"/>
              <a:gd name="connsiteX9" fmla="*/ 5811383 w 5861705"/>
              <a:gd name="connsiteY9" fmla="*/ 1364256 h 7899814"/>
              <a:gd name="connsiteX10" fmla="*/ 5811248 w 5861705"/>
              <a:gd name="connsiteY10" fmla="*/ 1436500 h 7899814"/>
              <a:gd name="connsiteX11" fmla="*/ 5816757 w 5861705"/>
              <a:gd name="connsiteY11" fmla="*/ 1462669 h 7899814"/>
              <a:gd name="connsiteX12" fmla="*/ 5818133 w 5861705"/>
              <a:gd name="connsiteY12" fmla="*/ 1637067 h 7899814"/>
              <a:gd name="connsiteX13" fmla="*/ 5811308 w 5861705"/>
              <a:gd name="connsiteY13" fmla="*/ 1696270 h 7899814"/>
              <a:gd name="connsiteX14" fmla="*/ 5795249 w 5861705"/>
              <a:gd name="connsiteY14" fmla="*/ 1818360 h 7899814"/>
              <a:gd name="connsiteX15" fmla="*/ 5796281 w 5861705"/>
              <a:gd name="connsiteY15" fmla="*/ 1911947 h 7899814"/>
              <a:gd name="connsiteX16" fmla="*/ 5790032 w 5861705"/>
              <a:gd name="connsiteY16" fmla="*/ 1925528 h 7899814"/>
              <a:gd name="connsiteX17" fmla="*/ 5771562 w 5861705"/>
              <a:gd name="connsiteY17" fmla="*/ 2014848 h 7899814"/>
              <a:gd name="connsiteX18" fmla="*/ 5767772 w 5861705"/>
              <a:gd name="connsiteY18" fmla="*/ 2045563 h 7899814"/>
              <a:gd name="connsiteX19" fmla="*/ 5767250 w 5861705"/>
              <a:gd name="connsiteY19" fmla="*/ 2054308 h 7899814"/>
              <a:gd name="connsiteX20" fmla="*/ 5769443 w 5861705"/>
              <a:gd name="connsiteY20" fmla="*/ 2060299 h 7899814"/>
              <a:gd name="connsiteX21" fmla="*/ 5756656 w 5861705"/>
              <a:gd name="connsiteY21" fmla="*/ 2237821 h 7899814"/>
              <a:gd name="connsiteX22" fmla="*/ 5759315 w 5861705"/>
              <a:gd name="connsiteY22" fmla="*/ 2238936 h 7899814"/>
              <a:gd name="connsiteX23" fmla="*/ 5764588 w 5861705"/>
              <a:gd name="connsiteY23" fmla="*/ 2283776 h 7899814"/>
              <a:gd name="connsiteX24" fmla="*/ 5758445 w 5861705"/>
              <a:gd name="connsiteY24" fmla="*/ 2405877 h 7899814"/>
              <a:gd name="connsiteX25" fmla="*/ 5758311 w 5861705"/>
              <a:gd name="connsiteY25" fmla="*/ 2478121 h 7899814"/>
              <a:gd name="connsiteX26" fmla="*/ 5769776 w 5861705"/>
              <a:gd name="connsiteY26" fmla="*/ 2504276 h 7899814"/>
              <a:gd name="connsiteX27" fmla="*/ 5452124 w 5861705"/>
              <a:gd name="connsiteY27" fmla="*/ 7583356 h 7899814"/>
              <a:gd name="connsiteX28" fmla="*/ 5458906 w 5861705"/>
              <a:gd name="connsiteY28" fmla="*/ 7628844 h 7899814"/>
              <a:gd name="connsiteX29" fmla="*/ 5457322 w 5861705"/>
              <a:gd name="connsiteY29" fmla="*/ 7712341 h 7899814"/>
              <a:gd name="connsiteX30" fmla="*/ 5443299 w 5861705"/>
              <a:gd name="connsiteY30" fmla="*/ 7838503 h 7899814"/>
              <a:gd name="connsiteX31" fmla="*/ 5456205 w 5861705"/>
              <a:gd name="connsiteY31" fmla="*/ 7895727 h 7899814"/>
              <a:gd name="connsiteX32" fmla="*/ 5357659 w 5861705"/>
              <a:gd name="connsiteY32" fmla="*/ 7844331 h 7899814"/>
              <a:gd name="connsiteX33" fmla="*/ 0 w 5861705"/>
              <a:gd name="connsiteY33" fmla="*/ 7558086 h 7899814"/>
              <a:gd name="connsiteX0" fmla="*/ 0 w 5861705"/>
              <a:gd name="connsiteY0" fmla="*/ 7558086 h 7846306"/>
              <a:gd name="connsiteX1" fmla="*/ 422635 w 5861705"/>
              <a:gd name="connsiteY1" fmla="*/ 0 h 7846306"/>
              <a:gd name="connsiteX2" fmla="*/ 4284892 w 5861705"/>
              <a:gd name="connsiteY2" fmla="*/ 212657 h 7846306"/>
              <a:gd name="connsiteX3" fmla="*/ 5823717 w 5861705"/>
              <a:gd name="connsiteY3" fmla="*/ 306262 h 7846306"/>
              <a:gd name="connsiteX4" fmla="*/ 5861705 w 5861705"/>
              <a:gd name="connsiteY4" fmla="*/ 317988 h 7846306"/>
              <a:gd name="connsiteX5" fmla="*/ 5856220 w 5861705"/>
              <a:gd name="connsiteY5" fmla="*/ 378751 h 7846306"/>
              <a:gd name="connsiteX6" fmla="*/ 5809593 w 5861705"/>
              <a:gd name="connsiteY6" fmla="*/ 1196200 h 7846306"/>
              <a:gd name="connsiteX7" fmla="*/ 5812252 w 5861705"/>
              <a:gd name="connsiteY7" fmla="*/ 1197315 h 7846306"/>
              <a:gd name="connsiteX8" fmla="*/ 5817525 w 5861705"/>
              <a:gd name="connsiteY8" fmla="*/ 1242155 h 7846306"/>
              <a:gd name="connsiteX9" fmla="*/ 5811383 w 5861705"/>
              <a:gd name="connsiteY9" fmla="*/ 1364256 h 7846306"/>
              <a:gd name="connsiteX10" fmla="*/ 5811248 w 5861705"/>
              <a:gd name="connsiteY10" fmla="*/ 1436500 h 7846306"/>
              <a:gd name="connsiteX11" fmla="*/ 5816757 w 5861705"/>
              <a:gd name="connsiteY11" fmla="*/ 1462669 h 7846306"/>
              <a:gd name="connsiteX12" fmla="*/ 5818133 w 5861705"/>
              <a:gd name="connsiteY12" fmla="*/ 1637067 h 7846306"/>
              <a:gd name="connsiteX13" fmla="*/ 5811308 w 5861705"/>
              <a:gd name="connsiteY13" fmla="*/ 1696270 h 7846306"/>
              <a:gd name="connsiteX14" fmla="*/ 5795249 w 5861705"/>
              <a:gd name="connsiteY14" fmla="*/ 1818360 h 7846306"/>
              <a:gd name="connsiteX15" fmla="*/ 5796281 w 5861705"/>
              <a:gd name="connsiteY15" fmla="*/ 1911947 h 7846306"/>
              <a:gd name="connsiteX16" fmla="*/ 5790032 w 5861705"/>
              <a:gd name="connsiteY16" fmla="*/ 1925528 h 7846306"/>
              <a:gd name="connsiteX17" fmla="*/ 5771562 w 5861705"/>
              <a:gd name="connsiteY17" fmla="*/ 2014848 h 7846306"/>
              <a:gd name="connsiteX18" fmla="*/ 5767772 w 5861705"/>
              <a:gd name="connsiteY18" fmla="*/ 2045563 h 7846306"/>
              <a:gd name="connsiteX19" fmla="*/ 5767250 w 5861705"/>
              <a:gd name="connsiteY19" fmla="*/ 2054308 h 7846306"/>
              <a:gd name="connsiteX20" fmla="*/ 5769443 w 5861705"/>
              <a:gd name="connsiteY20" fmla="*/ 2060299 h 7846306"/>
              <a:gd name="connsiteX21" fmla="*/ 5756656 w 5861705"/>
              <a:gd name="connsiteY21" fmla="*/ 2237821 h 7846306"/>
              <a:gd name="connsiteX22" fmla="*/ 5759315 w 5861705"/>
              <a:gd name="connsiteY22" fmla="*/ 2238936 h 7846306"/>
              <a:gd name="connsiteX23" fmla="*/ 5764588 w 5861705"/>
              <a:gd name="connsiteY23" fmla="*/ 2283776 h 7846306"/>
              <a:gd name="connsiteX24" fmla="*/ 5758445 w 5861705"/>
              <a:gd name="connsiteY24" fmla="*/ 2405877 h 7846306"/>
              <a:gd name="connsiteX25" fmla="*/ 5758311 w 5861705"/>
              <a:gd name="connsiteY25" fmla="*/ 2478121 h 7846306"/>
              <a:gd name="connsiteX26" fmla="*/ 5769776 w 5861705"/>
              <a:gd name="connsiteY26" fmla="*/ 2504276 h 7846306"/>
              <a:gd name="connsiteX27" fmla="*/ 5452124 w 5861705"/>
              <a:gd name="connsiteY27" fmla="*/ 7583356 h 7846306"/>
              <a:gd name="connsiteX28" fmla="*/ 5458906 w 5861705"/>
              <a:gd name="connsiteY28" fmla="*/ 7628844 h 7846306"/>
              <a:gd name="connsiteX29" fmla="*/ 5457322 w 5861705"/>
              <a:gd name="connsiteY29" fmla="*/ 7712341 h 7846306"/>
              <a:gd name="connsiteX30" fmla="*/ 5443299 w 5861705"/>
              <a:gd name="connsiteY30" fmla="*/ 7838503 h 7846306"/>
              <a:gd name="connsiteX31" fmla="*/ 5404768 w 5861705"/>
              <a:gd name="connsiteY31" fmla="*/ 7838511 h 7846306"/>
              <a:gd name="connsiteX32" fmla="*/ 5357659 w 5861705"/>
              <a:gd name="connsiteY32" fmla="*/ 7844331 h 7846306"/>
              <a:gd name="connsiteX33" fmla="*/ 0 w 5861705"/>
              <a:gd name="connsiteY33" fmla="*/ 7558086 h 7846306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4768 w 5861705"/>
              <a:gd name="connsiteY31" fmla="*/ 7838511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52124 w 5861705"/>
              <a:gd name="connsiteY27" fmla="*/ 7583356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64166 w 5861705"/>
              <a:gd name="connsiteY27" fmla="*/ 7571255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61705" h="7847548">
                <a:moveTo>
                  <a:pt x="0" y="7558086"/>
                </a:moveTo>
                <a:lnTo>
                  <a:pt x="422635" y="0"/>
                </a:lnTo>
                <a:cubicBezTo>
                  <a:pt x="838381" y="38687"/>
                  <a:pt x="3467477" y="165782"/>
                  <a:pt x="4284892" y="212657"/>
                </a:cubicBezTo>
                <a:lnTo>
                  <a:pt x="5823717" y="306262"/>
                </a:lnTo>
                <a:lnTo>
                  <a:pt x="5861705" y="317988"/>
                </a:lnTo>
                <a:cubicBezTo>
                  <a:pt x="5860949" y="331104"/>
                  <a:pt x="5856976" y="365634"/>
                  <a:pt x="5856220" y="378751"/>
                </a:cubicBezTo>
                <a:lnTo>
                  <a:pt x="5809593" y="1196200"/>
                </a:lnTo>
                <a:lnTo>
                  <a:pt x="5812252" y="1197315"/>
                </a:lnTo>
                <a:cubicBezTo>
                  <a:pt x="5814097" y="1205194"/>
                  <a:pt x="5817670" y="1214331"/>
                  <a:pt x="5817525" y="1242155"/>
                </a:cubicBezTo>
                <a:cubicBezTo>
                  <a:pt x="5803650" y="1275988"/>
                  <a:pt x="5829838" y="1322274"/>
                  <a:pt x="5811383" y="1364256"/>
                </a:cubicBezTo>
                <a:cubicBezTo>
                  <a:pt x="5806611" y="1379695"/>
                  <a:pt x="5804189" y="1427474"/>
                  <a:pt x="5811248" y="1436500"/>
                </a:cubicBezTo>
                <a:cubicBezTo>
                  <a:pt x="5812292" y="1446460"/>
                  <a:pt x="5808890" y="1458085"/>
                  <a:pt x="5816757" y="1462669"/>
                </a:cubicBezTo>
                <a:cubicBezTo>
                  <a:pt x="5817904" y="1496096"/>
                  <a:pt x="5819041" y="1598134"/>
                  <a:pt x="5818133" y="1637067"/>
                </a:cubicBezTo>
                <a:cubicBezTo>
                  <a:pt x="5817758" y="1650959"/>
                  <a:pt x="5811683" y="1682378"/>
                  <a:pt x="5811308" y="1696270"/>
                </a:cubicBezTo>
                <a:cubicBezTo>
                  <a:pt x="5805239" y="1761897"/>
                  <a:pt x="5801501" y="1777871"/>
                  <a:pt x="5795249" y="1818360"/>
                </a:cubicBezTo>
                <a:cubicBezTo>
                  <a:pt x="5795594" y="1849556"/>
                  <a:pt x="5795937" y="1880752"/>
                  <a:pt x="5796281" y="1911947"/>
                </a:cubicBezTo>
                <a:lnTo>
                  <a:pt x="5790032" y="1925528"/>
                </a:lnTo>
                <a:cubicBezTo>
                  <a:pt x="5782235" y="1956870"/>
                  <a:pt x="5786265" y="1995387"/>
                  <a:pt x="5771562" y="2014848"/>
                </a:cubicBezTo>
                <a:lnTo>
                  <a:pt x="5767772" y="2045563"/>
                </a:lnTo>
                <a:lnTo>
                  <a:pt x="5767250" y="2054308"/>
                </a:lnTo>
                <a:lnTo>
                  <a:pt x="5769443" y="2060299"/>
                </a:lnTo>
                <a:cubicBezTo>
                  <a:pt x="5767678" y="2090884"/>
                  <a:pt x="5758344" y="2208048"/>
                  <a:pt x="5756656" y="2237821"/>
                </a:cubicBezTo>
                <a:lnTo>
                  <a:pt x="5759315" y="2238936"/>
                </a:lnTo>
                <a:cubicBezTo>
                  <a:pt x="5761160" y="2246816"/>
                  <a:pt x="5764733" y="2255952"/>
                  <a:pt x="5764588" y="2283776"/>
                </a:cubicBezTo>
                <a:cubicBezTo>
                  <a:pt x="5750713" y="2317609"/>
                  <a:pt x="5776901" y="2363895"/>
                  <a:pt x="5758445" y="2405877"/>
                </a:cubicBezTo>
                <a:cubicBezTo>
                  <a:pt x="5753674" y="2421317"/>
                  <a:pt x="5751252" y="2469095"/>
                  <a:pt x="5758311" y="2478121"/>
                </a:cubicBezTo>
                <a:cubicBezTo>
                  <a:pt x="5759354" y="2488081"/>
                  <a:pt x="5761910" y="2499692"/>
                  <a:pt x="5769776" y="2504276"/>
                </a:cubicBezTo>
                <a:cubicBezTo>
                  <a:pt x="5718745" y="3355149"/>
                  <a:pt x="5519949" y="6717151"/>
                  <a:pt x="5464166" y="7571255"/>
                </a:cubicBezTo>
                <a:lnTo>
                  <a:pt x="5458906" y="7628844"/>
                </a:lnTo>
                <a:cubicBezTo>
                  <a:pt x="5466316" y="7638649"/>
                  <a:pt x="5459416" y="7675890"/>
                  <a:pt x="5457322" y="7712341"/>
                </a:cubicBezTo>
                <a:cubicBezTo>
                  <a:pt x="5455228" y="7748792"/>
                  <a:pt x="5450686" y="7819165"/>
                  <a:pt x="5446339" y="7847548"/>
                </a:cubicBezTo>
                <a:lnTo>
                  <a:pt x="5404768" y="7838511"/>
                </a:lnTo>
                <a:cubicBezTo>
                  <a:pt x="5379109" y="7846256"/>
                  <a:pt x="5363119" y="7815081"/>
                  <a:pt x="5357659" y="7844331"/>
                </a:cubicBezTo>
                <a:lnTo>
                  <a:pt x="0" y="75580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195E4CC-9DB3-4867-A2AE-A5B61BC9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15580" y="5050170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2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50B059-6E3B-4246-81E0-C1651426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093C8AB-DE45-4336-BDB2-27171AB97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53AEA2C-CA8D-426D-B4CE-4F26063B86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7630A59-DB9C-4E4D-A966-DC4ED94E14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E30586E-071E-48B9-867C-96D6994BA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3ADD86DC-2681-7BC2-4E6A-3D28D01E7EF1}"/>
              </a:ext>
            </a:extLst>
          </p:cNvPr>
          <p:cNvSpPr/>
          <p:nvPr/>
        </p:nvSpPr>
        <p:spPr>
          <a:xfrm rot="11758220">
            <a:off x="2069030" y="1277736"/>
            <a:ext cx="4115171" cy="4132167"/>
          </a:xfrm>
          <a:custGeom>
            <a:avLst/>
            <a:gdLst>
              <a:gd name="connsiteX0" fmla="*/ 116064 w 4466897"/>
              <a:gd name="connsiteY0" fmla="*/ 1975702 h 4728394"/>
              <a:gd name="connsiteX1" fmla="*/ 25322 w 4466897"/>
              <a:gd name="connsiteY1" fmla="*/ 3029705 h 4728394"/>
              <a:gd name="connsiteX2" fmla="*/ 639576 w 4466897"/>
              <a:gd name="connsiteY2" fmla="*/ 3762621 h 4728394"/>
              <a:gd name="connsiteX3" fmla="*/ 1191008 w 4466897"/>
              <a:gd name="connsiteY3" fmla="*/ 3797522 h 4728394"/>
              <a:gd name="connsiteX4" fmla="*/ 1295710 w 4466897"/>
              <a:gd name="connsiteY4" fmla="*/ 4258212 h 4728394"/>
              <a:gd name="connsiteX5" fmla="*/ 1805261 w 4466897"/>
              <a:gd name="connsiteY5" fmla="*/ 4600240 h 4728394"/>
              <a:gd name="connsiteX6" fmla="*/ 2600999 w 4466897"/>
              <a:gd name="connsiteY6" fmla="*/ 4718902 h 4728394"/>
              <a:gd name="connsiteX7" fmla="*/ 3319954 w 4466897"/>
              <a:gd name="connsiteY7" fmla="*/ 4376875 h 4728394"/>
              <a:gd name="connsiteX8" fmla="*/ 3536339 w 4466897"/>
              <a:gd name="connsiteY8" fmla="*/ 4104649 h 4728394"/>
              <a:gd name="connsiteX9" fmla="*/ 3285054 w 4466897"/>
              <a:gd name="connsiteY9" fmla="*/ 3895244 h 4728394"/>
              <a:gd name="connsiteX10" fmla="*/ 3724803 w 4466897"/>
              <a:gd name="connsiteY10" fmla="*/ 3818463 h 4728394"/>
              <a:gd name="connsiteX11" fmla="*/ 4066831 w 4466897"/>
              <a:gd name="connsiteY11" fmla="*/ 3427574 h 4728394"/>
              <a:gd name="connsiteX12" fmla="*/ 4248315 w 4466897"/>
              <a:gd name="connsiteY12" fmla="*/ 3029705 h 4728394"/>
              <a:gd name="connsiteX13" fmla="*/ 4353017 w 4466897"/>
              <a:gd name="connsiteY13" fmla="*/ 2708618 h 4728394"/>
              <a:gd name="connsiteX14" fmla="*/ 4380938 w 4466897"/>
              <a:gd name="connsiteY14" fmla="*/ 2415452 h 4728394"/>
              <a:gd name="connsiteX15" fmla="*/ 3983069 w 4466897"/>
              <a:gd name="connsiteY15" fmla="*/ 2736539 h 4728394"/>
              <a:gd name="connsiteX16" fmla="*/ 4380938 w 4466897"/>
              <a:gd name="connsiteY16" fmla="*/ 2073425 h 4728394"/>
              <a:gd name="connsiteX17" fmla="*/ 4464699 w 4466897"/>
              <a:gd name="connsiteY17" fmla="*/ 1605754 h 4728394"/>
              <a:gd name="connsiteX18" fmla="*/ 4332077 w 4466897"/>
              <a:gd name="connsiteY18" fmla="*/ 1389370 h 4728394"/>
              <a:gd name="connsiteX19" fmla="*/ 4094751 w 4466897"/>
              <a:gd name="connsiteY19" fmla="*/ 1619715 h 4728394"/>
              <a:gd name="connsiteX20" fmla="*/ 4339057 w 4466897"/>
              <a:gd name="connsiteY20" fmla="*/ 1186945 h 4728394"/>
              <a:gd name="connsiteX21" fmla="*/ 4248315 w 4466897"/>
              <a:gd name="connsiteY21" fmla="*/ 663434 h 4728394"/>
              <a:gd name="connsiteX22" fmla="*/ 4115692 w 4466897"/>
              <a:gd name="connsiteY22" fmla="*/ 279525 h 4728394"/>
              <a:gd name="connsiteX23" fmla="*/ 4178513 w 4466897"/>
              <a:gd name="connsiteY23" fmla="*/ 49180 h 4728394"/>
              <a:gd name="connsiteX24" fmla="*/ 3948168 w 4466897"/>
              <a:gd name="connsiteY24" fmla="*/ 56160 h 4728394"/>
              <a:gd name="connsiteX25" fmla="*/ 3459557 w 4466897"/>
              <a:gd name="connsiteY25" fmla="*/ 49180 h 4728394"/>
              <a:gd name="connsiteX26" fmla="*/ 3159411 w 4466897"/>
              <a:gd name="connsiteY26" fmla="*/ 105021 h 4728394"/>
              <a:gd name="connsiteX27" fmla="*/ 2970947 w 4466897"/>
              <a:gd name="connsiteY27" fmla="*/ 237644 h 4728394"/>
              <a:gd name="connsiteX28" fmla="*/ 2838324 w 4466897"/>
              <a:gd name="connsiteY28" fmla="*/ 530811 h 4728394"/>
              <a:gd name="connsiteX29" fmla="*/ 2698721 w 4466897"/>
              <a:gd name="connsiteY29" fmla="*/ 467989 h 4728394"/>
              <a:gd name="connsiteX30" fmla="*/ 2922086 w 4466897"/>
              <a:gd name="connsiteY30" fmla="*/ 146902 h 4728394"/>
              <a:gd name="connsiteX31" fmla="*/ 2901145 w 4466897"/>
              <a:gd name="connsiteY31" fmla="*/ 319 h 4728394"/>
              <a:gd name="connsiteX32" fmla="*/ 2238031 w 4466897"/>
              <a:gd name="connsiteY32" fmla="*/ 181803 h 4728394"/>
              <a:gd name="connsiteX33" fmla="*/ 2000706 w 4466897"/>
              <a:gd name="connsiteY33" fmla="*/ 328386 h 4728394"/>
              <a:gd name="connsiteX34" fmla="*/ 1937884 w 4466897"/>
              <a:gd name="connsiteY34" fmla="*/ 614573 h 4728394"/>
              <a:gd name="connsiteX35" fmla="*/ 1923924 w 4466897"/>
              <a:gd name="connsiteY35" fmla="*/ 1005461 h 4728394"/>
              <a:gd name="connsiteX36" fmla="*/ 1812241 w 4466897"/>
              <a:gd name="connsiteY36" fmla="*/ 747196 h 4728394"/>
              <a:gd name="connsiteX37" fmla="*/ 1826202 w 4466897"/>
              <a:gd name="connsiteY37" fmla="*/ 502890 h 4728394"/>
              <a:gd name="connsiteX38" fmla="*/ 1812241 w 4466897"/>
              <a:gd name="connsiteY38" fmla="*/ 377247 h 4728394"/>
              <a:gd name="connsiteX39" fmla="*/ 1379472 w 4466897"/>
              <a:gd name="connsiteY39" fmla="*/ 509870 h 4728394"/>
              <a:gd name="connsiteX40" fmla="*/ 1072345 w 4466897"/>
              <a:gd name="connsiteY40" fmla="*/ 698334 h 4728394"/>
              <a:gd name="connsiteX41" fmla="*/ 835020 w 4466897"/>
              <a:gd name="connsiteY41" fmla="*/ 1040362 h 4728394"/>
              <a:gd name="connsiteX42" fmla="*/ 674477 w 4466897"/>
              <a:gd name="connsiteY42" fmla="*/ 1298628 h 4728394"/>
              <a:gd name="connsiteX43" fmla="*/ 646556 w 4466897"/>
              <a:gd name="connsiteY43" fmla="*/ 1598774 h 4728394"/>
              <a:gd name="connsiteX44" fmla="*/ 814080 w 4466897"/>
              <a:gd name="connsiteY44" fmla="*/ 1954762 h 4728394"/>
              <a:gd name="connsiteX45" fmla="*/ 751258 w 4466897"/>
              <a:gd name="connsiteY45" fmla="*/ 2017583 h 4728394"/>
              <a:gd name="connsiteX46" fmla="*/ 604675 w 4466897"/>
              <a:gd name="connsiteY46" fmla="*/ 1605754 h 4728394"/>
              <a:gd name="connsiteX47" fmla="*/ 527893 w 4466897"/>
              <a:gd name="connsiteY47" fmla="*/ 1445211 h 4728394"/>
              <a:gd name="connsiteX48" fmla="*/ 339429 w 4466897"/>
              <a:gd name="connsiteY48" fmla="*/ 1724417 h 4728394"/>
              <a:gd name="connsiteX49" fmla="*/ 102104 w 4466897"/>
              <a:gd name="connsiteY49" fmla="*/ 2024563 h 4728394"/>
              <a:gd name="connsiteX50" fmla="*/ 116064 w 4466897"/>
              <a:gd name="connsiteY50" fmla="*/ 1975702 h 4728394"/>
              <a:gd name="connsiteX0" fmla="*/ 116064 w 4466897"/>
              <a:gd name="connsiteY0" fmla="*/ 1975702 h 4728394"/>
              <a:gd name="connsiteX1" fmla="*/ 25322 w 4466897"/>
              <a:gd name="connsiteY1" fmla="*/ 3029705 h 4728394"/>
              <a:gd name="connsiteX2" fmla="*/ 639576 w 4466897"/>
              <a:gd name="connsiteY2" fmla="*/ 3762621 h 4728394"/>
              <a:gd name="connsiteX3" fmla="*/ 1191008 w 4466897"/>
              <a:gd name="connsiteY3" fmla="*/ 3797522 h 4728394"/>
              <a:gd name="connsiteX4" fmla="*/ 1295710 w 4466897"/>
              <a:gd name="connsiteY4" fmla="*/ 4258212 h 4728394"/>
              <a:gd name="connsiteX5" fmla="*/ 1805261 w 4466897"/>
              <a:gd name="connsiteY5" fmla="*/ 4600240 h 4728394"/>
              <a:gd name="connsiteX6" fmla="*/ 2600999 w 4466897"/>
              <a:gd name="connsiteY6" fmla="*/ 4718902 h 4728394"/>
              <a:gd name="connsiteX7" fmla="*/ 3319954 w 4466897"/>
              <a:gd name="connsiteY7" fmla="*/ 4376875 h 4728394"/>
              <a:gd name="connsiteX8" fmla="*/ 3536339 w 4466897"/>
              <a:gd name="connsiteY8" fmla="*/ 4104649 h 4728394"/>
              <a:gd name="connsiteX9" fmla="*/ 3166391 w 4466897"/>
              <a:gd name="connsiteY9" fmla="*/ 3867323 h 4728394"/>
              <a:gd name="connsiteX10" fmla="*/ 3724803 w 4466897"/>
              <a:gd name="connsiteY10" fmla="*/ 3818463 h 4728394"/>
              <a:gd name="connsiteX11" fmla="*/ 4066831 w 4466897"/>
              <a:gd name="connsiteY11" fmla="*/ 3427574 h 4728394"/>
              <a:gd name="connsiteX12" fmla="*/ 4248315 w 4466897"/>
              <a:gd name="connsiteY12" fmla="*/ 3029705 h 4728394"/>
              <a:gd name="connsiteX13" fmla="*/ 4353017 w 4466897"/>
              <a:gd name="connsiteY13" fmla="*/ 2708618 h 4728394"/>
              <a:gd name="connsiteX14" fmla="*/ 4380938 w 4466897"/>
              <a:gd name="connsiteY14" fmla="*/ 2415452 h 4728394"/>
              <a:gd name="connsiteX15" fmla="*/ 3983069 w 4466897"/>
              <a:gd name="connsiteY15" fmla="*/ 2736539 h 4728394"/>
              <a:gd name="connsiteX16" fmla="*/ 4380938 w 4466897"/>
              <a:gd name="connsiteY16" fmla="*/ 2073425 h 4728394"/>
              <a:gd name="connsiteX17" fmla="*/ 4464699 w 4466897"/>
              <a:gd name="connsiteY17" fmla="*/ 1605754 h 4728394"/>
              <a:gd name="connsiteX18" fmla="*/ 4332077 w 4466897"/>
              <a:gd name="connsiteY18" fmla="*/ 1389370 h 4728394"/>
              <a:gd name="connsiteX19" fmla="*/ 4094751 w 4466897"/>
              <a:gd name="connsiteY19" fmla="*/ 1619715 h 4728394"/>
              <a:gd name="connsiteX20" fmla="*/ 4339057 w 4466897"/>
              <a:gd name="connsiteY20" fmla="*/ 1186945 h 4728394"/>
              <a:gd name="connsiteX21" fmla="*/ 4248315 w 4466897"/>
              <a:gd name="connsiteY21" fmla="*/ 663434 h 4728394"/>
              <a:gd name="connsiteX22" fmla="*/ 4115692 w 4466897"/>
              <a:gd name="connsiteY22" fmla="*/ 279525 h 4728394"/>
              <a:gd name="connsiteX23" fmla="*/ 4178513 w 4466897"/>
              <a:gd name="connsiteY23" fmla="*/ 49180 h 4728394"/>
              <a:gd name="connsiteX24" fmla="*/ 3948168 w 4466897"/>
              <a:gd name="connsiteY24" fmla="*/ 56160 h 4728394"/>
              <a:gd name="connsiteX25" fmla="*/ 3459557 w 4466897"/>
              <a:gd name="connsiteY25" fmla="*/ 49180 h 4728394"/>
              <a:gd name="connsiteX26" fmla="*/ 3159411 w 4466897"/>
              <a:gd name="connsiteY26" fmla="*/ 105021 h 4728394"/>
              <a:gd name="connsiteX27" fmla="*/ 2970947 w 4466897"/>
              <a:gd name="connsiteY27" fmla="*/ 237644 h 4728394"/>
              <a:gd name="connsiteX28" fmla="*/ 2838324 w 4466897"/>
              <a:gd name="connsiteY28" fmla="*/ 530811 h 4728394"/>
              <a:gd name="connsiteX29" fmla="*/ 2698721 w 4466897"/>
              <a:gd name="connsiteY29" fmla="*/ 467989 h 4728394"/>
              <a:gd name="connsiteX30" fmla="*/ 2922086 w 4466897"/>
              <a:gd name="connsiteY30" fmla="*/ 146902 h 4728394"/>
              <a:gd name="connsiteX31" fmla="*/ 2901145 w 4466897"/>
              <a:gd name="connsiteY31" fmla="*/ 319 h 4728394"/>
              <a:gd name="connsiteX32" fmla="*/ 2238031 w 4466897"/>
              <a:gd name="connsiteY32" fmla="*/ 181803 h 4728394"/>
              <a:gd name="connsiteX33" fmla="*/ 2000706 w 4466897"/>
              <a:gd name="connsiteY33" fmla="*/ 328386 h 4728394"/>
              <a:gd name="connsiteX34" fmla="*/ 1937884 w 4466897"/>
              <a:gd name="connsiteY34" fmla="*/ 614573 h 4728394"/>
              <a:gd name="connsiteX35" fmla="*/ 1923924 w 4466897"/>
              <a:gd name="connsiteY35" fmla="*/ 1005461 h 4728394"/>
              <a:gd name="connsiteX36" fmla="*/ 1812241 w 4466897"/>
              <a:gd name="connsiteY36" fmla="*/ 747196 h 4728394"/>
              <a:gd name="connsiteX37" fmla="*/ 1826202 w 4466897"/>
              <a:gd name="connsiteY37" fmla="*/ 502890 h 4728394"/>
              <a:gd name="connsiteX38" fmla="*/ 1812241 w 4466897"/>
              <a:gd name="connsiteY38" fmla="*/ 377247 h 4728394"/>
              <a:gd name="connsiteX39" fmla="*/ 1379472 w 4466897"/>
              <a:gd name="connsiteY39" fmla="*/ 509870 h 4728394"/>
              <a:gd name="connsiteX40" fmla="*/ 1072345 w 4466897"/>
              <a:gd name="connsiteY40" fmla="*/ 698334 h 4728394"/>
              <a:gd name="connsiteX41" fmla="*/ 835020 w 4466897"/>
              <a:gd name="connsiteY41" fmla="*/ 1040362 h 4728394"/>
              <a:gd name="connsiteX42" fmla="*/ 674477 w 4466897"/>
              <a:gd name="connsiteY42" fmla="*/ 1298628 h 4728394"/>
              <a:gd name="connsiteX43" fmla="*/ 646556 w 4466897"/>
              <a:gd name="connsiteY43" fmla="*/ 1598774 h 4728394"/>
              <a:gd name="connsiteX44" fmla="*/ 814080 w 4466897"/>
              <a:gd name="connsiteY44" fmla="*/ 1954762 h 4728394"/>
              <a:gd name="connsiteX45" fmla="*/ 751258 w 4466897"/>
              <a:gd name="connsiteY45" fmla="*/ 2017583 h 4728394"/>
              <a:gd name="connsiteX46" fmla="*/ 604675 w 4466897"/>
              <a:gd name="connsiteY46" fmla="*/ 1605754 h 4728394"/>
              <a:gd name="connsiteX47" fmla="*/ 527893 w 4466897"/>
              <a:gd name="connsiteY47" fmla="*/ 1445211 h 4728394"/>
              <a:gd name="connsiteX48" fmla="*/ 339429 w 4466897"/>
              <a:gd name="connsiteY48" fmla="*/ 1724417 h 4728394"/>
              <a:gd name="connsiteX49" fmla="*/ 102104 w 4466897"/>
              <a:gd name="connsiteY49" fmla="*/ 2024563 h 4728394"/>
              <a:gd name="connsiteX50" fmla="*/ 116064 w 4466897"/>
              <a:gd name="connsiteY50" fmla="*/ 1975702 h 4728394"/>
              <a:gd name="connsiteX0" fmla="*/ 116064 w 4466897"/>
              <a:gd name="connsiteY0" fmla="*/ 1975702 h 4733143"/>
              <a:gd name="connsiteX1" fmla="*/ 25322 w 4466897"/>
              <a:gd name="connsiteY1" fmla="*/ 3029705 h 4733143"/>
              <a:gd name="connsiteX2" fmla="*/ 639576 w 4466897"/>
              <a:gd name="connsiteY2" fmla="*/ 3762621 h 4733143"/>
              <a:gd name="connsiteX3" fmla="*/ 1191008 w 4466897"/>
              <a:gd name="connsiteY3" fmla="*/ 3797522 h 4733143"/>
              <a:gd name="connsiteX4" fmla="*/ 1295710 w 4466897"/>
              <a:gd name="connsiteY4" fmla="*/ 4258212 h 4733143"/>
              <a:gd name="connsiteX5" fmla="*/ 1805261 w 4466897"/>
              <a:gd name="connsiteY5" fmla="*/ 4600240 h 4733143"/>
              <a:gd name="connsiteX6" fmla="*/ 2600999 w 4466897"/>
              <a:gd name="connsiteY6" fmla="*/ 4718902 h 4733143"/>
              <a:gd name="connsiteX7" fmla="*/ 3201292 w 4466897"/>
              <a:gd name="connsiteY7" fmla="*/ 4300093 h 4733143"/>
              <a:gd name="connsiteX8" fmla="*/ 3536339 w 4466897"/>
              <a:gd name="connsiteY8" fmla="*/ 4104649 h 4733143"/>
              <a:gd name="connsiteX9" fmla="*/ 3166391 w 4466897"/>
              <a:gd name="connsiteY9" fmla="*/ 3867323 h 4733143"/>
              <a:gd name="connsiteX10" fmla="*/ 3724803 w 4466897"/>
              <a:gd name="connsiteY10" fmla="*/ 3818463 h 4733143"/>
              <a:gd name="connsiteX11" fmla="*/ 4066831 w 4466897"/>
              <a:gd name="connsiteY11" fmla="*/ 3427574 h 4733143"/>
              <a:gd name="connsiteX12" fmla="*/ 4248315 w 4466897"/>
              <a:gd name="connsiteY12" fmla="*/ 3029705 h 4733143"/>
              <a:gd name="connsiteX13" fmla="*/ 4353017 w 4466897"/>
              <a:gd name="connsiteY13" fmla="*/ 2708618 h 4733143"/>
              <a:gd name="connsiteX14" fmla="*/ 4380938 w 4466897"/>
              <a:gd name="connsiteY14" fmla="*/ 2415452 h 4733143"/>
              <a:gd name="connsiteX15" fmla="*/ 3983069 w 4466897"/>
              <a:gd name="connsiteY15" fmla="*/ 2736539 h 4733143"/>
              <a:gd name="connsiteX16" fmla="*/ 4380938 w 4466897"/>
              <a:gd name="connsiteY16" fmla="*/ 2073425 h 4733143"/>
              <a:gd name="connsiteX17" fmla="*/ 4464699 w 4466897"/>
              <a:gd name="connsiteY17" fmla="*/ 1605754 h 4733143"/>
              <a:gd name="connsiteX18" fmla="*/ 4332077 w 4466897"/>
              <a:gd name="connsiteY18" fmla="*/ 1389370 h 4733143"/>
              <a:gd name="connsiteX19" fmla="*/ 4094751 w 4466897"/>
              <a:gd name="connsiteY19" fmla="*/ 1619715 h 4733143"/>
              <a:gd name="connsiteX20" fmla="*/ 4339057 w 4466897"/>
              <a:gd name="connsiteY20" fmla="*/ 1186945 h 4733143"/>
              <a:gd name="connsiteX21" fmla="*/ 4248315 w 4466897"/>
              <a:gd name="connsiteY21" fmla="*/ 663434 h 4733143"/>
              <a:gd name="connsiteX22" fmla="*/ 4115692 w 4466897"/>
              <a:gd name="connsiteY22" fmla="*/ 279525 h 4733143"/>
              <a:gd name="connsiteX23" fmla="*/ 4178513 w 4466897"/>
              <a:gd name="connsiteY23" fmla="*/ 49180 h 4733143"/>
              <a:gd name="connsiteX24" fmla="*/ 3948168 w 4466897"/>
              <a:gd name="connsiteY24" fmla="*/ 56160 h 4733143"/>
              <a:gd name="connsiteX25" fmla="*/ 3459557 w 4466897"/>
              <a:gd name="connsiteY25" fmla="*/ 49180 h 4733143"/>
              <a:gd name="connsiteX26" fmla="*/ 3159411 w 4466897"/>
              <a:gd name="connsiteY26" fmla="*/ 105021 h 4733143"/>
              <a:gd name="connsiteX27" fmla="*/ 2970947 w 4466897"/>
              <a:gd name="connsiteY27" fmla="*/ 237644 h 4733143"/>
              <a:gd name="connsiteX28" fmla="*/ 2838324 w 4466897"/>
              <a:gd name="connsiteY28" fmla="*/ 530811 h 4733143"/>
              <a:gd name="connsiteX29" fmla="*/ 2698721 w 4466897"/>
              <a:gd name="connsiteY29" fmla="*/ 467989 h 4733143"/>
              <a:gd name="connsiteX30" fmla="*/ 2922086 w 4466897"/>
              <a:gd name="connsiteY30" fmla="*/ 146902 h 4733143"/>
              <a:gd name="connsiteX31" fmla="*/ 2901145 w 4466897"/>
              <a:gd name="connsiteY31" fmla="*/ 319 h 4733143"/>
              <a:gd name="connsiteX32" fmla="*/ 2238031 w 4466897"/>
              <a:gd name="connsiteY32" fmla="*/ 181803 h 4733143"/>
              <a:gd name="connsiteX33" fmla="*/ 2000706 w 4466897"/>
              <a:gd name="connsiteY33" fmla="*/ 328386 h 4733143"/>
              <a:gd name="connsiteX34" fmla="*/ 1937884 w 4466897"/>
              <a:gd name="connsiteY34" fmla="*/ 614573 h 4733143"/>
              <a:gd name="connsiteX35" fmla="*/ 1923924 w 4466897"/>
              <a:gd name="connsiteY35" fmla="*/ 1005461 h 4733143"/>
              <a:gd name="connsiteX36" fmla="*/ 1812241 w 4466897"/>
              <a:gd name="connsiteY36" fmla="*/ 747196 h 4733143"/>
              <a:gd name="connsiteX37" fmla="*/ 1826202 w 4466897"/>
              <a:gd name="connsiteY37" fmla="*/ 502890 h 4733143"/>
              <a:gd name="connsiteX38" fmla="*/ 1812241 w 4466897"/>
              <a:gd name="connsiteY38" fmla="*/ 377247 h 4733143"/>
              <a:gd name="connsiteX39" fmla="*/ 1379472 w 4466897"/>
              <a:gd name="connsiteY39" fmla="*/ 509870 h 4733143"/>
              <a:gd name="connsiteX40" fmla="*/ 1072345 w 4466897"/>
              <a:gd name="connsiteY40" fmla="*/ 698334 h 4733143"/>
              <a:gd name="connsiteX41" fmla="*/ 835020 w 4466897"/>
              <a:gd name="connsiteY41" fmla="*/ 1040362 h 4733143"/>
              <a:gd name="connsiteX42" fmla="*/ 674477 w 4466897"/>
              <a:gd name="connsiteY42" fmla="*/ 1298628 h 4733143"/>
              <a:gd name="connsiteX43" fmla="*/ 646556 w 4466897"/>
              <a:gd name="connsiteY43" fmla="*/ 1598774 h 4733143"/>
              <a:gd name="connsiteX44" fmla="*/ 814080 w 4466897"/>
              <a:gd name="connsiteY44" fmla="*/ 1954762 h 4733143"/>
              <a:gd name="connsiteX45" fmla="*/ 751258 w 4466897"/>
              <a:gd name="connsiteY45" fmla="*/ 2017583 h 4733143"/>
              <a:gd name="connsiteX46" fmla="*/ 604675 w 4466897"/>
              <a:gd name="connsiteY46" fmla="*/ 1605754 h 4733143"/>
              <a:gd name="connsiteX47" fmla="*/ 527893 w 4466897"/>
              <a:gd name="connsiteY47" fmla="*/ 1445211 h 4733143"/>
              <a:gd name="connsiteX48" fmla="*/ 339429 w 4466897"/>
              <a:gd name="connsiteY48" fmla="*/ 1724417 h 4733143"/>
              <a:gd name="connsiteX49" fmla="*/ 102104 w 4466897"/>
              <a:gd name="connsiteY49" fmla="*/ 2024563 h 4733143"/>
              <a:gd name="connsiteX50" fmla="*/ 116064 w 4466897"/>
              <a:gd name="connsiteY50" fmla="*/ 1975702 h 4733143"/>
              <a:gd name="connsiteX0" fmla="*/ 116064 w 4466897"/>
              <a:gd name="connsiteY0" fmla="*/ 1975702 h 4690095"/>
              <a:gd name="connsiteX1" fmla="*/ 25322 w 4466897"/>
              <a:gd name="connsiteY1" fmla="*/ 3029705 h 4690095"/>
              <a:gd name="connsiteX2" fmla="*/ 639576 w 4466897"/>
              <a:gd name="connsiteY2" fmla="*/ 3762621 h 4690095"/>
              <a:gd name="connsiteX3" fmla="*/ 1191008 w 4466897"/>
              <a:gd name="connsiteY3" fmla="*/ 3797522 h 4690095"/>
              <a:gd name="connsiteX4" fmla="*/ 1295710 w 4466897"/>
              <a:gd name="connsiteY4" fmla="*/ 4258212 h 4690095"/>
              <a:gd name="connsiteX5" fmla="*/ 1805261 w 4466897"/>
              <a:gd name="connsiteY5" fmla="*/ 4600240 h 4690095"/>
              <a:gd name="connsiteX6" fmla="*/ 2426495 w 4466897"/>
              <a:gd name="connsiteY6" fmla="*/ 4670041 h 4690095"/>
              <a:gd name="connsiteX7" fmla="*/ 3201292 w 4466897"/>
              <a:gd name="connsiteY7" fmla="*/ 4300093 h 4690095"/>
              <a:gd name="connsiteX8" fmla="*/ 3536339 w 4466897"/>
              <a:gd name="connsiteY8" fmla="*/ 4104649 h 4690095"/>
              <a:gd name="connsiteX9" fmla="*/ 3166391 w 4466897"/>
              <a:gd name="connsiteY9" fmla="*/ 3867323 h 4690095"/>
              <a:gd name="connsiteX10" fmla="*/ 3724803 w 4466897"/>
              <a:gd name="connsiteY10" fmla="*/ 3818463 h 4690095"/>
              <a:gd name="connsiteX11" fmla="*/ 4066831 w 4466897"/>
              <a:gd name="connsiteY11" fmla="*/ 3427574 h 4690095"/>
              <a:gd name="connsiteX12" fmla="*/ 4248315 w 4466897"/>
              <a:gd name="connsiteY12" fmla="*/ 3029705 h 4690095"/>
              <a:gd name="connsiteX13" fmla="*/ 4353017 w 4466897"/>
              <a:gd name="connsiteY13" fmla="*/ 2708618 h 4690095"/>
              <a:gd name="connsiteX14" fmla="*/ 4380938 w 4466897"/>
              <a:gd name="connsiteY14" fmla="*/ 2415452 h 4690095"/>
              <a:gd name="connsiteX15" fmla="*/ 3983069 w 4466897"/>
              <a:gd name="connsiteY15" fmla="*/ 2736539 h 4690095"/>
              <a:gd name="connsiteX16" fmla="*/ 4380938 w 4466897"/>
              <a:gd name="connsiteY16" fmla="*/ 2073425 h 4690095"/>
              <a:gd name="connsiteX17" fmla="*/ 4464699 w 4466897"/>
              <a:gd name="connsiteY17" fmla="*/ 1605754 h 4690095"/>
              <a:gd name="connsiteX18" fmla="*/ 4332077 w 4466897"/>
              <a:gd name="connsiteY18" fmla="*/ 1389370 h 4690095"/>
              <a:gd name="connsiteX19" fmla="*/ 4094751 w 4466897"/>
              <a:gd name="connsiteY19" fmla="*/ 1619715 h 4690095"/>
              <a:gd name="connsiteX20" fmla="*/ 4339057 w 4466897"/>
              <a:gd name="connsiteY20" fmla="*/ 1186945 h 4690095"/>
              <a:gd name="connsiteX21" fmla="*/ 4248315 w 4466897"/>
              <a:gd name="connsiteY21" fmla="*/ 663434 h 4690095"/>
              <a:gd name="connsiteX22" fmla="*/ 4115692 w 4466897"/>
              <a:gd name="connsiteY22" fmla="*/ 279525 h 4690095"/>
              <a:gd name="connsiteX23" fmla="*/ 4178513 w 4466897"/>
              <a:gd name="connsiteY23" fmla="*/ 49180 h 4690095"/>
              <a:gd name="connsiteX24" fmla="*/ 3948168 w 4466897"/>
              <a:gd name="connsiteY24" fmla="*/ 56160 h 4690095"/>
              <a:gd name="connsiteX25" fmla="*/ 3459557 w 4466897"/>
              <a:gd name="connsiteY25" fmla="*/ 49180 h 4690095"/>
              <a:gd name="connsiteX26" fmla="*/ 3159411 w 4466897"/>
              <a:gd name="connsiteY26" fmla="*/ 105021 h 4690095"/>
              <a:gd name="connsiteX27" fmla="*/ 2970947 w 4466897"/>
              <a:gd name="connsiteY27" fmla="*/ 237644 h 4690095"/>
              <a:gd name="connsiteX28" fmla="*/ 2838324 w 4466897"/>
              <a:gd name="connsiteY28" fmla="*/ 530811 h 4690095"/>
              <a:gd name="connsiteX29" fmla="*/ 2698721 w 4466897"/>
              <a:gd name="connsiteY29" fmla="*/ 467989 h 4690095"/>
              <a:gd name="connsiteX30" fmla="*/ 2922086 w 4466897"/>
              <a:gd name="connsiteY30" fmla="*/ 146902 h 4690095"/>
              <a:gd name="connsiteX31" fmla="*/ 2901145 w 4466897"/>
              <a:gd name="connsiteY31" fmla="*/ 319 h 4690095"/>
              <a:gd name="connsiteX32" fmla="*/ 2238031 w 4466897"/>
              <a:gd name="connsiteY32" fmla="*/ 181803 h 4690095"/>
              <a:gd name="connsiteX33" fmla="*/ 2000706 w 4466897"/>
              <a:gd name="connsiteY33" fmla="*/ 328386 h 4690095"/>
              <a:gd name="connsiteX34" fmla="*/ 1937884 w 4466897"/>
              <a:gd name="connsiteY34" fmla="*/ 614573 h 4690095"/>
              <a:gd name="connsiteX35" fmla="*/ 1923924 w 4466897"/>
              <a:gd name="connsiteY35" fmla="*/ 1005461 h 4690095"/>
              <a:gd name="connsiteX36" fmla="*/ 1812241 w 4466897"/>
              <a:gd name="connsiteY36" fmla="*/ 747196 h 4690095"/>
              <a:gd name="connsiteX37" fmla="*/ 1826202 w 4466897"/>
              <a:gd name="connsiteY37" fmla="*/ 502890 h 4690095"/>
              <a:gd name="connsiteX38" fmla="*/ 1812241 w 4466897"/>
              <a:gd name="connsiteY38" fmla="*/ 377247 h 4690095"/>
              <a:gd name="connsiteX39" fmla="*/ 1379472 w 4466897"/>
              <a:gd name="connsiteY39" fmla="*/ 509870 h 4690095"/>
              <a:gd name="connsiteX40" fmla="*/ 1072345 w 4466897"/>
              <a:gd name="connsiteY40" fmla="*/ 698334 h 4690095"/>
              <a:gd name="connsiteX41" fmla="*/ 835020 w 4466897"/>
              <a:gd name="connsiteY41" fmla="*/ 1040362 h 4690095"/>
              <a:gd name="connsiteX42" fmla="*/ 674477 w 4466897"/>
              <a:gd name="connsiteY42" fmla="*/ 1298628 h 4690095"/>
              <a:gd name="connsiteX43" fmla="*/ 646556 w 4466897"/>
              <a:gd name="connsiteY43" fmla="*/ 1598774 h 4690095"/>
              <a:gd name="connsiteX44" fmla="*/ 814080 w 4466897"/>
              <a:gd name="connsiteY44" fmla="*/ 1954762 h 4690095"/>
              <a:gd name="connsiteX45" fmla="*/ 751258 w 4466897"/>
              <a:gd name="connsiteY45" fmla="*/ 2017583 h 4690095"/>
              <a:gd name="connsiteX46" fmla="*/ 604675 w 4466897"/>
              <a:gd name="connsiteY46" fmla="*/ 1605754 h 4690095"/>
              <a:gd name="connsiteX47" fmla="*/ 527893 w 4466897"/>
              <a:gd name="connsiteY47" fmla="*/ 1445211 h 4690095"/>
              <a:gd name="connsiteX48" fmla="*/ 339429 w 4466897"/>
              <a:gd name="connsiteY48" fmla="*/ 1724417 h 4690095"/>
              <a:gd name="connsiteX49" fmla="*/ 102104 w 4466897"/>
              <a:gd name="connsiteY49" fmla="*/ 2024563 h 4690095"/>
              <a:gd name="connsiteX50" fmla="*/ 116064 w 4466897"/>
              <a:gd name="connsiteY50" fmla="*/ 1975702 h 4690095"/>
              <a:gd name="connsiteX0" fmla="*/ 116064 w 4466897"/>
              <a:gd name="connsiteY0" fmla="*/ 1975702 h 4676002"/>
              <a:gd name="connsiteX1" fmla="*/ 25322 w 4466897"/>
              <a:gd name="connsiteY1" fmla="*/ 3029705 h 4676002"/>
              <a:gd name="connsiteX2" fmla="*/ 639576 w 4466897"/>
              <a:gd name="connsiteY2" fmla="*/ 3762621 h 4676002"/>
              <a:gd name="connsiteX3" fmla="*/ 1191008 w 4466897"/>
              <a:gd name="connsiteY3" fmla="*/ 3797522 h 4676002"/>
              <a:gd name="connsiteX4" fmla="*/ 1295710 w 4466897"/>
              <a:gd name="connsiteY4" fmla="*/ 4258212 h 4676002"/>
              <a:gd name="connsiteX5" fmla="*/ 1721499 w 4466897"/>
              <a:gd name="connsiteY5" fmla="*/ 4509498 h 4676002"/>
              <a:gd name="connsiteX6" fmla="*/ 2426495 w 4466897"/>
              <a:gd name="connsiteY6" fmla="*/ 4670041 h 4676002"/>
              <a:gd name="connsiteX7" fmla="*/ 3201292 w 4466897"/>
              <a:gd name="connsiteY7" fmla="*/ 4300093 h 4676002"/>
              <a:gd name="connsiteX8" fmla="*/ 3536339 w 4466897"/>
              <a:gd name="connsiteY8" fmla="*/ 4104649 h 4676002"/>
              <a:gd name="connsiteX9" fmla="*/ 3166391 w 4466897"/>
              <a:gd name="connsiteY9" fmla="*/ 3867323 h 4676002"/>
              <a:gd name="connsiteX10" fmla="*/ 3724803 w 4466897"/>
              <a:gd name="connsiteY10" fmla="*/ 3818463 h 4676002"/>
              <a:gd name="connsiteX11" fmla="*/ 4066831 w 4466897"/>
              <a:gd name="connsiteY11" fmla="*/ 3427574 h 4676002"/>
              <a:gd name="connsiteX12" fmla="*/ 4248315 w 4466897"/>
              <a:gd name="connsiteY12" fmla="*/ 3029705 h 4676002"/>
              <a:gd name="connsiteX13" fmla="*/ 4353017 w 4466897"/>
              <a:gd name="connsiteY13" fmla="*/ 2708618 h 4676002"/>
              <a:gd name="connsiteX14" fmla="*/ 4380938 w 4466897"/>
              <a:gd name="connsiteY14" fmla="*/ 2415452 h 4676002"/>
              <a:gd name="connsiteX15" fmla="*/ 3983069 w 4466897"/>
              <a:gd name="connsiteY15" fmla="*/ 2736539 h 4676002"/>
              <a:gd name="connsiteX16" fmla="*/ 4380938 w 4466897"/>
              <a:gd name="connsiteY16" fmla="*/ 2073425 h 4676002"/>
              <a:gd name="connsiteX17" fmla="*/ 4464699 w 4466897"/>
              <a:gd name="connsiteY17" fmla="*/ 1605754 h 4676002"/>
              <a:gd name="connsiteX18" fmla="*/ 4332077 w 4466897"/>
              <a:gd name="connsiteY18" fmla="*/ 1389370 h 4676002"/>
              <a:gd name="connsiteX19" fmla="*/ 4094751 w 4466897"/>
              <a:gd name="connsiteY19" fmla="*/ 1619715 h 4676002"/>
              <a:gd name="connsiteX20" fmla="*/ 4339057 w 4466897"/>
              <a:gd name="connsiteY20" fmla="*/ 1186945 h 4676002"/>
              <a:gd name="connsiteX21" fmla="*/ 4248315 w 4466897"/>
              <a:gd name="connsiteY21" fmla="*/ 663434 h 4676002"/>
              <a:gd name="connsiteX22" fmla="*/ 4115692 w 4466897"/>
              <a:gd name="connsiteY22" fmla="*/ 279525 h 4676002"/>
              <a:gd name="connsiteX23" fmla="*/ 4178513 w 4466897"/>
              <a:gd name="connsiteY23" fmla="*/ 49180 h 4676002"/>
              <a:gd name="connsiteX24" fmla="*/ 3948168 w 4466897"/>
              <a:gd name="connsiteY24" fmla="*/ 56160 h 4676002"/>
              <a:gd name="connsiteX25" fmla="*/ 3459557 w 4466897"/>
              <a:gd name="connsiteY25" fmla="*/ 49180 h 4676002"/>
              <a:gd name="connsiteX26" fmla="*/ 3159411 w 4466897"/>
              <a:gd name="connsiteY26" fmla="*/ 105021 h 4676002"/>
              <a:gd name="connsiteX27" fmla="*/ 2970947 w 4466897"/>
              <a:gd name="connsiteY27" fmla="*/ 237644 h 4676002"/>
              <a:gd name="connsiteX28" fmla="*/ 2838324 w 4466897"/>
              <a:gd name="connsiteY28" fmla="*/ 530811 h 4676002"/>
              <a:gd name="connsiteX29" fmla="*/ 2698721 w 4466897"/>
              <a:gd name="connsiteY29" fmla="*/ 467989 h 4676002"/>
              <a:gd name="connsiteX30" fmla="*/ 2922086 w 4466897"/>
              <a:gd name="connsiteY30" fmla="*/ 146902 h 4676002"/>
              <a:gd name="connsiteX31" fmla="*/ 2901145 w 4466897"/>
              <a:gd name="connsiteY31" fmla="*/ 319 h 4676002"/>
              <a:gd name="connsiteX32" fmla="*/ 2238031 w 4466897"/>
              <a:gd name="connsiteY32" fmla="*/ 181803 h 4676002"/>
              <a:gd name="connsiteX33" fmla="*/ 2000706 w 4466897"/>
              <a:gd name="connsiteY33" fmla="*/ 328386 h 4676002"/>
              <a:gd name="connsiteX34" fmla="*/ 1937884 w 4466897"/>
              <a:gd name="connsiteY34" fmla="*/ 614573 h 4676002"/>
              <a:gd name="connsiteX35" fmla="*/ 1923924 w 4466897"/>
              <a:gd name="connsiteY35" fmla="*/ 1005461 h 4676002"/>
              <a:gd name="connsiteX36" fmla="*/ 1812241 w 4466897"/>
              <a:gd name="connsiteY36" fmla="*/ 747196 h 4676002"/>
              <a:gd name="connsiteX37" fmla="*/ 1826202 w 4466897"/>
              <a:gd name="connsiteY37" fmla="*/ 502890 h 4676002"/>
              <a:gd name="connsiteX38" fmla="*/ 1812241 w 4466897"/>
              <a:gd name="connsiteY38" fmla="*/ 377247 h 4676002"/>
              <a:gd name="connsiteX39" fmla="*/ 1379472 w 4466897"/>
              <a:gd name="connsiteY39" fmla="*/ 509870 h 4676002"/>
              <a:gd name="connsiteX40" fmla="*/ 1072345 w 4466897"/>
              <a:gd name="connsiteY40" fmla="*/ 698334 h 4676002"/>
              <a:gd name="connsiteX41" fmla="*/ 835020 w 4466897"/>
              <a:gd name="connsiteY41" fmla="*/ 1040362 h 4676002"/>
              <a:gd name="connsiteX42" fmla="*/ 674477 w 4466897"/>
              <a:gd name="connsiteY42" fmla="*/ 1298628 h 4676002"/>
              <a:gd name="connsiteX43" fmla="*/ 646556 w 4466897"/>
              <a:gd name="connsiteY43" fmla="*/ 1598774 h 4676002"/>
              <a:gd name="connsiteX44" fmla="*/ 814080 w 4466897"/>
              <a:gd name="connsiteY44" fmla="*/ 1954762 h 4676002"/>
              <a:gd name="connsiteX45" fmla="*/ 751258 w 4466897"/>
              <a:gd name="connsiteY45" fmla="*/ 2017583 h 4676002"/>
              <a:gd name="connsiteX46" fmla="*/ 604675 w 4466897"/>
              <a:gd name="connsiteY46" fmla="*/ 1605754 h 4676002"/>
              <a:gd name="connsiteX47" fmla="*/ 527893 w 4466897"/>
              <a:gd name="connsiteY47" fmla="*/ 1445211 h 4676002"/>
              <a:gd name="connsiteX48" fmla="*/ 339429 w 4466897"/>
              <a:gd name="connsiteY48" fmla="*/ 1724417 h 4676002"/>
              <a:gd name="connsiteX49" fmla="*/ 102104 w 4466897"/>
              <a:gd name="connsiteY49" fmla="*/ 2024563 h 4676002"/>
              <a:gd name="connsiteX50" fmla="*/ 116064 w 4466897"/>
              <a:gd name="connsiteY50" fmla="*/ 1975702 h 4676002"/>
              <a:gd name="connsiteX0" fmla="*/ 116064 w 4466897"/>
              <a:gd name="connsiteY0" fmla="*/ 1975702 h 4676455"/>
              <a:gd name="connsiteX1" fmla="*/ 25322 w 4466897"/>
              <a:gd name="connsiteY1" fmla="*/ 3029705 h 4676455"/>
              <a:gd name="connsiteX2" fmla="*/ 639576 w 4466897"/>
              <a:gd name="connsiteY2" fmla="*/ 3762621 h 4676455"/>
              <a:gd name="connsiteX3" fmla="*/ 1191008 w 4466897"/>
              <a:gd name="connsiteY3" fmla="*/ 3797522 h 4676455"/>
              <a:gd name="connsiteX4" fmla="*/ 1351551 w 4466897"/>
              <a:gd name="connsiteY4" fmla="*/ 4188411 h 4676455"/>
              <a:gd name="connsiteX5" fmla="*/ 1721499 w 4466897"/>
              <a:gd name="connsiteY5" fmla="*/ 4509498 h 4676455"/>
              <a:gd name="connsiteX6" fmla="*/ 2426495 w 4466897"/>
              <a:gd name="connsiteY6" fmla="*/ 4670041 h 4676455"/>
              <a:gd name="connsiteX7" fmla="*/ 3201292 w 4466897"/>
              <a:gd name="connsiteY7" fmla="*/ 4300093 h 4676455"/>
              <a:gd name="connsiteX8" fmla="*/ 3536339 w 4466897"/>
              <a:gd name="connsiteY8" fmla="*/ 4104649 h 4676455"/>
              <a:gd name="connsiteX9" fmla="*/ 3166391 w 4466897"/>
              <a:gd name="connsiteY9" fmla="*/ 3867323 h 4676455"/>
              <a:gd name="connsiteX10" fmla="*/ 3724803 w 4466897"/>
              <a:gd name="connsiteY10" fmla="*/ 3818463 h 4676455"/>
              <a:gd name="connsiteX11" fmla="*/ 4066831 w 4466897"/>
              <a:gd name="connsiteY11" fmla="*/ 3427574 h 4676455"/>
              <a:gd name="connsiteX12" fmla="*/ 4248315 w 4466897"/>
              <a:gd name="connsiteY12" fmla="*/ 3029705 h 4676455"/>
              <a:gd name="connsiteX13" fmla="*/ 4353017 w 4466897"/>
              <a:gd name="connsiteY13" fmla="*/ 2708618 h 4676455"/>
              <a:gd name="connsiteX14" fmla="*/ 4380938 w 4466897"/>
              <a:gd name="connsiteY14" fmla="*/ 2415452 h 4676455"/>
              <a:gd name="connsiteX15" fmla="*/ 3983069 w 4466897"/>
              <a:gd name="connsiteY15" fmla="*/ 2736539 h 4676455"/>
              <a:gd name="connsiteX16" fmla="*/ 4380938 w 4466897"/>
              <a:gd name="connsiteY16" fmla="*/ 2073425 h 4676455"/>
              <a:gd name="connsiteX17" fmla="*/ 4464699 w 4466897"/>
              <a:gd name="connsiteY17" fmla="*/ 1605754 h 4676455"/>
              <a:gd name="connsiteX18" fmla="*/ 4332077 w 4466897"/>
              <a:gd name="connsiteY18" fmla="*/ 1389370 h 4676455"/>
              <a:gd name="connsiteX19" fmla="*/ 4094751 w 4466897"/>
              <a:gd name="connsiteY19" fmla="*/ 1619715 h 4676455"/>
              <a:gd name="connsiteX20" fmla="*/ 4339057 w 4466897"/>
              <a:gd name="connsiteY20" fmla="*/ 1186945 h 4676455"/>
              <a:gd name="connsiteX21" fmla="*/ 4248315 w 4466897"/>
              <a:gd name="connsiteY21" fmla="*/ 663434 h 4676455"/>
              <a:gd name="connsiteX22" fmla="*/ 4115692 w 4466897"/>
              <a:gd name="connsiteY22" fmla="*/ 279525 h 4676455"/>
              <a:gd name="connsiteX23" fmla="*/ 4178513 w 4466897"/>
              <a:gd name="connsiteY23" fmla="*/ 49180 h 4676455"/>
              <a:gd name="connsiteX24" fmla="*/ 3948168 w 4466897"/>
              <a:gd name="connsiteY24" fmla="*/ 56160 h 4676455"/>
              <a:gd name="connsiteX25" fmla="*/ 3459557 w 4466897"/>
              <a:gd name="connsiteY25" fmla="*/ 49180 h 4676455"/>
              <a:gd name="connsiteX26" fmla="*/ 3159411 w 4466897"/>
              <a:gd name="connsiteY26" fmla="*/ 105021 h 4676455"/>
              <a:gd name="connsiteX27" fmla="*/ 2970947 w 4466897"/>
              <a:gd name="connsiteY27" fmla="*/ 237644 h 4676455"/>
              <a:gd name="connsiteX28" fmla="*/ 2838324 w 4466897"/>
              <a:gd name="connsiteY28" fmla="*/ 530811 h 4676455"/>
              <a:gd name="connsiteX29" fmla="*/ 2698721 w 4466897"/>
              <a:gd name="connsiteY29" fmla="*/ 467989 h 4676455"/>
              <a:gd name="connsiteX30" fmla="*/ 2922086 w 4466897"/>
              <a:gd name="connsiteY30" fmla="*/ 146902 h 4676455"/>
              <a:gd name="connsiteX31" fmla="*/ 2901145 w 4466897"/>
              <a:gd name="connsiteY31" fmla="*/ 319 h 4676455"/>
              <a:gd name="connsiteX32" fmla="*/ 2238031 w 4466897"/>
              <a:gd name="connsiteY32" fmla="*/ 181803 h 4676455"/>
              <a:gd name="connsiteX33" fmla="*/ 2000706 w 4466897"/>
              <a:gd name="connsiteY33" fmla="*/ 328386 h 4676455"/>
              <a:gd name="connsiteX34" fmla="*/ 1937884 w 4466897"/>
              <a:gd name="connsiteY34" fmla="*/ 614573 h 4676455"/>
              <a:gd name="connsiteX35" fmla="*/ 1923924 w 4466897"/>
              <a:gd name="connsiteY35" fmla="*/ 1005461 h 4676455"/>
              <a:gd name="connsiteX36" fmla="*/ 1812241 w 4466897"/>
              <a:gd name="connsiteY36" fmla="*/ 747196 h 4676455"/>
              <a:gd name="connsiteX37" fmla="*/ 1826202 w 4466897"/>
              <a:gd name="connsiteY37" fmla="*/ 502890 h 4676455"/>
              <a:gd name="connsiteX38" fmla="*/ 1812241 w 4466897"/>
              <a:gd name="connsiteY38" fmla="*/ 377247 h 4676455"/>
              <a:gd name="connsiteX39" fmla="*/ 1379472 w 4466897"/>
              <a:gd name="connsiteY39" fmla="*/ 509870 h 4676455"/>
              <a:gd name="connsiteX40" fmla="*/ 1072345 w 4466897"/>
              <a:gd name="connsiteY40" fmla="*/ 698334 h 4676455"/>
              <a:gd name="connsiteX41" fmla="*/ 835020 w 4466897"/>
              <a:gd name="connsiteY41" fmla="*/ 1040362 h 4676455"/>
              <a:gd name="connsiteX42" fmla="*/ 674477 w 4466897"/>
              <a:gd name="connsiteY42" fmla="*/ 1298628 h 4676455"/>
              <a:gd name="connsiteX43" fmla="*/ 646556 w 4466897"/>
              <a:gd name="connsiteY43" fmla="*/ 1598774 h 4676455"/>
              <a:gd name="connsiteX44" fmla="*/ 814080 w 4466897"/>
              <a:gd name="connsiteY44" fmla="*/ 1954762 h 4676455"/>
              <a:gd name="connsiteX45" fmla="*/ 751258 w 4466897"/>
              <a:gd name="connsiteY45" fmla="*/ 2017583 h 4676455"/>
              <a:gd name="connsiteX46" fmla="*/ 604675 w 4466897"/>
              <a:gd name="connsiteY46" fmla="*/ 1605754 h 4676455"/>
              <a:gd name="connsiteX47" fmla="*/ 527893 w 4466897"/>
              <a:gd name="connsiteY47" fmla="*/ 1445211 h 4676455"/>
              <a:gd name="connsiteX48" fmla="*/ 339429 w 4466897"/>
              <a:gd name="connsiteY48" fmla="*/ 1724417 h 4676455"/>
              <a:gd name="connsiteX49" fmla="*/ 102104 w 4466897"/>
              <a:gd name="connsiteY49" fmla="*/ 2024563 h 4676455"/>
              <a:gd name="connsiteX50" fmla="*/ 116064 w 4466897"/>
              <a:gd name="connsiteY50" fmla="*/ 1975702 h 4676455"/>
              <a:gd name="connsiteX0" fmla="*/ 116976 w 4467809"/>
              <a:gd name="connsiteY0" fmla="*/ 1975702 h 4676455"/>
              <a:gd name="connsiteX1" fmla="*/ 26234 w 4467809"/>
              <a:gd name="connsiteY1" fmla="*/ 3029705 h 4676455"/>
              <a:gd name="connsiteX2" fmla="*/ 654449 w 4467809"/>
              <a:gd name="connsiteY2" fmla="*/ 3629998 h 4676455"/>
              <a:gd name="connsiteX3" fmla="*/ 1191920 w 4467809"/>
              <a:gd name="connsiteY3" fmla="*/ 3797522 h 4676455"/>
              <a:gd name="connsiteX4" fmla="*/ 1352463 w 4467809"/>
              <a:gd name="connsiteY4" fmla="*/ 4188411 h 4676455"/>
              <a:gd name="connsiteX5" fmla="*/ 1722411 w 4467809"/>
              <a:gd name="connsiteY5" fmla="*/ 4509498 h 4676455"/>
              <a:gd name="connsiteX6" fmla="*/ 2427407 w 4467809"/>
              <a:gd name="connsiteY6" fmla="*/ 4670041 h 4676455"/>
              <a:gd name="connsiteX7" fmla="*/ 3202204 w 4467809"/>
              <a:gd name="connsiteY7" fmla="*/ 4300093 h 4676455"/>
              <a:gd name="connsiteX8" fmla="*/ 3537251 w 4467809"/>
              <a:gd name="connsiteY8" fmla="*/ 4104649 h 4676455"/>
              <a:gd name="connsiteX9" fmla="*/ 3167303 w 4467809"/>
              <a:gd name="connsiteY9" fmla="*/ 3867323 h 4676455"/>
              <a:gd name="connsiteX10" fmla="*/ 3725715 w 4467809"/>
              <a:gd name="connsiteY10" fmla="*/ 3818463 h 4676455"/>
              <a:gd name="connsiteX11" fmla="*/ 4067743 w 4467809"/>
              <a:gd name="connsiteY11" fmla="*/ 3427574 h 4676455"/>
              <a:gd name="connsiteX12" fmla="*/ 4249227 w 4467809"/>
              <a:gd name="connsiteY12" fmla="*/ 3029705 h 4676455"/>
              <a:gd name="connsiteX13" fmla="*/ 4353929 w 4467809"/>
              <a:gd name="connsiteY13" fmla="*/ 2708618 h 4676455"/>
              <a:gd name="connsiteX14" fmla="*/ 4381850 w 4467809"/>
              <a:gd name="connsiteY14" fmla="*/ 2415452 h 4676455"/>
              <a:gd name="connsiteX15" fmla="*/ 3983981 w 4467809"/>
              <a:gd name="connsiteY15" fmla="*/ 2736539 h 4676455"/>
              <a:gd name="connsiteX16" fmla="*/ 4381850 w 4467809"/>
              <a:gd name="connsiteY16" fmla="*/ 2073425 h 4676455"/>
              <a:gd name="connsiteX17" fmla="*/ 4465611 w 4467809"/>
              <a:gd name="connsiteY17" fmla="*/ 1605754 h 4676455"/>
              <a:gd name="connsiteX18" fmla="*/ 4332989 w 4467809"/>
              <a:gd name="connsiteY18" fmla="*/ 1389370 h 4676455"/>
              <a:gd name="connsiteX19" fmla="*/ 4095663 w 4467809"/>
              <a:gd name="connsiteY19" fmla="*/ 1619715 h 4676455"/>
              <a:gd name="connsiteX20" fmla="*/ 4339969 w 4467809"/>
              <a:gd name="connsiteY20" fmla="*/ 1186945 h 4676455"/>
              <a:gd name="connsiteX21" fmla="*/ 4249227 w 4467809"/>
              <a:gd name="connsiteY21" fmla="*/ 663434 h 4676455"/>
              <a:gd name="connsiteX22" fmla="*/ 4116604 w 4467809"/>
              <a:gd name="connsiteY22" fmla="*/ 279525 h 4676455"/>
              <a:gd name="connsiteX23" fmla="*/ 4179425 w 4467809"/>
              <a:gd name="connsiteY23" fmla="*/ 49180 h 4676455"/>
              <a:gd name="connsiteX24" fmla="*/ 3949080 w 4467809"/>
              <a:gd name="connsiteY24" fmla="*/ 56160 h 4676455"/>
              <a:gd name="connsiteX25" fmla="*/ 3460469 w 4467809"/>
              <a:gd name="connsiteY25" fmla="*/ 49180 h 4676455"/>
              <a:gd name="connsiteX26" fmla="*/ 3160323 w 4467809"/>
              <a:gd name="connsiteY26" fmla="*/ 105021 h 4676455"/>
              <a:gd name="connsiteX27" fmla="*/ 2971859 w 4467809"/>
              <a:gd name="connsiteY27" fmla="*/ 237644 h 4676455"/>
              <a:gd name="connsiteX28" fmla="*/ 2839236 w 4467809"/>
              <a:gd name="connsiteY28" fmla="*/ 530811 h 4676455"/>
              <a:gd name="connsiteX29" fmla="*/ 2699633 w 4467809"/>
              <a:gd name="connsiteY29" fmla="*/ 467989 h 4676455"/>
              <a:gd name="connsiteX30" fmla="*/ 2922998 w 4467809"/>
              <a:gd name="connsiteY30" fmla="*/ 146902 h 4676455"/>
              <a:gd name="connsiteX31" fmla="*/ 2902057 w 4467809"/>
              <a:gd name="connsiteY31" fmla="*/ 319 h 4676455"/>
              <a:gd name="connsiteX32" fmla="*/ 2238943 w 4467809"/>
              <a:gd name="connsiteY32" fmla="*/ 181803 h 4676455"/>
              <a:gd name="connsiteX33" fmla="*/ 2001618 w 4467809"/>
              <a:gd name="connsiteY33" fmla="*/ 328386 h 4676455"/>
              <a:gd name="connsiteX34" fmla="*/ 1938796 w 4467809"/>
              <a:gd name="connsiteY34" fmla="*/ 614573 h 4676455"/>
              <a:gd name="connsiteX35" fmla="*/ 1924836 w 4467809"/>
              <a:gd name="connsiteY35" fmla="*/ 1005461 h 4676455"/>
              <a:gd name="connsiteX36" fmla="*/ 1813153 w 4467809"/>
              <a:gd name="connsiteY36" fmla="*/ 747196 h 4676455"/>
              <a:gd name="connsiteX37" fmla="*/ 1827114 w 4467809"/>
              <a:gd name="connsiteY37" fmla="*/ 502890 h 4676455"/>
              <a:gd name="connsiteX38" fmla="*/ 1813153 w 4467809"/>
              <a:gd name="connsiteY38" fmla="*/ 377247 h 4676455"/>
              <a:gd name="connsiteX39" fmla="*/ 1380384 w 4467809"/>
              <a:gd name="connsiteY39" fmla="*/ 509870 h 4676455"/>
              <a:gd name="connsiteX40" fmla="*/ 1073257 w 4467809"/>
              <a:gd name="connsiteY40" fmla="*/ 698334 h 4676455"/>
              <a:gd name="connsiteX41" fmla="*/ 835932 w 4467809"/>
              <a:gd name="connsiteY41" fmla="*/ 1040362 h 4676455"/>
              <a:gd name="connsiteX42" fmla="*/ 675389 w 4467809"/>
              <a:gd name="connsiteY42" fmla="*/ 1298628 h 4676455"/>
              <a:gd name="connsiteX43" fmla="*/ 647468 w 4467809"/>
              <a:gd name="connsiteY43" fmla="*/ 1598774 h 4676455"/>
              <a:gd name="connsiteX44" fmla="*/ 814992 w 4467809"/>
              <a:gd name="connsiteY44" fmla="*/ 1954762 h 4676455"/>
              <a:gd name="connsiteX45" fmla="*/ 752170 w 4467809"/>
              <a:gd name="connsiteY45" fmla="*/ 2017583 h 4676455"/>
              <a:gd name="connsiteX46" fmla="*/ 605587 w 4467809"/>
              <a:gd name="connsiteY46" fmla="*/ 1605754 h 4676455"/>
              <a:gd name="connsiteX47" fmla="*/ 528805 w 4467809"/>
              <a:gd name="connsiteY47" fmla="*/ 1445211 h 4676455"/>
              <a:gd name="connsiteX48" fmla="*/ 340341 w 4467809"/>
              <a:gd name="connsiteY48" fmla="*/ 1724417 h 4676455"/>
              <a:gd name="connsiteX49" fmla="*/ 103016 w 4467809"/>
              <a:gd name="connsiteY49" fmla="*/ 2024563 h 4676455"/>
              <a:gd name="connsiteX50" fmla="*/ 116976 w 4467809"/>
              <a:gd name="connsiteY50" fmla="*/ 1975702 h 4676455"/>
              <a:gd name="connsiteX0" fmla="*/ 116976 w 4467809"/>
              <a:gd name="connsiteY0" fmla="*/ 1975702 h 4676455"/>
              <a:gd name="connsiteX1" fmla="*/ 26234 w 4467809"/>
              <a:gd name="connsiteY1" fmla="*/ 3029705 h 4676455"/>
              <a:gd name="connsiteX2" fmla="*/ 654449 w 4467809"/>
              <a:gd name="connsiteY2" fmla="*/ 3629998 h 4676455"/>
              <a:gd name="connsiteX3" fmla="*/ 1191920 w 4467809"/>
              <a:gd name="connsiteY3" fmla="*/ 3797522 h 4676455"/>
              <a:gd name="connsiteX4" fmla="*/ 1352463 w 4467809"/>
              <a:gd name="connsiteY4" fmla="*/ 4188411 h 4676455"/>
              <a:gd name="connsiteX5" fmla="*/ 1722411 w 4467809"/>
              <a:gd name="connsiteY5" fmla="*/ 4509498 h 4676455"/>
              <a:gd name="connsiteX6" fmla="*/ 2427407 w 4467809"/>
              <a:gd name="connsiteY6" fmla="*/ 4670041 h 4676455"/>
              <a:gd name="connsiteX7" fmla="*/ 3202204 w 4467809"/>
              <a:gd name="connsiteY7" fmla="*/ 4300093 h 4676455"/>
              <a:gd name="connsiteX8" fmla="*/ 3537251 w 4467809"/>
              <a:gd name="connsiteY8" fmla="*/ 4104649 h 4676455"/>
              <a:gd name="connsiteX9" fmla="*/ 3167303 w 4467809"/>
              <a:gd name="connsiteY9" fmla="*/ 3867323 h 4676455"/>
              <a:gd name="connsiteX10" fmla="*/ 3725715 w 4467809"/>
              <a:gd name="connsiteY10" fmla="*/ 3818463 h 4676455"/>
              <a:gd name="connsiteX11" fmla="*/ 4067743 w 4467809"/>
              <a:gd name="connsiteY11" fmla="*/ 3427574 h 4676455"/>
              <a:gd name="connsiteX12" fmla="*/ 4249227 w 4467809"/>
              <a:gd name="connsiteY12" fmla="*/ 3029705 h 4676455"/>
              <a:gd name="connsiteX13" fmla="*/ 4353929 w 4467809"/>
              <a:gd name="connsiteY13" fmla="*/ 2708618 h 4676455"/>
              <a:gd name="connsiteX14" fmla="*/ 4381850 w 4467809"/>
              <a:gd name="connsiteY14" fmla="*/ 2415452 h 4676455"/>
              <a:gd name="connsiteX15" fmla="*/ 3983981 w 4467809"/>
              <a:gd name="connsiteY15" fmla="*/ 2736539 h 4676455"/>
              <a:gd name="connsiteX16" fmla="*/ 4381850 w 4467809"/>
              <a:gd name="connsiteY16" fmla="*/ 2073425 h 4676455"/>
              <a:gd name="connsiteX17" fmla="*/ 4465611 w 4467809"/>
              <a:gd name="connsiteY17" fmla="*/ 1605754 h 4676455"/>
              <a:gd name="connsiteX18" fmla="*/ 4332989 w 4467809"/>
              <a:gd name="connsiteY18" fmla="*/ 1389370 h 4676455"/>
              <a:gd name="connsiteX19" fmla="*/ 4095663 w 4467809"/>
              <a:gd name="connsiteY19" fmla="*/ 1619715 h 4676455"/>
              <a:gd name="connsiteX20" fmla="*/ 4339969 w 4467809"/>
              <a:gd name="connsiteY20" fmla="*/ 1186945 h 4676455"/>
              <a:gd name="connsiteX21" fmla="*/ 4249227 w 4467809"/>
              <a:gd name="connsiteY21" fmla="*/ 663434 h 4676455"/>
              <a:gd name="connsiteX22" fmla="*/ 4116604 w 4467809"/>
              <a:gd name="connsiteY22" fmla="*/ 279525 h 4676455"/>
              <a:gd name="connsiteX23" fmla="*/ 4179425 w 4467809"/>
              <a:gd name="connsiteY23" fmla="*/ 49180 h 4676455"/>
              <a:gd name="connsiteX24" fmla="*/ 3949080 w 4467809"/>
              <a:gd name="connsiteY24" fmla="*/ 56160 h 4676455"/>
              <a:gd name="connsiteX25" fmla="*/ 3460469 w 4467809"/>
              <a:gd name="connsiteY25" fmla="*/ 49180 h 4676455"/>
              <a:gd name="connsiteX26" fmla="*/ 3160323 w 4467809"/>
              <a:gd name="connsiteY26" fmla="*/ 105021 h 4676455"/>
              <a:gd name="connsiteX27" fmla="*/ 2971859 w 4467809"/>
              <a:gd name="connsiteY27" fmla="*/ 237644 h 4676455"/>
              <a:gd name="connsiteX28" fmla="*/ 2839236 w 4467809"/>
              <a:gd name="connsiteY28" fmla="*/ 530811 h 4676455"/>
              <a:gd name="connsiteX29" fmla="*/ 2699633 w 4467809"/>
              <a:gd name="connsiteY29" fmla="*/ 467989 h 4676455"/>
              <a:gd name="connsiteX30" fmla="*/ 2922998 w 4467809"/>
              <a:gd name="connsiteY30" fmla="*/ 146902 h 4676455"/>
              <a:gd name="connsiteX31" fmla="*/ 2902057 w 4467809"/>
              <a:gd name="connsiteY31" fmla="*/ 319 h 4676455"/>
              <a:gd name="connsiteX32" fmla="*/ 2238943 w 4467809"/>
              <a:gd name="connsiteY32" fmla="*/ 181803 h 4676455"/>
              <a:gd name="connsiteX33" fmla="*/ 2001618 w 4467809"/>
              <a:gd name="connsiteY33" fmla="*/ 328386 h 4676455"/>
              <a:gd name="connsiteX34" fmla="*/ 1938796 w 4467809"/>
              <a:gd name="connsiteY34" fmla="*/ 614573 h 4676455"/>
              <a:gd name="connsiteX35" fmla="*/ 1924836 w 4467809"/>
              <a:gd name="connsiteY35" fmla="*/ 1005461 h 4676455"/>
              <a:gd name="connsiteX36" fmla="*/ 1813153 w 4467809"/>
              <a:gd name="connsiteY36" fmla="*/ 747196 h 4676455"/>
              <a:gd name="connsiteX37" fmla="*/ 1827114 w 4467809"/>
              <a:gd name="connsiteY37" fmla="*/ 502890 h 4676455"/>
              <a:gd name="connsiteX38" fmla="*/ 1813153 w 4467809"/>
              <a:gd name="connsiteY38" fmla="*/ 377247 h 4676455"/>
              <a:gd name="connsiteX39" fmla="*/ 1380384 w 4467809"/>
              <a:gd name="connsiteY39" fmla="*/ 509870 h 4676455"/>
              <a:gd name="connsiteX40" fmla="*/ 1073257 w 4467809"/>
              <a:gd name="connsiteY40" fmla="*/ 698334 h 4676455"/>
              <a:gd name="connsiteX41" fmla="*/ 835932 w 4467809"/>
              <a:gd name="connsiteY41" fmla="*/ 1040362 h 4676455"/>
              <a:gd name="connsiteX42" fmla="*/ 675389 w 4467809"/>
              <a:gd name="connsiteY42" fmla="*/ 1298628 h 4676455"/>
              <a:gd name="connsiteX43" fmla="*/ 647468 w 4467809"/>
              <a:gd name="connsiteY43" fmla="*/ 1598774 h 4676455"/>
              <a:gd name="connsiteX44" fmla="*/ 814992 w 4467809"/>
              <a:gd name="connsiteY44" fmla="*/ 1954762 h 4676455"/>
              <a:gd name="connsiteX45" fmla="*/ 752170 w 4467809"/>
              <a:gd name="connsiteY45" fmla="*/ 2017583 h 4676455"/>
              <a:gd name="connsiteX46" fmla="*/ 605587 w 4467809"/>
              <a:gd name="connsiteY46" fmla="*/ 1605754 h 4676455"/>
              <a:gd name="connsiteX47" fmla="*/ 528805 w 4467809"/>
              <a:gd name="connsiteY47" fmla="*/ 1445211 h 4676455"/>
              <a:gd name="connsiteX48" fmla="*/ 340341 w 4467809"/>
              <a:gd name="connsiteY48" fmla="*/ 1724417 h 4676455"/>
              <a:gd name="connsiteX49" fmla="*/ 103016 w 4467809"/>
              <a:gd name="connsiteY49" fmla="*/ 2024563 h 4676455"/>
              <a:gd name="connsiteX50" fmla="*/ 116976 w 4467809"/>
              <a:gd name="connsiteY50" fmla="*/ 1975702 h 4676455"/>
              <a:gd name="connsiteX0" fmla="*/ 61982 w 4412815"/>
              <a:gd name="connsiteY0" fmla="*/ 1975702 h 4676455"/>
              <a:gd name="connsiteX1" fmla="*/ 34062 w 4412815"/>
              <a:gd name="connsiteY1" fmla="*/ 3008764 h 4676455"/>
              <a:gd name="connsiteX2" fmla="*/ 599455 w 4412815"/>
              <a:gd name="connsiteY2" fmla="*/ 3629998 h 4676455"/>
              <a:gd name="connsiteX3" fmla="*/ 1136926 w 4412815"/>
              <a:gd name="connsiteY3" fmla="*/ 3797522 h 4676455"/>
              <a:gd name="connsiteX4" fmla="*/ 1297469 w 4412815"/>
              <a:gd name="connsiteY4" fmla="*/ 4188411 h 4676455"/>
              <a:gd name="connsiteX5" fmla="*/ 1667417 w 4412815"/>
              <a:gd name="connsiteY5" fmla="*/ 4509498 h 4676455"/>
              <a:gd name="connsiteX6" fmla="*/ 2372413 w 4412815"/>
              <a:gd name="connsiteY6" fmla="*/ 4670041 h 4676455"/>
              <a:gd name="connsiteX7" fmla="*/ 3147210 w 4412815"/>
              <a:gd name="connsiteY7" fmla="*/ 4300093 h 4676455"/>
              <a:gd name="connsiteX8" fmla="*/ 3482257 w 4412815"/>
              <a:gd name="connsiteY8" fmla="*/ 4104649 h 4676455"/>
              <a:gd name="connsiteX9" fmla="*/ 3112309 w 4412815"/>
              <a:gd name="connsiteY9" fmla="*/ 3867323 h 4676455"/>
              <a:gd name="connsiteX10" fmla="*/ 3670721 w 4412815"/>
              <a:gd name="connsiteY10" fmla="*/ 3818463 h 4676455"/>
              <a:gd name="connsiteX11" fmla="*/ 4012749 w 4412815"/>
              <a:gd name="connsiteY11" fmla="*/ 3427574 h 4676455"/>
              <a:gd name="connsiteX12" fmla="*/ 4194233 w 4412815"/>
              <a:gd name="connsiteY12" fmla="*/ 3029705 h 4676455"/>
              <a:gd name="connsiteX13" fmla="*/ 4298935 w 4412815"/>
              <a:gd name="connsiteY13" fmla="*/ 2708618 h 4676455"/>
              <a:gd name="connsiteX14" fmla="*/ 4326856 w 4412815"/>
              <a:gd name="connsiteY14" fmla="*/ 2415452 h 4676455"/>
              <a:gd name="connsiteX15" fmla="*/ 3928987 w 4412815"/>
              <a:gd name="connsiteY15" fmla="*/ 2736539 h 4676455"/>
              <a:gd name="connsiteX16" fmla="*/ 4326856 w 4412815"/>
              <a:gd name="connsiteY16" fmla="*/ 2073425 h 4676455"/>
              <a:gd name="connsiteX17" fmla="*/ 4410617 w 4412815"/>
              <a:gd name="connsiteY17" fmla="*/ 1605754 h 4676455"/>
              <a:gd name="connsiteX18" fmla="*/ 4277995 w 4412815"/>
              <a:gd name="connsiteY18" fmla="*/ 1389370 h 4676455"/>
              <a:gd name="connsiteX19" fmla="*/ 4040669 w 4412815"/>
              <a:gd name="connsiteY19" fmla="*/ 1619715 h 4676455"/>
              <a:gd name="connsiteX20" fmla="*/ 4284975 w 4412815"/>
              <a:gd name="connsiteY20" fmla="*/ 1186945 h 4676455"/>
              <a:gd name="connsiteX21" fmla="*/ 4194233 w 4412815"/>
              <a:gd name="connsiteY21" fmla="*/ 663434 h 4676455"/>
              <a:gd name="connsiteX22" fmla="*/ 4061610 w 4412815"/>
              <a:gd name="connsiteY22" fmla="*/ 279525 h 4676455"/>
              <a:gd name="connsiteX23" fmla="*/ 4124431 w 4412815"/>
              <a:gd name="connsiteY23" fmla="*/ 49180 h 4676455"/>
              <a:gd name="connsiteX24" fmla="*/ 3894086 w 4412815"/>
              <a:gd name="connsiteY24" fmla="*/ 56160 h 4676455"/>
              <a:gd name="connsiteX25" fmla="*/ 3405475 w 4412815"/>
              <a:gd name="connsiteY25" fmla="*/ 49180 h 4676455"/>
              <a:gd name="connsiteX26" fmla="*/ 3105329 w 4412815"/>
              <a:gd name="connsiteY26" fmla="*/ 105021 h 4676455"/>
              <a:gd name="connsiteX27" fmla="*/ 2916865 w 4412815"/>
              <a:gd name="connsiteY27" fmla="*/ 237644 h 4676455"/>
              <a:gd name="connsiteX28" fmla="*/ 2784242 w 4412815"/>
              <a:gd name="connsiteY28" fmla="*/ 530811 h 4676455"/>
              <a:gd name="connsiteX29" fmla="*/ 2644639 w 4412815"/>
              <a:gd name="connsiteY29" fmla="*/ 467989 h 4676455"/>
              <a:gd name="connsiteX30" fmla="*/ 2868004 w 4412815"/>
              <a:gd name="connsiteY30" fmla="*/ 146902 h 4676455"/>
              <a:gd name="connsiteX31" fmla="*/ 2847063 w 4412815"/>
              <a:gd name="connsiteY31" fmla="*/ 319 h 4676455"/>
              <a:gd name="connsiteX32" fmla="*/ 2183949 w 4412815"/>
              <a:gd name="connsiteY32" fmla="*/ 181803 h 4676455"/>
              <a:gd name="connsiteX33" fmla="*/ 1946624 w 4412815"/>
              <a:gd name="connsiteY33" fmla="*/ 328386 h 4676455"/>
              <a:gd name="connsiteX34" fmla="*/ 1883802 w 4412815"/>
              <a:gd name="connsiteY34" fmla="*/ 614573 h 4676455"/>
              <a:gd name="connsiteX35" fmla="*/ 1869842 w 4412815"/>
              <a:gd name="connsiteY35" fmla="*/ 1005461 h 4676455"/>
              <a:gd name="connsiteX36" fmla="*/ 1758159 w 4412815"/>
              <a:gd name="connsiteY36" fmla="*/ 747196 h 4676455"/>
              <a:gd name="connsiteX37" fmla="*/ 1772120 w 4412815"/>
              <a:gd name="connsiteY37" fmla="*/ 502890 h 4676455"/>
              <a:gd name="connsiteX38" fmla="*/ 1758159 w 4412815"/>
              <a:gd name="connsiteY38" fmla="*/ 377247 h 4676455"/>
              <a:gd name="connsiteX39" fmla="*/ 1325390 w 4412815"/>
              <a:gd name="connsiteY39" fmla="*/ 509870 h 4676455"/>
              <a:gd name="connsiteX40" fmla="*/ 1018263 w 4412815"/>
              <a:gd name="connsiteY40" fmla="*/ 698334 h 4676455"/>
              <a:gd name="connsiteX41" fmla="*/ 780938 w 4412815"/>
              <a:gd name="connsiteY41" fmla="*/ 1040362 h 4676455"/>
              <a:gd name="connsiteX42" fmla="*/ 620395 w 4412815"/>
              <a:gd name="connsiteY42" fmla="*/ 1298628 h 4676455"/>
              <a:gd name="connsiteX43" fmla="*/ 592474 w 4412815"/>
              <a:gd name="connsiteY43" fmla="*/ 1598774 h 4676455"/>
              <a:gd name="connsiteX44" fmla="*/ 759998 w 4412815"/>
              <a:gd name="connsiteY44" fmla="*/ 1954762 h 4676455"/>
              <a:gd name="connsiteX45" fmla="*/ 697176 w 4412815"/>
              <a:gd name="connsiteY45" fmla="*/ 2017583 h 4676455"/>
              <a:gd name="connsiteX46" fmla="*/ 550593 w 4412815"/>
              <a:gd name="connsiteY46" fmla="*/ 1605754 h 4676455"/>
              <a:gd name="connsiteX47" fmla="*/ 473811 w 4412815"/>
              <a:gd name="connsiteY47" fmla="*/ 1445211 h 4676455"/>
              <a:gd name="connsiteX48" fmla="*/ 285347 w 4412815"/>
              <a:gd name="connsiteY48" fmla="*/ 1724417 h 4676455"/>
              <a:gd name="connsiteX49" fmla="*/ 48022 w 4412815"/>
              <a:gd name="connsiteY49" fmla="*/ 2024563 h 4676455"/>
              <a:gd name="connsiteX50" fmla="*/ 61982 w 4412815"/>
              <a:gd name="connsiteY50" fmla="*/ 1975702 h 4676455"/>
              <a:gd name="connsiteX0" fmla="*/ 56893 w 4414706"/>
              <a:gd name="connsiteY0" fmla="*/ 1954762 h 4676455"/>
              <a:gd name="connsiteX1" fmla="*/ 35953 w 4414706"/>
              <a:gd name="connsiteY1" fmla="*/ 3008764 h 4676455"/>
              <a:gd name="connsiteX2" fmla="*/ 601346 w 4414706"/>
              <a:gd name="connsiteY2" fmla="*/ 3629998 h 4676455"/>
              <a:gd name="connsiteX3" fmla="*/ 1138817 w 4414706"/>
              <a:gd name="connsiteY3" fmla="*/ 3797522 h 4676455"/>
              <a:gd name="connsiteX4" fmla="*/ 1299360 w 4414706"/>
              <a:gd name="connsiteY4" fmla="*/ 4188411 h 4676455"/>
              <a:gd name="connsiteX5" fmla="*/ 1669308 w 4414706"/>
              <a:gd name="connsiteY5" fmla="*/ 4509498 h 4676455"/>
              <a:gd name="connsiteX6" fmla="*/ 2374304 w 4414706"/>
              <a:gd name="connsiteY6" fmla="*/ 4670041 h 4676455"/>
              <a:gd name="connsiteX7" fmla="*/ 3149101 w 4414706"/>
              <a:gd name="connsiteY7" fmla="*/ 4300093 h 4676455"/>
              <a:gd name="connsiteX8" fmla="*/ 3484148 w 4414706"/>
              <a:gd name="connsiteY8" fmla="*/ 4104649 h 4676455"/>
              <a:gd name="connsiteX9" fmla="*/ 3114200 w 4414706"/>
              <a:gd name="connsiteY9" fmla="*/ 3867323 h 4676455"/>
              <a:gd name="connsiteX10" fmla="*/ 3672612 w 4414706"/>
              <a:gd name="connsiteY10" fmla="*/ 3818463 h 4676455"/>
              <a:gd name="connsiteX11" fmla="*/ 4014640 w 4414706"/>
              <a:gd name="connsiteY11" fmla="*/ 3427574 h 4676455"/>
              <a:gd name="connsiteX12" fmla="*/ 4196124 w 4414706"/>
              <a:gd name="connsiteY12" fmla="*/ 3029705 h 4676455"/>
              <a:gd name="connsiteX13" fmla="*/ 4300826 w 4414706"/>
              <a:gd name="connsiteY13" fmla="*/ 2708618 h 4676455"/>
              <a:gd name="connsiteX14" fmla="*/ 4328747 w 4414706"/>
              <a:gd name="connsiteY14" fmla="*/ 2415452 h 4676455"/>
              <a:gd name="connsiteX15" fmla="*/ 3930878 w 4414706"/>
              <a:gd name="connsiteY15" fmla="*/ 2736539 h 4676455"/>
              <a:gd name="connsiteX16" fmla="*/ 4328747 w 4414706"/>
              <a:gd name="connsiteY16" fmla="*/ 2073425 h 4676455"/>
              <a:gd name="connsiteX17" fmla="*/ 4412508 w 4414706"/>
              <a:gd name="connsiteY17" fmla="*/ 1605754 h 4676455"/>
              <a:gd name="connsiteX18" fmla="*/ 4279886 w 4414706"/>
              <a:gd name="connsiteY18" fmla="*/ 1389370 h 4676455"/>
              <a:gd name="connsiteX19" fmla="*/ 4042560 w 4414706"/>
              <a:gd name="connsiteY19" fmla="*/ 1619715 h 4676455"/>
              <a:gd name="connsiteX20" fmla="*/ 4286866 w 4414706"/>
              <a:gd name="connsiteY20" fmla="*/ 1186945 h 4676455"/>
              <a:gd name="connsiteX21" fmla="*/ 4196124 w 4414706"/>
              <a:gd name="connsiteY21" fmla="*/ 663434 h 4676455"/>
              <a:gd name="connsiteX22" fmla="*/ 4063501 w 4414706"/>
              <a:gd name="connsiteY22" fmla="*/ 279525 h 4676455"/>
              <a:gd name="connsiteX23" fmla="*/ 4126322 w 4414706"/>
              <a:gd name="connsiteY23" fmla="*/ 49180 h 4676455"/>
              <a:gd name="connsiteX24" fmla="*/ 3895977 w 4414706"/>
              <a:gd name="connsiteY24" fmla="*/ 56160 h 4676455"/>
              <a:gd name="connsiteX25" fmla="*/ 3407366 w 4414706"/>
              <a:gd name="connsiteY25" fmla="*/ 49180 h 4676455"/>
              <a:gd name="connsiteX26" fmla="*/ 3107220 w 4414706"/>
              <a:gd name="connsiteY26" fmla="*/ 105021 h 4676455"/>
              <a:gd name="connsiteX27" fmla="*/ 2918756 w 4414706"/>
              <a:gd name="connsiteY27" fmla="*/ 237644 h 4676455"/>
              <a:gd name="connsiteX28" fmla="*/ 2786133 w 4414706"/>
              <a:gd name="connsiteY28" fmla="*/ 530811 h 4676455"/>
              <a:gd name="connsiteX29" fmla="*/ 2646530 w 4414706"/>
              <a:gd name="connsiteY29" fmla="*/ 467989 h 4676455"/>
              <a:gd name="connsiteX30" fmla="*/ 2869895 w 4414706"/>
              <a:gd name="connsiteY30" fmla="*/ 146902 h 4676455"/>
              <a:gd name="connsiteX31" fmla="*/ 2848954 w 4414706"/>
              <a:gd name="connsiteY31" fmla="*/ 319 h 4676455"/>
              <a:gd name="connsiteX32" fmla="*/ 2185840 w 4414706"/>
              <a:gd name="connsiteY32" fmla="*/ 181803 h 4676455"/>
              <a:gd name="connsiteX33" fmla="*/ 1948515 w 4414706"/>
              <a:gd name="connsiteY33" fmla="*/ 328386 h 4676455"/>
              <a:gd name="connsiteX34" fmla="*/ 1885693 w 4414706"/>
              <a:gd name="connsiteY34" fmla="*/ 614573 h 4676455"/>
              <a:gd name="connsiteX35" fmla="*/ 1871733 w 4414706"/>
              <a:gd name="connsiteY35" fmla="*/ 1005461 h 4676455"/>
              <a:gd name="connsiteX36" fmla="*/ 1760050 w 4414706"/>
              <a:gd name="connsiteY36" fmla="*/ 747196 h 4676455"/>
              <a:gd name="connsiteX37" fmla="*/ 1774011 w 4414706"/>
              <a:gd name="connsiteY37" fmla="*/ 502890 h 4676455"/>
              <a:gd name="connsiteX38" fmla="*/ 1760050 w 4414706"/>
              <a:gd name="connsiteY38" fmla="*/ 377247 h 4676455"/>
              <a:gd name="connsiteX39" fmla="*/ 1327281 w 4414706"/>
              <a:gd name="connsiteY39" fmla="*/ 509870 h 4676455"/>
              <a:gd name="connsiteX40" fmla="*/ 1020154 w 4414706"/>
              <a:gd name="connsiteY40" fmla="*/ 698334 h 4676455"/>
              <a:gd name="connsiteX41" fmla="*/ 782829 w 4414706"/>
              <a:gd name="connsiteY41" fmla="*/ 1040362 h 4676455"/>
              <a:gd name="connsiteX42" fmla="*/ 622286 w 4414706"/>
              <a:gd name="connsiteY42" fmla="*/ 1298628 h 4676455"/>
              <a:gd name="connsiteX43" fmla="*/ 594365 w 4414706"/>
              <a:gd name="connsiteY43" fmla="*/ 1598774 h 4676455"/>
              <a:gd name="connsiteX44" fmla="*/ 761889 w 4414706"/>
              <a:gd name="connsiteY44" fmla="*/ 1954762 h 4676455"/>
              <a:gd name="connsiteX45" fmla="*/ 699067 w 4414706"/>
              <a:gd name="connsiteY45" fmla="*/ 2017583 h 4676455"/>
              <a:gd name="connsiteX46" fmla="*/ 552484 w 4414706"/>
              <a:gd name="connsiteY46" fmla="*/ 1605754 h 4676455"/>
              <a:gd name="connsiteX47" fmla="*/ 475702 w 4414706"/>
              <a:gd name="connsiteY47" fmla="*/ 1445211 h 4676455"/>
              <a:gd name="connsiteX48" fmla="*/ 287238 w 4414706"/>
              <a:gd name="connsiteY48" fmla="*/ 1724417 h 4676455"/>
              <a:gd name="connsiteX49" fmla="*/ 49913 w 4414706"/>
              <a:gd name="connsiteY49" fmla="*/ 2024563 h 4676455"/>
              <a:gd name="connsiteX50" fmla="*/ 56893 w 4414706"/>
              <a:gd name="connsiteY50" fmla="*/ 1954762 h 4676455"/>
              <a:gd name="connsiteX0" fmla="*/ 95106 w 4452919"/>
              <a:gd name="connsiteY0" fmla="*/ 1954762 h 4676455"/>
              <a:gd name="connsiteX1" fmla="*/ 74166 w 4452919"/>
              <a:gd name="connsiteY1" fmla="*/ 3008764 h 4676455"/>
              <a:gd name="connsiteX2" fmla="*/ 639559 w 4452919"/>
              <a:gd name="connsiteY2" fmla="*/ 3629998 h 4676455"/>
              <a:gd name="connsiteX3" fmla="*/ 1177030 w 4452919"/>
              <a:gd name="connsiteY3" fmla="*/ 3797522 h 4676455"/>
              <a:gd name="connsiteX4" fmla="*/ 1337573 w 4452919"/>
              <a:gd name="connsiteY4" fmla="*/ 4188411 h 4676455"/>
              <a:gd name="connsiteX5" fmla="*/ 1707521 w 4452919"/>
              <a:gd name="connsiteY5" fmla="*/ 4509498 h 4676455"/>
              <a:gd name="connsiteX6" fmla="*/ 2412517 w 4452919"/>
              <a:gd name="connsiteY6" fmla="*/ 4670041 h 4676455"/>
              <a:gd name="connsiteX7" fmla="*/ 3187314 w 4452919"/>
              <a:gd name="connsiteY7" fmla="*/ 4300093 h 4676455"/>
              <a:gd name="connsiteX8" fmla="*/ 3522361 w 4452919"/>
              <a:gd name="connsiteY8" fmla="*/ 4104649 h 4676455"/>
              <a:gd name="connsiteX9" fmla="*/ 3152413 w 4452919"/>
              <a:gd name="connsiteY9" fmla="*/ 3867323 h 4676455"/>
              <a:gd name="connsiteX10" fmla="*/ 3710825 w 4452919"/>
              <a:gd name="connsiteY10" fmla="*/ 3818463 h 4676455"/>
              <a:gd name="connsiteX11" fmla="*/ 4052853 w 4452919"/>
              <a:gd name="connsiteY11" fmla="*/ 3427574 h 4676455"/>
              <a:gd name="connsiteX12" fmla="*/ 4234337 w 4452919"/>
              <a:gd name="connsiteY12" fmla="*/ 3029705 h 4676455"/>
              <a:gd name="connsiteX13" fmla="*/ 4339039 w 4452919"/>
              <a:gd name="connsiteY13" fmla="*/ 2708618 h 4676455"/>
              <a:gd name="connsiteX14" fmla="*/ 4366960 w 4452919"/>
              <a:gd name="connsiteY14" fmla="*/ 2415452 h 4676455"/>
              <a:gd name="connsiteX15" fmla="*/ 3969091 w 4452919"/>
              <a:gd name="connsiteY15" fmla="*/ 2736539 h 4676455"/>
              <a:gd name="connsiteX16" fmla="*/ 4366960 w 4452919"/>
              <a:gd name="connsiteY16" fmla="*/ 2073425 h 4676455"/>
              <a:gd name="connsiteX17" fmla="*/ 4450721 w 4452919"/>
              <a:gd name="connsiteY17" fmla="*/ 1605754 h 4676455"/>
              <a:gd name="connsiteX18" fmla="*/ 4318099 w 4452919"/>
              <a:gd name="connsiteY18" fmla="*/ 1389370 h 4676455"/>
              <a:gd name="connsiteX19" fmla="*/ 4080773 w 4452919"/>
              <a:gd name="connsiteY19" fmla="*/ 1619715 h 4676455"/>
              <a:gd name="connsiteX20" fmla="*/ 4325079 w 4452919"/>
              <a:gd name="connsiteY20" fmla="*/ 1186945 h 4676455"/>
              <a:gd name="connsiteX21" fmla="*/ 4234337 w 4452919"/>
              <a:gd name="connsiteY21" fmla="*/ 663434 h 4676455"/>
              <a:gd name="connsiteX22" fmla="*/ 4101714 w 4452919"/>
              <a:gd name="connsiteY22" fmla="*/ 279525 h 4676455"/>
              <a:gd name="connsiteX23" fmla="*/ 4164535 w 4452919"/>
              <a:gd name="connsiteY23" fmla="*/ 49180 h 4676455"/>
              <a:gd name="connsiteX24" fmla="*/ 3934190 w 4452919"/>
              <a:gd name="connsiteY24" fmla="*/ 56160 h 4676455"/>
              <a:gd name="connsiteX25" fmla="*/ 3445579 w 4452919"/>
              <a:gd name="connsiteY25" fmla="*/ 49180 h 4676455"/>
              <a:gd name="connsiteX26" fmla="*/ 3145433 w 4452919"/>
              <a:gd name="connsiteY26" fmla="*/ 105021 h 4676455"/>
              <a:gd name="connsiteX27" fmla="*/ 2956969 w 4452919"/>
              <a:gd name="connsiteY27" fmla="*/ 237644 h 4676455"/>
              <a:gd name="connsiteX28" fmla="*/ 2824346 w 4452919"/>
              <a:gd name="connsiteY28" fmla="*/ 530811 h 4676455"/>
              <a:gd name="connsiteX29" fmla="*/ 2684743 w 4452919"/>
              <a:gd name="connsiteY29" fmla="*/ 467989 h 4676455"/>
              <a:gd name="connsiteX30" fmla="*/ 2908108 w 4452919"/>
              <a:gd name="connsiteY30" fmla="*/ 146902 h 4676455"/>
              <a:gd name="connsiteX31" fmla="*/ 2887167 w 4452919"/>
              <a:gd name="connsiteY31" fmla="*/ 319 h 4676455"/>
              <a:gd name="connsiteX32" fmla="*/ 2224053 w 4452919"/>
              <a:gd name="connsiteY32" fmla="*/ 181803 h 4676455"/>
              <a:gd name="connsiteX33" fmla="*/ 1986728 w 4452919"/>
              <a:gd name="connsiteY33" fmla="*/ 328386 h 4676455"/>
              <a:gd name="connsiteX34" fmla="*/ 1923906 w 4452919"/>
              <a:gd name="connsiteY34" fmla="*/ 614573 h 4676455"/>
              <a:gd name="connsiteX35" fmla="*/ 1909946 w 4452919"/>
              <a:gd name="connsiteY35" fmla="*/ 1005461 h 4676455"/>
              <a:gd name="connsiteX36" fmla="*/ 1798263 w 4452919"/>
              <a:gd name="connsiteY36" fmla="*/ 747196 h 4676455"/>
              <a:gd name="connsiteX37" fmla="*/ 1812224 w 4452919"/>
              <a:gd name="connsiteY37" fmla="*/ 502890 h 4676455"/>
              <a:gd name="connsiteX38" fmla="*/ 1798263 w 4452919"/>
              <a:gd name="connsiteY38" fmla="*/ 377247 h 4676455"/>
              <a:gd name="connsiteX39" fmla="*/ 1365494 w 4452919"/>
              <a:gd name="connsiteY39" fmla="*/ 509870 h 4676455"/>
              <a:gd name="connsiteX40" fmla="*/ 1058367 w 4452919"/>
              <a:gd name="connsiteY40" fmla="*/ 698334 h 4676455"/>
              <a:gd name="connsiteX41" fmla="*/ 821042 w 4452919"/>
              <a:gd name="connsiteY41" fmla="*/ 1040362 h 4676455"/>
              <a:gd name="connsiteX42" fmla="*/ 660499 w 4452919"/>
              <a:gd name="connsiteY42" fmla="*/ 1298628 h 4676455"/>
              <a:gd name="connsiteX43" fmla="*/ 632578 w 4452919"/>
              <a:gd name="connsiteY43" fmla="*/ 1598774 h 4676455"/>
              <a:gd name="connsiteX44" fmla="*/ 800102 w 4452919"/>
              <a:gd name="connsiteY44" fmla="*/ 1954762 h 4676455"/>
              <a:gd name="connsiteX45" fmla="*/ 737280 w 4452919"/>
              <a:gd name="connsiteY45" fmla="*/ 2017583 h 4676455"/>
              <a:gd name="connsiteX46" fmla="*/ 590697 w 4452919"/>
              <a:gd name="connsiteY46" fmla="*/ 1605754 h 4676455"/>
              <a:gd name="connsiteX47" fmla="*/ 513915 w 4452919"/>
              <a:gd name="connsiteY47" fmla="*/ 1445211 h 4676455"/>
              <a:gd name="connsiteX48" fmla="*/ 325451 w 4452919"/>
              <a:gd name="connsiteY48" fmla="*/ 1724417 h 4676455"/>
              <a:gd name="connsiteX49" fmla="*/ 88126 w 4452919"/>
              <a:gd name="connsiteY49" fmla="*/ 2024563 h 4676455"/>
              <a:gd name="connsiteX50" fmla="*/ 95106 w 4452919"/>
              <a:gd name="connsiteY50" fmla="*/ 1954762 h 4676455"/>
              <a:gd name="connsiteX0" fmla="*/ 236078 w 4391466"/>
              <a:gd name="connsiteY0" fmla="*/ 1661596 h 4676455"/>
              <a:gd name="connsiteX1" fmla="*/ 12713 w 4391466"/>
              <a:gd name="connsiteY1" fmla="*/ 3008764 h 4676455"/>
              <a:gd name="connsiteX2" fmla="*/ 578106 w 4391466"/>
              <a:gd name="connsiteY2" fmla="*/ 3629998 h 4676455"/>
              <a:gd name="connsiteX3" fmla="*/ 1115577 w 4391466"/>
              <a:gd name="connsiteY3" fmla="*/ 3797522 h 4676455"/>
              <a:gd name="connsiteX4" fmla="*/ 1276120 w 4391466"/>
              <a:gd name="connsiteY4" fmla="*/ 4188411 h 4676455"/>
              <a:gd name="connsiteX5" fmla="*/ 1646068 w 4391466"/>
              <a:gd name="connsiteY5" fmla="*/ 4509498 h 4676455"/>
              <a:gd name="connsiteX6" fmla="*/ 2351064 w 4391466"/>
              <a:gd name="connsiteY6" fmla="*/ 4670041 h 4676455"/>
              <a:gd name="connsiteX7" fmla="*/ 3125861 w 4391466"/>
              <a:gd name="connsiteY7" fmla="*/ 4300093 h 4676455"/>
              <a:gd name="connsiteX8" fmla="*/ 3460908 w 4391466"/>
              <a:gd name="connsiteY8" fmla="*/ 4104649 h 4676455"/>
              <a:gd name="connsiteX9" fmla="*/ 3090960 w 4391466"/>
              <a:gd name="connsiteY9" fmla="*/ 3867323 h 4676455"/>
              <a:gd name="connsiteX10" fmla="*/ 3649372 w 4391466"/>
              <a:gd name="connsiteY10" fmla="*/ 3818463 h 4676455"/>
              <a:gd name="connsiteX11" fmla="*/ 3991400 w 4391466"/>
              <a:gd name="connsiteY11" fmla="*/ 3427574 h 4676455"/>
              <a:gd name="connsiteX12" fmla="*/ 4172884 w 4391466"/>
              <a:gd name="connsiteY12" fmla="*/ 3029705 h 4676455"/>
              <a:gd name="connsiteX13" fmla="*/ 4277586 w 4391466"/>
              <a:gd name="connsiteY13" fmla="*/ 2708618 h 4676455"/>
              <a:gd name="connsiteX14" fmla="*/ 4305507 w 4391466"/>
              <a:gd name="connsiteY14" fmla="*/ 2415452 h 4676455"/>
              <a:gd name="connsiteX15" fmla="*/ 3907638 w 4391466"/>
              <a:gd name="connsiteY15" fmla="*/ 2736539 h 4676455"/>
              <a:gd name="connsiteX16" fmla="*/ 4305507 w 4391466"/>
              <a:gd name="connsiteY16" fmla="*/ 2073425 h 4676455"/>
              <a:gd name="connsiteX17" fmla="*/ 4389268 w 4391466"/>
              <a:gd name="connsiteY17" fmla="*/ 1605754 h 4676455"/>
              <a:gd name="connsiteX18" fmla="*/ 4256646 w 4391466"/>
              <a:gd name="connsiteY18" fmla="*/ 1389370 h 4676455"/>
              <a:gd name="connsiteX19" fmla="*/ 4019320 w 4391466"/>
              <a:gd name="connsiteY19" fmla="*/ 1619715 h 4676455"/>
              <a:gd name="connsiteX20" fmla="*/ 4263626 w 4391466"/>
              <a:gd name="connsiteY20" fmla="*/ 1186945 h 4676455"/>
              <a:gd name="connsiteX21" fmla="*/ 4172884 w 4391466"/>
              <a:gd name="connsiteY21" fmla="*/ 663434 h 4676455"/>
              <a:gd name="connsiteX22" fmla="*/ 4040261 w 4391466"/>
              <a:gd name="connsiteY22" fmla="*/ 279525 h 4676455"/>
              <a:gd name="connsiteX23" fmla="*/ 4103082 w 4391466"/>
              <a:gd name="connsiteY23" fmla="*/ 49180 h 4676455"/>
              <a:gd name="connsiteX24" fmla="*/ 3872737 w 4391466"/>
              <a:gd name="connsiteY24" fmla="*/ 56160 h 4676455"/>
              <a:gd name="connsiteX25" fmla="*/ 3384126 w 4391466"/>
              <a:gd name="connsiteY25" fmla="*/ 49180 h 4676455"/>
              <a:gd name="connsiteX26" fmla="*/ 3083980 w 4391466"/>
              <a:gd name="connsiteY26" fmla="*/ 105021 h 4676455"/>
              <a:gd name="connsiteX27" fmla="*/ 2895516 w 4391466"/>
              <a:gd name="connsiteY27" fmla="*/ 237644 h 4676455"/>
              <a:gd name="connsiteX28" fmla="*/ 2762893 w 4391466"/>
              <a:gd name="connsiteY28" fmla="*/ 530811 h 4676455"/>
              <a:gd name="connsiteX29" fmla="*/ 2623290 w 4391466"/>
              <a:gd name="connsiteY29" fmla="*/ 467989 h 4676455"/>
              <a:gd name="connsiteX30" fmla="*/ 2846655 w 4391466"/>
              <a:gd name="connsiteY30" fmla="*/ 146902 h 4676455"/>
              <a:gd name="connsiteX31" fmla="*/ 2825714 w 4391466"/>
              <a:gd name="connsiteY31" fmla="*/ 319 h 4676455"/>
              <a:gd name="connsiteX32" fmla="*/ 2162600 w 4391466"/>
              <a:gd name="connsiteY32" fmla="*/ 181803 h 4676455"/>
              <a:gd name="connsiteX33" fmla="*/ 1925275 w 4391466"/>
              <a:gd name="connsiteY33" fmla="*/ 328386 h 4676455"/>
              <a:gd name="connsiteX34" fmla="*/ 1862453 w 4391466"/>
              <a:gd name="connsiteY34" fmla="*/ 614573 h 4676455"/>
              <a:gd name="connsiteX35" fmla="*/ 1848493 w 4391466"/>
              <a:gd name="connsiteY35" fmla="*/ 1005461 h 4676455"/>
              <a:gd name="connsiteX36" fmla="*/ 1736810 w 4391466"/>
              <a:gd name="connsiteY36" fmla="*/ 747196 h 4676455"/>
              <a:gd name="connsiteX37" fmla="*/ 1750771 w 4391466"/>
              <a:gd name="connsiteY37" fmla="*/ 502890 h 4676455"/>
              <a:gd name="connsiteX38" fmla="*/ 1736810 w 4391466"/>
              <a:gd name="connsiteY38" fmla="*/ 377247 h 4676455"/>
              <a:gd name="connsiteX39" fmla="*/ 1304041 w 4391466"/>
              <a:gd name="connsiteY39" fmla="*/ 509870 h 4676455"/>
              <a:gd name="connsiteX40" fmla="*/ 996914 w 4391466"/>
              <a:gd name="connsiteY40" fmla="*/ 698334 h 4676455"/>
              <a:gd name="connsiteX41" fmla="*/ 759589 w 4391466"/>
              <a:gd name="connsiteY41" fmla="*/ 1040362 h 4676455"/>
              <a:gd name="connsiteX42" fmla="*/ 599046 w 4391466"/>
              <a:gd name="connsiteY42" fmla="*/ 1298628 h 4676455"/>
              <a:gd name="connsiteX43" fmla="*/ 571125 w 4391466"/>
              <a:gd name="connsiteY43" fmla="*/ 1598774 h 4676455"/>
              <a:gd name="connsiteX44" fmla="*/ 738649 w 4391466"/>
              <a:gd name="connsiteY44" fmla="*/ 1954762 h 4676455"/>
              <a:gd name="connsiteX45" fmla="*/ 675827 w 4391466"/>
              <a:gd name="connsiteY45" fmla="*/ 2017583 h 4676455"/>
              <a:gd name="connsiteX46" fmla="*/ 529244 w 4391466"/>
              <a:gd name="connsiteY46" fmla="*/ 1605754 h 4676455"/>
              <a:gd name="connsiteX47" fmla="*/ 452462 w 4391466"/>
              <a:gd name="connsiteY47" fmla="*/ 1445211 h 4676455"/>
              <a:gd name="connsiteX48" fmla="*/ 263998 w 4391466"/>
              <a:gd name="connsiteY48" fmla="*/ 1724417 h 4676455"/>
              <a:gd name="connsiteX49" fmla="*/ 26673 w 4391466"/>
              <a:gd name="connsiteY49" fmla="*/ 2024563 h 4676455"/>
              <a:gd name="connsiteX50" fmla="*/ 236078 w 4391466"/>
              <a:gd name="connsiteY50" fmla="*/ 1661596 h 4676455"/>
              <a:gd name="connsiteX0" fmla="*/ 31189 w 4765930"/>
              <a:gd name="connsiteY0" fmla="*/ 1822139 h 4676455"/>
              <a:gd name="connsiteX1" fmla="*/ 387177 w 4765930"/>
              <a:gd name="connsiteY1" fmla="*/ 3008764 h 4676455"/>
              <a:gd name="connsiteX2" fmla="*/ 952570 w 4765930"/>
              <a:gd name="connsiteY2" fmla="*/ 3629998 h 4676455"/>
              <a:gd name="connsiteX3" fmla="*/ 1490041 w 4765930"/>
              <a:gd name="connsiteY3" fmla="*/ 3797522 h 4676455"/>
              <a:gd name="connsiteX4" fmla="*/ 1650584 w 4765930"/>
              <a:gd name="connsiteY4" fmla="*/ 4188411 h 4676455"/>
              <a:gd name="connsiteX5" fmla="*/ 2020532 w 4765930"/>
              <a:gd name="connsiteY5" fmla="*/ 4509498 h 4676455"/>
              <a:gd name="connsiteX6" fmla="*/ 2725528 w 4765930"/>
              <a:gd name="connsiteY6" fmla="*/ 4670041 h 4676455"/>
              <a:gd name="connsiteX7" fmla="*/ 3500325 w 4765930"/>
              <a:gd name="connsiteY7" fmla="*/ 4300093 h 4676455"/>
              <a:gd name="connsiteX8" fmla="*/ 3835372 w 4765930"/>
              <a:gd name="connsiteY8" fmla="*/ 4104649 h 4676455"/>
              <a:gd name="connsiteX9" fmla="*/ 3465424 w 4765930"/>
              <a:gd name="connsiteY9" fmla="*/ 3867323 h 4676455"/>
              <a:gd name="connsiteX10" fmla="*/ 4023836 w 4765930"/>
              <a:gd name="connsiteY10" fmla="*/ 3818463 h 4676455"/>
              <a:gd name="connsiteX11" fmla="*/ 4365864 w 4765930"/>
              <a:gd name="connsiteY11" fmla="*/ 3427574 h 4676455"/>
              <a:gd name="connsiteX12" fmla="*/ 4547348 w 4765930"/>
              <a:gd name="connsiteY12" fmla="*/ 3029705 h 4676455"/>
              <a:gd name="connsiteX13" fmla="*/ 4652050 w 4765930"/>
              <a:gd name="connsiteY13" fmla="*/ 2708618 h 4676455"/>
              <a:gd name="connsiteX14" fmla="*/ 4679971 w 4765930"/>
              <a:gd name="connsiteY14" fmla="*/ 2415452 h 4676455"/>
              <a:gd name="connsiteX15" fmla="*/ 4282102 w 4765930"/>
              <a:gd name="connsiteY15" fmla="*/ 2736539 h 4676455"/>
              <a:gd name="connsiteX16" fmla="*/ 4679971 w 4765930"/>
              <a:gd name="connsiteY16" fmla="*/ 2073425 h 4676455"/>
              <a:gd name="connsiteX17" fmla="*/ 4763732 w 4765930"/>
              <a:gd name="connsiteY17" fmla="*/ 1605754 h 4676455"/>
              <a:gd name="connsiteX18" fmla="*/ 4631110 w 4765930"/>
              <a:gd name="connsiteY18" fmla="*/ 1389370 h 4676455"/>
              <a:gd name="connsiteX19" fmla="*/ 4393784 w 4765930"/>
              <a:gd name="connsiteY19" fmla="*/ 1619715 h 4676455"/>
              <a:gd name="connsiteX20" fmla="*/ 4638090 w 4765930"/>
              <a:gd name="connsiteY20" fmla="*/ 1186945 h 4676455"/>
              <a:gd name="connsiteX21" fmla="*/ 4547348 w 4765930"/>
              <a:gd name="connsiteY21" fmla="*/ 663434 h 4676455"/>
              <a:gd name="connsiteX22" fmla="*/ 4414725 w 4765930"/>
              <a:gd name="connsiteY22" fmla="*/ 279525 h 4676455"/>
              <a:gd name="connsiteX23" fmla="*/ 4477546 w 4765930"/>
              <a:gd name="connsiteY23" fmla="*/ 49180 h 4676455"/>
              <a:gd name="connsiteX24" fmla="*/ 4247201 w 4765930"/>
              <a:gd name="connsiteY24" fmla="*/ 56160 h 4676455"/>
              <a:gd name="connsiteX25" fmla="*/ 3758590 w 4765930"/>
              <a:gd name="connsiteY25" fmla="*/ 49180 h 4676455"/>
              <a:gd name="connsiteX26" fmla="*/ 3458444 w 4765930"/>
              <a:gd name="connsiteY26" fmla="*/ 105021 h 4676455"/>
              <a:gd name="connsiteX27" fmla="*/ 3269980 w 4765930"/>
              <a:gd name="connsiteY27" fmla="*/ 237644 h 4676455"/>
              <a:gd name="connsiteX28" fmla="*/ 3137357 w 4765930"/>
              <a:gd name="connsiteY28" fmla="*/ 530811 h 4676455"/>
              <a:gd name="connsiteX29" fmla="*/ 2997754 w 4765930"/>
              <a:gd name="connsiteY29" fmla="*/ 467989 h 4676455"/>
              <a:gd name="connsiteX30" fmla="*/ 3221119 w 4765930"/>
              <a:gd name="connsiteY30" fmla="*/ 146902 h 4676455"/>
              <a:gd name="connsiteX31" fmla="*/ 3200178 w 4765930"/>
              <a:gd name="connsiteY31" fmla="*/ 319 h 4676455"/>
              <a:gd name="connsiteX32" fmla="*/ 2537064 w 4765930"/>
              <a:gd name="connsiteY32" fmla="*/ 181803 h 4676455"/>
              <a:gd name="connsiteX33" fmla="*/ 2299739 w 4765930"/>
              <a:gd name="connsiteY33" fmla="*/ 328386 h 4676455"/>
              <a:gd name="connsiteX34" fmla="*/ 2236917 w 4765930"/>
              <a:gd name="connsiteY34" fmla="*/ 614573 h 4676455"/>
              <a:gd name="connsiteX35" fmla="*/ 2222957 w 4765930"/>
              <a:gd name="connsiteY35" fmla="*/ 1005461 h 4676455"/>
              <a:gd name="connsiteX36" fmla="*/ 2111274 w 4765930"/>
              <a:gd name="connsiteY36" fmla="*/ 747196 h 4676455"/>
              <a:gd name="connsiteX37" fmla="*/ 2125235 w 4765930"/>
              <a:gd name="connsiteY37" fmla="*/ 502890 h 4676455"/>
              <a:gd name="connsiteX38" fmla="*/ 2111274 w 4765930"/>
              <a:gd name="connsiteY38" fmla="*/ 377247 h 4676455"/>
              <a:gd name="connsiteX39" fmla="*/ 1678505 w 4765930"/>
              <a:gd name="connsiteY39" fmla="*/ 509870 h 4676455"/>
              <a:gd name="connsiteX40" fmla="*/ 1371378 w 4765930"/>
              <a:gd name="connsiteY40" fmla="*/ 698334 h 4676455"/>
              <a:gd name="connsiteX41" fmla="*/ 1134053 w 4765930"/>
              <a:gd name="connsiteY41" fmla="*/ 1040362 h 4676455"/>
              <a:gd name="connsiteX42" fmla="*/ 973510 w 4765930"/>
              <a:gd name="connsiteY42" fmla="*/ 1298628 h 4676455"/>
              <a:gd name="connsiteX43" fmla="*/ 945589 w 4765930"/>
              <a:gd name="connsiteY43" fmla="*/ 1598774 h 4676455"/>
              <a:gd name="connsiteX44" fmla="*/ 1113113 w 4765930"/>
              <a:gd name="connsiteY44" fmla="*/ 1954762 h 4676455"/>
              <a:gd name="connsiteX45" fmla="*/ 1050291 w 4765930"/>
              <a:gd name="connsiteY45" fmla="*/ 2017583 h 4676455"/>
              <a:gd name="connsiteX46" fmla="*/ 903708 w 4765930"/>
              <a:gd name="connsiteY46" fmla="*/ 1605754 h 4676455"/>
              <a:gd name="connsiteX47" fmla="*/ 826926 w 4765930"/>
              <a:gd name="connsiteY47" fmla="*/ 1445211 h 4676455"/>
              <a:gd name="connsiteX48" fmla="*/ 638462 w 4765930"/>
              <a:gd name="connsiteY48" fmla="*/ 1724417 h 4676455"/>
              <a:gd name="connsiteX49" fmla="*/ 401137 w 4765930"/>
              <a:gd name="connsiteY49" fmla="*/ 2024563 h 4676455"/>
              <a:gd name="connsiteX50" fmla="*/ 31189 w 4765930"/>
              <a:gd name="connsiteY50" fmla="*/ 1822139 h 4676455"/>
              <a:gd name="connsiteX0" fmla="*/ 20 w 4734761"/>
              <a:gd name="connsiteY0" fmla="*/ 1822139 h 4676455"/>
              <a:gd name="connsiteX1" fmla="*/ 356008 w 4734761"/>
              <a:gd name="connsiteY1" fmla="*/ 3008764 h 4676455"/>
              <a:gd name="connsiteX2" fmla="*/ 921401 w 4734761"/>
              <a:gd name="connsiteY2" fmla="*/ 3629998 h 4676455"/>
              <a:gd name="connsiteX3" fmla="*/ 1458872 w 4734761"/>
              <a:gd name="connsiteY3" fmla="*/ 3797522 h 4676455"/>
              <a:gd name="connsiteX4" fmla="*/ 1619415 w 4734761"/>
              <a:gd name="connsiteY4" fmla="*/ 4188411 h 4676455"/>
              <a:gd name="connsiteX5" fmla="*/ 1989363 w 4734761"/>
              <a:gd name="connsiteY5" fmla="*/ 4509498 h 4676455"/>
              <a:gd name="connsiteX6" fmla="*/ 2694359 w 4734761"/>
              <a:gd name="connsiteY6" fmla="*/ 4670041 h 4676455"/>
              <a:gd name="connsiteX7" fmla="*/ 3469156 w 4734761"/>
              <a:gd name="connsiteY7" fmla="*/ 4300093 h 4676455"/>
              <a:gd name="connsiteX8" fmla="*/ 3804203 w 4734761"/>
              <a:gd name="connsiteY8" fmla="*/ 4104649 h 4676455"/>
              <a:gd name="connsiteX9" fmla="*/ 3434255 w 4734761"/>
              <a:gd name="connsiteY9" fmla="*/ 3867323 h 4676455"/>
              <a:gd name="connsiteX10" fmla="*/ 3992667 w 4734761"/>
              <a:gd name="connsiteY10" fmla="*/ 3818463 h 4676455"/>
              <a:gd name="connsiteX11" fmla="*/ 4334695 w 4734761"/>
              <a:gd name="connsiteY11" fmla="*/ 3427574 h 4676455"/>
              <a:gd name="connsiteX12" fmla="*/ 4516179 w 4734761"/>
              <a:gd name="connsiteY12" fmla="*/ 3029705 h 4676455"/>
              <a:gd name="connsiteX13" fmla="*/ 4620881 w 4734761"/>
              <a:gd name="connsiteY13" fmla="*/ 2708618 h 4676455"/>
              <a:gd name="connsiteX14" fmla="*/ 4648802 w 4734761"/>
              <a:gd name="connsiteY14" fmla="*/ 2415452 h 4676455"/>
              <a:gd name="connsiteX15" fmla="*/ 4250933 w 4734761"/>
              <a:gd name="connsiteY15" fmla="*/ 2736539 h 4676455"/>
              <a:gd name="connsiteX16" fmla="*/ 4648802 w 4734761"/>
              <a:gd name="connsiteY16" fmla="*/ 2073425 h 4676455"/>
              <a:gd name="connsiteX17" fmla="*/ 4732563 w 4734761"/>
              <a:gd name="connsiteY17" fmla="*/ 1605754 h 4676455"/>
              <a:gd name="connsiteX18" fmla="*/ 4599941 w 4734761"/>
              <a:gd name="connsiteY18" fmla="*/ 1389370 h 4676455"/>
              <a:gd name="connsiteX19" fmla="*/ 4362615 w 4734761"/>
              <a:gd name="connsiteY19" fmla="*/ 1619715 h 4676455"/>
              <a:gd name="connsiteX20" fmla="*/ 4606921 w 4734761"/>
              <a:gd name="connsiteY20" fmla="*/ 1186945 h 4676455"/>
              <a:gd name="connsiteX21" fmla="*/ 4516179 w 4734761"/>
              <a:gd name="connsiteY21" fmla="*/ 663434 h 4676455"/>
              <a:gd name="connsiteX22" fmla="*/ 4383556 w 4734761"/>
              <a:gd name="connsiteY22" fmla="*/ 279525 h 4676455"/>
              <a:gd name="connsiteX23" fmla="*/ 4446377 w 4734761"/>
              <a:gd name="connsiteY23" fmla="*/ 49180 h 4676455"/>
              <a:gd name="connsiteX24" fmla="*/ 4216032 w 4734761"/>
              <a:gd name="connsiteY24" fmla="*/ 56160 h 4676455"/>
              <a:gd name="connsiteX25" fmla="*/ 3727421 w 4734761"/>
              <a:gd name="connsiteY25" fmla="*/ 49180 h 4676455"/>
              <a:gd name="connsiteX26" fmla="*/ 3427275 w 4734761"/>
              <a:gd name="connsiteY26" fmla="*/ 105021 h 4676455"/>
              <a:gd name="connsiteX27" fmla="*/ 3238811 w 4734761"/>
              <a:gd name="connsiteY27" fmla="*/ 237644 h 4676455"/>
              <a:gd name="connsiteX28" fmla="*/ 3106188 w 4734761"/>
              <a:gd name="connsiteY28" fmla="*/ 530811 h 4676455"/>
              <a:gd name="connsiteX29" fmla="*/ 2966585 w 4734761"/>
              <a:gd name="connsiteY29" fmla="*/ 467989 h 4676455"/>
              <a:gd name="connsiteX30" fmla="*/ 3189950 w 4734761"/>
              <a:gd name="connsiteY30" fmla="*/ 146902 h 4676455"/>
              <a:gd name="connsiteX31" fmla="*/ 3169009 w 4734761"/>
              <a:gd name="connsiteY31" fmla="*/ 319 h 4676455"/>
              <a:gd name="connsiteX32" fmla="*/ 2505895 w 4734761"/>
              <a:gd name="connsiteY32" fmla="*/ 181803 h 4676455"/>
              <a:gd name="connsiteX33" fmla="*/ 2268570 w 4734761"/>
              <a:gd name="connsiteY33" fmla="*/ 328386 h 4676455"/>
              <a:gd name="connsiteX34" fmla="*/ 2205748 w 4734761"/>
              <a:gd name="connsiteY34" fmla="*/ 614573 h 4676455"/>
              <a:gd name="connsiteX35" fmla="*/ 2191788 w 4734761"/>
              <a:gd name="connsiteY35" fmla="*/ 1005461 h 4676455"/>
              <a:gd name="connsiteX36" fmla="*/ 2080105 w 4734761"/>
              <a:gd name="connsiteY36" fmla="*/ 747196 h 4676455"/>
              <a:gd name="connsiteX37" fmla="*/ 2094066 w 4734761"/>
              <a:gd name="connsiteY37" fmla="*/ 502890 h 4676455"/>
              <a:gd name="connsiteX38" fmla="*/ 2080105 w 4734761"/>
              <a:gd name="connsiteY38" fmla="*/ 377247 h 4676455"/>
              <a:gd name="connsiteX39" fmla="*/ 1647336 w 4734761"/>
              <a:gd name="connsiteY39" fmla="*/ 509870 h 4676455"/>
              <a:gd name="connsiteX40" fmla="*/ 1340209 w 4734761"/>
              <a:gd name="connsiteY40" fmla="*/ 698334 h 4676455"/>
              <a:gd name="connsiteX41" fmla="*/ 1102884 w 4734761"/>
              <a:gd name="connsiteY41" fmla="*/ 1040362 h 4676455"/>
              <a:gd name="connsiteX42" fmla="*/ 942341 w 4734761"/>
              <a:gd name="connsiteY42" fmla="*/ 1298628 h 4676455"/>
              <a:gd name="connsiteX43" fmla="*/ 914420 w 4734761"/>
              <a:gd name="connsiteY43" fmla="*/ 1598774 h 4676455"/>
              <a:gd name="connsiteX44" fmla="*/ 1081944 w 4734761"/>
              <a:gd name="connsiteY44" fmla="*/ 1954762 h 4676455"/>
              <a:gd name="connsiteX45" fmla="*/ 1019122 w 4734761"/>
              <a:gd name="connsiteY45" fmla="*/ 2017583 h 4676455"/>
              <a:gd name="connsiteX46" fmla="*/ 872539 w 4734761"/>
              <a:gd name="connsiteY46" fmla="*/ 1605754 h 4676455"/>
              <a:gd name="connsiteX47" fmla="*/ 795757 w 4734761"/>
              <a:gd name="connsiteY47" fmla="*/ 1445211 h 4676455"/>
              <a:gd name="connsiteX48" fmla="*/ 607293 w 4734761"/>
              <a:gd name="connsiteY48" fmla="*/ 1724417 h 4676455"/>
              <a:gd name="connsiteX49" fmla="*/ 369968 w 4734761"/>
              <a:gd name="connsiteY49" fmla="*/ 2031543 h 4676455"/>
              <a:gd name="connsiteX50" fmla="*/ 20 w 4734761"/>
              <a:gd name="connsiteY50" fmla="*/ 1822139 h 4676455"/>
              <a:gd name="connsiteX0" fmla="*/ 11880 w 4446474"/>
              <a:gd name="connsiteY0" fmla="*/ 2527134 h 4676455"/>
              <a:gd name="connsiteX1" fmla="*/ 67721 w 4446474"/>
              <a:gd name="connsiteY1" fmla="*/ 3008764 h 4676455"/>
              <a:gd name="connsiteX2" fmla="*/ 633114 w 4446474"/>
              <a:gd name="connsiteY2" fmla="*/ 3629998 h 4676455"/>
              <a:gd name="connsiteX3" fmla="*/ 1170585 w 4446474"/>
              <a:gd name="connsiteY3" fmla="*/ 3797522 h 4676455"/>
              <a:gd name="connsiteX4" fmla="*/ 1331128 w 4446474"/>
              <a:gd name="connsiteY4" fmla="*/ 4188411 h 4676455"/>
              <a:gd name="connsiteX5" fmla="*/ 1701076 w 4446474"/>
              <a:gd name="connsiteY5" fmla="*/ 4509498 h 4676455"/>
              <a:gd name="connsiteX6" fmla="*/ 2406072 w 4446474"/>
              <a:gd name="connsiteY6" fmla="*/ 4670041 h 4676455"/>
              <a:gd name="connsiteX7" fmla="*/ 3180869 w 4446474"/>
              <a:gd name="connsiteY7" fmla="*/ 4300093 h 4676455"/>
              <a:gd name="connsiteX8" fmla="*/ 3515916 w 4446474"/>
              <a:gd name="connsiteY8" fmla="*/ 4104649 h 4676455"/>
              <a:gd name="connsiteX9" fmla="*/ 3145968 w 4446474"/>
              <a:gd name="connsiteY9" fmla="*/ 3867323 h 4676455"/>
              <a:gd name="connsiteX10" fmla="*/ 3704380 w 4446474"/>
              <a:gd name="connsiteY10" fmla="*/ 3818463 h 4676455"/>
              <a:gd name="connsiteX11" fmla="*/ 4046408 w 4446474"/>
              <a:gd name="connsiteY11" fmla="*/ 3427574 h 4676455"/>
              <a:gd name="connsiteX12" fmla="*/ 4227892 w 4446474"/>
              <a:gd name="connsiteY12" fmla="*/ 3029705 h 4676455"/>
              <a:gd name="connsiteX13" fmla="*/ 4332594 w 4446474"/>
              <a:gd name="connsiteY13" fmla="*/ 2708618 h 4676455"/>
              <a:gd name="connsiteX14" fmla="*/ 4360515 w 4446474"/>
              <a:gd name="connsiteY14" fmla="*/ 2415452 h 4676455"/>
              <a:gd name="connsiteX15" fmla="*/ 3962646 w 4446474"/>
              <a:gd name="connsiteY15" fmla="*/ 2736539 h 4676455"/>
              <a:gd name="connsiteX16" fmla="*/ 4360515 w 4446474"/>
              <a:gd name="connsiteY16" fmla="*/ 2073425 h 4676455"/>
              <a:gd name="connsiteX17" fmla="*/ 4444276 w 4446474"/>
              <a:gd name="connsiteY17" fmla="*/ 1605754 h 4676455"/>
              <a:gd name="connsiteX18" fmla="*/ 4311654 w 4446474"/>
              <a:gd name="connsiteY18" fmla="*/ 1389370 h 4676455"/>
              <a:gd name="connsiteX19" fmla="*/ 4074328 w 4446474"/>
              <a:gd name="connsiteY19" fmla="*/ 1619715 h 4676455"/>
              <a:gd name="connsiteX20" fmla="*/ 4318634 w 4446474"/>
              <a:gd name="connsiteY20" fmla="*/ 1186945 h 4676455"/>
              <a:gd name="connsiteX21" fmla="*/ 4227892 w 4446474"/>
              <a:gd name="connsiteY21" fmla="*/ 663434 h 4676455"/>
              <a:gd name="connsiteX22" fmla="*/ 4095269 w 4446474"/>
              <a:gd name="connsiteY22" fmla="*/ 279525 h 4676455"/>
              <a:gd name="connsiteX23" fmla="*/ 4158090 w 4446474"/>
              <a:gd name="connsiteY23" fmla="*/ 49180 h 4676455"/>
              <a:gd name="connsiteX24" fmla="*/ 3927745 w 4446474"/>
              <a:gd name="connsiteY24" fmla="*/ 56160 h 4676455"/>
              <a:gd name="connsiteX25" fmla="*/ 3439134 w 4446474"/>
              <a:gd name="connsiteY25" fmla="*/ 49180 h 4676455"/>
              <a:gd name="connsiteX26" fmla="*/ 3138988 w 4446474"/>
              <a:gd name="connsiteY26" fmla="*/ 105021 h 4676455"/>
              <a:gd name="connsiteX27" fmla="*/ 2950524 w 4446474"/>
              <a:gd name="connsiteY27" fmla="*/ 237644 h 4676455"/>
              <a:gd name="connsiteX28" fmla="*/ 2817901 w 4446474"/>
              <a:gd name="connsiteY28" fmla="*/ 530811 h 4676455"/>
              <a:gd name="connsiteX29" fmla="*/ 2678298 w 4446474"/>
              <a:gd name="connsiteY29" fmla="*/ 467989 h 4676455"/>
              <a:gd name="connsiteX30" fmla="*/ 2901663 w 4446474"/>
              <a:gd name="connsiteY30" fmla="*/ 146902 h 4676455"/>
              <a:gd name="connsiteX31" fmla="*/ 2880722 w 4446474"/>
              <a:gd name="connsiteY31" fmla="*/ 319 h 4676455"/>
              <a:gd name="connsiteX32" fmla="*/ 2217608 w 4446474"/>
              <a:gd name="connsiteY32" fmla="*/ 181803 h 4676455"/>
              <a:gd name="connsiteX33" fmla="*/ 1980283 w 4446474"/>
              <a:gd name="connsiteY33" fmla="*/ 328386 h 4676455"/>
              <a:gd name="connsiteX34" fmla="*/ 1917461 w 4446474"/>
              <a:gd name="connsiteY34" fmla="*/ 614573 h 4676455"/>
              <a:gd name="connsiteX35" fmla="*/ 1903501 w 4446474"/>
              <a:gd name="connsiteY35" fmla="*/ 1005461 h 4676455"/>
              <a:gd name="connsiteX36" fmla="*/ 1791818 w 4446474"/>
              <a:gd name="connsiteY36" fmla="*/ 747196 h 4676455"/>
              <a:gd name="connsiteX37" fmla="*/ 1805779 w 4446474"/>
              <a:gd name="connsiteY37" fmla="*/ 502890 h 4676455"/>
              <a:gd name="connsiteX38" fmla="*/ 1791818 w 4446474"/>
              <a:gd name="connsiteY38" fmla="*/ 377247 h 4676455"/>
              <a:gd name="connsiteX39" fmla="*/ 1359049 w 4446474"/>
              <a:gd name="connsiteY39" fmla="*/ 509870 h 4676455"/>
              <a:gd name="connsiteX40" fmla="*/ 1051922 w 4446474"/>
              <a:gd name="connsiteY40" fmla="*/ 698334 h 4676455"/>
              <a:gd name="connsiteX41" fmla="*/ 814597 w 4446474"/>
              <a:gd name="connsiteY41" fmla="*/ 1040362 h 4676455"/>
              <a:gd name="connsiteX42" fmla="*/ 654054 w 4446474"/>
              <a:gd name="connsiteY42" fmla="*/ 1298628 h 4676455"/>
              <a:gd name="connsiteX43" fmla="*/ 626133 w 4446474"/>
              <a:gd name="connsiteY43" fmla="*/ 1598774 h 4676455"/>
              <a:gd name="connsiteX44" fmla="*/ 793657 w 4446474"/>
              <a:gd name="connsiteY44" fmla="*/ 1954762 h 4676455"/>
              <a:gd name="connsiteX45" fmla="*/ 730835 w 4446474"/>
              <a:gd name="connsiteY45" fmla="*/ 2017583 h 4676455"/>
              <a:gd name="connsiteX46" fmla="*/ 584252 w 4446474"/>
              <a:gd name="connsiteY46" fmla="*/ 1605754 h 4676455"/>
              <a:gd name="connsiteX47" fmla="*/ 507470 w 4446474"/>
              <a:gd name="connsiteY47" fmla="*/ 1445211 h 4676455"/>
              <a:gd name="connsiteX48" fmla="*/ 319006 w 4446474"/>
              <a:gd name="connsiteY48" fmla="*/ 1724417 h 4676455"/>
              <a:gd name="connsiteX49" fmla="*/ 81681 w 4446474"/>
              <a:gd name="connsiteY49" fmla="*/ 2031543 h 4676455"/>
              <a:gd name="connsiteX50" fmla="*/ 11880 w 4446474"/>
              <a:gd name="connsiteY50" fmla="*/ 2527134 h 4676455"/>
              <a:gd name="connsiteX0" fmla="*/ 29326 w 4429019"/>
              <a:gd name="connsiteY0" fmla="*/ 2520154 h 4676455"/>
              <a:gd name="connsiteX1" fmla="*/ 50266 w 4429019"/>
              <a:gd name="connsiteY1" fmla="*/ 3008764 h 4676455"/>
              <a:gd name="connsiteX2" fmla="*/ 615659 w 4429019"/>
              <a:gd name="connsiteY2" fmla="*/ 3629998 h 4676455"/>
              <a:gd name="connsiteX3" fmla="*/ 1153130 w 4429019"/>
              <a:gd name="connsiteY3" fmla="*/ 3797522 h 4676455"/>
              <a:gd name="connsiteX4" fmla="*/ 1313673 w 4429019"/>
              <a:gd name="connsiteY4" fmla="*/ 4188411 h 4676455"/>
              <a:gd name="connsiteX5" fmla="*/ 1683621 w 4429019"/>
              <a:gd name="connsiteY5" fmla="*/ 4509498 h 4676455"/>
              <a:gd name="connsiteX6" fmla="*/ 2388617 w 4429019"/>
              <a:gd name="connsiteY6" fmla="*/ 4670041 h 4676455"/>
              <a:gd name="connsiteX7" fmla="*/ 3163414 w 4429019"/>
              <a:gd name="connsiteY7" fmla="*/ 4300093 h 4676455"/>
              <a:gd name="connsiteX8" fmla="*/ 3498461 w 4429019"/>
              <a:gd name="connsiteY8" fmla="*/ 4104649 h 4676455"/>
              <a:gd name="connsiteX9" fmla="*/ 3128513 w 4429019"/>
              <a:gd name="connsiteY9" fmla="*/ 3867323 h 4676455"/>
              <a:gd name="connsiteX10" fmla="*/ 3686925 w 4429019"/>
              <a:gd name="connsiteY10" fmla="*/ 3818463 h 4676455"/>
              <a:gd name="connsiteX11" fmla="*/ 4028953 w 4429019"/>
              <a:gd name="connsiteY11" fmla="*/ 3427574 h 4676455"/>
              <a:gd name="connsiteX12" fmla="*/ 4210437 w 4429019"/>
              <a:gd name="connsiteY12" fmla="*/ 3029705 h 4676455"/>
              <a:gd name="connsiteX13" fmla="*/ 4315139 w 4429019"/>
              <a:gd name="connsiteY13" fmla="*/ 2708618 h 4676455"/>
              <a:gd name="connsiteX14" fmla="*/ 4343060 w 4429019"/>
              <a:gd name="connsiteY14" fmla="*/ 2415452 h 4676455"/>
              <a:gd name="connsiteX15" fmla="*/ 3945191 w 4429019"/>
              <a:gd name="connsiteY15" fmla="*/ 2736539 h 4676455"/>
              <a:gd name="connsiteX16" fmla="*/ 4343060 w 4429019"/>
              <a:gd name="connsiteY16" fmla="*/ 2073425 h 4676455"/>
              <a:gd name="connsiteX17" fmla="*/ 4426821 w 4429019"/>
              <a:gd name="connsiteY17" fmla="*/ 1605754 h 4676455"/>
              <a:gd name="connsiteX18" fmla="*/ 4294199 w 4429019"/>
              <a:gd name="connsiteY18" fmla="*/ 1389370 h 4676455"/>
              <a:gd name="connsiteX19" fmla="*/ 4056873 w 4429019"/>
              <a:gd name="connsiteY19" fmla="*/ 1619715 h 4676455"/>
              <a:gd name="connsiteX20" fmla="*/ 4301179 w 4429019"/>
              <a:gd name="connsiteY20" fmla="*/ 1186945 h 4676455"/>
              <a:gd name="connsiteX21" fmla="*/ 4210437 w 4429019"/>
              <a:gd name="connsiteY21" fmla="*/ 663434 h 4676455"/>
              <a:gd name="connsiteX22" fmla="*/ 4077814 w 4429019"/>
              <a:gd name="connsiteY22" fmla="*/ 279525 h 4676455"/>
              <a:gd name="connsiteX23" fmla="*/ 4140635 w 4429019"/>
              <a:gd name="connsiteY23" fmla="*/ 49180 h 4676455"/>
              <a:gd name="connsiteX24" fmla="*/ 3910290 w 4429019"/>
              <a:gd name="connsiteY24" fmla="*/ 56160 h 4676455"/>
              <a:gd name="connsiteX25" fmla="*/ 3421679 w 4429019"/>
              <a:gd name="connsiteY25" fmla="*/ 49180 h 4676455"/>
              <a:gd name="connsiteX26" fmla="*/ 3121533 w 4429019"/>
              <a:gd name="connsiteY26" fmla="*/ 105021 h 4676455"/>
              <a:gd name="connsiteX27" fmla="*/ 2933069 w 4429019"/>
              <a:gd name="connsiteY27" fmla="*/ 237644 h 4676455"/>
              <a:gd name="connsiteX28" fmla="*/ 2800446 w 4429019"/>
              <a:gd name="connsiteY28" fmla="*/ 530811 h 4676455"/>
              <a:gd name="connsiteX29" fmla="*/ 2660843 w 4429019"/>
              <a:gd name="connsiteY29" fmla="*/ 467989 h 4676455"/>
              <a:gd name="connsiteX30" fmla="*/ 2884208 w 4429019"/>
              <a:gd name="connsiteY30" fmla="*/ 146902 h 4676455"/>
              <a:gd name="connsiteX31" fmla="*/ 2863267 w 4429019"/>
              <a:gd name="connsiteY31" fmla="*/ 319 h 4676455"/>
              <a:gd name="connsiteX32" fmla="*/ 2200153 w 4429019"/>
              <a:gd name="connsiteY32" fmla="*/ 181803 h 4676455"/>
              <a:gd name="connsiteX33" fmla="*/ 1962828 w 4429019"/>
              <a:gd name="connsiteY33" fmla="*/ 328386 h 4676455"/>
              <a:gd name="connsiteX34" fmla="*/ 1900006 w 4429019"/>
              <a:gd name="connsiteY34" fmla="*/ 614573 h 4676455"/>
              <a:gd name="connsiteX35" fmla="*/ 1886046 w 4429019"/>
              <a:gd name="connsiteY35" fmla="*/ 1005461 h 4676455"/>
              <a:gd name="connsiteX36" fmla="*/ 1774363 w 4429019"/>
              <a:gd name="connsiteY36" fmla="*/ 747196 h 4676455"/>
              <a:gd name="connsiteX37" fmla="*/ 1788324 w 4429019"/>
              <a:gd name="connsiteY37" fmla="*/ 502890 h 4676455"/>
              <a:gd name="connsiteX38" fmla="*/ 1774363 w 4429019"/>
              <a:gd name="connsiteY38" fmla="*/ 377247 h 4676455"/>
              <a:gd name="connsiteX39" fmla="*/ 1341594 w 4429019"/>
              <a:gd name="connsiteY39" fmla="*/ 509870 h 4676455"/>
              <a:gd name="connsiteX40" fmla="*/ 1034467 w 4429019"/>
              <a:gd name="connsiteY40" fmla="*/ 698334 h 4676455"/>
              <a:gd name="connsiteX41" fmla="*/ 797142 w 4429019"/>
              <a:gd name="connsiteY41" fmla="*/ 1040362 h 4676455"/>
              <a:gd name="connsiteX42" fmla="*/ 636599 w 4429019"/>
              <a:gd name="connsiteY42" fmla="*/ 1298628 h 4676455"/>
              <a:gd name="connsiteX43" fmla="*/ 608678 w 4429019"/>
              <a:gd name="connsiteY43" fmla="*/ 1598774 h 4676455"/>
              <a:gd name="connsiteX44" fmla="*/ 776202 w 4429019"/>
              <a:gd name="connsiteY44" fmla="*/ 1954762 h 4676455"/>
              <a:gd name="connsiteX45" fmla="*/ 713380 w 4429019"/>
              <a:gd name="connsiteY45" fmla="*/ 2017583 h 4676455"/>
              <a:gd name="connsiteX46" fmla="*/ 566797 w 4429019"/>
              <a:gd name="connsiteY46" fmla="*/ 1605754 h 4676455"/>
              <a:gd name="connsiteX47" fmla="*/ 490015 w 4429019"/>
              <a:gd name="connsiteY47" fmla="*/ 1445211 h 4676455"/>
              <a:gd name="connsiteX48" fmla="*/ 301551 w 4429019"/>
              <a:gd name="connsiteY48" fmla="*/ 1724417 h 4676455"/>
              <a:gd name="connsiteX49" fmla="*/ 64226 w 4429019"/>
              <a:gd name="connsiteY49" fmla="*/ 2031543 h 4676455"/>
              <a:gd name="connsiteX50" fmla="*/ 29326 w 4429019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4060291 w 4432437"/>
              <a:gd name="connsiteY19" fmla="*/ 1619715 h 4676455"/>
              <a:gd name="connsiteX20" fmla="*/ 4304597 w 4432437"/>
              <a:gd name="connsiteY20" fmla="*/ 1186945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3976529 w 4432437"/>
              <a:gd name="connsiteY19" fmla="*/ 1563874 h 4676455"/>
              <a:gd name="connsiteX20" fmla="*/ 4304597 w 4432437"/>
              <a:gd name="connsiteY20" fmla="*/ 1186945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3976529 w 4432437"/>
              <a:gd name="connsiteY19" fmla="*/ 1563874 h 4676455"/>
              <a:gd name="connsiteX20" fmla="*/ 4227815 w 4432437"/>
              <a:gd name="connsiteY20" fmla="*/ 1082243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3976529 w 4430239"/>
              <a:gd name="connsiteY19" fmla="*/ 1563874 h 4676455"/>
              <a:gd name="connsiteX20" fmla="*/ 4227815 w 4430239"/>
              <a:gd name="connsiteY20" fmla="*/ 1082243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4081231 w 4430239"/>
              <a:gd name="connsiteY19" fmla="*/ 1466152 h 4676455"/>
              <a:gd name="connsiteX20" fmla="*/ 4227815 w 4430239"/>
              <a:gd name="connsiteY20" fmla="*/ 1082243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4081231 w 4430239"/>
              <a:gd name="connsiteY19" fmla="*/ 1466152 h 4676455"/>
              <a:gd name="connsiteX20" fmla="*/ 4325537 w 4430239"/>
              <a:gd name="connsiteY20" fmla="*/ 1152045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430239" h="4676455">
                <a:moveTo>
                  <a:pt x="32744" y="2520154"/>
                </a:moveTo>
                <a:cubicBezTo>
                  <a:pt x="18784" y="2684187"/>
                  <a:pt x="-44038" y="2823790"/>
                  <a:pt x="53684" y="3008764"/>
                </a:cubicBezTo>
                <a:cubicBezTo>
                  <a:pt x="151406" y="3193738"/>
                  <a:pt x="435266" y="3498538"/>
                  <a:pt x="619077" y="3629998"/>
                </a:cubicBezTo>
                <a:cubicBezTo>
                  <a:pt x="802888" y="3761458"/>
                  <a:pt x="1040212" y="3704453"/>
                  <a:pt x="1156548" y="3797522"/>
                </a:cubicBezTo>
                <a:cubicBezTo>
                  <a:pt x="1272884" y="3890591"/>
                  <a:pt x="1228676" y="4069748"/>
                  <a:pt x="1317091" y="4188411"/>
                </a:cubicBezTo>
                <a:cubicBezTo>
                  <a:pt x="1405506" y="4307074"/>
                  <a:pt x="1507882" y="4429226"/>
                  <a:pt x="1687039" y="4509498"/>
                </a:cubicBezTo>
                <a:cubicBezTo>
                  <a:pt x="1866196" y="4589770"/>
                  <a:pt x="2145403" y="4704942"/>
                  <a:pt x="2392035" y="4670041"/>
                </a:cubicBezTo>
                <a:cubicBezTo>
                  <a:pt x="2638667" y="4635140"/>
                  <a:pt x="2981858" y="4394325"/>
                  <a:pt x="3166832" y="4300093"/>
                </a:cubicBezTo>
                <a:cubicBezTo>
                  <a:pt x="3351806" y="4205861"/>
                  <a:pt x="3507696" y="4176777"/>
                  <a:pt x="3501879" y="4104649"/>
                </a:cubicBezTo>
                <a:cubicBezTo>
                  <a:pt x="3496062" y="4032521"/>
                  <a:pt x="3100520" y="3915021"/>
                  <a:pt x="3131931" y="3867323"/>
                </a:cubicBezTo>
                <a:cubicBezTo>
                  <a:pt x="3163342" y="3819625"/>
                  <a:pt x="3540270" y="3891755"/>
                  <a:pt x="3690343" y="3818463"/>
                </a:cubicBezTo>
                <a:cubicBezTo>
                  <a:pt x="3840416" y="3745172"/>
                  <a:pt x="3945119" y="3559034"/>
                  <a:pt x="4032371" y="3427574"/>
                </a:cubicBezTo>
                <a:cubicBezTo>
                  <a:pt x="4119623" y="3296114"/>
                  <a:pt x="4166157" y="3149531"/>
                  <a:pt x="4213855" y="3029705"/>
                </a:cubicBezTo>
                <a:cubicBezTo>
                  <a:pt x="4261553" y="2909879"/>
                  <a:pt x="4296453" y="2810993"/>
                  <a:pt x="4318557" y="2708618"/>
                </a:cubicBezTo>
                <a:cubicBezTo>
                  <a:pt x="4340661" y="2606243"/>
                  <a:pt x="4408136" y="2410799"/>
                  <a:pt x="4346478" y="2415452"/>
                </a:cubicBezTo>
                <a:cubicBezTo>
                  <a:pt x="4284820" y="2420105"/>
                  <a:pt x="3948609" y="2793543"/>
                  <a:pt x="3948609" y="2736539"/>
                </a:cubicBezTo>
                <a:cubicBezTo>
                  <a:pt x="3948609" y="2679535"/>
                  <a:pt x="4266206" y="2261889"/>
                  <a:pt x="4346478" y="2073425"/>
                </a:cubicBezTo>
                <a:cubicBezTo>
                  <a:pt x="4426750" y="1884961"/>
                  <a:pt x="4430239" y="1708129"/>
                  <a:pt x="4430239" y="1605754"/>
                </a:cubicBezTo>
                <a:cubicBezTo>
                  <a:pt x="4430239" y="1503379"/>
                  <a:pt x="4404646" y="1482439"/>
                  <a:pt x="4346478" y="1459172"/>
                </a:cubicBezTo>
                <a:cubicBezTo>
                  <a:pt x="4288310" y="1435905"/>
                  <a:pt x="4084721" y="1517340"/>
                  <a:pt x="4081231" y="1466152"/>
                </a:cubicBezTo>
                <a:cubicBezTo>
                  <a:pt x="4077741" y="1414964"/>
                  <a:pt x="4303433" y="1285831"/>
                  <a:pt x="4325537" y="1152045"/>
                </a:cubicBezTo>
                <a:cubicBezTo>
                  <a:pt x="4347641" y="1018259"/>
                  <a:pt x="4254573" y="808854"/>
                  <a:pt x="4213855" y="663434"/>
                </a:cubicBezTo>
                <a:cubicBezTo>
                  <a:pt x="4173138" y="518014"/>
                  <a:pt x="4092866" y="381901"/>
                  <a:pt x="4081232" y="279525"/>
                </a:cubicBezTo>
                <a:cubicBezTo>
                  <a:pt x="4069598" y="177149"/>
                  <a:pt x="4171974" y="86407"/>
                  <a:pt x="4144053" y="49180"/>
                </a:cubicBezTo>
                <a:cubicBezTo>
                  <a:pt x="4116132" y="11953"/>
                  <a:pt x="4033534" y="56160"/>
                  <a:pt x="3913708" y="56160"/>
                </a:cubicBezTo>
                <a:cubicBezTo>
                  <a:pt x="3793882" y="56160"/>
                  <a:pt x="3556556" y="41037"/>
                  <a:pt x="3425097" y="49180"/>
                </a:cubicBezTo>
                <a:cubicBezTo>
                  <a:pt x="3293638" y="57323"/>
                  <a:pt x="3206386" y="73610"/>
                  <a:pt x="3124951" y="105021"/>
                </a:cubicBezTo>
                <a:cubicBezTo>
                  <a:pt x="3043516" y="136432"/>
                  <a:pt x="2990001" y="166679"/>
                  <a:pt x="2936487" y="237644"/>
                </a:cubicBezTo>
                <a:cubicBezTo>
                  <a:pt x="2882973" y="308609"/>
                  <a:pt x="2849235" y="492420"/>
                  <a:pt x="2803864" y="530811"/>
                </a:cubicBezTo>
                <a:cubicBezTo>
                  <a:pt x="2758493" y="569202"/>
                  <a:pt x="2650301" y="531974"/>
                  <a:pt x="2664261" y="467989"/>
                </a:cubicBezTo>
                <a:cubicBezTo>
                  <a:pt x="2678221" y="404004"/>
                  <a:pt x="2853889" y="224847"/>
                  <a:pt x="2887626" y="146902"/>
                </a:cubicBezTo>
                <a:cubicBezTo>
                  <a:pt x="2921363" y="68957"/>
                  <a:pt x="2980694" y="-5498"/>
                  <a:pt x="2866685" y="319"/>
                </a:cubicBezTo>
                <a:cubicBezTo>
                  <a:pt x="2752676" y="6136"/>
                  <a:pt x="2353644" y="127125"/>
                  <a:pt x="2203571" y="181803"/>
                </a:cubicBezTo>
                <a:cubicBezTo>
                  <a:pt x="2053498" y="236481"/>
                  <a:pt x="2016270" y="256258"/>
                  <a:pt x="1966246" y="328386"/>
                </a:cubicBezTo>
                <a:cubicBezTo>
                  <a:pt x="1916222" y="400514"/>
                  <a:pt x="1916221" y="501727"/>
                  <a:pt x="1903424" y="614573"/>
                </a:cubicBezTo>
                <a:cubicBezTo>
                  <a:pt x="1890627" y="727419"/>
                  <a:pt x="1910404" y="983357"/>
                  <a:pt x="1889464" y="1005461"/>
                </a:cubicBezTo>
                <a:cubicBezTo>
                  <a:pt x="1868524" y="1027565"/>
                  <a:pt x="1794068" y="830958"/>
                  <a:pt x="1777781" y="747196"/>
                </a:cubicBezTo>
                <a:cubicBezTo>
                  <a:pt x="1761494" y="663434"/>
                  <a:pt x="1791742" y="564548"/>
                  <a:pt x="1791742" y="502890"/>
                </a:cubicBezTo>
                <a:cubicBezTo>
                  <a:pt x="1791742" y="441232"/>
                  <a:pt x="1852236" y="376084"/>
                  <a:pt x="1777781" y="377247"/>
                </a:cubicBezTo>
                <a:cubicBezTo>
                  <a:pt x="1703326" y="378410"/>
                  <a:pt x="1468328" y="456355"/>
                  <a:pt x="1345012" y="509870"/>
                </a:cubicBezTo>
                <a:cubicBezTo>
                  <a:pt x="1221696" y="563385"/>
                  <a:pt x="1128627" y="609919"/>
                  <a:pt x="1037885" y="698334"/>
                </a:cubicBezTo>
                <a:cubicBezTo>
                  <a:pt x="947143" y="786749"/>
                  <a:pt x="866871" y="940313"/>
                  <a:pt x="800560" y="1040362"/>
                </a:cubicBezTo>
                <a:cubicBezTo>
                  <a:pt x="734249" y="1140411"/>
                  <a:pt x="671428" y="1205559"/>
                  <a:pt x="640017" y="1298628"/>
                </a:cubicBezTo>
                <a:cubicBezTo>
                  <a:pt x="608606" y="1391697"/>
                  <a:pt x="588829" y="1489418"/>
                  <a:pt x="612096" y="1598774"/>
                </a:cubicBezTo>
                <a:cubicBezTo>
                  <a:pt x="635363" y="1708130"/>
                  <a:pt x="762170" y="1884961"/>
                  <a:pt x="779620" y="1954762"/>
                </a:cubicBezTo>
                <a:cubicBezTo>
                  <a:pt x="797070" y="2024563"/>
                  <a:pt x="751699" y="2075751"/>
                  <a:pt x="716798" y="2017583"/>
                </a:cubicBezTo>
                <a:cubicBezTo>
                  <a:pt x="681897" y="1959415"/>
                  <a:pt x="607442" y="1701149"/>
                  <a:pt x="570215" y="1605754"/>
                </a:cubicBezTo>
                <a:cubicBezTo>
                  <a:pt x="532988" y="1510359"/>
                  <a:pt x="537641" y="1425434"/>
                  <a:pt x="493433" y="1445211"/>
                </a:cubicBezTo>
                <a:cubicBezTo>
                  <a:pt x="449225" y="1464988"/>
                  <a:pt x="375934" y="1627858"/>
                  <a:pt x="304969" y="1724417"/>
                </a:cubicBezTo>
                <a:cubicBezTo>
                  <a:pt x="234004" y="1820976"/>
                  <a:pt x="182816" y="1891940"/>
                  <a:pt x="137445" y="2024563"/>
                </a:cubicBezTo>
                <a:cubicBezTo>
                  <a:pt x="92074" y="2157186"/>
                  <a:pt x="46704" y="2356121"/>
                  <a:pt x="32744" y="2520154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6D0E1-A705-9746-50AE-9A4CFE7F4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44916">
            <a:off x="1544693" y="830944"/>
            <a:ext cx="5202613" cy="312419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6600" b="1" dirty="0" err="1">
                <a:highlight>
                  <a:srgbClr val="00B050"/>
                </a:highlight>
                <a:latin typeface="Arial Rounded MT Bold" panose="020F0704030504030204" pitchFamily="34" charset="0"/>
              </a:rPr>
              <a:t>Tube&amp;Food</a:t>
            </a:r>
            <a:endParaRPr lang="ru-RU" sz="6600" b="1" dirty="0">
              <a:highlight>
                <a:srgbClr val="00B050"/>
              </a:highlight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9265950-D1E0-BE97-3453-65D34A777ABA}"/>
              </a:ext>
            </a:extLst>
          </p:cNvPr>
          <p:cNvSpPr/>
          <p:nvPr/>
        </p:nvSpPr>
        <p:spPr>
          <a:xfrm>
            <a:off x="8635869" y="5753588"/>
            <a:ext cx="3556131" cy="11044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6D13EDEF-0820-ECBD-7832-898752CD48D9}"/>
              </a:ext>
            </a:extLst>
          </p:cNvPr>
          <p:cNvGrpSpPr/>
          <p:nvPr/>
        </p:nvGrpSpPr>
        <p:grpSpPr>
          <a:xfrm rot="158397">
            <a:off x="15332" y="322422"/>
            <a:ext cx="12191999" cy="946732"/>
            <a:chOff x="0" y="14950"/>
            <a:chExt cx="12191999" cy="946732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182ECD1C-219B-1FA7-9FFF-DD9767C5373F}"/>
                </a:ext>
              </a:extLst>
            </p:cNvPr>
            <p:cNvSpPr/>
            <p:nvPr/>
          </p:nvSpPr>
          <p:spPr>
            <a:xfrm>
              <a:off x="0" y="14950"/>
              <a:ext cx="12191999" cy="946732"/>
            </a:xfrm>
            <a:prstGeom prst="rect">
              <a:avLst/>
            </a:prstGeom>
            <a:solidFill>
              <a:srgbClr val="00B05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DC24EFAF-A466-B78C-1C03-3DE712081B30}"/>
                </a:ext>
              </a:extLst>
            </p:cNvPr>
            <p:cNvGrpSpPr/>
            <p:nvPr/>
          </p:nvGrpSpPr>
          <p:grpSpPr>
            <a:xfrm>
              <a:off x="174436" y="99800"/>
              <a:ext cx="11782292" cy="769624"/>
              <a:chOff x="174436" y="99800"/>
              <a:chExt cx="11782292" cy="769624"/>
            </a:xfrm>
          </p:grpSpPr>
          <p:grpSp>
            <p:nvGrpSpPr>
              <p:cNvPr id="24" name="Группа 23">
                <a:extLst>
                  <a:ext uri="{FF2B5EF4-FFF2-40B4-BE49-F238E27FC236}">
                    <a16:creationId xmlns:a16="http://schemas.microsoft.com/office/drawing/2014/main" id="{49E01798-1D94-2544-5845-57C030C5FF00}"/>
                  </a:ext>
                </a:extLst>
              </p:cNvPr>
              <p:cNvGrpSpPr/>
              <p:nvPr/>
            </p:nvGrpSpPr>
            <p:grpSpPr>
              <a:xfrm>
                <a:off x="174436" y="99800"/>
                <a:ext cx="11782292" cy="769624"/>
                <a:chOff x="561296" y="2895610"/>
                <a:chExt cx="11782292" cy="769624"/>
              </a:xfrm>
            </p:grpSpPr>
            <p:pic>
              <p:nvPicPr>
                <p:cNvPr id="5" name="Рисунок 4">
                  <a:extLst>
                    <a:ext uri="{FF2B5EF4-FFF2-40B4-BE49-F238E27FC236}">
                      <a16:creationId xmlns:a16="http://schemas.microsoft.com/office/drawing/2014/main" id="{E1384980-8541-2D19-BFC4-16BA5F9C71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485618" y="3002177"/>
                  <a:ext cx="1857970" cy="579687"/>
                </a:xfrm>
                <a:prstGeom prst="rect">
                  <a:avLst/>
                </a:prstGeom>
              </p:spPr>
            </p:pic>
            <p:pic>
              <p:nvPicPr>
                <p:cNvPr id="7" name="Рисунок 6">
                  <a:extLst>
                    <a:ext uri="{FF2B5EF4-FFF2-40B4-BE49-F238E27FC236}">
                      <a16:creationId xmlns:a16="http://schemas.microsoft.com/office/drawing/2014/main" id="{6BC1CABE-011A-F1A4-AABC-E9EFA1BB1A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l="7468" r="7271"/>
                <a:stretch/>
              </p:blipFill>
              <p:spPr>
                <a:xfrm>
                  <a:off x="2871026" y="3046117"/>
                  <a:ext cx="1308320" cy="468610"/>
                </a:xfrm>
                <a:prstGeom prst="rect">
                  <a:avLst/>
                </a:prstGeom>
              </p:spPr>
            </p:pic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EA372D76-4829-C5F7-3F84-2B043001D7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5320" y="2901306"/>
                  <a:ext cx="923345" cy="701275"/>
                </a:xfrm>
                <a:prstGeom prst="rect">
                  <a:avLst/>
                </a:prstGeom>
              </p:spPr>
            </p:pic>
            <p:pic>
              <p:nvPicPr>
                <p:cNvPr id="9" name="Рисунок 8">
                  <a:extLst>
                    <a:ext uri="{FF2B5EF4-FFF2-40B4-BE49-F238E27FC236}">
                      <a16:creationId xmlns:a16="http://schemas.microsoft.com/office/drawing/2014/main" id="{9CD8C00B-7D92-D79D-7DD3-34112B97F5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46559" y="3061603"/>
                  <a:ext cx="1489278" cy="467192"/>
                </a:xfrm>
                <a:prstGeom prst="rect">
                  <a:avLst/>
                </a:prstGeom>
              </p:spPr>
            </p:pic>
            <p:grpSp>
              <p:nvGrpSpPr>
                <p:cNvPr id="13" name="Группа 12">
                  <a:extLst>
                    <a:ext uri="{FF2B5EF4-FFF2-40B4-BE49-F238E27FC236}">
                      <a16:creationId xmlns:a16="http://schemas.microsoft.com/office/drawing/2014/main" id="{2CED89FD-01D0-9E9F-0EF8-54208AD20BF6}"/>
                    </a:ext>
                  </a:extLst>
                </p:cNvPr>
                <p:cNvGrpSpPr/>
                <p:nvPr/>
              </p:nvGrpSpPr>
              <p:grpSpPr>
                <a:xfrm>
                  <a:off x="561296" y="2895610"/>
                  <a:ext cx="2093764" cy="769624"/>
                  <a:chOff x="296145" y="242048"/>
                  <a:chExt cx="2093764" cy="769624"/>
                </a:xfrm>
              </p:grpSpPr>
              <p:pic>
                <p:nvPicPr>
                  <p:cNvPr id="15" name="Рисунок 14">
                    <a:extLst>
                      <a:ext uri="{FF2B5EF4-FFF2-40B4-BE49-F238E27FC236}">
                        <a16:creationId xmlns:a16="http://schemas.microsoft.com/office/drawing/2014/main" id="{BE363667-34C0-2EC1-C831-11D8A6021E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/>
                  <a:srcRect l="10055" t="5883" r="79649" b="83634"/>
                  <a:stretch/>
                </p:blipFill>
                <p:spPr>
                  <a:xfrm>
                    <a:off x="1046018" y="242048"/>
                    <a:ext cx="1343891" cy="769624"/>
                  </a:xfrm>
                  <a:prstGeom prst="rect">
                    <a:avLst/>
                  </a:prstGeom>
                </p:spPr>
              </p:pic>
              <p:pic>
                <p:nvPicPr>
                  <p:cNvPr id="17" name="Рисунок 16">
                    <a:extLst>
                      <a:ext uri="{FF2B5EF4-FFF2-40B4-BE49-F238E27FC236}">
                        <a16:creationId xmlns:a16="http://schemas.microsoft.com/office/drawing/2014/main" id="{D8268F12-7F38-6563-4D37-95EC6982E7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6145" y="302720"/>
                    <a:ext cx="640583" cy="6743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3" name="Рисунок 22">
                  <a:extLst>
                    <a:ext uri="{FF2B5EF4-FFF2-40B4-BE49-F238E27FC236}">
                      <a16:creationId xmlns:a16="http://schemas.microsoft.com/office/drawing/2014/main" id="{7CCC16B1-4556-291A-4610-A96F78C979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971813" y="3086127"/>
                  <a:ext cx="1370190" cy="453264"/>
                </a:xfrm>
                <a:prstGeom prst="rect">
                  <a:avLst/>
                </a:prstGeom>
              </p:spPr>
            </p:pic>
          </p:grp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B58B47C9-FBA1-04B5-A770-144B8333F9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l="1434" r="2147"/>
              <a:stretch/>
            </p:blipFill>
            <p:spPr>
              <a:xfrm>
                <a:off x="5179591" y="234039"/>
                <a:ext cx="1435946" cy="535478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17FFD09-A722-826F-00B0-35DF11697F4E}"/>
              </a:ext>
            </a:extLst>
          </p:cNvPr>
          <p:cNvSpPr txBox="1"/>
          <p:nvPr/>
        </p:nvSpPr>
        <p:spPr>
          <a:xfrm rot="21412916">
            <a:off x="2201051" y="3911427"/>
            <a:ext cx="3563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Быстрое и здоровое питание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4407AFF1-526A-7291-F815-582BAF074585}"/>
              </a:ext>
            </a:extLst>
          </p:cNvPr>
          <p:cNvSpPr txBox="1">
            <a:spLocks/>
          </p:cNvSpPr>
          <p:nvPr/>
        </p:nvSpPr>
        <p:spPr>
          <a:xfrm>
            <a:off x="8655389" y="5761965"/>
            <a:ext cx="3536611" cy="11464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Consolas" panose="020B06090202040302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Consolas" panose="020B06090202040302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Севастопольский филиал РЭУ им. Г.В. Плеханова Рыжов Клим</a:t>
            </a:r>
          </a:p>
        </p:txBody>
      </p:sp>
      <p:pic>
        <p:nvPicPr>
          <p:cNvPr id="33" name="Рисунок 32" descr="Изображение выглядит как черно-белый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6ED69B73-CA6A-C2C8-2B21-264E81A4DE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4235">
            <a:off x="9014284" y="572531"/>
            <a:ext cx="3272572" cy="2181169"/>
          </a:xfrm>
          <a:prstGeom prst="rect">
            <a:avLst/>
          </a:prstGeom>
          <a:effectLst>
            <a:glow rad="127000">
              <a:schemeClr val="bg1">
                <a:alpha val="30000"/>
              </a:schemeClr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34" name="Рисунок 33" descr="Изображение выглядит как черно-белый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1E6C0740-838E-A80A-C009-B33F3498C7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4235">
            <a:off x="8739154" y="4496492"/>
            <a:ext cx="3272572" cy="2181169"/>
          </a:xfrm>
          <a:prstGeom prst="rect">
            <a:avLst/>
          </a:prstGeom>
          <a:effectLst>
            <a:glow rad="127000">
              <a:schemeClr val="bg1">
                <a:alpha val="30000"/>
              </a:schemeClr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39" name="Рисунок 38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E5B243D-DD9A-A432-5443-8BB8B96447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>
            <a:off x="8979426" y="2106684"/>
            <a:ext cx="2503568" cy="306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60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D1591C6D-E92B-CECC-A90C-30422B06680F}"/>
              </a:ext>
            </a:extLst>
          </p:cNvPr>
          <p:cNvSpPr/>
          <p:nvPr/>
        </p:nvSpPr>
        <p:spPr>
          <a:xfrm>
            <a:off x="4794894" y="282147"/>
            <a:ext cx="7642935" cy="6430052"/>
          </a:xfrm>
          <a:custGeom>
            <a:avLst/>
            <a:gdLst>
              <a:gd name="connsiteX0" fmla="*/ 471 w 7642935"/>
              <a:gd name="connsiteY0" fmla="*/ 2370311 h 6430052"/>
              <a:gd name="connsiteX1" fmla="*/ 56312 w 7642935"/>
              <a:gd name="connsiteY1" fmla="*/ 2370311 h 6430052"/>
              <a:gd name="connsiteX2" fmla="*/ 35372 w 7642935"/>
              <a:gd name="connsiteY2" fmla="*/ 2091105 h 6430052"/>
              <a:gd name="connsiteX3" fmla="*/ 489082 w 7642935"/>
              <a:gd name="connsiteY3" fmla="*/ 2091105 h 6430052"/>
              <a:gd name="connsiteX4" fmla="*/ 796208 w 7642935"/>
              <a:gd name="connsiteY4" fmla="*/ 1825859 h 6430052"/>
              <a:gd name="connsiteX5" fmla="*/ 1221998 w 7642935"/>
              <a:gd name="connsiteY5" fmla="*/ 1707197 h 6430052"/>
              <a:gd name="connsiteX6" fmla="*/ 1738529 w 7642935"/>
              <a:gd name="connsiteY6" fmla="*/ 1560613 h 6430052"/>
              <a:gd name="connsiteX7" fmla="*/ 1801350 w 7642935"/>
              <a:gd name="connsiteY7" fmla="*/ 1037102 h 6430052"/>
              <a:gd name="connsiteX8" fmla="*/ 2080556 w 7642935"/>
              <a:gd name="connsiteY8" fmla="*/ 1016161 h 6430052"/>
              <a:gd name="connsiteX9" fmla="*/ 2073576 w 7642935"/>
              <a:gd name="connsiteY9" fmla="*/ 534531 h 6430052"/>
              <a:gd name="connsiteX10" fmla="*/ 2227140 w 7642935"/>
              <a:gd name="connsiteY10" fmla="*/ 192503 h 6430052"/>
              <a:gd name="connsiteX11" fmla="*/ 2918175 w 7642935"/>
              <a:gd name="connsiteY11" fmla="*/ 108742 h 6430052"/>
              <a:gd name="connsiteX12" fmla="*/ 4034999 w 7642935"/>
              <a:gd name="connsiteY12" fmla="*/ 11019 h 6430052"/>
              <a:gd name="connsiteX13" fmla="*/ 4523610 w 7642935"/>
              <a:gd name="connsiteY13" fmla="*/ 387948 h 6430052"/>
              <a:gd name="connsiteX14" fmla="*/ 4230443 w 7642935"/>
              <a:gd name="connsiteY14" fmla="*/ 960320 h 6430052"/>
              <a:gd name="connsiteX15" fmla="*/ 4397967 w 7642935"/>
              <a:gd name="connsiteY15" fmla="*/ 1316308 h 6430052"/>
              <a:gd name="connsiteX16" fmla="*/ 4656233 w 7642935"/>
              <a:gd name="connsiteY16" fmla="*/ 1476851 h 6430052"/>
              <a:gd name="connsiteX17" fmla="*/ 5361228 w 7642935"/>
              <a:gd name="connsiteY17" fmla="*/ 1860760 h 6430052"/>
              <a:gd name="connsiteX18" fmla="*/ 6003402 w 7642935"/>
              <a:gd name="connsiteY18" fmla="*/ 2342390 h 6430052"/>
              <a:gd name="connsiteX19" fmla="*/ 6261668 w 7642935"/>
              <a:gd name="connsiteY19" fmla="*/ 3054366 h 6430052"/>
              <a:gd name="connsiteX20" fmla="*/ 6652556 w 7642935"/>
              <a:gd name="connsiteY20" fmla="*/ 3696540 h 6430052"/>
              <a:gd name="connsiteX21" fmla="*/ 7238889 w 7642935"/>
              <a:gd name="connsiteY21" fmla="*/ 4457377 h 6430052"/>
              <a:gd name="connsiteX22" fmla="*/ 7294730 w 7642935"/>
              <a:gd name="connsiteY22" fmla="*/ 4841285 h 6430052"/>
              <a:gd name="connsiteX23" fmla="*/ 7601857 w 7642935"/>
              <a:gd name="connsiteY23" fmla="*/ 5357816 h 6430052"/>
              <a:gd name="connsiteX24" fmla="*/ 7546016 w 7642935"/>
              <a:gd name="connsiteY24" fmla="*/ 6153554 h 6430052"/>
              <a:gd name="connsiteX25" fmla="*/ 6750279 w 7642935"/>
              <a:gd name="connsiteY25" fmla="*/ 6111673 h 6430052"/>
              <a:gd name="connsiteX26" fmla="*/ 5912660 w 7642935"/>
              <a:gd name="connsiteY26" fmla="*/ 6265236 h 6430052"/>
              <a:gd name="connsiteX27" fmla="*/ 5040141 w 7642935"/>
              <a:gd name="connsiteY27" fmla="*/ 6425780 h 6430052"/>
              <a:gd name="connsiteX28" fmla="*/ 4467769 w 7642935"/>
              <a:gd name="connsiteY28" fmla="*/ 6083752 h 6430052"/>
              <a:gd name="connsiteX29" fmla="*/ 4132721 w 7642935"/>
              <a:gd name="connsiteY29" fmla="*/ 5748705 h 6430052"/>
              <a:gd name="connsiteX30" fmla="*/ 3637130 w 7642935"/>
              <a:gd name="connsiteY30" fmla="*/ 5685884 h 6430052"/>
              <a:gd name="connsiteX31" fmla="*/ 3497527 w 7642935"/>
              <a:gd name="connsiteY31" fmla="*/ 5253114 h 6430052"/>
              <a:gd name="connsiteX32" fmla="*/ 3364904 w 7642935"/>
              <a:gd name="connsiteY32" fmla="*/ 4701682 h 6430052"/>
              <a:gd name="connsiteX33" fmla="*/ 3106639 w 7642935"/>
              <a:gd name="connsiteY33" fmla="*/ 4359655 h 6430052"/>
              <a:gd name="connsiteX34" fmla="*/ 2625008 w 7642935"/>
              <a:gd name="connsiteY34" fmla="*/ 4338714 h 6430052"/>
              <a:gd name="connsiteX35" fmla="*/ 2359762 w 7642935"/>
              <a:gd name="connsiteY35" fmla="*/ 4345694 h 6430052"/>
              <a:gd name="connsiteX36" fmla="*/ 1968874 w 7642935"/>
              <a:gd name="connsiteY36" fmla="*/ 4192131 h 6430052"/>
              <a:gd name="connsiteX37" fmla="*/ 1822291 w 7642935"/>
              <a:gd name="connsiteY37" fmla="*/ 4073468 h 6430052"/>
              <a:gd name="connsiteX38" fmla="*/ 1661747 w 7642935"/>
              <a:gd name="connsiteY38" fmla="*/ 4206091 h 6430052"/>
              <a:gd name="connsiteX39" fmla="*/ 1515164 w 7642935"/>
              <a:gd name="connsiteY39" fmla="*/ 4359655 h 6430052"/>
              <a:gd name="connsiteX40" fmla="*/ 1389521 w 7642935"/>
              <a:gd name="connsiteY40" fmla="*/ 4024607 h 6430052"/>
              <a:gd name="connsiteX41" fmla="*/ 1152196 w 7642935"/>
              <a:gd name="connsiteY41" fmla="*/ 3598818 h 6430052"/>
              <a:gd name="connsiteX42" fmla="*/ 949772 w 7642935"/>
              <a:gd name="connsiteY42" fmla="*/ 3452235 h 6430052"/>
              <a:gd name="connsiteX43" fmla="*/ 726407 w 7642935"/>
              <a:gd name="connsiteY43" fmla="*/ 3319612 h 6430052"/>
              <a:gd name="connsiteX44" fmla="*/ 342498 w 7642935"/>
              <a:gd name="connsiteY44" fmla="*/ 2977584 h 6430052"/>
              <a:gd name="connsiteX45" fmla="*/ 154034 w 7642935"/>
              <a:gd name="connsiteY45" fmla="*/ 2754219 h 6430052"/>
              <a:gd name="connsiteX46" fmla="*/ 35372 w 7642935"/>
              <a:gd name="connsiteY46" fmla="*/ 2481993 h 6430052"/>
              <a:gd name="connsiteX47" fmla="*/ 471 w 7642935"/>
              <a:gd name="connsiteY47" fmla="*/ 2370311 h 643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7642935" h="6430052">
                <a:moveTo>
                  <a:pt x="471" y="2370311"/>
                </a:moveTo>
                <a:cubicBezTo>
                  <a:pt x="3961" y="2351697"/>
                  <a:pt x="50495" y="2416845"/>
                  <a:pt x="56312" y="2370311"/>
                </a:cubicBezTo>
                <a:cubicBezTo>
                  <a:pt x="62129" y="2323777"/>
                  <a:pt x="-36756" y="2137639"/>
                  <a:pt x="35372" y="2091105"/>
                </a:cubicBezTo>
                <a:cubicBezTo>
                  <a:pt x="107500" y="2044571"/>
                  <a:pt x="362276" y="2135313"/>
                  <a:pt x="489082" y="2091105"/>
                </a:cubicBezTo>
                <a:cubicBezTo>
                  <a:pt x="615888" y="2046897"/>
                  <a:pt x="674056" y="1889844"/>
                  <a:pt x="796208" y="1825859"/>
                </a:cubicBezTo>
                <a:cubicBezTo>
                  <a:pt x="918360" y="1761874"/>
                  <a:pt x="1221998" y="1707197"/>
                  <a:pt x="1221998" y="1707197"/>
                </a:cubicBezTo>
                <a:cubicBezTo>
                  <a:pt x="1379051" y="1662989"/>
                  <a:pt x="1641970" y="1672295"/>
                  <a:pt x="1738529" y="1560613"/>
                </a:cubicBezTo>
                <a:cubicBezTo>
                  <a:pt x="1835088" y="1448930"/>
                  <a:pt x="1744346" y="1127844"/>
                  <a:pt x="1801350" y="1037102"/>
                </a:cubicBezTo>
                <a:cubicBezTo>
                  <a:pt x="1858354" y="946360"/>
                  <a:pt x="2035185" y="1099923"/>
                  <a:pt x="2080556" y="1016161"/>
                </a:cubicBezTo>
                <a:cubicBezTo>
                  <a:pt x="2125927" y="932399"/>
                  <a:pt x="2049145" y="671807"/>
                  <a:pt x="2073576" y="534531"/>
                </a:cubicBezTo>
                <a:cubicBezTo>
                  <a:pt x="2098007" y="397255"/>
                  <a:pt x="2086374" y="263468"/>
                  <a:pt x="2227140" y="192503"/>
                </a:cubicBezTo>
                <a:cubicBezTo>
                  <a:pt x="2367907" y="121538"/>
                  <a:pt x="2616865" y="138989"/>
                  <a:pt x="2918175" y="108742"/>
                </a:cubicBezTo>
                <a:cubicBezTo>
                  <a:pt x="3219485" y="78495"/>
                  <a:pt x="3767427" y="-35515"/>
                  <a:pt x="4034999" y="11019"/>
                </a:cubicBezTo>
                <a:cubicBezTo>
                  <a:pt x="4302571" y="57553"/>
                  <a:pt x="4491036" y="229731"/>
                  <a:pt x="4523610" y="387948"/>
                </a:cubicBezTo>
                <a:cubicBezTo>
                  <a:pt x="4556184" y="546165"/>
                  <a:pt x="4251383" y="805593"/>
                  <a:pt x="4230443" y="960320"/>
                </a:cubicBezTo>
                <a:cubicBezTo>
                  <a:pt x="4209503" y="1115047"/>
                  <a:pt x="4327002" y="1230220"/>
                  <a:pt x="4397967" y="1316308"/>
                </a:cubicBezTo>
                <a:cubicBezTo>
                  <a:pt x="4468932" y="1402396"/>
                  <a:pt x="4495690" y="1386109"/>
                  <a:pt x="4656233" y="1476851"/>
                </a:cubicBezTo>
                <a:cubicBezTo>
                  <a:pt x="4816776" y="1567593"/>
                  <a:pt x="5136700" y="1716504"/>
                  <a:pt x="5361228" y="1860760"/>
                </a:cubicBezTo>
                <a:cubicBezTo>
                  <a:pt x="5585756" y="2005016"/>
                  <a:pt x="5853329" y="2143456"/>
                  <a:pt x="6003402" y="2342390"/>
                </a:cubicBezTo>
                <a:cubicBezTo>
                  <a:pt x="6153475" y="2541324"/>
                  <a:pt x="6153476" y="2828674"/>
                  <a:pt x="6261668" y="3054366"/>
                </a:cubicBezTo>
                <a:cubicBezTo>
                  <a:pt x="6369860" y="3280058"/>
                  <a:pt x="6489686" y="3462705"/>
                  <a:pt x="6652556" y="3696540"/>
                </a:cubicBezTo>
                <a:cubicBezTo>
                  <a:pt x="6815426" y="3930375"/>
                  <a:pt x="7131860" y="4266586"/>
                  <a:pt x="7238889" y="4457377"/>
                </a:cubicBezTo>
                <a:cubicBezTo>
                  <a:pt x="7345918" y="4648168"/>
                  <a:pt x="7234235" y="4691212"/>
                  <a:pt x="7294730" y="4841285"/>
                </a:cubicBezTo>
                <a:cubicBezTo>
                  <a:pt x="7355225" y="4991358"/>
                  <a:pt x="7559976" y="5139105"/>
                  <a:pt x="7601857" y="5357816"/>
                </a:cubicBezTo>
                <a:cubicBezTo>
                  <a:pt x="7643738" y="5576527"/>
                  <a:pt x="7687946" y="6027911"/>
                  <a:pt x="7546016" y="6153554"/>
                </a:cubicBezTo>
                <a:cubicBezTo>
                  <a:pt x="7404086" y="6279197"/>
                  <a:pt x="7022505" y="6093059"/>
                  <a:pt x="6750279" y="6111673"/>
                </a:cubicBezTo>
                <a:cubicBezTo>
                  <a:pt x="6478053" y="6130287"/>
                  <a:pt x="5912660" y="6265236"/>
                  <a:pt x="5912660" y="6265236"/>
                </a:cubicBezTo>
                <a:cubicBezTo>
                  <a:pt x="5627637" y="6317587"/>
                  <a:pt x="5280956" y="6456027"/>
                  <a:pt x="5040141" y="6425780"/>
                </a:cubicBezTo>
                <a:cubicBezTo>
                  <a:pt x="4799326" y="6395533"/>
                  <a:pt x="4619006" y="6196598"/>
                  <a:pt x="4467769" y="6083752"/>
                </a:cubicBezTo>
                <a:cubicBezTo>
                  <a:pt x="4316532" y="5970906"/>
                  <a:pt x="4271161" y="5815016"/>
                  <a:pt x="4132721" y="5748705"/>
                </a:cubicBezTo>
                <a:cubicBezTo>
                  <a:pt x="3994281" y="5682394"/>
                  <a:pt x="3742996" y="5768482"/>
                  <a:pt x="3637130" y="5685884"/>
                </a:cubicBezTo>
                <a:cubicBezTo>
                  <a:pt x="3531264" y="5603286"/>
                  <a:pt x="3542898" y="5417148"/>
                  <a:pt x="3497527" y="5253114"/>
                </a:cubicBezTo>
                <a:cubicBezTo>
                  <a:pt x="3452156" y="5089080"/>
                  <a:pt x="3430052" y="4850592"/>
                  <a:pt x="3364904" y="4701682"/>
                </a:cubicBezTo>
                <a:cubicBezTo>
                  <a:pt x="3299756" y="4552772"/>
                  <a:pt x="3229955" y="4420150"/>
                  <a:pt x="3106639" y="4359655"/>
                </a:cubicBezTo>
                <a:cubicBezTo>
                  <a:pt x="2983323" y="4299160"/>
                  <a:pt x="2749487" y="4341041"/>
                  <a:pt x="2625008" y="4338714"/>
                </a:cubicBezTo>
                <a:cubicBezTo>
                  <a:pt x="2500529" y="4336387"/>
                  <a:pt x="2469118" y="4370125"/>
                  <a:pt x="2359762" y="4345694"/>
                </a:cubicBezTo>
                <a:cubicBezTo>
                  <a:pt x="2250406" y="4321264"/>
                  <a:pt x="2058452" y="4237502"/>
                  <a:pt x="1968874" y="4192131"/>
                </a:cubicBezTo>
                <a:cubicBezTo>
                  <a:pt x="1879296" y="4146760"/>
                  <a:pt x="1873479" y="4071141"/>
                  <a:pt x="1822291" y="4073468"/>
                </a:cubicBezTo>
                <a:cubicBezTo>
                  <a:pt x="1771103" y="4075795"/>
                  <a:pt x="1712935" y="4158393"/>
                  <a:pt x="1661747" y="4206091"/>
                </a:cubicBezTo>
                <a:cubicBezTo>
                  <a:pt x="1610559" y="4253789"/>
                  <a:pt x="1560535" y="4389902"/>
                  <a:pt x="1515164" y="4359655"/>
                </a:cubicBezTo>
                <a:cubicBezTo>
                  <a:pt x="1469793" y="4329408"/>
                  <a:pt x="1450016" y="4151413"/>
                  <a:pt x="1389521" y="4024607"/>
                </a:cubicBezTo>
                <a:cubicBezTo>
                  <a:pt x="1329026" y="3897801"/>
                  <a:pt x="1225487" y="3694213"/>
                  <a:pt x="1152196" y="3598818"/>
                </a:cubicBezTo>
                <a:cubicBezTo>
                  <a:pt x="1078905" y="3503423"/>
                  <a:pt x="1020737" y="3498769"/>
                  <a:pt x="949772" y="3452235"/>
                </a:cubicBezTo>
                <a:cubicBezTo>
                  <a:pt x="878807" y="3405701"/>
                  <a:pt x="827619" y="3398720"/>
                  <a:pt x="726407" y="3319612"/>
                </a:cubicBezTo>
                <a:cubicBezTo>
                  <a:pt x="625195" y="3240504"/>
                  <a:pt x="437893" y="3071816"/>
                  <a:pt x="342498" y="2977584"/>
                </a:cubicBezTo>
                <a:cubicBezTo>
                  <a:pt x="247103" y="2883352"/>
                  <a:pt x="205222" y="2836817"/>
                  <a:pt x="154034" y="2754219"/>
                </a:cubicBezTo>
                <a:cubicBezTo>
                  <a:pt x="102846" y="2671621"/>
                  <a:pt x="57476" y="2544814"/>
                  <a:pt x="35372" y="2481993"/>
                </a:cubicBezTo>
                <a:cubicBezTo>
                  <a:pt x="13268" y="2419172"/>
                  <a:pt x="-3019" y="2388925"/>
                  <a:pt x="471" y="2370311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Изображение выглядит как карта, Минеральный&#10;&#10;Автоматически созданное описание">
            <a:extLst>
              <a:ext uri="{FF2B5EF4-FFF2-40B4-BE49-F238E27FC236}">
                <a16:creationId xmlns:a16="http://schemas.microsoft.com/office/drawing/2014/main" id="{33C24419-4A3D-5246-96C3-7FA58B931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3" y="7747"/>
            <a:ext cx="9657493" cy="68580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224A605-C1D6-2973-3B88-3A876CB2E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 flipH="1">
            <a:off x="5935574" y="2324839"/>
            <a:ext cx="320851" cy="307429"/>
          </a:xfrm>
          <a:prstGeom prst="rect">
            <a:avLst/>
          </a:prstGeom>
          <a:effectLst>
            <a:glow rad="228600">
              <a:srgbClr val="0070C0">
                <a:alpha val="40000"/>
              </a:srgbClr>
            </a:glow>
            <a:outerShdw blurRad="50800" dist="50800" dir="5400000" algn="ctr" rotWithShape="0">
              <a:schemeClr val="tx1">
                <a:alpha val="99000"/>
              </a:schemeClr>
            </a:outerShdw>
          </a:effectLst>
        </p:spPr>
      </p:pic>
      <p:pic>
        <p:nvPicPr>
          <p:cNvPr id="19" name="Рисунок 18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39C48DC-B360-C7EA-21F4-A77AB0B5C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 flipH="1">
            <a:off x="6995395" y="822943"/>
            <a:ext cx="320851" cy="307429"/>
          </a:xfrm>
          <a:prstGeom prst="rect">
            <a:avLst/>
          </a:prstGeom>
          <a:effectLst>
            <a:glow rad="228600">
              <a:srgbClr val="7030A0">
                <a:alpha val="61000"/>
              </a:srgbClr>
            </a:glow>
            <a:outerShdw blurRad="50800" dist="50800" dir="5400000" algn="ctr" rotWithShape="0">
              <a:schemeClr val="tx1">
                <a:alpha val="99000"/>
              </a:schemeClr>
            </a:outerShdw>
          </a:effectLst>
        </p:spPr>
      </p:pic>
      <p:pic>
        <p:nvPicPr>
          <p:cNvPr id="20" name="Рисунок 19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E20E15D-663C-89F9-6378-602CF7D17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 flipH="1">
            <a:off x="6660347" y="1884226"/>
            <a:ext cx="320851" cy="307429"/>
          </a:xfrm>
          <a:prstGeom prst="rect">
            <a:avLst/>
          </a:prstGeom>
          <a:effectLst>
            <a:glow rad="228600">
              <a:srgbClr val="0070C0">
                <a:alpha val="40000"/>
              </a:srgbClr>
            </a:glow>
            <a:outerShdw blurRad="50800" dist="50800" dir="5400000" algn="ctr" rotWithShape="0">
              <a:schemeClr val="tx1">
                <a:alpha val="99000"/>
              </a:schemeClr>
            </a:outerShdw>
          </a:effectLst>
        </p:spPr>
      </p:pic>
      <p:pic>
        <p:nvPicPr>
          <p:cNvPr id="21" name="Рисунок 20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BDB5266-CFFB-E49F-2008-177D25724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 flipH="1">
            <a:off x="6774059" y="1443613"/>
            <a:ext cx="320851" cy="307429"/>
          </a:xfrm>
          <a:prstGeom prst="rect">
            <a:avLst/>
          </a:prstGeom>
          <a:effectLst>
            <a:glow rad="228600">
              <a:srgbClr val="0070C0">
                <a:alpha val="40000"/>
              </a:srgbClr>
            </a:glow>
            <a:outerShdw blurRad="50800" dist="50800" dir="5400000" algn="ctr" rotWithShape="0">
              <a:schemeClr val="tx1">
                <a:alpha val="99000"/>
              </a:schemeClr>
            </a:outerShdw>
          </a:effectLst>
        </p:spPr>
      </p:pic>
      <p:pic>
        <p:nvPicPr>
          <p:cNvPr id="22" name="Рисунок 21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6DA6B08-4CC2-E7DE-330D-B89DF4CAE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 flipH="1">
            <a:off x="6439010" y="2616842"/>
            <a:ext cx="320851" cy="307429"/>
          </a:xfrm>
          <a:prstGeom prst="rect">
            <a:avLst/>
          </a:prstGeom>
          <a:effectLst>
            <a:glow rad="228600">
              <a:srgbClr val="0070C0">
                <a:alpha val="40000"/>
              </a:srgbClr>
            </a:glow>
            <a:outerShdw blurRad="50800" dist="50800" dir="5400000" algn="ctr" rotWithShape="0">
              <a:schemeClr val="tx1">
                <a:alpha val="99000"/>
              </a:schemeClr>
            </a:outerShdw>
          </a:effectLst>
        </p:spPr>
      </p:pic>
      <p:pic>
        <p:nvPicPr>
          <p:cNvPr id="23" name="Рисунок 22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13EA509-B5DA-EE7C-7EEC-D54F20019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 flipH="1">
            <a:off x="7749250" y="4208317"/>
            <a:ext cx="320851" cy="307429"/>
          </a:xfrm>
          <a:prstGeom prst="rect">
            <a:avLst/>
          </a:prstGeom>
          <a:effectLst>
            <a:glow rad="228600">
              <a:srgbClr val="7030A0">
                <a:alpha val="60000"/>
              </a:srgbClr>
            </a:glow>
            <a:outerShdw blurRad="50800" dist="50800" dir="5400000" algn="ctr" rotWithShape="0">
              <a:schemeClr val="tx1">
                <a:alpha val="99000"/>
              </a:schemeClr>
            </a:outerShdw>
          </a:effectLst>
        </p:spPr>
      </p:pic>
      <p:pic>
        <p:nvPicPr>
          <p:cNvPr id="24" name="Рисунок 23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0555518-CA34-B8B0-41E9-3BA24DCF9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 flipH="1">
            <a:off x="9056272" y="5520585"/>
            <a:ext cx="320851" cy="307429"/>
          </a:xfrm>
          <a:prstGeom prst="rect">
            <a:avLst/>
          </a:prstGeom>
          <a:effectLst>
            <a:glow rad="228600">
              <a:srgbClr val="7030A0">
                <a:alpha val="60000"/>
              </a:srgbClr>
            </a:glow>
            <a:outerShdw blurRad="50800" dist="50800" dir="5400000" algn="ctr" rotWithShape="0">
              <a:schemeClr val="tx1">
                <a:alpha val="99000"/>
              </a:schemeClr>
            </a:outerShdw>
          </a:effectLst>
        </p:spPr>
      </p:pic>
      <p:pic>
        <p:nvPicPr>
          <p:cNvPr id="25" name="Рисунок 24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125CE8A-5C8C-3373-35BD-8BFA7F8F5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 flipH="1">
            <a:off x="9954979" y="6023157"/>
            <a:ext cx="320851" cy="307429"/>
          </a:xfrm>
          <a:prstGeom prst="rect">
            <a:avLst/>
          </a:prstGeom>
          <a:effectLst>
            <a:glow rad="228600">
              <a:srgbClr val="7030A0">
                <a:alpha val="60000"/>
              </a:srgbClr>
            </a:glow>
            <a:outerShdw blurRad="50800" dist="50800" dir="5400000" algn="ctr" rotWithShape="0">
              <a:schemeClr val="tx1">
                <a:alpha val="99000"/>
              </a:schemeClr>
            </a:outerShdw>
          </a:effectLst>
        </p:spPr>
      </p:pic>
      <p:pic>
        <p:nvPicPr>
          <p:cNvPr id="26" name="Рисунок 25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E9B65A-02A4-5069-4931-EDAF08E17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 flipH="1">
            <a:off x="11651155" y="5628946"/>
            <a:ext cx="320851" cy="307429"/>
          </a:xfrm>
          <a:prstGeom prst="rect">
            <a:avLst/>
          </a:prstGeom>
          <a:effectLst>
            <a:glow rad="228600">
              <a:srgbClr val="7030A0">
                <a:alpha val="60000"/>
              </a:srgbClr>
            </a:glow>
            <a:outerShdw blurRad="50800" dist="50800" dir="5400000" algn="ctr" rotWithShape="0">
              <a:schemeClr val="tx1">
                <a:alpha val="99000"/>
              </a:schemeClr>
            </a:outerShdw>
          </a:effectLst>
        </p:spPr>
      </p:pic>
      <p:pic>
        <p:nvPicPr>
          <p:cNvPr id="27" name="Рисунок 26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958A0DE-66FB-372D-EDAF-A16AA53F8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 flipH="1">
            <a:off x="10401426" y="3663864"/>
            <a:ext cx="320851" cy="307429"/>
          </a:xfrm>
          <a:prstGeom prst="rect">
            <a:avLst/>
          </a:prstGeom>
          <a:effectLst>
            <a:glow rad="228600">
              <a:srgbClr val="7030A0">
                <a:alpha val="60000"/>
              </a:srgbClr>
            </a:glow>
            <a:outerShdw blurRad="50800" dist="50800" dir="5400000" algn="ctr" rotWithShape="0">
              <a:schemeClr val="tx1">
                <a:alpha val="99000"/>
              </a:schemeClr>
            </a:outerShdw>
          </a:effectLst>
        </p:spPr>
      </p:pic>
      <p:pic>
        <p:nvPicPr>
          <p:cNvPr id="28" name="Рисунок 27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C7E3FA8-8CCA-5DF9-983C-8D0D8D159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 flipH="1">
            <a:off x="10059368" y="2396535"/>
            <a:ext cx="320851" cy="307429"/>
          </a:xfrm>
          <a:prstGeom prst="rect">
            <a:avLst/>
          </a:prstGeom>
          <a:effectLst>
            <a:glow rad="228600">
              <a:srgbClr val="7030A0">
                <a:alpha val="60000"/>
              </a:srgbClr>
            </a:glow>
            <a:outerShdw blurRad="50800" dist="50800" dir="5400000" algn="ctr" rotWithShape="0">
              <a:schemeClr val="tx1">
                <a:alpha val="99000"/>
              </a:schemeClr>
            </a:outerShdw>
          </a:effectLst>
        </p:spPr>
      </p:pic>
      <p:pic>
        <p:nvPicPr>
          <p:cNvPr id="29" name="Рисунок 28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EE60D84-A782-6631-C609-7D8809E20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 flipH="1">
            <a:off x="8356523" y="486362"/>
            <a:ext cx="320851" cy="307429"/>
          </a:xfrm>
          <a:prstGeom prst="rect">
            <a:avLst/>
          </a:prstGeom>
          <a:effectLst>
            <a:glow rad="228600">
              <a:srgbClr val="7030A0">
                <a:alpha val="60000"/>
              </a:srgbClr>
            </a:glow>
            <a:outerShdw blurRad="50800" dist="50800" dir="5400000" algn="ctr" rotWithShape="0">
              <a:schemeClr val="tx1">
                <a:alpha val="99000"/>
              </a:schemeClr>
            </a:outerShdw>
          </a:effectLst>
        </p:spPr>
      </p:pic>
      <p:pic>
        <p:nvPicPr>
          <p:cNvPr id="30" name="Рисунок 29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2A705C3-367C-EBFD-518E-31C111BFB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 flipH="1">
            <a:off x="462305" y="1440533"/>
            <a:ext cx="320851" cy="307429"/>
          </a:xfrm>
          <a:prstGeom prst="rect">
            <a:avLst/>
          </a:prstGeom>
          <a:effectLst>
            <a:glow rad="228600">
              <a:srgbClr val="7030A0">
                <a:alpha val="60000"/>
              </a:srgbClr>
            </a:glow>
            <a:outerShdw blurRad="50800" dist="50800" dir="5400000" algn="ctr" rotWithShape="0">
              <a:schemeClr val="tx1">
                <a:alpha val="99000"/>
              </a:scheme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7A2E84D-B265-B55A-CE52-7331E1EA4705}"/>
              </a:ext>
            </a:extLst>
          </p:cNvPr>
          <p:cNvSpPr txBox="1"/>
          <p:nvPr/>
        </p:nvSpPr>
        <p:spPr>
          <a:xfrm>
            <a:off x="950923" y="1376249"/>
            <a:ext cx="292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 Пункт выдачи заказа</a:t>
            </a:r>
          </a:p>
          <a:p>
            <a:r>
              <a:rPr lang="ru-RU" dirty="0"/>
              <a:t>   </a:t>
            </a:r>
            <a:r>
              <a:rPr lang="ru-RU" sz="1400" dirty="0"/>
              <a:t>на БСТ</a:t>
            </a:r>
          </a:p>
        </p:txBody>
      </p:sp>
      <p:pic>
        <p:nvPicPr>
          <p:cNvPr id="32" name="Рисунок 31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021F125-59C2-3F21-C7B6-C55978515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 flipH="1">
            <a:off x="462306" y="2218205"/>
            <a:ext cx="320851" cy="307429"/>
          </a:xfrm>
          <a:prstGeom prst="rect">
            <a:avLst/>
          </a:prstGeom>
          <a:effectLst>
            <a:glow rad="228600">
              <a:srgbClr val="0070C0">
                <a:alpha val="60000"/>
              </a:srgbClr>
            </a:glow>
            <a:outerShdw blurRad="50800" dist="50800" dir="5400000" algn="ctr" rotWithShape="0">
              <a:schemeClr val="tx1">
                <a:alpha val="99000"/>
              </a:scheme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1C1004-BFB2-E8F6-C82B-87360C5E0BC0}"/>
              </a:ext>
            </a:extLst>
          </p:cNvPr>
          <p:cNvSpPr txBox="1"/>
          <p:nvPr/>
        </p:nvSpPr>
        <p:spPr>
          <a:xfrm>
            <a:off x="928544" y="2172931"/>
            <a:ext cx="2974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 Пункт выдачи заказа</a:t>
            </a:r>
          </a:p>
          <a:p>
            <a:r>
              <a:rPr lang="ru-RU" sz="1400" dirty="0"/>
              <a:t>   в городе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04E31D58-563C-79D2-4E15-837F16D17396}"/>
                  </a:ext>
                </a:extLst>
              </p14:cNvPr>
              <p14:cNvContentPartPr/>
              <p14:nvPr/>
            </p14:nvContentPartPr>
            <p14:xfrm>
              <a:off x="8051767" y="4472360"/>
              <a:ext cx="421920" cy="58248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04E31D58-563C-79D2-4E15-837F16D1739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33767" y="4454360"/>
                <a:ext cx="457560" cy="61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BFB5A921-2B76-D004-9643-5FC20FCB4955}"/>
                  </a:ext>
                </a:extLst>
              </p14:cNvPr>
              <p14:cNvContentPartPr/>
              <p14:nvPr/>
            </p14:nvContentPartPr>
            <p14:xfrm>
              <a:off x="8414045" y="5051145"/>
              <a:ext cx="691560" cy="732240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BFB5A921-2B76-D004-9643-5FC20FCB495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96054" y="5033145"/>
                <a:ext cx="727181" cy="76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5" name="Рукописный ввод 44">
                <a:extLst>
                  <a:ext uri="{FF2B5EF4-FFF2-40B4-BE49-F238E27FC236}">
                    <a16:creationId xmlns:a16="http://schemas.microsoft.com/office/drawing/2014/main" id="{B1073076-9F53-ABF5-F54E-F6C75801B7AB}"/>
                  </a:ext>
                </a:extLst>
              </p14:cNvPr>
              <p14:cNvContentPartPr/>
              <p14:nvPr/>
            </p14:nvContentPartPr>
            <p14:xfrm>
              <a:off x="9370655" y="5752875"/>
              <a:ext cx="601920" cy="529200"/>
            </p14:xfrm>
          </p:contentPart>
        </mc:Choice>
        <mc:Fallback xmlns="">
          <p:pic>
            <p:nvPicPr>
              <p:cNvPr id="45" name="Рукописный ввод 44">
                <a:extLst>
                  <a:ext uri="{FF2B5EF4-FFF2-40B4-BE49-F238E27FC236}">
                    <a16:creationId xmlns:a16="http://schemas.microsoft.com/office/drawing/2014/main" id="{B1073076-9F53-ABF5-F54E-F6C75801B7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52655" y="5734875"/>
                <a:ext cx="637560" cy="56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6" name="Рукописный ввод 45">
                <a:extLst>
                  <a:ext uri="{FF2B5EF4-FFF2-40B4-BE49-F238E27FC236}">
                    <a16:creationId xmlns:a16="http://schemas.microsoft.com/office/drawing/2014/main" id="{A48758BA-6359-5FE5-FB2F-98D52DCA3905}"/>
                  </a:ext>
                </a:extLst>
              </p14:cNvPr>
              <p14:cNvContentPartPr/>
              <p14:nvPr/>
            </p14:nvContentPartPr>
            <p14:xfrm>
              <a:off x="10277135" y="6091635"/>
              <a:ext cx="286200" cy="48240"/>
            </p14:xfrm>
          </p:contentPart>
        </mc:Choice>
        <mc:Fallback xmlns="">
          <p:pic>
            <p:nvPicPr>
              <p:cNvPr id="46" name="Рукописный ввод 45">
                <a:extLst>
                  <a:ext uri="{FF2B5EF4-FFF2-40B4-BE49-F238E27FC236}">
                    <a16:creationId xmlns:a16="http://schemas.microsoft.com/office/drawing/2014/main" id="{A48758BA-6359-5FE5-FB2F-98D52DCA390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59135" y="6073635"/>
                <a:ext cx="32184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7" name="Рукописный ввод 46">
                <a:extLst>
                  <a:ext uri="{FF2B5EF4-FFF2-40B4-BE49-F238E27FC236}">
                    <a16:creationId xmlns:a16="http://schemas.microsoft.com/office/drawing/2014/main" id="{90D0E748-561F-783C-DCB9-EFFDFA6CCE28}"/>
                  </a:ext>
                </a:extLst>
              </p14:cNvPr>
              <p14:cNvContentPartPr/>
              <p14:nvPr/>
            </p14:nvContentPartPr>
            <p14:xfrm>
              <a:off x="10583855" y="5796075"/>
              <a:ext cx="521640" cy="336600"/>
            </p14:xfrm>
          </p:contentPart>
        </mc:Choice>
        <mc:Fallback xmlns="">
          <p:pic>
            <p:nvPicPr>
              <p:cNvPr id="47" name="Рукописный ввод 46">
                <a:extLst>
                  <a:ext uri="{FF2B5EF4-FFF2-40B4-BE49-F238E27FC236}">
                    <a16:creationId xmlns:a16="http://schemas.microsoft.com/office/drawing/2014/main" id="{90D0E748-561F-783C-DCB9-EFFDFA6CCE2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565855" y="5778094"/>
                <a:ext cx="557280" cy="372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id="{5F028178-94BD-AD7C-BB24-3BEFB12D5265}"/>
                  </a:ext>
                </a:extLst>
              </p14:cNvPr>
              <p14:cNvContentPartPr/>
              <p14:nvPr/>
            </p14:nvContentPartPr>
            <p14:xfrm>
              <a:off x="11136095" y="5725155"/>
              <a:ext cx="530280" cy="99000"/>
            </p14:xfrm>
          </p:contentPart>
        </mc:Choice>
        <mc:Fallback xmlns=""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5F028178-94BD-AD7C-BB24-3BEFB12D526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118095" y="5707089"/>
                <a:ext cx="565920" cy="134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891ECBD2-8EFA-A329-D492-06AC0148B277}"/>
                  </a:ext>
                </a:extLst>
              </p14:cNvPr>
              <p14:cNvContentPartPr/>
              <p14:nvPr/>
            </p14:nvContentPartPr>
            <p14:xfrm>
              <a:off x="11369735" y="5192715"/>
              <a:ext cx="484200" cy="422280"/>
            </p14:xfrm>
          </p:contentPart>
        </mc:Choice>
        <mc:Fallback xmlns=""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891ECBD2-8EFA-A329-D492-06AC0148B2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351748" y="5174715"/>
                <a:ext cx="519814" cy="45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1B3FF216-FE3C-1DCE-403F-436200944009}"/>
                  </a:ext>
                </a:extLst>
              </p14:cNvPr>
              <p14:cNvContentPartPr/>
              <p14:nvPr/>
            </p14:nvContentPartPr>
            <p14:xfrm>
              <a:off x="11195855" y="4232325"/>
              <a:ext cx="276840" cy="954360"/>
            </p14:xfrm>
          </p:contentPart>
        </mc:Choice>
        <mc:Fallback xmlns=""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1B3FF216-FE3C-1DCE-403F-43620094400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77855" y="4214325"/>
                <a:ext cx="312480" cy="9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1" name="Рукописный ввод 50">
                <a:extLst>
                  <a:ext uri="{FF2B5EF4-FFF2-40B4-BE49-F238E27FC236}">
                    <a16:creationId xmlns:a16="http://schemas.microsoft.com/office/drawing/2014/main" id="{A6948277-F7B7-4BCD-960C-A50560F41ADD}"/>
                  </a:ext>
                </a:extLst>
              </p14:cNvPr>
              <p14:cNvContentPartPr/>
              <p14:nvPr/>
            </p14:nvContentPartPr>
            <p14:xfrm>
              <a:off x="10707335" y="3836685"/>
              <a:ext cx="487800" cy="403920"/>
            </p14:xfrm>
          </p:contentPart>
        </mc:Choice>
        <mc:Fallback xmlns="">
          <p:pic>
            <p:nvPicPr>
              <p:cNvPr id="51" name="Рукописный ввод 50">
                <a:extLst>
                  <a:ext uri="{FF2B5EF4-FFF2-40B4-BE49-F238E27FC236}">
                    <a16:creationId xmlns:a16="http://schemas.microsoft.com/office/drawing/2014/main" id="{A6948277-F7B7-4BCD-960C-A50560F41AD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689335" y="3818685"/>
                <a:ext cx="52344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2" name="Рукописный ввод 51">
                <a:extLst>
                  <a:ext uri="{FF2B5EF4-FFF2-40B4-BE49-F238E27FC236}">
                    <a16:creationId xmlns:a16="http://schemas.microsoft.com/office/drawing/2014/main" id="{51555D88-A8FE-D251-E066-9DA93A78C330}"/>
                  </a:ext>
                </a:extLst>
              </p14:cNvPr>
              <p14:cNvContentPartPr/>
              <p14:nvPr/>
            </p14:nvContentPartPr>
            <p14:xfrm>
              <a:off x="10357055" y="2938305"/>
              <a:ext cx="326160" cy="786240"/>
            </p14:xfrm>
          </p:contentPart>
        </mc:Choice>
        <mc:Fallback xmlns="">
          <p:pic>
            <p:nvPicPr>
              <p:cNvPr id="52" name="Рукописный ввод 51">
                <a:extLst>
                  <a:ext uri="{FF2B5EF4-FFF2-40B4-BE49-F238E27FC236}">
                    <a16:creationId xmlns:a16="http://schemas.microsoft.com/office/drawing/2014/main" id="{51555D88-A8FE-D251-E066-9DA93A78C33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339055" y="2920305"/>
                <a:ext cx="361800" cy="82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3" name="Рукописный ввод 52">
                <a:extLst>
                  <a:ext uri="{FF2B5EF4-FFF2-40B4-BE49-F238E27FC236}">
                    <a16:creationId xmlns:a16="http://schemas.microsoft.com/office/drawing/2014/main" id="{47FE5E49-D9C3-B367-361B-F59FD9C69299}"/>
                  </a:ext>
                </a:extLst>
              </p14:cNvPr>
              <p14:cNvContentPartPr/>
              <p14:nvPr/>
            </p14:nvContentPartPr>
            <p14:xfrm>
              <a:off x="10315115" y="2681265"/>
              <a:ext cx="45720" cy="241560"/>
            </p14:xfrm>
          </p:contentPart>
        </mc:Choice>
        <mc:Fallback xmlns="">
          <p:pic>
            <p:nvPicPr>
              <p:cNvPr id="53" name="Рукописный ввод 52">
                <a:extLst>
                  <a:ext uri="{FF2B5EF4-FFF2-40B4-BE49-F238E27FC236}">
                    <a16:creationId xmlns:a16="http://schemas.microsoft.com/office/drawing/2014/main" id="{47FE5E49-D9C3-B367-361B-F59FD9C6929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297115" y="2663238"/>
                <a:ext cx="81360" cy="2772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Рукописный ввод 53">
                <a:extLst>
                  <a:ext uri="{FF2B5EF4-FFF2-40B4-BE49-F238E27FC236}">
                    <a16:creationId xmlns:a16="http://schemas.microsoft.com/office/drawing/2014/main" id="{7FF997DE-3EF2-5566-731D-08D49795BEED}"/>
                  </a:ext>
                </a:extLst>
              </p14:cNvPr>
              <p14:cNvContentPartPr/>
              <p14:nvPr/>
            </p14:nvContentPartPr>
            <p14:xfrm>
              <a:off x="9345995" y="2222445"/>
              <a:ext cx="739440" cy="192600"/>
            </p14:xfrm>
          </p:contentPart>
        </mc:Choice>
        <mc:Fallback xmlns="">
          <p:pic>
            <p:nvPicPr>
              <p:cNvPr id="54" name="Рукописный ввод 53">
                <a:extLst>
                  <a:ext uri="{FF2B5EF4-FFF2-40B4-BE49-F238E27FC236}">
                    <a16:creationId xmlns:a16="http://schemas.microsoft.com/office/drawing/2014/main" id="{7FF997DE-3EF2-5566-731D-08D49795BEE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327995" y="2204445"/>
                <a:ext cx="77508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5" name="Рукописный ввод 54">
                <a:extLst>
                  <a:ext uri="{FF2B5EF4-FFF2-40B4-BE49-F238E27FC236}">
                    <a16:creationId xmlns:a16="http://schemas.microsoft.com/office/drawing/2014/main" id="{44DA2C63-32D1-4D51-2BF6-8C225CF89F39}"/>
                  </a:ext>
                </a:extLst>
              </p14:cNvPr>
              <p14:cNvContentPartPr/>
              <p14:nvPr/>
            </p14:nvContentPartPr>
            <p14:xfrm>
              <a:off x="8610065" y="1343145"/>
              <a:ext cx="730800" cy="860400"/>
            </p14:xfrm>
          </p:contentPart>
        </mc:Choice>
        <mc:Fallback xmlns="">
          <p:pic>
            <p:nvPicPr>
              <p:cNvPr id="55" name="Рукописный ввод 54">
                <a:extLst>
                  <a:ext uri="{FF2B5EF4-FFF2-40B4-BE49-F238E27FC236}">
                    <a16:creationId xmlns:a16="http://schemas.microsoft.com/office/drawing/2014/main" id="{44DA2C63-32D1-4D51-2BF6-8C225CF89F3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592065" y="1325153"/>
                <a:ext cx="766440" cy="8960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6" name="Рукописный ввод 55">
                <a:extLst>
                  <a:ext uri="{FF2B5EF4-FFF2-40B4-BE49-F238E27FC236}">
                    <a16:creationId xmlns:a16="http://schemas.microsoft.com/office/drawing/2014/main" id="{1965137E-95D0-8BDA-593D-21C39F9F6D52}"/>
                  </a:ext>
                </a:extLst>
              </p14:cNvPr>
              <p14:cNvContentPartPr/>
              <p14:nvPr/>
            </p14:nvContentPartPr>
            <p14:xfrm>
              <a:off x="8603945" y="787125"/>
              <a:ext cx="169200" cy="541800"/>
            </p14:xfrm>
          </p:contentPart>
        </mc:Choice>
        <mc:Fallback xmlns="">
          <p:pic>
            <p:nvPicPr>
              <p:cNvPr id="56" name="Рукописный ввод 55">
                <a:extLst>
                  <a:ext uri="{FF2B5EF4-FFF2-40B4-BE49-F238E27FC236}">
                    <a16:creationId xmlns:a16="http://schemas.microsoft.com/office/drawing/2014/main" id="{1965137E-95D0-8BDA-593D-21C39F9F6D5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585945" y="769125"/>
                <a:ext cx="204840" cy="57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7" name="Рукописный ввод 56">
                <a:extLst>
                  <a:ext uri="{FF2B5EF4-FFF2-40B4-BE49-F238E27FC236}">
                    <a16:creationId xmlns:a16="http://schemas.microsoft.com/office/drawing/2014/main" id="{545E89A2-C36C-8003-EA75-221687D807A7}"/>
                  </a:ext>
                </a:extLst>
              </p14:cNvPr>
              <p14:cNvContentPartPr/>
              <p14:nvPr/>
            </p14:nvContentPartPr>
            <p14:xfrm>
              <a:off x="7317215" y="645285"/>
              <a:ext cx="1047600" cy="281880"/>
            </p14:xfrm>
          </p:contentPart>
        </mc:Choice>
        <mc:Fallback xmlns="">
          <p:pic>
            <p:nvPicPr>
              <p:cNvPr id="57" name="Рукописный ввод 56">
                <a:extLst>
                  <a:ext uri="{FF2B5EF4-FFF2-40B4-BE49-F238E27FC236}">
                    <a16:creationId xmlns:a16="http://schemas.microsoft.com/office/drawing/2014/main" id="{545E89A2-C36C-8003-EA75-221687D807A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299209" y="627285"/>
                <a:ext cx="1083252" cy="3175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D236D-D093-3C85-06BC-DB72EB06D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" y="81773"/>
            <a:ext cx="5199064" cy="905793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highlight>
                  <a:srgbClr val="00B050"/>
                </a:highlight>
                <a:latin typeface="Arial Black" panose="020B0A04020102020204" pitchFamily="34" charset="0"/>
              </a:rPr>
              <a:t>Пункты выдачи </a:t>
            </a:r>
            <a:endParaRPr lang="ru-RU" dirty="0">
              <a:solidFill>
                <a:schemeClr val="tx1"/>
              </a:solidFill>
              <a:highlight>
                <a:srgbClr val="00B050"/>
              </a:highligh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1CF88E-7EBC-1289-736B-2E76258200AA}"/>
              </a:ext>
            </a:extLst>
          </p:cNvPr>
          <p:cNvSpPr txBox="1"/>
          <p:nvPr/>
        </p:nvSpPr>
        <p:spPr>
          <a:xfrm>
            <a:off x="517822" y="4232325"/>
            <a:ext cx="5674975" cy="227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Arial Black" panose="020B0A04020102020204" pitchFamily="34" charset="0"/>
              </a:rPr>
              <a:t>Протяженность основного маршрута – </a:t>
            </a:r>
            <a:r>
              <a:rPr lang="ru-RU" sz="1600" dirty="0">
                <a:highlight>
                  <a:srgbClr val="00B050"/>
                </a:highlight>
                <a:latin typeface="Arial Black" panose="020B0A04020102020204" pitchFamily="34" charset="0"/>
              </a:rPr>
              <a:t>120 км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Arial Black" panose="020B0A04020102020204" pitchFamily="34" charset="0"/>
              </a:rPr>
              <a:t>Рекомендованное время прохождение маршрута – </a:t>
            </a:r>
            <a:r>
              <a:rPr lang="ru-RU" sz="1600" dirty="0">
                <a:highlight>
                  <a:srgbClr val="00B050"/>
                </a:highlight>
                <a:latin typeface="Arial Black" panose="020B0A04020102020204" pitchFamily="34" charset="0"/>
              </a:rPr>
              <a:t>8-10 суток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Arial Black" panose="020B0A04020102020204" pitchFamily="34" charset="0"/>
              </a:rPr>
              <a:t>Дополнительные маршруты – </a:t>
            </a:r>
            <a:r>
              <a:rPr lang="ru-RU" sz="1600" dirty="0">
                <a:highlight>
                  <a:srgbClr val="00B050"/>
                </a:highlight>
                <a:latin typeface="Arial Black" panose="020B0A04020102020204" pitchFamily="34" charset="0"/>
              </a:rPr>
              <a:t>100 км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Arial Black" panose="020B0A04020102020204" pitchFamily="34" charset="0"/>
              </a:rPr>
              <a:t>Стоянки(ночевки) на маршруте – </a:t>
            </a:r>
            <a:r>
              <a:rPr lang="ru-RU" sz="1600" dirty="0">
                <a:highlight>
                  <a:srgbClr val="00B050"/>
                </a:highlight>
                <a:latin typeface="Arial Black" panose="020B0A04020102020204" pitchFamily="34" charset="0"/>
              </a:rPr>
              <a:t>12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Arial Black" panose="020B0A04020102020204" pitchFamily="34" charset="0"/>
              </a:rPr>
              <a:t>Ежегодный поток туристов – </a:t>
            </a:r>
            <a:r>
              <a:rPr lang="ru-RU" sz="1600" dirty="0">
                <a:highlight>
                  <a:srgbClr val="00B050"/>
                </a:highlight>
                <a:latin typeface="Arial Black" panose="020B0A04020102020204" pitchFamily="34" charset="0"/>
              </a:rPr>
              <a:t>350.000чел.</a:t>
            </a:r>
          </a:p>
        </p:txBody>
      </p:sp>
      <p:pic>
        <p:nvPicPr>
          <p:cNvPr id="60" name="Рисунок 59" descr="Хозяйственная сумка со сплошной заливкой">
            <a:extLst>
              <a:ext uri="{FF2B5EF4-FFF2-40B4-BE49-F238E27FC236}">
                <a16:creationId xmlns:a16="http://schemas.microsoft.com/office/drawing/2014/main" id="{95C47667-D5AC-B6DF-D4C9-DF40D6DA846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801249" y="4869780"/>
            <a:ext cx="442672" cy="442672"/>
          </a:xfrm>
          <a:prstGeom prst="rect">
            <a:avLst/>
          </a:prstGeom>
        </p:spPr>
      </p:pic>
      <p:pic>
        <p:nvPicPr>
          <p:cNvPr id="61" name="Рисунок 60" descr="Хозяйственная сумка со сплошной заливкой">
            <a:extLst>
              <a:ext uri="{FF2B5EF4-FFF2-40B4-BE49-F238E27FC236}">
                <a16:creationId xmlns:a16="http://schemas.microsoft.com/office/drawing/2014/main" id="{D3636948-2427-9D89-50E9-5932501A6C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963184" y="5238440"/>
            <a:ext cx="442672" cy="442672"/>
          </a:xfrm>
          <a:prstGeom prst="rect">
            <a:avLst/>
          </a:prstGeom>
        </p:spPr>
      </p:pic>
      <p:pic>
        <p:nvPicPr>
          <p:cNvPr id="62" name="Рисунок 61" descr="Хозяйственная сумка со сплошной заливкой">
            <a:extLst>
              <a:ext uri="{FF2B5EF4-FFF2-40B4-BE49-F238E27FC236}">
                <a16:creationId xmlns:a16="http://schemas.microsoft.com/office/drawing/2014/main" id="{10C06E8F-A31F-D41A-7C2F-BA71C3162B1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836203" y="4726084"/>
            <a:ext cx="442672" cy="442672"/>
          </a:xfrm>
          <a:prstGeom prst="rect">
            <a:avLst/>
          </a:prstGeom>
        </p:spPr>
      </p:pic>
      <p:pic>
        <p:nvPicPr>
          <p:cNvPr id="63" name="Рисунок 62" descr="Хозяйственная сумка со сплошной заливкой">
            <a:extLst>
              <a:ext uri="{FF2B5EF4-FFF2-40B4-BE49-F238E27FC236}">
                <a16:creationId xmlns:a16="http://schemas.microsoft.com/office/drawing/2014/main" id="{2A7DA255-874A-62C8-1014-2BDCE3FD40D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184520" y="4077643"/>
            <a:ext cx="442672" cy="442672"/>
          </a:xfrm>
          <a:prstGeom prst="rect">
            <a:avLst/>
          </a:prstGeom>
        </p:spPr>
      </p:pic>
      <p:pic>
        <p:nvPicPr>
          <p:cNvPr id="64" name="Рисунок 63" descr="Хозяйственная сумка со сплошной заливкой">
            <a:extLst>
              <a:ext uri="{FF2B5EF4-FFF2-40B4-BE49-F238E27FC236}">
                <a16:creationId xmlns:a16="http://schemas.microsoft.com/office/drawing/2014/main" id="{88FF1F88-95F1-9FB0-A994-633AD474E77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022585" y="2519516"/>
            <a:ext cx="442672" cy="442672"/>
          </a:xfrm>
          <a:prstGeom prst="rect">
            <a:avLst/>
          </a:prstGeom>
        </p:spPr>
      </p:pic>
      <p:pic>
        <p:nvPicPr>
          <p:cNvPr id="65" name="Рисунок 64" descr="Хозяйственная сумка со сплошной заливкой">
            <a:extLst>
              <a:ext uri="{FF2B5EF4-FFF2-40B4-BE49-F238E27FC236}">
                <a16:creationId xmlns:a16="http://schemas.microsoft.com/office/drawing/2014/main" id="{09A5A62C-9895-683D-1588-A8F94E1AE4D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840600" y="484493"/>
            <a:ext cx="442672" cy="442672"/>
          </a:xfrm>
          <a:prstGeom prst="rect">
            <a:avLst/>
          </a:prstGeom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3BA414D-EA68-4450-E818-23FBEF35B754}"/>
              </a:ext>
            </a:extLst>
          </p:cNvPr>
          <p:cNvSpPr/>
          <p:nvPr/>
        </p:nvSpPr>
        <p:spPr>
          <a:xfrm>
            <a:off x="9853624" y="132084"/>
            <a:ext cx="2222297" cy="58345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/>
                </a:solidFill>
                <a:latin typeface="Arial Black" panose="020B0A04020102020204" pitchFamily="34" charset="0"/>
              </a:rPr>
              <a:t>Tube&amp;Food</a:t>
            </a:r>
            <a:endParaRPr lang="ru-RU" sz="24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 descr="Хозяйственная сумка со сплошной заливкой">
            <a:extLst>
              <a:ext uri="{FF2B5EF4-FFF2-40B4-BE49-F238E27FC236}">
                <a16:creationId xmlns:a16="http://schemas.microsoft.com/office/drawing/2014/main" id="{DC889870-11D8-08B8-083A-01760AA9A07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04394" y="2819589"/>
            <a:ext cx="457200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4D97C-A39C-184B-1D71-B730100534C9}"/>
              </a:ext>
            </a:extLst>
          </p:cNvPr>
          <p:cNvSpPr txBox="1"/>
          <p:nvPr/>
        </p:nvSpPr>
        <p:spPr>
          <a:xfrm>
            <a:off x="517822" y="3531437"/>
            <a:ext cx="434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highlight>
                  <a:srgbClr val="00B050"/>
                </a:highlight>
                <a:latin typeface="Arial Black" panose="020B0A04020102020204" pitchFamily="34" charset="0"/>
              </a:rPr>
              <a:t>Характеристика Большой Севастопольской тропы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54830-7A99-91F9-145E-E38A85CB755E}"/>
              </a:ext>
            </a:extLst>
          </p:cNvPr>
          <p:cNvSpPr txBox="1"/>
          <p:nvPr/>
        </p:nvSpPr>
        <p:spPr>
          <a:xfrm>
            <a:off x="839238" y="2863523"/>
            <a:ext cx="338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 Места закупки продуктов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94803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Изображение выглядит как одежда, рукав, Футболка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339AC4AE-EEB7-4B5B-EE6B-C8D888CB8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936198"/>
            <a:ext cx="2765268" cy="36581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E2AC0-ADAF-696D-ECB2-9F6698B5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58028">
            <a:off x="100749" y="167523"/>
            <a:ext cx="2411495" cy="8626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highlight>
                  <a:srgbClr val="00B050"/>
                </a:highlight>
                <a:latin typeface="Arial Black" panose="020B0A04020102020204" pitchFamily="34" charset="0"/>
              </a:rPr>
              <a:t>Бренд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CEC740-BA18-18A1-7C57-1A2EC7DC97B7}"/>
              </a:ext>
            </a:extLst>
          </p:cNvPr>
          <p:cNvSpPr/>
          <p:nvPr/>
        </p:nvSpPr>
        <p:spPr>
          <a:xfrm>
            <a:off x="9662681" y="6107634"/>
            <a:ext cx="2369662" cy="58345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tx1"/>
                </a:solidFill>
                <a:highlight>
                  <a:srgbClr val="00B050"/>
                </a:highlight>
                <a:latin typeface="Arial Black" panose="020B0A04020102020204" pitchFamily="34" charset="0"/>
              </a:rPr>
              <a:t>Tube&amp;Food</a:t>
            </a:r>
            <a:endParaRPr lang="ru-RU" sz="2400" b="1" i="1" dirty="0">
              <a:solidFill>
                <a:schemeClr val="tx1"/>
              </a:solidFill>
              <a:highlight>
                <a:srgbClr val="00B050"/>
              </a:highlight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85BF5C6-7636-AFF5-D755-65E7B3B3DE4E}"/>
              </a:ext>
            </a:extLst>
          </p:cNvPr>
          <p:cNvSpPr/>
          <p:nvPr/>
        </p:nvSpPr>
        <p:spPr>
          <a:xfrm>
            <a:off x="185108" y="1898101"/>
            <a:ext cx="2827864" cy="373189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B939DA0-2D64-00BF-B8D0-8E2394EEED8A}"/>
              </a:ext>
            </a:extLst>
          </p:cNvPr>
          <p:cNvSpPr/>
          <p:nvPr/>
        </p:nvSpPr>
        <p:spPr>
          <a:xfrm>
            <a:off x="3183079" y="1898101"/>
            <a:ext cx="2827864" cy="373189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C4F234A-7C37-FE98-805F-4C40A8633A74}"/>
              </a:ext>
            </a:extLst>
          </p:cNvPr>
          <p:cNvSpPr/>
          <p:nvPr/>
        </p:nvSpPr>
        <p:spPr>
          <a:xfrm>
            <a:off x="9204479" y="1898101"/>
            <a:ext cx="2827864" cy="373189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0534357-78CD-7FE7-444E-4B81DD8DB9BE}"/>
              </a:ext>
            </a:extLst>
          </p:cNvPr>
          <p:cNvGrpSpPr/>
          <p:nvPr/>
        </p:nvGrpSpPr>
        <p:grpSpPr>
          <a:xfrm rot="12278030">
            <a:off x="5272981" y="-1736164"/>
            <a:ext cx="3514279" cy="3505312"/>
            <a:chOff x="8238439" y="1401469"/>
            <a:chExt cx="3514279" cy="3505312"/>
          </a:xfrm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0A7304C4-89E5-01E3-9ECE-5FEFB95B6191}"/>
                </a:ext>
              </a:extLst>
            </p:cNvPr>
            <p:cNvSpPr/>
            <p:nvPr/>
          </p:nvSpPr>
          <p:spPr>
            <a:xfrm>
              <a:off x="8238439" y="1401469"/>
              <a:ext cx="3514279" cy="3505312"/>
            </a:xfrm>
            <a:custGeom>
              <a:avLst/>
              <a:gdLst>
                <a:gd name="connsiteX0" fmla="*/ 116064 w 4466897"/>
                <a:gd name="connsiteY0" fmla="*/ 1975702 h 4728394"/>
                <a:gd name="connsiteX1" fmla="*/ 25322 w 4466897"/>
                <a:gd name="connsiteY1" fmla="*/ 3029705 h 4728394"/>
                <a:gd name="connsiteX2" fmla="*/ 639576 w 4466897"/>
                <a:gd name="connsiteY2" fmla="*/ 3762621 h 4728394"/>
                <a:gd name="connsiteX3" fmla="*/ 1191008 w 4466897"/>
                <a:gd name="connsiteY3" fmla="*/ 3797522 h 4728394"/>
                <a:gd name="connsiteX4" fmla="*/ 1295710 w 4466897"/>
                <a:gd name="connsiteY4" fmla="*/ 4258212 h 4728394"/>
                <a:gd name="connsiteX5" fmla="*/ 1805261 w 4466897"/>
                <a:gd name="connsiteY5" fmla="*/ 4600240 h 4728394"/>
                <a:gd name="connsiteX6" fmla="*/ 2600999 w 4466897"/>
                <a:gd name="connsiteY6" fmla="*/ 4718902 h 4728394"/>
                <a:gd name="connsiteX7" fmla="*/ 3319954 w 4466897"/>
                <a:gd name="connsiteY7" fmla="*/ 4376875 h 4728394"/>
                <a:gd name="connsiteX8" fmla="*/ 3536339 w 4466897"/>
                <a:gd name="connsiteY8" fmla="*/ 4104649 h 4728394"/>
                <a:gd name="connsiteX9" fmla="*/ 3285054 w 4466897"/>
                <a:gd name="connsiteY9" fmla="*/ 3895244 h 4728394"/>
                <a:gd name="connsiteX10" fmla="*/ 3724803 w 4466897"/>
                <a:gd name="connsiteY10" fmla="*/ 3818463 h 4728394"/>
                <a:gd name="connsiteX11" fmla="*/ 4066831 w 4466897"/>
                <a:gd name="connsiteY11" fmla="*/ 3427574 h 4728394"/>
                <a:gd name="connsiteX12" fmla="*/ 4248315 w 4466897"/>
                <a:gd name="connsiteY12" fmla="*/ 3029705 h 4728394"/>
                <a:gd name="connsiteX13" fmla="*/ 4353017 w 4466897"/>
                <a:gd name="connsiteY13" fmla="*/ 2708618 h 4728394"/>
                <a:gd name="connsiteX14" fmla="*/ 4380938 w 4466897"/>
                <a:gd name="connsiteY14" fmla="*/ 2415452 h 4728394"/>
                <a:gd name="connsiteX15" fmla="*/ 3983069 w 4466897"/>
                <a:gd name="connsiteY15" fmla="*/ 2736539 h 4728394"/>
                <a:gd name="connsiteX16" fmla="*/ 4380938 w 4466897"/>
                <a:gd name="connsiteY16" fmla="*/ 2073425 h 4728394"/>
                <a:gd name="connsiteX17" fmla="*/ 4464699 w 4466897"/>
                <a:gd name="connsiteY17" fmla="*/ 1605754 h 4728394"/>
                <a:gd name="connsiteX18" fmla="*/ 4332077 w 4466897"/>
                <a:gd name="connsiteY18" fmla="*/ 1389370 h 4728394"/>
                <a:gd name="connsiteX19" fmla="*/ 4094751 w 4466897"/>
                <a:gd name="connsiteY19" fmla="*/ 1619715 h 4728394"/>
                <a:gd name="connsiteX20" fmla="*/ 4339057 w 4466897"/>
                <a:gd name="connsiteY20" fmla="*/ 1186945 h 4728394"/>
                <a:gd name="connsiteX21" fmla="*/ 4248315 w 4466897"/>
                <a:gd name="connsiteY21" fmla="*/ 663434 h 4728394"/>
                <a:gd name="connsiteX22" fmla="*/ 4115692 w 4466897"/>
                <a:gd name="connsiteY22" fmla="*/ 279525 h 4728394"/>
                <a:gd name="connsiteX23" fmla="*/ 4178513 w 4466897"/>
                <a:gd name="connsiteY23" fmla="*/ 49180 h 4728394"/>
                <a:gd name="connsiteX24" fmla="*/ 3948168 w 4466897"/>
                <a:gd name="connsiteY24" fmla="*/ 56160 h 4728394"/>
                <a:gd name="connsiteX25" fmla="*/ 3459557 w 4466897"/>
                <a:gd name="connsiteY25" fmla="*/ 49180 h 4728394"/>
                <a:gd name="connsiteX26" fmla="*/ 3159411 w 4466897"/>
                <a:gd name="connsiteY26" fmla="*/ 105021 h 4728394"/>
                <a:gd name="connsiteX27" fmla="*/ 2970947 w 4466897"/>
                <a:gd name="connsiteY27" fmla="*/ 237644 h 4728394"/>
                <a:gd name="connsiteX28" fmla="*/ 2838324 w 4466897"/>
                <a:gd name="connsiteY28" fmla="*/ 530811 h 4728394"/>
                <a:gd name="connsiteX29" fmla="*/ 2698721 w 4466897"/>
                <a:gd name="connsiteY29" fmla="*/ 467989 h 4728394"/>
                <a:gd name="connsiteX30" fmla="*/ 2922086 w 4466897"/>
                <a:gd name="connsiteY30" fmla="*/ 146902 h 4728394"/>
                <a:gd name="connsiteX31" fmla="*/ 2901145 w 4466897"/>
                <a:gd name="connsiteY31" fmla="*/ 319 h 4728394"/>
                <a:gd name="connsiteX32" fmla="*/ 2238031 w 4466897"/>
                <a:gd name="connsiteY32" fmla="*/ 181803 h 4728394"/>
                <a:gd name="connsiteX33" fmla="*/ 2000706 w 4466897"/>
                <a:gd name="connsiteY33" fmla="*/ 328386 h 4728394"/>
                <a:gd name="connsiteX34" fmla="*/ 1937884 w 4466897"/>
                <a:gd name="connsiteY34" fmla="*/ 614573 h 4728394"/>
                <a:gd name="connsiteX35" fmla="*/ 1923924 w 4466897"/>
                <a:gd name="connsiteY35" fmla="*/ 1005461 h 4728394"/>
                <a:gd name="connsiteX36" fmla="*/ 1812241 w 4466897"/>
                <a:gd name="connsiteY36" fmla="*/ 747196 h 4728394"/>
                <a:gd name="connsiteX37" fmla="*/ 1826202 w 4466897"/>
                <a:gd name="connsiteY37" fmla="*/ 502890 h 4728394"/>
                <a:gd name="connsiteX38" fmla="*/ 1812241 w 4466897"/>
                <a:gd name="connsiteY38" fmla="*/ 377247 h 4728394"/>
                <a:gd name="connsiteX39" fmla="*/ 1379472 w 4466897"/>
                <a:gd name="connsiteY39" fmla="*/ 509870 h 4728394"/>
                <a:gd name="connsiteX40" fmla="*/ 1072345 w 4466897"/>
                <a:gd name="connsiteY40" fmla="*/ 698334 h 4728394"/>
                <a:gd name="connsiteX41" fmla="*/ 835020 w 4466897"/>
                <a:gd name="connsiteY41" fmla="*/ 1040362 h 4728394"/>
                <a:gd name="connsiteX42" fmla="*/ 674477 w 4466897"/>
                <a:gd name="connsiteY42" fmla="*/ 1298628 h 4728394"/>
                <a:gd name="connsiteX43" fmla="*/ 646556 w 4466897"/>
                <a:gd name="connsiteY43" fmla="*/ 1598774 h 4728394"/>
                <a:gd name="connsiteX44" fmla="*/ 814080 w 4466897"/>
                <a:gd name="connsiteY44" fmla="*/ 1954762 h 4728394"/>
                <a:gd name="connsiteX45" fmla="*/ 751258 w 4466897"/>
                <a:gd name="connsiteY45" fmla="*/ 2017583 h 4728394"/>
                <a:gd name="connsiteX46" fmla="*/ 604675 w 4466897"/>
                <a:gd name="connsiteY46" fmla="*/ 1605754 h 4728394"/>
                <a:gd name="connsiteX47" fmla="*/ 527893 w 4466897"/>
                <a:gd name="connsiteY47" fmla="*/ 1445211 h 4728394"/>
                <a:gd name="connsiteX48" fmla="*/ 339429 w 4466897"/>
                <a:gd name="connsiteY48" fmla="*/ 1724417 h 4728394"/>
                <a:gd name="connsiteX49" fmla="*/ 102104 w 4466897"/>
                <a:gd name="connsiteY49" fmla="*/ 2024563 h 4728394"/>
                <a:gd name="connsiteX50" fmla="*/ 116064 w 4466897"/>
                <a:gd name="connsiteY50" fmla="*/ 1975702 h 4728394"/>
                <a:gd name="connsiteX0" fmla="*/ 116064 w 4466897"/>
                <a:gd name="connsiteY0" fmla="*/ 1975702 h 4728394"/>
                <a:gd name="connsiteX1" fmla="*/ 25322 w 4466897"/>
                <a:gd name="connsiteY1" fmla="*/ 3029705 h 4728394"/>
                <a:gd name="connsiteX2" fmla="*/ 639576 w 4466897"/>
                <a:gd name="connsiteY2" fmla="*/ 3762621 h 4728394"/>
                <a:gd name="connsiteX3" fmla="*/ 1191008 w 4466897"/>
                <a:gd name="connsiteY3" fmla="*/ 3797522 h 4728394"/>
                <a:gd name="connsiteX4" fmla="*/ 1295710 w 4466897"/>
                <a:gd name="connsiteY4" fmla="*/ 4258212 h 4728394"/>
                <a:gd name="connsiteX5" fmla="*/ 1805261 w 4466897"/>
                <a:gd name="connsiteY5" fmla="*/ 4600240 h 4728394"/>
                <a:gd name="connsiteX6" fmla="*/ 2600999 w 4466897"/>
                <a:gd name="connsiteY6" fmla="*/ 4718902 h 4728394"/>
                <a:gd name="connsiteX7" fmla="*/ 3319954 w 4466897"/>
                <a:gd name="connsiteY7" fmla="*/ 4376875 h 4728394"/>
                <a:gd name="connsiteX8" fmla="*/ 3536339 w 4466897"/>
                <a:gd name="connsiteY8" fmla="*/ 4104649 h 4728394"/>
                <a:gd name="connsiteX9" fmla="*/ 3166391 w 4466897"/>
                <a:gd name="connsiteY9" fmla="*/ 3867323 h 4728394"/>
                <a:gd name="connsiteX10" fmla="*/ 3724803 w 4466897"/>
                <a:gd name="connsiteY10" fmla="*/ 3818463 h 4728394"/>
                <a:gd name="connsiteX11" fmla="*/ 4066831 w 4466897"/>
                <a:gd name="connsiteY11" fmla="*/ 3427574 h 4728394"/>
                <a:gd name="connsiteX12" fmla="*/ 4248315 w 4466897"/>
                <a:gd name="connsiteY12" fmla="*/ 3029705 h 4728394"/>
                <a:gd name="connsiteX13" fmla="*/ 4353017 w 4466897"/>
                <a:gd name="connsiteY13" fmla="*/ 2708618 h 4728394"/>
                <a:gd name="connsiteX14" fmla="*/ 4380938 w 4466897"/>
                <a:gd name="connsiteY14" fmla="*/ 2415452 h 4728394"/>
                <a:gd name="connsiteX15" fmla="*/ 3983069 w 4466897"/>
                <a:gd name="connsiteY15" fmla="*/ 2736539 h 4728394"/>
                <a:gd name="connsiteX16" fmla="*/ 4380938 w 4466897"/>
                <a:gd name="connsiteY16" fmla="*/ 2073425 h 4728394"/>
                <a:gd name="connsiteX17" fmla="*/ 4464699 w 4466897"/>
                <a:gd name="connsiteY17" fmla="*/ 1605754 h 4728394"/>
                <a:gd name="connsiteX18" fmla="*/ 4332077 w 4466897"/>
                <a:gd name="connsiteY18" fmla="*/ 1389370 h 4728394"/>
                <a:gd name="connsiteX19" fmla="*/ 4094751 w 4466897"/>
                <a:gd name="connsiteY19" fmla="*/ 1619715 h 4728394"/>
                <a:gd name="connsiteX20" fmla="*/ 4339057 w 4466897"/>
                <a:gd name="connsiteY20" fmla="*/ 1186945 h 4728394"/>
                <a:gd name="connsiteX21" fmla="*/ 4248315 w 4466897"/>
                <a:gd name="connsiteY21" fmla="*/ 663434 h 4728394"/>
                <a:gd name="connsiteX22" fmla="*/ 4115692 w 4466897"/>
                <a:gd name="connsiteY22" fmla="*/ 279525 h 4728394"/>
                <a:gd name="connsiteX23" fmla="*/ 4178513 w 4466897"/>
                <a:gd name="connsiteY23" fmla="*/ 49180 h 4728394"/>
                <a:gd name="connsiteX24" fmla="*/ 3948168 w 4466897"/>
                <a:gd name="connsiteY24" fmla="*/ 56160 h 4728394"/>
                <a:gd name="connsiteX25" fmla="*/ 3459557 w 4466897"/>
                <a:gd name="connsiteY25" fmla="*/ 49180 h 4728394"/>
                <a:gd name="connsiteX26" fmla="*/ 3159411 w 4466897"/>
                <a:gd name="connsiteY26" fmla="*/ 105021 h 4728394"/>
                <a:gd name="connsiteX27" fmla="*/ 2970947 w 4466897"/>
                <a:gd name="connsiteY27" fmla="*/ 237644 h 4728394"/>
                <a:gd name="connsiteX28" fmla="*/ 2838324 w 4466897"/>
                <a:gd name="connsiteY28" fmla="*/ 530811 h 4728394"/>
                <a:gd name="connsiteX29" fmla="*/ 2698721 w 4466897"/>
                <a:gd name="connsiteY29" fmla="*/ 467989 h 4728394"/>
                <a:gd name="connsiteX30" fmla="*/ 2922086 w 4466897"/>
                <a:gd name="connsiteY30" fmla="*/ 146902 h 4728394"/>
                <a:gd name="connsiteX31" fmla="*/ 2901145 w 4466897"/>
                <a:gd name="connsiteY31" fmla="*/ 319 h 4728394"/>
                <a:gd name="connsiteX32" fmla="*/ 2238031 w 4466897"/>
                <a:gd name="connsiteY32" fmla="*/ 181803 h 4728394"/>
                <a:gd name="connsiteX33" fmla="*/ 2000706 w 4466897"/>
                <a:gd name="connsiteY33" fmla="*/ 328386 h 4728394"/>
                <a:gd name="connsiteX34" fmla="*/ 1937884 w 4466897"/>
                <a:gd name="connsiteY34" fmla="*/ 614573 h 4728394"/>
                <a:gd name="connsiteX35" fmla="*/ 1923924 w 4466897"/>
                <a:gd name="connsiteY35" fmla="*/ 1005461 h 4728394"/>
                <a:gd name="connsiteX36" fmla="*/ 1812241 w 4466897"/>
                <a:gd name="connsiteY36" fmla="*/ 747196 h 4728394"/>
                <a:gd name="connsiteX37" fmla="*/ 1826202 w 4466897"/>
                <a:gd name="connsiteY37" fmla="*/ 502890 h 4728394"/>
                <a:gd name="connsiteX38" fmla="*/ 1812241 w 4466897"/>
                <a:gd name="connsiteY38" fmla="*/ 377247 h 4728394"/>
                <a:gd name="connsiteX39" fmla="*/ 1379472 w 4466897"/>
                <a:gd name="connsiteY39" fmla="*/ 509870 h 4728394"/>
                <a:gd name="connsiteX40" fmla="*/ 1072345 w 4466897"/>
                <a:gd name="connsiteY40" fmla="*/ 698334 h 4728394"/>
                <a:gd name="connsiteX41" fmla="*/ 835020 w 4466897"/>
                <a:gd name="connsiteY41" fmla="*/ 1040362 h 4728394"/>
                <a:gd name="connsiteX42" fmla="*/ 674477 w 4466897"/>
                <a:gd name="connsiteY42" fmla="*/ 1298628 h 4728394"/>
                <a:gd name="connsiteX43" fmla="*/ 646556 w 4466897"/>
                <a:gd name="connsiteY43" fmla="*/ 1598774 h 4728394"/>
                <a:gd name="connsiteX44" fmla="*/ 814080 w 4466897"/>
                <a:gd name="connsiteY44" fmla="*/ 1954762 h 4728394"/>
                <a:gd name="connsiteX45" fmla="*/ 751258 w 4466897"/>
                <a:gd name="connsiteY45" fmla="*/ 2017583 h 4728394"/>
                <a:gd name="connsiteX46" fmla="*/ 604675 w 4466897"/>
                <a:gd name="connsiteY46" fmla="*/ 1605754 h 4728394"/>
                <a:gd name="connsiteX47" fmla="*/ 527893 w 4466897"/>
                <a:gd name="connsiteY47" fmla="*/ 1445211 h 4728394"/>
                <a:gd name="connsiteX48" fmla="*/ 339429 w 4466897"/>
                <a:gd name="connsiteY48" fmla="*/ 1724417 h 4728394"/>
                <a:gd name="connsiteX49" fmla="*/ 102104 w 4466897"/>
                <a:gd name="connsiteY49" fmla="*/ 2024563 h 4728394"/>
                <a:gd name="connsiteX50" fmla="*/ 116064 w 4466897"/>
                <a:gd name="connsiteY50" fmla="*/ 1975702 h 4728394"/>
                <a:gd name="connsiteX0" fmla="*/ 116064 w 4466897"/>
                <a:gd name="connsiteY0" fmla="*/ 1975702 h 4733143"/>
                <a:gd name="connsiteX1" fmla="*/ 25322 w 4466897"/>
                <a:gd name="connsiteY1" fmla="*/ 3029705 h 4733143"/>
                <a:gd name="connsiteX2" fmla="*/ 639576 w 4466897"/>
                <a:gd name="connsiteY2" fmla="*/ 3762621 h 4733143"/>
                <a:gd name="connsiteX3" fmla="*/ 1191008 w 4466897"/>
                <a:gd name="connsiteY3" fmla="*/ 3797522 h 4733143"/>
                <a:gd name="connsiteX4" fmla="*/ 1295710 w 4466897"/>
                <a:gd name="connsiteY4" fmla="*/ 4258212 h 4733143"/>
                <a:gd name="connsiteX5" fmla="*/ 1805261 w 4466897"/>
                <a:gd name="connsiteY5" fmla="*/ 4600240 h 4733143"/>
                <a:gd name="connsiteX6" fmla="*/ 2600999 w 4466897"/>
                <a:gd name="connsiteY6" fmla="*/ 4718902 h 4733143"/>
                <a:gd name="connsiteX7" fmla="*/ 3201292 w 4466897"/>
                <a:gd name="connsiteY7" fmla="*/ 4300093 h 4733143"/>
                <a:gd name="connsiteX8" fmla="*/ 3536339 w 4466897"/>
                <a:gd name="connsiteY8" fmla="*/ 4104649 h 4733143"/>
                <a:gd name="connsiteX9" fmla="*/ 3166391 w 4466897"/>
                <a:gd name="connsiteY9" fmla="*/ 3867323 h 4733143"/>
                <a:gd name="connsiteX10" fmla="*/ 3724803 w 4466897"/>
                <a:gd name="connsiteY10" fmla="*/ 3818463 h 4733143"/>
                <a:gd name="connsiteX11" fmla="*/ 4066831 w 4466897"/>
                <a:gd name="connsiteY11" fmla="*/ 3427574 h 4733143"/>
                <a:gd name="connsiteX12" fmla="*/ 4248315 w 4466897"/>
                <a:gd name="connsiteY12" fmla="*/ 3029705 h 4733143"/>
                <a:gd name="connsiteX13" fmla="*/ 4353017 w 4466897"/>
                <a:gd name="connsiteY13" fmla="*/ 2708618 h 4733143"/>
                <a:gd name="connsiteX14" fmla="*/ 4380938 w 4466897"/>
                <a:gd name="connsiteY14" fmla="*/ 2415452 h 4733143"/>
                <a:gd name="connsiteX15" fmla="*/ 3983069 w 4466897"/>
                <a:gd name="connsiteY15" fmla="*/ 2736539 h 4733143"/>
                <a:gd name="connsiteX16" fmla="*/ 4380938 w 4466897"/>
                <a:gd name="connsiteY16" fmla="*/ 2073425 h 4733143"/>
                <a:gd name="connsiteX17" fmla="*/ 4464699 w 4466897"/>
                <a:gd name="connsiteY17" fmla="*/ 1605754 h 4733143"/>
                <a:gd name="connsiteX18" fmla="*/ 4332077 w 4466897"/>
                <a:gd name="connsiteY18" fmla="*/ 1389370 h 4733143"/>
                <a:gd name="connsiteX19" fmla="*/ 4094751 w 4466897"/>
                <a:gd name="connsiteY19" fmla="*/ 1619715 h 4733143"/>
                <a:gd name="connsiteX20" fmla="*/ 4339057 w 4466897"/>
                <a:gd name="connsiteY20" fmla="*/ 1186945 h 4733143"/>
                <a:gd name="connsiteX21" fmla="*/ 4248315 w 4466897"/>
                <a:gd name="connsiteY21" fmla="*/ 663434 h 4733143"/>
                <a:gd name="connsiteX22" fmla="*/ 4115692 w 4466897"/>
                <a:gd name="connsiteY22" fmla="*/ 279525 h 4733143"/>
                <a:gd name="connsiteX23" fmla="*/ 4178513 w 4466897"/>
                <a:gd name="connsiteY23" fmla="*/ 49180 h 4733143"/>
                <a:gd name="connsiteX24" fmla="*/ 3948168 w 4466897"/>
                <a:gd name="connsiteY24" fmla="*/ 56160 h 4733143"/>
                <a:gd name="connsiteX25" fmla="*/ 3459557 w 4466897"/>
                <a:gd name="connsiteY25" fmla="*/ 49180 h 4733143"/>
                <a:gd name="connsiteX26" fmla="*/ 3159411 w 4466897"/>
                <a:gd name="connsiteY26" fmla="*/ 105021 h 4733143"/>
                <a:gd name="connsiteX27" fmla="*/ 2970947 w 4466897"/>
                <a:gd name="connsiteY27" fmla="*/ 237644 h 4733143"/>
                <a:gd name="connsiteX28" fmla="*/ 2838324 w 4466897"/>
                <a:gd name="connsiteY28" fmla="*/ 530811 h 4733143"/>
                <a:gd name="connsiteX29" fmla="*/ 2698721 w 4466897"/>
                <a:gd name="connsiteY29" fmla="*/ 467989 h 4733143"/>
                <a:gd name="connsiteX30" fmla="*/ 2922086 w 4466897"/>
                <a:gd name="connsiteY30" fmla="*/ 146902 h 4733143"/>
                <a:gd name="connsiteX31" fmla="*/ 2901145 w 4466897"/>
                <a:gd name="connsiteY31" fmla="*/ 319 h 4733143"/>
                <a:gd name="connsiteX32" fmla="*/ 2238031 w 4466897"/>
                <a:gd name="connsiteY32" fmla="*/ 181803 h 4733143"/>
                <a:gd name="connsiteX33" fmla="*/ 2000706 w 4466897"/>
                <a:gd name="connsiteY33" fmla="*/ 328386 h 4733143"/>
                <a:gd name="connsiteX34" fmla="*/ 1937884 w 4466897"/>
                <a:gd name="connsiteY34" fmla="*/ 614573 h 4733143"/>
                <a:gd name="connsiteX35" fmla="*/ 1923924 w 4466897"/>
                <a:gd name="connsiteY35" fmla="*/ 1005461 h 4733143"/>
                <a:gd name="connsiteX36" fmla="*/ 1812241 w 4466897"/>
                <a:gd name="connsiteY36" fmla="*/ 747196 h 4733143"/>
                <a:gd name="connsiteX37" fmla="*/ 1826202 w 4466897"/>
                <a:gd name="connsiteY37" fmla="*/ 502890 h 4733143"/>
                <a:gd name="connsiteX38" fmla="*/ 1812241 w 4466897"/>
                <a:gd name="connsiteY38" fmla="*/ 377247 h 4733143"/>
                <a:gd name="connsiteX39" fmla="*/ 1379472 w 4466897"/>
                <a:gd name="connsiteY39" fmla="*/ 509870 h 4733143"/>
                <a:gd name="connsiteX40" fmla="*/ 1072345 w 4466897"/>
                <a:gd name="connsiteY40" fmla="*/ 698334 h 4733143"/>
                <a:gd name="connsiteX41" fmla="*/ 835020 w 4466897"/>
                <a:gd name="connsiteY41" fmla="*/ 1040362 h 4733143"/>
                <a:gd name="connsiteX42" fmla="*/ 674477 w 4466897"/>
                <a:gd name="connsiteY42" fmla="*/ 1298628 h 4733143"/>
                <a:gd name="connsiteX43" fmla="*/ 646556 w 4466897"/>
                <a:gd name="connsiteY43" fmla="*/ 1598774 h 4733143"/>
                <a:gd name="connsiteX44" fmla="*/ 814080 w 4466897"/>
                <a:gd name="connsiteY44" fmla="*/ 1954762 h 4733143"/>
                <a:gd name="connsiteX45" fmla="*/ 751258 w 4466897"/>
                <a:gd name="connsiteY45" fmla="*/ 2017583 h 4733143"/>
                <a:gd name="connsiteX46" fmla="*/ 604675 w 4466897"/>
                <a:gd name="connsiteY46" fmla="*/ 1605754 h 4733143"/>
                <a:gd name="connsiteX47" fmla="*/ 527893 w 4466897"/>
                <a:gd name="connsiteY47" fmla="*/ 1445211 h 4733143"/>
                <a:gd name="connsiteX48" fmla="*/ 339429 w 4466897"/>
                <a:gd name="connsiteY48" fmla="*/ 1724417 h 4733143"/>
                <a:gd name="connsiteX49" fmla="*/ 102104 w 4466897"/>
                <a:gd name="connsiteY49" fmla="*/ 2024563 h 4733143"/>
                <a:gd name="connsiteX50" fmla="*/ 116064 w 4466897"/>
                <a:gd name="connsiteY50" fmla="*/ 1975702 h 4733143"/>
                <a:gd name="connsiteX0" fmla="*/ 116064 w 4466897"/>
                <a:gd name="connsiteY0" fmla="*/ 1975702 h 4690095"/>
                <a:gd name="connsiteX1" fmla="*/ 25322 w 4466897"/>
                <a:gd name="connsiteY1" fmla="*/ 3029705 h 4690095"/>
                <a:gd name="connsiteX2" fmla="*/ 639576 w 4466897"/>
                <a:gd name="connsiteY2" fmla="*/ 3762621 h 4690095"/>
                <a:gd name="connsiteX3" fmla="*/ 1191008 w 4466897"/>
                <a:gd name="connsiteY3" fmla="*/ 3797522 h 4690095"/>
                <a:gd name="connsiteX4" fmla="*/ 1295710 w 4466897"/>
                <a:gd name="connsiteY4" fmla="*/ 4258212 h 4690095"/>
                <a:gd name="connsiteX5" fmla="*/ 1805261 w 4466897"/>
                <a:gd name="connsiteY5" fmla="*/ 4600240 h 4690095"/>
                <a:gd name="connsiteX6" fmla="*/ 2426495 w 4466897"/>
                <a:gd name="connsiteY6" fmla="*/ 4670041 h 4690095"/>
                <a:gd name="connsiteX7" fmla="*/ 3201292 w 4466897"/>
                <a:gd name="connsiteY7" fmla="*/ 4300093 h 4690095"/>
                <a:gd name="connsiteX8" fmla="*/ 3536339 w 4466897"/>
                <a:gd name="connsiteY8" fmla="*/ 4104649 h 4690095"/>
                <a:gd name="connsiteX9" fmla="*/ 3166391 w 4466897"/>
                <a:gd name="connsiteY9" fmla="*/ 3867323 h 4690095"/>
                <a:gd name="connsiteX10" fmla="*/ 3724803 w 4466897"/>
                <a:gd name="connsiteY10" fmla="*/ 3818463 h 4690095"/>
                <a:gd name="connsiteX11" fmla="*/ 4066831 w 4466897"/>
                <a:gd name="connsiteY11" fmla="*/ 3427574 h 4690095"/>
                <a:gd name="connsiteX12" fmla="*/ 4248315 w 4466897"/>
                <a:gd name="connsiteY12" fmla="*/ 3029705 h 4690095"/>
                <a:gd name="connsiteX13" fmla="*/ 4353017 w 4466897"/>
                <a:gd name="connsiteY13" fmla="*/ 2708618 h 4690095"/>
                <a:gd name="connsiteX14" fmla="*/ 4380938 w 4466897"/>
                <a:gd name="connsiteY14" fmla="*/ 2415452 h 4690095"/>
                <a:gd name="connsiteX15" fmla="*/ 3983069 w 4466897"/>
                <a:gd name="connsiteY15" fmla="*/ 2736539 h 4690095"/>
                <a:gd name="connsiteX16" fmla="*/ 4380938 w 4466897"/>
                <a:gd name="connsiteY16" fmla="*/ 2073425 h 4690095"/>
                <a:gd name="connsiteX17" fmla="*/ 4464699 w 4466897"/>
                <a:gd name="connsiteY17" fmla="*/ 1605754 h 4690095"/>
                <a:gd name="connsiteX18" fmla="*/ 4332077 w 4466897"/>
                <a:gd name="connsiteY18" fmla="*/ 1389370 h 4690095"/>
                <a:gd name="connsiteX19" fmla="*/ 4094751 w 4466897"/>
                <a:gd name="connsiteY19" fmla="*/ 1619715 h 4690095"/>
                <a:gd name="connsiteX20" fmla="*/ 4339057 w 4466897"/>
                <a:gd name="connsiteY20" fmla="*/ 1186945 h 4690095"/>
                <a:gd name="connsiteX21" fmla="*/ 4248315 w 4466897"/>
                <a:gd name="connsiteY21" fmla="*/ 663434 h 4690095"/>
                <a:gd name="connsiteX22" fmla="*/ 4115692 w 4466897"/>
                <a:gd name="connsiteY22" fmla="*/ 279525 h 4690095"/>
                <a:gd name="connsiteX23" fmla="*/ 4178513 w 4466897"/>
                <a:gd name="connsiteY23" fmla="*/ 49180 h 4690095"/>
                <a:gd name="connsiteX24" fmla="*/ 3948168 w 4466897"/>
                <a:gd name="connsiteY24" fmla="*/ 56160 h 4690095"/>
                <a:gd name="connsiteX25" fmla="*/ 3459557 w 4466897"/>
                <a:gd name="connsiteY25" fmla="*/ 49180 h 4690095"/>
                <a:gd name="connsiteX26" fmla="*/ 3159411 w 4466897"/>
                <a:gd name="connsiteY26" fmla="*/ 105021 h 4690095"/>
                <a:gd name="connsiteX27" fmla="*/ 2970947 w 4466897"/>
                <a:gd name="connsiteY27" fmla="*/ 237644 h 4690095"/>
                <a:gd name="connsiteX28" fmla="*/ 2838324 w 4466897"/>
                <a:gd name="connsiteY28" fmla="*/ 530811 h 4690095"/>
                <a:gd name="connsiteX29" fmla="*/ 2698721 w 4466897"/>
                <a:gd name="connsiteY29" fmla="*/ 467989 h 4690095"/>
                <a:gd name="connsiteX30" fmla="*/ 2922086 w 4466897"/>
                <a:gd name="connsiteY30" fmla="*/ 146902 h 4690095"/>
                <a:gd name="connsiteX31" fmla="*/ 2901145 w 4466897"/>
                <a:gd name="connsiteY31" fmla="*/ 319 h 4690095"/>
                <a:gd name="connsiteX32" fmla="*/ 2238031 w 4466897"/>
                <a:gd name="connsiteY32" fmla="*/ 181803 h 4690095"/>
                <a:gd name="connsiteX33" fmla="*/ 2000706 w 4466897"/>
                <a:gd name="connsiteY33" fmla="*/ 328386 h 4690095"/>
                <a:gd name="connsiteX34" fmla="*/ 1937884 w 4466897"/>
                <a:gd name="connsiteY34" fmla="*/ 614573 h 4690095"/>
                <a:gd name="connsiteX35" fmla="*/ 1923924 w 4466897"/>
                <a:gd name="connsiteY35" fmla="*/ 1005461 h 4690095"/>
                <a:gd name="connsiteX36" fmla="*/ 1812241 w 4466897"/>
                <a:gd name="connsiteY36" fmla="*/ 747196 h 4690095"/>
                <a:gd name="connsiteX37" fmla="*/ 1826202 w 4466897"/>
                <a:gd name="connsiteY37" fmla="*/ 502890 h 4690095"/>
                <a:gd name="connsiteX38" fmla="*/ 1812241 w 4466897"/>
                <a:gd name="connsiteY38" fmla="*/ 377247 h 4690095"/>
                <a:gd name="connsiteX39" fmla="*/ 1379472 w 4466897"/>
                <a:gd name="connsiteY39" fmla="*/ 509870 h 4690095"/>
                <a:gd name="connsiteX40" fmla="*/ 1072345 w 4466897"/>
                <a:gd name="connsiteY40" fmla="*/ 698334 h 4690095"/>
                <a:gd name="connsiteX41" fmla="*/ 835020 w 4466897"/>
                <a:gd name="connsiteY41" fmla="*/ 1040362 h 4690095"/>
                <a:gd name="connsiteX42" fmla="*/ 674477 w 4466897"/>
                <a:gd name="connsiteY42" fmla="*/ 1298628 h 4690095"/>
                <a:gd name="connsiteX43" fmla="*/ 646556 w 4466897"/>
                <a:gd name="connsiteY43" fmla="*/ 1598774 h 4690095"/>
                <a:gd name="connsiteX44" fmla="*/ 814080 w 4466897"/>
                <a:gd name="connsiteY44" fmla="*/ 1954762 h 4690095"/>
                <a:gd name="connsiteX45" fmla="*/ 751258 w 4466897"/>
                <a:gd name="connsiteY45" fmla="*/ 2017583 h 4690095"/>
                <a:gd name="connsiteX46" fmla="*/ 604675 w 4466897"/>
                <a:gd name="connsiteY46" fmla="*/ 1605754 h 4690095"/>
                <a:gd name="connsiteX47" fmla="*/ 527893 w 4466897"/>
                <a:gd name="connsiteY47" fmla="*/ 1445211 h 4690095"/>
                <a:gd name="connsiteX48" fmla="*/ 339429 w 4466897"/>
                <a:gd name="connsiteY48" fmla="*/ 1724417 h 4690095"/>
                <a:gd name="connsiteX49" fmla="*/ 102104 w 4466897"/>
                <a:gd name="connsiteY49" fmla="*/ 2024563 h 4690095"/>
                <a:gd name="connsiteX50" fmla="*/ 116064 w 4466897"/>
                <a:gd name="connsiteY50" fmla="*/ 1975702 h 4690095"/>
                <a:gd name="connsiteX0" fmla="*/ 116064 w 4466897"/>
                <a:gd name="connsiteY0" fmla="*/ 1975702 h 4676002"/>
                <a:gd name="connsiteX1" fmla="*/ 25322 w 4466897"/>
                <a:gd name="connsiteY1" fmla="*/ 3029705 h 4676002"/>
                <a:gd name="connsiteX2" fmla="*/ 639576 w 4466897"/>
                <a:gd name="connsiteY2" fmla="*/ 3762621 h 4676002"/>
                <a:gd name="connsiteX3" fmla="*/ 1191008 w 4466897"/>
                <a:gd name="connsiteY3" fmla="*/ 3797522 h 4676002"/>
                <a:gd name="connsiteX4" fmla="*/ 1295710 w 4466897"/>
                <a:gd name="connsiteY4" fmla="*/ 4258212 h 4676002"/>
                <a:gd name="connsiteX5" fmla="*/ 1721499 w 4466897"/>
                <a:gd name="connsiteY5" fmla="*/ 4509498 h 4676002"/>
                <a:gd name="connsiteX6" fmla="*/ 2426495 w 4466897"/>
                <a:gd name="connsiteY6" fmla="*/ 4670041 h 4676002"/>
                <a:gd name="connsiteX7" fmla="*/ 3201292 w 4466897"/>
                <a:gd name="connsiteY7" fmla="*/ 4300093 h 4676002"/>
                <a:gd name="connsiteX8" fmla="*/ 3536339 w 4466897"/>
                <a:gd name="connsiteY8" fmla="*/ 4104649 h 4676002"/>
                <a:gd name="connsiteX9" fmla="*/ 3166391 w 4466897"/>
                <a:gd name="connsiteY9" fmla="*/ 3867323 h 4676002"/>
                <a:gd name="connsiteX10" fmla="*/ 3724803 w 4466897"/>
                <a:gd name="connsiteY10" fmla="*/ 3818463 h 4676002"/>
                <a:gd name="connsiteX11" fmla="*/ 4066831 w 4466897"/>
                <a:gd name="connsiteY11" fmla="*/ 3427574 h 4676002"/>
                <a:gd name="connsiteX12" fmla="*/ 4248315 w 4466897"/>
                <a:gd name="connsiteY12" fmla="*/ 3029705 h 4676002"/>
                <a:gd name="connsiteX13" fmla="*/ 4353017 w 4466897"/>
                <a:gd name="connsiteY13" fmla="*/ 2708618 h 4676002"/>
                <a:gd name="connsiteX14" fmla="*/ 4380938 w 4466897"/>
                <a:gd name="connsiteY14" fmla="*/ 2415452 h 4676002"/>
                <a:gd name="connsiteX15" fmla="*/ 3983069 w 4466897"/>
                <a:gd name="connsiteY15" fmla="*/ 2736539 h 4676002"/>
                <a:gd name="connsiteX16" fmla="*/ 4380938 w 4466897"/>
                <a:gd name="connsiteY16" fmla="*/ 2073425 h 4676002"/>
                <a:gd name="connsiteX17" fmla="*/ 4464699 w 4466897"/>
                <a:gd name="connsiteY17" fmla="*/ 1605754 h 4676002"/>
                <a:gd name="connsiteX18" fmla="*/ 4332077 w 4466897"/>
                <a:gd name="connsiteY18" fmla="*/ 1389370 h 4676002"/>
                <a:gd name="connsiteX19" fmla="*/ 4094751 w 4466897"/>
                <a:gd name="connsiteY19" fmla="*/ 1619715 h 4676002"/>
                <a:gd name="connsiteX20" fmla="*/ 4339057 w 4466897"/>
                <a:gd name="connsiteY20" fmla="*/ 1186945 h 4676002"/>
                <a:gd name="connsiteX21" fmla="*/ 4248315 w 4466897"/>
                <a:gd name="connsiteY21" fmla="*/ 663434 h 4676002"/>
                <a:gd name="connsiteX22" fmla="*/ 4115692 w 4466897"/>
                <a:gd name="connsiteY22" fmla="*/ 279525 h 4676002"/>
                <a:gd name="connsiteX23" fmla="*/ 4178513 w 4466897"/>
                <a:gd name="connsiteY23" fmla="*/ 49180 h 4676002"/>
                <a:gd name="connsiteX24" fmla="*/ 3948168 w 4466897"/>
                <a:gd name="connsiteY24" fmla="*/ 56160 h 4676002"/>
                <a:gd name="connsiteX25" fmla="*/ 3459557 w 4466897"/>
                <a:gd name="connsiteY25" fmla="*/ 49180 h 4676002"/>
                <a:gd name="connsiteX26" fmla="*/ 3159411 w 4466897"/>
                <a:gd name="connsiteY26" fmla="*/ 105021 h 4676002"/>
                <a:gd name="connsiteX27" fmla="*/ 2970947 w 4466897"/>
                <a:gd name="connsiteY27" fmla="*/ 237644 h 4676002"/>
                <a:gd name="connsiteX28" fmla="*/ 2838324 w 4466897"/>
                <a:gd name="connsiteY28" fmla="*/ 530811 h 4676002"/>
                <a:gd name="connsiteX29" fmla="*/ 2698721 w 4466897"/>
                <a:gd name="connsiteY29" fmla="*/ 467989 h 4676002"/>
                <a:gd name="connsiteX30" fmla="*/ 2922086 w 4466897"/>
                <a:gd name="connsiteY30" fmla="*/ 146902 h 4676002"/>
                <a:gd name="connsiteX31" fmla="*/ 2901145 w 4466897"/>
                <a:gd name="connsiteY31" fmla="*/ 319 h 4676002"/>
                <a:gd name="connsiteX32" fmla="*/ 2238031 w 4466897"/>
                <a:gd name="connsiteY32" fmla="*/ 181803 h 4676002"/>
                <a:gd name="connsiteX33" fmla="*/ 2000706 w 4466897"/>
                <a:gd name="connsiteY33" fmla="*/ 328386 h 4676002"/>
                <a:gd name="connsiteX34" fmla="*/ 1937884 w 4466897"/>
                <a:gd name="connsiteY34" fmla="*/ 614573 h 4676002"/>
                <a:gd name="connsiteX35" fmla="*/ 1923924 w 4466897"/>
                <a:gd name="connsiteY35" fmla="*/ 1005461 h 4676002"/>
                <a:gd name="connsiteX36" fmla="*/ 1812241 w 4466897"/>
                <a:gd name="connsiteY36" fmla="*/ 747196 h 4676002"/>
                <a:gd name="connsiteX37" fmla="*/ 1826202 w 4466897"/>
                <a:gd name="connsiteY37" fmla="*/ 502890 h 4676002"/>
                <a:gd name="connsiteX38" fmla="*/ 1812241 w 4466897"/>
                <a:gd name="connsiteY38" fmla="*/ 377247 h 4676002"/>
                <a:gd name="connsiteX39" fmla="*/ 1379472 w 4466897"/>
                <a:gd name="connsiteY39" fmla="*/ 509870 h 4676002"/>
                <a:gd name="connsiteX40" fmla="*/ 1072345 w 4466897"/>
                <a:gd name="connsiteY40" fmla="*/ 698334 h 4676002"/>
                <a:gd name="connsiteX41" fmla="*/ 835020 w 4466897"/>
                <a:gd name="connsiteY41" fmla="*/ 1040362 h 4676002"/>
                <a:gd name="connsiteX42" fmla="*/ 674477 w 4466897"/>
                <a:gd name="connsiteY42" fmla="*/ 1298628 h 4676002"/>
                <a:gd name="connsiteX43" fmla="*/ 646556 w 4466897"/>
                <a:gd name="connsiteY43" fmla="*/ 1598774 h 4676002"/>
                <a:gd name="connsiteX44" fmla="*/ 814080 w 4466897"/>
                <a:gd name="connsiteY44" fmla="*/ 1954762 h 4676002"/>
                <a:gd name="connsiteX45" fmla="*/ 751258 w 4466897"/>
                <a:gd name="connsiteY45" fmla="*/ 2017583 h 4676002"/>
                <a:gd name="connsiteX46" fmla="*/ 604675 w 4466897"/>
                <a:gd name="connsiteY46" fmla="*/ 1605754 h 4676002"/>
                <a:gd name="connsiteX47" fmla="*/ 527893 w 4466897"/>
                <a:gd name="connsiteY47" fmla="*/ 1445211 h 4676002"/>
                <a:gd name="connsiteX48" fmla="*/ 339429 w 4466897"/>
                <a:gd name="connsiteY48" fmla="*/ 1724417 h 4676002"/>
                <a:gd name="connsiteX49" fmla="*/ 102104 w 4466897"/>
                <a:gd name="connsiteY49" fmla="*/ 2024563 h 4676002"/>
                <a:gd name="connsiteX50" fmla="*/ 116064 w 4466897"/>
                <a:gd name="connsiteY50" fmla="*/ 1975702 h 4676002"/>
                <a:gd name="connsiteX0" fmla="*/ 116064 w 4466897"/>
                <a:gd name="connsiteY0" fmla="*/ 1975702 h 4676455"/>
                <a:gd name="connsiteX1" fmla="*/ 25322 w 4466897"/>
                <a:gd name="connsiteY1" fmla="*/ 3029705 h 4676455"/>
                <a:gd name="connsiteX2" fmla="*/ 639576 w 4466897"/>
                <a:gd name="connsiteY2" fmla="*/ 3762621 h 4676455"/>
                <a:gd name="connsiteX3" fmla="*/ 1191008 w 4466897"/>
                <a:gd name="connsiteY3" fmla="*/ 3797522 h 4676455"/>
                <a:gd name="connsiteX4" fmla="*/ 1351551 w 4466897"/>
                <a:gd name="connsiteY4" fmla="*/ 4188411 h 4676455"/>
                <a:gd name="connsiteX5" fmla="*/ 1721499 w 4466897"/>
                <a:gd name="connsiteY5" fmla="*/ 4509498 h 4676455"/>
                <a:gd name="connsiteX6" fmla="*/ 2426495 w 4466897"/>
                <a:gd name="connsiteY6" fmla="*/ 4670041 h 4676455"/>
                <a:gd name="connsiteX7" fmla="*/ 3201292 w 4466897"/>
                <a:gd name="connsiteY7" fmla="*/ 4300093 h 4676455"/>
                <a:gd name="connsiteX8" fmla="*/ 3536339 w 4466897"/>
                <a:gd name="connsiteY8" fmla="*/ 4104649 h 4676455"/>
                <a:gd name="connsiteX9" fmla="*/ 3166391 w 4466897"/>
                <a:gd name="connsiteY9" fmla="*/ 3867323 h 4676455"/>
                <a:gd name="connsiteX10" fmla="*/ 3724803 w 4466897"/>
                <a:gd name="connsiteY10" fmla="*/ 3818463 h 4676455"/>
                <a:gd name="connsiteX11" fmla="*/ 4066831 w 4466897"/>
                <a:gd name="connsiteY11" fmla="*/ 3427574 h 4676455"/>
                <a:gd name="connsiteX12" fmla="*/ 4248315 w 4466897"/>
                <a:gd name="connsiteY12" fmla="*/ 3029705 h 4676455"/>
                <a:gd name="connsiteX13" fmla="*/ 4353017 w 4466897"/>
                <a:gd name="connsiteY13" fmla="*/ 2708618 h 4676455"/>
                <a:gd name="connsiteX14" fmla="*/ 4380938 w 4466897"/>
                <a:gd name="connsiteY14" fmla="*/ 2415452 h 4676455"/>
                <a:gd name="connsiteX15" fmla="*/ 3983069 w 4466897"/>
                <a:gd name="connsiteY15" fmla="*/ 2736539 h 4676455"/>
                <a:gd name="connsiteX16" fmla="*/ 4380938 w 4466897"/>
                <a:gd name="connsiteY16" fmla="*/ 2073425 h 4676455"/>
                <a:gd name="connsiteX17" fmla="*/ 4464699 w 4466897"/>
                <a:gd name="connsiteY17" fmla="*/ 1605754 h 4676455"/>
                <a:gd name="connsiteX18" fmla="*/ 4332077 w 4466897"/>
                <a:gd name="connsiteY18" fmla="*/ 1389370 h 4676455"/>
                <a:gd name="connsiteX19" fmla="*/ 4094751 w 4466897"/>
                <a:gd name="connsiteY19" fmla="*/ 1619715 h 4676455"/>
                <a:gd name="connsiteX20" fmla="*/ 4339057 w 4466897"/>
                <a:gd name="connsiteY20" fmla="*/ 1186945 h 4676455"/>
                <a:gd name="connsiteX21" fmla="*/ 4248315 w 4466897"/>
                <a:gd name="connsiteY21" fmla="*/ 663434 h 4676455"/>
                <a:gd name="connsiteX22" fmla="*/ 4115692 w 4466897"/>
                <a:gd name="connsiteY22" fmla="*/ 279525 h 4676455"/>
                <a:gd name="connsiteX23" fmla="*/ 4178513 w 4466897"/>
                <a:gd name="connsiteY23" fmla="*/ 49180 h 4676455"/>
                <a:gd name="connsiteX24" fmla="*/ 3948168 w 4466897"/>
                <a:gd name="connsiteY24" fmla="*/ 56160 h 4676455"/>
                <a:gd name="connsiteX25" fmla="*/ 3459557 w 4466897"/>
                <a:gd name="connsiteY25" fmla="*/ 49180 h 4676455"/>
                <a:gd name="connsiteX26" fmla="*/ 3159411 w 4466897"/>
                <a:gd name="connsiteY26" fmla="*/ 105021 h 4676455"/>
                <a:gd name="connsiteX27" fmla="*/ 2970947 w 4466897"/>
                <a:gd name="connsiteY27" fmla="*/ 237644 h 4676455"/>
                <a:gd name="connsiteX28" fmla="*/ 2838324 w 4466897"/>
                <a:gd name="connsiteY28" fmla="*/ 530811 h 4676455"/>
                <a:gd name="connsiteX29" fmla="*/ 2698721 w 4466897"/>
                <a:gd name="connsiteY29" fmla="*/ 467989 h 4676455"/>
                <a:gd name="connsiteX30" fmla="*/ 2922086 w 4466897"/>
                <a:gd name="connsiteY30" fmla="*/ 146902 h 4676455"/>
                <a:gd name="connsiteX31" fmla="*/ 2901145 w 4466897"/>
                <a:gd name="connsiteY31" fmla="*/ 319 h 4676455"/>
                <a:gd name="connsiteX32" fmla="*/ 2238031 w 4466897"/>
                <a:gd name="connsiteY32" fmla="*/ 181803 h 4676455"/>
                <a:gd name="connsiteX33" fmla="*/ 2000706 w 4466897"/>
                <a:gd name="connsiteY33" fmla="*/ 328386 h 4676455"/>
                <a:gd name="connsiteX34" fmla="*/ 1937884 w 4466897"/>
                <a:gd name="connsiteY34" fmla="*/ 614573 h 4676455"/>
                <a:gd name="connsiteX35" fmla="*/ 1923924 w 4466897"/>
                <a:gd name="connsiteY35" fmla="*/ 1005461 h 4676455"/>
                <a:gd name="connsiteX36" fmla="*/ 1812241 w 4466897"/>
                <a:gd name="connsiteY36" fmla="*/ 747196 h 4676455"/>
                <a:gd name="connsiteX37" fmla="*/ 1826202 w 4466897"/>
                <a:gd name="connsiteY37" fmla="*/ 502890 h 4676455"/>
                <a:gd name="connsiteX38" fmla="*/ 1812241 w 4466897"/>
                <a:gd name="connsiteY38" fmla="*/ 377247 h 4676455"/>
                <a:gd name="connsiteX39" fmla="*/ 1379472 w 4466897"/>
                <a:gd name="connsiteY39" fmla="*/ 509870 h 4676455"/>
                <a:gd name="connsiteX40" fmla="*/ 1072345 w 4466897"/>
                <a:gd name="connsiteY40" fmla="*/ 698334 h 4676455"/>
                <a:gd name="connsiteX41" fmla="*/ 835020 w 4466897"/>
                <a:gd name="connsiteY41" fmla="*/ 1040362 h 4676455"/>
                <a:gd name="connsiteX42" fmla="*/ 674477 w 4466897"/>
                <a:gd name="connsiteY42" fmla="*/ 1298628 h 4676455"/>
                <a:gd name="connsiteX43" fmla="*/ 646556 w 4466897"/>
                <a:gd name="connsiteY43" fmla="*/ 1598774 h 4676455"/>
                <a:gd name="connsiteX44" fmla="*/ 814080 w 4466897"/>
                <a:gd name="connsiteY44" fmla="*/ 1954762 h 4676455"/>
                <a:gd name="connsiteX45" fmla="*/ 751258 w 4466897"/>
                <a:gd name="connsiteY45" fmla="*/ 2017583 h 4676455"/>
                <a:gd name="connsiteX46" fmla="*/ 604675 w 4466897"/>
                <a:gd name="connsiteY46" fmla="*/ 1605754 h 4676455"/>
                <a:gd name="connsiteX47" fmla="*/ 527893 w 4466897"/>
                <a:gd name="connsiteY47" fmla="*/ 1445211 h 4676455"/>
                <a:gd name="connsiteX48" fmla="*/ 339429 w 4466897"/>
                <a:gd name="connsiteY48" fmla="*/ 1724417 h 4676455"/>
                <a:gd name="connsiteX49" fmla="*/ 102104 w 4466897"/>
                <a:gd name="connsiteY49" fmla="*/ 2024563 h 4676455"/>
                <a:gd name="connsiteX50" fmla="*/ 116064 w 4466897"/>
                <a:gd name="connsiteY50" fmla="*/ 1975702 h 4676455"/>
                <a:gd name="connsiteX0" fmla="*/ 116976 w 4467809"/>
                <a:gd name="connsiteY0" fmla="*/ 1975702 h 4676455"/>
                <a:gd name="connsiteX1" fmla="*/ 26234 w 4467809"/>
                <a:gd name="connsiteY1" fmla="*/ 3029705 h 4676455"/>
                <a:gd name="connsiteX2" fmla="*/ 654449 w 4467809"/>
                <a:gd name="connsiteY2" fmla="*/ 3629998 h 4676455"/>
                <a:gd name="connsiteX3" fmla="*/ 1191920 w 4467809"/>
                <a:gd name="connsiteY3" fmla="*/ 3797522 h 4676455"/>
                <a:gd name="connsiteX4" fmla="*/ 1352463 w 4467809"/>
                <a:gd name="connsiteY4" fmla="*/ 4188411 h 4676455"/>
                <a:gd name="connsiteX5" fmla="*/ 1722411 w 4467809"/>
                <a:gd name="connsiteY5" fmla="*/ 4509498 h 4676455"/>
                <a:gd name="connsiteX6" fmla="*/ 2427407 w 4467809"/>
                <a:gd name="connsiteY6" fmla="*/ 4670041 h 4676455"/>
                <a:gd name="connsiteX7" fmla="*/ 3202204 w 4467809"/>
                <a:gd name="connsiteY7" fmla="*/ 4300093 h 4676455"/>
                <a:gd name="connsiteX8" fmla="*/ 3537251 w 4467809"/>
                <a:gd name="connsiteY8" fmla="*/ 4104649 h 4676455"/>
                <a:gd name="connsiteX9" fmla="*/ 3167303 w 4467809"/>
                <a:gd name="connsiteY9" fmla="*/ 3867323 h 4676455"/>
                <a:gd name="connsiteX10" fmla="*/ 3725715 w 4467809"/>
                <a:gd name="connsiteY10" fmla="*/ 3818463 h 4676455"/>
                <a:gd name="connsiteX11" fmla="*/ 4067743 w 4467809"/>
                <a:gd name="connsiteY11" fmla="*/ 3427574 h 4676455"/>
                <a:gd name="connsiteX12" fmla="*/ 4249227 w 4467809"/>
                <a:gd name="connsiteY12" fmla="*/ 3029705 h 4676455"/>
                <a:gd name="connsiteX13" fmla="*/ 4353929 w 4467809"/>
                <a:gd name="connsiteY13" fmla="*/ 2708618 h 4676455"/>
                <a:gd name="connsiteX14" fmla="*/ 4381850 w 4467809"/>
                <a:gd name="connsiteY14" fmla="*/ 2415452 h 4676455"/>
                <a:gd name="connsiteX15" fmla="*/ 3983981 w 4467809"/>
                <a:gd name="connsiteY15" fmla="*/ 2736539 h 4676455"/>
                <a:gd name="connsiteX16" fmla="*/ 4381850 w 4467809"/>
                <a:gd name="connsiteY16" fmla="*/ 2073425 h 4676455"/>
                <a:gd name="connsiteX17" fmla="*/ 4465611 w 4467809"/>
                <a:gd name="connsiteY17" fmla="*/ 1605754 h 4676455"/>
                <a:gd name="connsiteX18" fmla="*/ 4332989 w 4467809"/>
                <a:gd name="connsiteY18" fmla="*/ 1389370 h 4676455"/>
                <a:gd name="connsiteX19" fmla="*/ 4095663 w 4467809"/>
                <a:gd name="connsiteY19" fmla="*/ 1619715 h 4676455"/>
                <a:gd name="connsiteX20" fmla="*/ 4339969 w 4467809"/>
                <a:gd name="connsiteY20" fmla="*/ 1186945 h 4676455"/>
                <a:gd name="connsiteX21" fmla="*/ 4249227 w 4467809"/>
                <a:gd name="connsiteY21" fmla="*/ 663434 h 4676455"/>
                <a:gd name="connsiteX22" fmla="*/ 4116604 w 4467809"/>
                <a:gd name="connsiteY22" fmla="*/ 279525 h 4676455"/>
                <a:gd name="connsiteX23" fmla="*/ 4179425 w 4467809"/>
                <a:gd name="connsiteY23" fmla="*/ 49180 h 4676455"/>
                <a:gd name="connsiteX24" fmla="*/ 3949080 w 4467809"/>
                <a:gd name="connsiteY24" fmla="*/ 56160 h 4676455"/>
                <a:gd name="connsiteX25" fmla="*/ 3460469 w 4467809"/>
                <a:gd name="connsiteY25" fmla="*/ 49180 h 4676455"/>
                <a:gd name="connsiteX26" fmla="*/ 3160323 w 4467809"/>
                <a:gd name="connsiteY26" fmla="*/ 105021 h 4676455"/>
                <a:gd name="connsiteX27" fmla="*/ 2971859 w 4467809"/>
                <a:gd name="connsiteY27" fmla="*/ 237644 h 4676455"/>
                <a:gd name="connsiteX28" fmla="*/ 2839236 w 4467809"/>
                <a:gd name="connsiteY28" fmla="*/ 530811 h 4676455"/>
                <a:gd name="connsiteX29" fmla="*/ 2699633 w 4467809"/>
                <a:gd name="connsiteY29" fmla="*/ 467989 h 4676455"/>
                <a:gd name="connsiteX30" fmla="*/ 2922998 w 4467809"/>
                <a:gd name="connsiteY30" fmla="*/ 146902 h 4676455"/>
                <a:gd name="connsiteX31" fmla="*/ 2902057 w 4467809"/>
                <a:gd name="connsiteY31" fmla="*/ 319 h 4676455"/>
                <a:gd name="connsiteX32" fmla="*/ 2238943 w 4467809"/>
                <a:gd name="connsiteY32" fmla="*/ 181803 h 4676455"/>
                <a:gd name="connsiteX33" fmla="*/ 2001618 w 4467809"/>
                <a:gd name="connsiteY33" fmla="*/ 328386 h 4676455"/>
                <a:gd name="connsiteX34" fmla="*/ 1938796 w 4467809"/>
                <a:gd name="connsiteY34" fmla="*/ 614573 h 4676455"/>
                <a:gd name="connsiteX35" fmla="*/ 1924836 w 4467809"/>
                <a:gd name="connsiteY35" fmla="*/ 1005461 h 4676455"/>
                <a:gd name="connsiteX36" fmla="*/ 1813153 w 4467809"/>
                <a:gd name="connsiteY36" fmla="*/ 747196 h 4676455"/>
                <a:gd name="connsiteX37" fmla="*/ 1827114 w 4467809"/>
                <a:gd name="connsiteY37" fmla="*/ 502890 h 4676455"/>
                <a:gd name="connsiteX38" fmla="*/ 1813153 w 4467809"/>
                <a:gd name="connsiteY38" fmla="*/ 377247 h 4676455"/>
                <a:gd name="connsiteX39" fmla="*/ 1380384 w 4467809"/>
                <a:gd name="connsiteY39" fmla="*/ 509870 h 4676455"/>
                <a:gd name="connsiteX40" fmla="*/ 1073257 w 4467809"/>
                <a:gd name="connsiteY40" fmla="*/ 698334 h 4676455"/>
                <a:gd name="connsiteX41" fmla="*/ 835932 w 4467809"/>
                <a:gd name="connsiteY41" fmla="*/ 1040362 h 4676455"/>
                <a:gd name="connsiteX42" fmla="*/ 675389 w 4467809"/>
                <a:gd name="connsiteY42" fmla="*/ 1298628 h 4676455"/>
                <a:gd name="connsiteX43" fmla="*/ 647468 w 4467809"/>
                <a:gd name="connsiteY43" fmla="*/ 1598774 h 4676455"/>
                <a:gd name="connsiteX44" fmla="*/ 814992 w 4467809"/>
                <a:gd name="connsiteY44" fmla="*/ 1954762 h 4676455"/>
                <a:gd name="connsiteX45" fmla="*/ 752170 w 4467809"/>
                <a:gd name="connsiteY45" fmla="*/ 2017583 h 4676455"/>
                <a:gd name="connsiteX46" fmla="*/ 605587 w 4467809"/>
                <a:gd name="connsiteY46" fmla="*/ 1605754 h 4676455"/>
                <a:gd name="connsiteX47" fmla="*/ 528805 w 4467809"/>
                <a:gd name="connsiteY47" fmla="*/ 1445211 h 4676455"/>
                <a:gd name="connsiteX48" fmla="*/ 340341 w 4467809"/>
                <a:gd name="connsiteY48" fmla="*/ 1724417 h 4676455"/>
                <a:gd name="connsiteX49" fmla="*/ 103016 w 4467809"/>
                <a:gd name="connsiteY49" fmla="*/ 2024563 h 4676455"/>
                <a:gd name="connsiteX50" fmla="*/ 116976 w 4467809"/>
                <a:gd name="connsiteY50" fmla="*/ 1975702 h 4676455"/>
                <a:gd name="connsiteX0" fmla="*/ 116976 w 4467809"/>
                <a:gd name="connsiteY0" fmla="*/ 1975702 h 4676455"/>
                <a:gd name="connsiteX1" fmla="*/ 26234 w 4467809"/>
                <a:gd name="connsiteY1" fmla="*/ 3029705 h 4676455"/>
                <a:gd name="connsiteX2" fmla="*/ 654449 w 4467809"/>
                <a:gd name="connsiteY2" fmla="*/ 3629998 h 4676455"/>
                <a:gd name="connsiteX3" fmla="*/ 1191920 w 4467809"/>
                <a:gd name="connsiteY3" fmla="*/ 3797522 h 4676455"/>
                <a:gd name="connsiteX4" fmla="*/ 1352463 w 4467809"/>
                <a:gd name="connsiteY4" fmla="*/ 4188411 h 4676455"/>
                <a:gd name="connsiteX5" fmla="*/ 1722411 w 4467809"/>
                <a:gd name="connsiteY5" fmla="*/ 4509498 h 4676455"/>
                <a:gd name="connsiteX6" fmla="*/ 2427407 w 4467809"/>
                <a:gd name="connsiteY6" fmla="*/ 4670041 h 4676455"/>
                <a:gd name="connsiteX7" fmla="*/ 3202204 w 4467809"/>
                <a:gd name="connsiteY7" fmla="*/ 4300093 h 4676455"/>
                <a:gd name="connsiteX8" fmla="*/ 3537251 w 4467809"/>
                <a:gd name="connsiteY8" fmla="*/ 4104649 h 4676455"/>
                <a:gd name="connsiteX9" fmla="*/ 3167303 w 4467809"/>
                <a:gd name="connsiteY9" fmla="*/ 3867323 h 4676455"/>
                <a:gd name="connsiteX10" fmla="*/ 3725715 w 4467809"/>
                <a:gd name="connsiteY10" fmla="*/ 3818463 h 4676455"/>
                <a:gd name="connsiteX11" fmla="*/ 4067743 w 4467809"/>
                <a:gd name="connsiteY11" fmla="*/ 3427574 h 4676455"/>
                <a:gd name="connsiteX12" fmla="*/ 4249227 w 4467809"/>
                <a:gd name="connsiteY12" fmla="*/ 3029705 h 4676455"/>
                <a:gd name="connsiteX13" fmla="*/ 4353929 w 4467809"/>
                <a:gd name="connsiteY13" fmla="*/ 2708618 h 4676455"/>
                <a:gd name="connsiteX14" fmla="*/ 4381850 w 4467809"/>
                <a:gd name="connsiteY14" fmla="*/ 2415452 h 4676455"/>
                <a:gd name="connsiteX15" fmla="*/ 3983981 w 4467809"/>
                <a:gd name="connsiteY15" fmla="*/ 2736539 h 4676455"/>
                <a:gd name="connsiteX16" fmla="*/ 4381850 w 4467809"/>
                <a:gd name="connsiteY16" fmla="*/ 2073425 h 4676455"/>
                <a:gd name="connsiteX17" fmla="*/ 4465611 w 4467809"/>
                <a:gd name="connsiteY17" fmla="*/ 1605754 h 4676455"/>
                <a:gd name="connsiteX18" fmla="*/ 4332989 w 4467809"/>
                <a:gd name="connsiteY18" fmla="*/ 1389370 h 4676455"/>
                <a:gd name="connsiteX19" fmla="*/ 4095663 w 4467809"/>
                <a:gd name="connsiteY19" fmla="*/ 1619715 h 4676455"/>
                <a:gd name="connsiteX20" fmla="*/ 4339969 w 4467809"/>
                <a:gd name="connsiteY20" fmla="*/ 1186945 h 4676455"/>
                <a:gd name="connsiteX21" fmla="*/ 4249227 w 4467809"/>
                <a:gd name="connsiteY21" fmla="*/ 663434 h 4676455"/>
                <a:gd name="connsiteX22" fmla="*/ 4116604 w 4467809"/>
                <a:gd name="connsiteY22" fmla="*/ 279525 h 4676455"/>
                <a:gd name="connsiteX23" fmla="*/ 4179425 w 4467809"/>
                <a:gd name="connsiteY23" fmla="*/ 49180 h 4676455"/>
                <a:gd name="connsiteX24" fmla="*/ 3949080 w 4467809"/>
                <a:gd name="connsiteY24" fmla="*/ 56160 h 4676455"/>
                <a:gd name="connsiteX25" fmla="*/ 3460469 w 4467809"/>
                <a:gd name="connsiteY25" fmla="*/ 49180 h 4676455"/>
                <a:gd name="connsiteX26" fmla="*/ 3160323 w 4467809"/>
                <a:gd name="connsiteY26" fmla="*/ 105021 h 4676455"/>
                <a:gd name="connsiteX27" fmla="*/ 2971859 w 4467809"/>
                <a:gd name="connsiteY27" fmla="*/ 237644 h 4676455"/>
                <a:gd name="connsiteX28" fmla="*/ 2839236 w 4467809"/>
                <a:gd name="connsiteY28" fmla="*/ 530811 h 4676455"/>
                <a:gd name="connsiteX29" fmla="*/ 2699633 w 4467809"/>
                <a:gd name="connsiteY29" fmla="*/ 467989 h 4676455"/>
                <a:gd name="connsiteX30" fmla="*/ 2922998 w 4467809"/>
                <a:gd name="connsiteY30" fmla="*/ 146902 h 4676455"/>
                <a:gd name="connsiteX31" fmla="*/ 2902057 w 4467809"/>
                <a:gd name="connsiteY31" fmla="*/ 319 h 4676455"/>
                <a:gd name="connsiteX32" fmla="*/ 2238943 w 4467809"/>
                <a:gd name="connsiteY32" fmla="*/ 181803 h 4676455"/>
                <a:gd name="connsiteX33" fmla="*/ 2001618 w 4467809"/>
                <a:gd name="connsiteY33" fmla="*/ 328386 h 4676455"/>
                <a:gd name="connsiteX34" fmla="*/ 1938796 w 4467809"/>
                <a:gd name="connsiteY34" fmla="*/ 614573 h 4676455"/>
                <a:gd name="connsiteX35" fmla="*/ 1924836 w 4467809"/>
                <a:gd name="connsiteY35" fmla="*/ 1005461 h 4676455"/>
                <a:gd name="connsiteX36" fmla="*/ 1813153 w 4467809"/>
                <a:gd name="connsiteY36" fmla="*/ 747196 h 4676455"/>
                <a:gd name="connsiteX37" fmla="*/ 1827114 w 4467809"/>
                <a:gd name="connsiteY37" fmla="*/ 502890 h 4676455"/>
                <a:gd name="connsiteX38" fmla="*/ 1813153 w 4467809"/>
                <a:gd name="connsiteY38" fmla="*/ 377247 h 4676455"/>
                <a:gd name="connsiteX39" fmla="*/ 1380384 w 4467809"/>
                <a:gd name="connsiteY39" fmla="*/ 509870 h 4676455"/>
                <a:gd name="connsiteX40" fmla="*/ 1073257 w 4467809"/>
                <a:gd name="connsiteY40" fmla="*/ 698334 h 4676455"/>
                <a:gd name="connsiteX41" fmla="*/ 835932 w 4467809"/>
                <a:gd name="connsiteY41" fmla="*/ 1040362 h 4676455"/>
                <a:gd name="connsiteX42" fmla="*/ 675389 w 4467809"/>
                <a:gd name="connsiteY42" fmla="*/ 1298628 h 4676455"/>
                <a:gd name="connsiteX43" fmla="*/ 647468 w 4467809"/>
                <a:gd name="connsiteY43" fmla="*/ 1598774 h 4676455"/>
                <a:gd name="connsiteX44" fmla="*/ 814992 w 4467809"/>
                <a:gd name="connsiteY44" fmla="*/ 1954762 h 4676455"/>
                <a:gd name="connsiteX45" fmla="*/ 752170 w 4467809"/>
                <a:gd name="connsiteY45" fmla="*/ 2017583 h 4676455"/>
                <a:gd name="connsiteX46" fmla="*/ 605587 w 4467809"/>
                <a:gd name="connsiteY46" fmla="*/ 1605754 h 4676455"/>
                <a:gd name="connsiteX47" fmla="*/ 528805 w 4467809"/>
                <a:gd name="connsiteY47" fmla="*/ 1445211 h 4676455"/>
                <a:gd name="connsiteX48" fmla="*/ 340341 w 4467809"/>
                <a:gd name="connsiteY48" fmla="*/ 1724417 h 4676455"/>
                <a:gd name="connsiteX49" fmla="*/ 103016 w 4467809"/>
                <a:gd name="connsiteY49" fmla="*/ 2024563 h 4676455"/>
                <a:gd name="connsiteX50" fmla="*/ 116976 w 4467809"/>
                <a:gd name="connsiteY50" fmla="*/ 1975702 h 4676455"/>
                <a:gd name="connsiteX0" fmla="*/ 61982 w 4412815"/>
                <a:gd name="connsiteY0" fmla="*/ 1975702 h 4676455"/>
                <a:gd name="connsiteX1" fmla="*/ 34062 w 4412815"/>
                <a:gd name="connsiteY1" fmla="*/ 3008764 h 4676455"/>
                <a:gd name="connsiteX2" fmla="*/ 599455 w 4412815"/>
                <a:gd name="connsiteY2" fmla="*/ 3629998 h 4676455"/>
                <a:gd name="connsiteX3" fmla="*/ 1136926 w 4412815"/>
                <a:gd name="connsiteY3" fmla="*/ 3797522 h 4676455"/>
                <a:gd name="connsiteX4" fmla="*/ 1297469 w 4412815"/>
                <a:gd name="connsiteY4" fmla="*/ 4188411 h 4676455"/>
                <a:gd name="connsiteX5" fmla="*/ 1667417 w 4412815"/>
                <a:gd name="connsiteY5" fmla="*/ 4509498 h 4676455"/>
                <a:gd name="connsiteX6" fmla="*/ 2372413 w 4412815"/>
                <a:gd name="connsiteY6" fmla="*/ 4670041 h 4676455"/>
                <a:gd name="connsiteX7" fmla="*/ 3147210 w 4412815"/>
                <a:gd name="connsiteY7" fmla="*/ 4300093 h 4676455"/>
                <a:gd name="connsiteX8" fmla="*/ 3482257 w 4412815"/>
                <a:gd name="connsiteY8" fmla="*/ 4104649 h 4676455"/>
                <a:gd name="connsiteX9" fmla="*/ 3112309 w 4412815"/>
                <a:gd name="connsiteY9" fmla="*/ 3867323 h 4676455"/>
                <a:gd name="connsiteX10" fmla="*/ 3670721 w 4412815"/>
                <a:gd name="connsiteY10" fmla="*/ 3818463 h 4676455"/>
                <a:gd name="connsiteX11" fmla="*/ 4012749 w 4412815"/>
                <a:gd name="connsiteY11" fmla="*/ 3427574 h 4676455"/>
                <a:gd name="connsiteX12" fmla="*/ 4194233 w 4412815"/>
                <a:gd name="connsiteY12" fmla="*/ 3029705 h 4676455"/>
                <a:gd name="connsiteX13" fmla="*/ 4298935 w 4412815"/>
                <a:gd name="connsiteY13" fmla="*/ 2708618 h 4676455"/>
                <a:gd name="connsiteX14" fmla="*/ 4326856 w 4412815"/>
                <a:gd name="connsiteY14" fmla="*/ 2415452 h 4676455"/>
                <a:gd name="connsiteX15" fmla="*/ 3928987 w 4412815"/>
                <a:gd name="connsiteY15" fmla="*/ 2736539 h 4676455"/>
                <a:gd name="connsiteX16" fmla="*/ 4326856 w 4412815"/>
                <a:gd name="connsiteY16" fmla="*/ 2073425 h 4676455"/>
                <a:gd name="connsiteX17" fmla="*/ 4410617 w 4412815"/>
                <a:gd name="connsiteY17" fmla="*/ 1605754 h 4676455"/>
                <a:gd name="connsiteX18" fmla="*/ 4277995 w 4412815"/>
                <a:gd name="connsiteY18" fmla="*/ 1389370 h 4676455"/>
                <a:gd name="connsiteX19" fmla="*/ 4040669 w 4412815"/>
                <a:gd name="connsiteY19" fmla="*/ 1619715 h 4676455"/>
                <a:gd name="connsiteX20" fmla="*/ 4284975 w 4412815"/>
                <a:gd name="connsiteY20" fmla="*/ 1186945 h 4676455"/>
                <a:gd name="connsiteX21" fmla="*/ 4194233 w 4412815"/>
                <a:gd name="connsiteY21" fmla="*/ 663434 h 4676455"/>
                <a:gd name="connsiteX22" fmla="*/ 4061610 w 4412815"/>
                <a:gd name="connsiteY22" fmla="*/ 279525 h 4676455"/>
                <a:gd name="connsiteX23" fmla="*/ 4124431 w 4412815"/>
                <a:gd name="connsiteY23" fmla="*/ 49180 h 4676455"/>
                <a:gd name="connsiteX24" fmla="*/ 3894086 w 4412815"/>
                <a:gd name="connsiteY24" fmla="*/ 56160 h 4676455"/>
                <a:gd name="connsiteX25" fmla="*/ 3405475 w 4412815"/>
                <a:gd name="connsiteY25" fmla="*/ 49180 h 4676455"/>
                <a:gd name="connsiteX26" fmla="*/ 3105329 w 4412815"/>
                <a:gd name="connsiteY26" fmla="*/ 105021 h 4676455"/>
                <a:gd name="connsiteX27" fmla="*/ 2916865 w 4412815"/>
                <a:gd name="connsiteY27" fmla="*/ 237644 h 4676455"/>
                <a:gd name="connsiteX28" fmla="*/ 2784242 w 4412815"/>
                <a:gd name="connsiteY28" fmla="*/ 530811 h 4676455"/>
                <a:gd name="connsiteX29" fmla="*/ 2644639 w 4412815"/>
                <a:gd name="connsiteY29" fmla="*/ 467989 h 4676455"/>
                <a:gd name="connsiteX30" fmla="*/ 2868004 w 4412815"/>
                <a:gd name="connsiteY30" fmla="*/ 146902 h 4676455"/>
                <a:gd name="connsiteX31" fmla="*/ 2847063 w 4412815"/>
                <a:gd name="connsiteY31" fmla="*/ 319 h 4676455"/>
                <a:gd name="connsiteX32" fmla="*/ 2183949 w 4412815"/>
                <a:gd name="connsiteY32" fmla="*/ 181803 h 4676455"/>
                <a:gd name="connsiteX33" fmla="*/ 1946624 w 4412815"/>
                <a:gd name="connsiteY33" fmla="*/ 328386 h 4676455"/>
                <a:gd name="connsiteX34" fmla="*/ 1883802 w 4412815"/>
                <a:gd name="connsiteY34" fmla="*/ 614573 h 4676455"/>
                <a:gd name="connsiteX35" fmla="*/ 1869842 w 4412815"/>
                <a:gd name="connsiteY35" fmla="*/ 1005461 h 4676455"/>
                <a:gd name="connsiteX36" fmla="*/ 1758159 w 4412815"/>
                <a:gd name="connsiteY36" fmla="*/ 747196 h 4676455"/>
                <a:gd name="connsiteX37" fmla="*/ 1772120 w 4412815"/>
                <a:gd name="connsiteY37" fmla="*/ 502890 h 4676455"/>
                <a:gd name="connsiteX38" fmla="*/ 1758159 w 4412815"/>
                <a:gd name="connsiteY38" fmla="*/ 377247 h 4676455"/>
                <a:gd name="connsiteX39" fmla="*/ 1325390 w 4412815"/>
                <a:gd name="connsiteY39" fmla="*/ 509870 h 4676455"/>
                <a:gd name="connsiteX40" fmla="*/ 1018263 w 4412815"/>
                <a:gd name="connsiteY40" fmla="*/ 698334 h 4676455"/>
                <a:gd name="connsiteX41" fmla="*/ 780938 w 4412815"/>
                <a:gd name="connsiteY41" fmla="*/ 1040362 h 4676455"/>
                <a:gd name="connsiteX42" fmla="*/ 620395 w 4412815"/>
                <a:gd name="connsiteY42" fmla="*/ 1298628 h 4676455"/>
                <a:gd name="connsiteX43" fmla="*/ 592474 w 4412815"/>
                <a:gd name="connsiteY43" fmla="*/ 1598774 h 4676455"/>
                <a:gd name="connsiteX44" fmla="*/ 759998 w 4412815"/>
                <a:gd name="connsiteY44" fmla="*/ 1954762 h 4676455"/>
                <a:gd name="connsiteX45" fmla="*/ 697176 w 4412815"/>
                <a:gd name="connsiteY45" fmla="*/ 2017583 h 4676455"/>
                <a:gd name="connsiteX46" fmla="*/ 550593 w 4412815"/>
                <a:gd name="connsiteY46" fmla="*/ 1605754 h 4676455"/>
                <a:gd name="connsiteX47" fmla="*/ 473811 w 4412815"/>
                <a:gd name="connsiteY47" fmla="*/ 1445211 h 4676455"/>
                <a:gd name="connsiteX48" fmla="*/ 285347 w 4412815"/>
                <a:gd name="connsiteY48" fmla="*/ 1724417 h 4676455"/>
                <a:gd name="connsiteX49" fmla="*/ 48022 w 4412815"/>
                <a:gd name="connsiteY49" fmla="*/ 2024563 h 4676455"/>
                <a:gd name="connsiteX50" fmla="*/ 61982 w 4412815"/>
                <a:gd name="connsiteY50" fmla="*/ 1975702 h 4676455"/>
                <a:gd name="connsiteX0" fmla="*/ 56893 w 4414706"/>
                <a:gd name="connsiteY0" fmla="*/ 1954762 h 4676455"/>
                <a:gd name="connsiteX1" fmla="*/ 35953 w 4414706"/>
                <a:gd name="connsiteY1" fmla="*/ 3008764 h 4676455"/>
                <a:gd name="connsiteX2" fmla="*/ 601346 w 4414706"/>
                <a:gd name="connsiteY2" fmla="*/ 3629998 h 4676455"/>
                <a:gd name="connsiteX3" fmla="*/ 1138817 w 4414706"/>
                <a:gd name="connsiteY3" fmla="*/ 3797522 h 4676455"/>
                <a:gd name="connsiteX4" fmla="*/ 1299360 w 4414706"/>
                <a:gd name="connsiteY4" fmla="*/ 4188411 h 4676455"/>
                <a:gd name="connsiteX5" fmla="*/ 1669308 w 4414706"/>
                <a:gd name="connsiteY5" fmla="*/ 4509498 h 4676455"/>
                <a:gd name="connsiteX6" fmla="*/ 2374304 w 4414706"/>
                <a:gd name="connsiteY6" fmla="*/ 4670041 h 4676455"/>
                <a:gd name="connsiteX7" fmla="*/ 3149101 w 4414706"/>
                <a:gd name="connsiteY7" fmla="*/ 4300093 h 4676455"/>
                <a:gd name="connsiteX8" fmla="*/ 3484148 w 4414706"/>
                <a:gd name="connsiteY8" fmla="*/ 4104649 h 4676455"/>
                <a:gd name="connsiteX9" fmla="*/ 3114200 w 4414706"/>
                <a:gd name="connsiteY9" fmla="*/ 3867323 h 4676455"/>
                <a:gd name="connsiteX10" fmla="*/ 3672612 w 4414706"/>
                <a:gd name="connsiteY10" fmla="*/ 3818463 h 4676455"/>
                <a:gd name="connsiteX11" fmla="*/ 4014640 w 4414706"/>
                <a:gd name="connsiteY11" fmla="*/ 3427574 h 4676455"/>
                <a:gd name="connsiteX12" fmla="*/ 4196124 w 4414706"/>
                <a:gd name="connsiteY12" fmla="*/ 3029705 h 4676455"/>
                <a:gd name="connsiteX13" fmla="*/ 4300826 w 4414706"/>
                <a:gd name="connsiteY13" fmla="*/ 2708618 h 4676455"/>
                <a:gd name="connsiteX14" fmla="*/ 4328747 w 4414706"/>
                <a:gd name="connsiteY14" fmla="*/ 2415452 h 4676455"/>
                <a:gd name="connsiteX15" fmla="*/ 3930878 w 4414706"/>
                <a:gd name="connsiteY15" fmla="*/ 2736539 h 4676455"/>
                <a:gd name="connsiteX16" fmla="*/ 4328747 w 4414706"/>
                <a:gd name="connsiteY16" fmla="*/ 2073425 h 4676455"/>
                <a:gd name="connsiteX17" fmla="*/ 4412508 w 4414706"/>
                <a:gd name="connsiteY17" fmla="*/ 1605754 h 4676455"/>
                <a:gd name="connsiteX18" fmla="*/ 4279886 w 4414706"/>
                <a:gd name="connsiteY18" fmla="*/ 1389370 h 4676455"/>
                <a:gd name="connsiteX19" fmla="*/ 4042560 w 4414706"/>
                <a:gd name="connsiteY19" fmla="*/ 1619715 h 4676455"/>
                <a:gd name="connsiteX20" fmla="*/ 4286866 w 4414706"/>
                <a:gd name="connsiteY20" fmla="*/ 1186945 h 4676455"/>
                <a:gd name="connsiteX21" fmla="*/ 4196124 w 4414706"/>
                <a:gd name="connsiteY21" fmla="*/ 663434 h 4676455"/>
                <a:gd name="connsiteX22" fmla="*/ 4063501 w 4414706"/>
                <a:gd name="connsiteY22" fmla="*/ 279525 h 4676455"/>
                <a:gd name="connsiteX23" fmla="*/ 4126322 w 4414706"/>
                <a:gd name="connsiteY23" fmla="*/ 49180 h 4676455"/>
                <a:gd name="connsiteX24" fmla="*/ 3895977 w 4414706"/>
                <a:gd name="connsiteY24" fmla="*/ 56160 h 4676455"/>
                <a:gd name="connsiteX25" fmla="*/ 3407366 w 4414706"/>
                <a:gd name="connsiteY25" fmla="*/ 49180 h 4676455"/>
                <a:gd name="connsiteX26" fmla="*/ 3107220 w 4414706"/>
                <a:gd name="connsiteY26" fmla="*/ 105021 h 4676455"/>
                <a:gd name="connsiteX27" fmla="*/ 2918756 w 4414706"/>
                <a:gd name="connsiteY27" fmla="*/ 237644 h 4676455"/>
                <a:gd name="connsiteX28" fmla="*/ 2786133 w 4414706"/>
                <a:gd name="connsiteY28" fmla="*/ 530811 h 4676455"/>
                <a:gd name="connsiteX29" fmla="*/ 2646530 w 4414706"/>
                <a:gd name="connsiteY29" fmla="*/ 467989 h 4676455"/>
                <a:gd name="connsiteX30" fmla="*/ 2869895 w 4414706"/>
                <a:gd name="connsiteY30" fmla="*/ 146902 h 4676455"/>
                <a:gd name="connsiteX31" fmla="*/ 2848954 w 4414706"/>
                <a:gd name="connsiteY31" fmla="*/ 319 h 4676455"/>
                <a:gd name="connsiteX32" fmla="*/ 2185840 w 4414706"/>
                <a:gd name="connsiteY32" fmla="*/ 181803 h 4676455"/>
                <a:gd name="connsiteX33" fmla="*/ 1948515 w 4414706"/>
                <a:gd name="connsiteY33" fmla="*/ 328386 h 4676455"/>
                <a:gd name="connsiteX34" fmla="*/ 1885693 w 4414706"/>
                <a:gd name="connsiteY34" fmla="*/ 614573 h 4676455"/>
                <a:gd name="connsiteX35" fmla="*/ 1871733 w 4414706"/>
                <a:gd name="connsiteY35" fmla="*/ 1005461 h 4676455"/>
                <a:gd name="connsiteX36" fmla="*/ 1760050 w 4414706"/>
                <a:gd name="connsiteY36" fmla="*/ 747196 h 4676455"/>
                <a:gd name="connsiteX37" fmla="*/ 1774011 w 4414706"/>
                <a:gd name="connsiteY37" fmla="*/ 502890 h 4676455"/>
                <a:gd name="connsiteX38" fmla="*/ 1760050 w 4414706"/>
                <a:gd name="connsiteY38" fmla="*/ 377247 h 4676455"/>
                <a:gd name="connsiteX39" fmla="*/ 1327281 w 4414706"/>
                <a:gd name="connsiteY39" fmla="*/ 509870 h 4676455"/>
                <a:gd name="connsiteX40" fmla="*/ 1020154 w 4414706"/>
                <a:gd name="connsiteY40" fmla="*/ 698334 h 4676455"/>
                <a:gd name="connsiteX41" fmla="*/ 782829 w 4414706"/>
                <a:gd name="connsiteY41" fmla="*/ 1040362 h 4676455"/>
                <a:gd name="connsiteX42" fmla="*/ 622286 w 4414706"/>
                <a:gd name="connsiteY42" fmla="*/ 1298628 h 4676455"/>
                <a:gd name="connsiteX43" fmla="*/ 594365 w 4414706"/>
                <a:gd name="connsiteY43" fmla="*/ 1598774 h 4676455"/>
                <a:gd name="connsiteX44" fmla="*/ 761889 w 4414706"/>
                <a:gd name="connsiteY44" fmla="*/ 1954762 h 4676455"/>
                <a:gd name="connsiteX45" fmla="*/ 699067 w 4414706"/>
                <a:gd name="connsiteY45" fmla="*/ 2017583 h 4676455"/>
                <a:gd name="connsiteX46" fmla="*/ 552484 w 4414706"/>
                <a:gd name="connsiteY46" fmla="*/ 1605754 h 4676455"/>
                <a:gd name="connsiteX47" fmla="*/ 475702 w 4414706"/>
                <a:gd name="connsiteY47" fmla="*/ 1445211 h 4676455"/>
                <a:gd name="connsiteX48" fmla="*/ 287238 w 4414706"/>
                <a:gd name="connsiteY48" fmla="*/ 1724417 h 4676455"/>
                <a:gd name="connsiteX49" fmla="*/ 49913 w 4414706"/>
                <a:gd name="connsiteY49" fmla="*/ 2024563 h 4676455"/>
                <a:gd name="connsiteX50" fmla="*/ 56893 w 4414706"/>
                <a:gd name="connsiteY50" fmla="*/ 1954762 h 4676455"/>
                <a:gd name="connsiteX0" fmla="*/ 95106 w 4452919"/>
                <a:gd name="connsiteY0" fmla="*/ 1954762 h 4676455"/>
                <a:gd name="connsiteX1" fmla="*/ 74166 w 4452919"/>
                <a:gd name="connsiteY1" fmla="*/ 3008764 h 4676455"/>
                <a:gd name="connsiteX2" fmla="*/ 639559 w 4452919"/>
                <a:gd name="connsiteY2" fmla="*/ 3629998 h 4676455"/>
                <a:gd name="connsiteX3" fmla="*/ 1177030 w 4452919"/>
                <a:gd name="connsiteY3" fmla="*/ 3797522 h 4676455"/>
                <a:gd name="connsiteX4" fmla="*/ 1337573 w 4452919"/>
                <a:gd name="connsiteY4" fmla="*/ 4188411 h 4676455"/>
                <a:gd name="connsiteX5" fmla="*/ 1707521 w 4452919"/>
                <a:gd name="connsiteY5" fmla="*/ 4509498 h 4676455"/>
                <a:gd name="connsiteX6" fmla="*/ 2412517 w 4452919"/>
                <a:gd name="connsiteY6" fmla="*/ 4670041 h 4676455"/>
                <a:gd name="connsiteX7" fmla="*/ 3187314 w 4452919"/>
                <a:gd name="connsiteY7" fmla="*/ 4300093 h 4676455"/>
                <a:gd name="connsiteX8" fmla="*/ 3522361 w 4452919"/>
                <a:gd name="connsiteY8" fmla="*/ 4104649 h 4676455"/>
                <a:gd name="connsiteX9" fmla="*/ 3152413 w 4452919"/>
                <a:gd name="connsiteY9" fmla="*/ 3867323 h 4676455"/>
                <a:gd name="connsiteX10" fmla="*/ 3710825 w 4452919"/>
                <a:gd name="connsiteY10" fmla="*/ 3818463 h 4676455"/>
                <a:gd name="connsiteX11" fmla="*/ 4052853 w 4452919"/>
                <a:gd name="connsiteY11" fmla="*/ 3427574 h 4676455"/>
                <a:gd name="connsiteX12" fmla="*/ 4234337 w 4452919"/>
                <a:gd name="connsiteY12" fmla="*/ 3029705 h 4676455"/>
                <a:gd name="connsiteX13" fmla="*/ 4339039 w 4452919"/>
                <a:gd name="connsiteY13" fmla="*/ 2708618 h 4676455"/>
                <a:gd name="connsiteX14" fmla="*/ 4366960 w 4452919"/>
                <a:gd name="connsiteY14" fmla="*/ 2415452 h 4676455"/>
                <a:gd name="connsiteX15" fmla="*/ 3969091 w 4452919"/>
                <a:gd name="connsiteY15" fmla="*/ 2736539 h 4676455"/>
                <a:gd name="connsiteX16" fmla="*/ 4366960 w 4452919"/>
                <a:gd name="connsiteY16" fmla="*/ 2073425 h 4676455"/>
                <a:gd name="connsiteX17" fmla="*/ 4450721 w 4452919"/>
                <a:gd name="connsiteY17" fmla="*/ 1605754 h 4676455"/>
                <a:gd name="connsiteX18" fmla="*/ 4318099 w 4452919"/>
                <a:gd name="connsiteY18" fmla="*/ 1389370 h 4676455"/>
                <a:gd name="connsiteX19" fmla="*/ 4080773 w 4452919"/>
                <a:gd name="connsiteY19" fmla="*/ 1619715 h 4676455"/>
                <a:gd name="connsiteX20" fmla="*/ 4325079 w 4452919"/>
                <a:gd name="connsiteY20" fmla="*/ 1186945 h 4676455"/>
                <a:gd name="connsiteX21" fmla="*/ 4234337 w 4452919"/>
                <a:gd name="connsiteY21" fmla="*/ 663434 h 4676455"/>
                <a:gd name="connsiteX22" fmla="*/ 4101714 w 4452919"/>
                <a:gd name="connsiteY22" fmla="*/ 279525 h 4676455"/>
                <a:gd name="connsiteX23" fmla="*/ 4164535 w 4452919"/>
                <a:gd name="connsiteY23" fmla="*/ 49180 h 4676455"/>
                <a:gd name="connsiteX24" fmla="*/ 3934190 w 4452919"/>
                <a:gd name="connsiteY24" fmla="*/ 56160 h 4676455"/>
                <a:gd name="connsiteX25" fmla="*/ 3445579 w 4452919"/>
                <a:gd name="connsiteY25" fmla="*/ 49180 h 4676455"/>
                <a:gd name="connsiteX26" fmla="*/ 3145433 w 4452919"/>
                <a:gd name="connsiteY26" fmla="*/ 105021 h 4676455"/>
                <a:gd name="connsiteX27" fmla="*/ 2956969 w 4452919"/>
                <a:gd name="connsiteY27" fmla="*/ 237644 h 4676455"/>
                <a:gd name="connsiteX28" fmla="*/ 2824346 w 4452919"/>
                <a:gd name="connsiteY28" fmla="*/ 530811 h 4676455"/>
                <a:gd name="connsiteX29" fmla="*/ 2684743 w 4452919"/>
                <a:gd name="connsiteY29" fmla="*/ 467989 h 4676455"/>
                <a:gd name="connsiteX30" fmla="*/ 2908108 w 4452919"/>
                <a:gd name="connsiteY30" fmla="*/ 146902 h 4676455"/>
                <a:gd name="connsiteX31" fmla="*/ 2887167 w 4452919"/>
                <a:gd name="connsiteY31" fmla="*/ 319 h 4676455"/>
                <a:gd name="connsiteX32" fmla="*/ 2224053 w 4452919"/>
                <a:gd name="connsiteY32" fmla="*/ 181803 h 4676455"/>
                <a:gd name="connsiteX33" fmla="*/ 1986728 w 4452919"/>
                <a:gd name="connsiteY33" fmla="*/ 328386 h 4676455"/>
                <a:gd name="connsiteX34" fmla="*/ 1923906 w 4452919"/>
                <a:gd name="connsiteY34" fmla="*/ 614573 h 4676455"/>
                <a:gd name="connsiteX35" fmla="*/ 1909946 w 4452919"/>
                <a:gd name="connsiteY35" fmla="*/ 1005461 h 4676455"/>
                <a:gd name="connsiteX36" fmla="*/ 1798263 w 4452919"/>
                <a:gd name="connsiteY36" fmla="*/ 747196 h 4676455"/>
                <a:gd name="connsiteX37" fmla="*/ 1812224 w 4452919"/>
                <a:gd name="connsiteY37" fmla="*/ 502890 h 4676455"/>
                <a:gd name="connsiteX38" fmla="*/ 1798263 w 4452919"/>
                <a:gd name="connsiteY38" fmla="*/ 377247 h 4676455"/>
                <a:gd name="connsiteX39" fmla="*/ 1365494 w 4452919"/>
                <a:gd name="connsiteY39" fmla="*/ 509870 h 4676455"/>
                <a:gd name="connsiteX40" fmla="*/ 1058367 w 4452919"/>
                <a:gd name="connsiteY40" fmla="*/ 698334 h 4676455"/>
                <a:gd name="connsiteX41" fmla="*/ 821042 w 4452919"/>
                <a:gd name="connsiteY41" fmla="*/ 1040362 h 4676455"/>
                <a:gd name="connsiteX42" fmla="*/ 660499 w 4452919"/>
                <a:gd name="connsiteY42" fmla="*/ 1298628 h 4676455"/>
                <a:gd name="connsiteX43" fmla="*/ 632578 w 4452919"/>
                <a:gd name="connsiteY43" fmla="*/ 1598774 h 4676455"/>
                <a:gd name="connsiteX44" fmla="*/ 800102 w 4452919"/>
                <a:gd name="connsiteY44" fmla="*/ 1954762 h 4676455"/>
                <a:gd name="connsiteX45" fmla="*/ 737280 w 4452919"/>
                <a:gd name="connsiteY45" fmla="*/ 2017583 h 4676455"/>
                <a:gd name="connsiteX46" fmla="*/ 590697 w 4452919"/>
                <a:gd name="connsiteY46" fmla="*/ 1605754 h 4676455"/>
                <a:gd name="connsiteX47" fmla="*/ 513915 w 4452919"/>
                <a:gd name="connsiteY47" fmla="*/ 1445211 h 4676455"/>
                <a:gd name="connsiteX48" fmla="*/ 325451 w 4452919"/>
                <a:gd name="connsiteY48" fmla="*/ 1724417 h 4676455"/>
                <a:gd name="connsiteX49" fmla="*/ 88126 w 4452919"/>
                <a:gd name="connsiteY49" fmla="*/ 2024563 h 4676455"/>
                <a:gd name="connsiteX50" fmla="*/ 95106 w 4452919"/>
                <a:gd name="connsiteY50" fmla="*/ 1954762 h 4676455"/>
                <a:gd name="connsiteX0" fmla="*/ 236078 w 4391466"/>
                <a:gd name="connsiteY0" fmla="*/ 1661596 h 4676455"/>
                <a:gd name="connsiteX1" fmla="*/ 12713 w 4391466"/>
                <a:gd name="connsiteY1" fmla="*/ 3008764 h 4676455"/>
                <a:gd name="connsiteX2" fmla="*/ 578106 w 4391466"/>
                <a:gd name="connsiteY2" fmla="*/ 3629998 h 4676455"/>
                <a:gd name="connsiteX3" fmla="*/ 1115577 w 4391466"/>
                <a:gd name="connsiteY3" fmla="*/ 3797522 h 4676455"/>
                <a:gd name="connsiteX4" fmla="*/ 1276120 w 4391466"/>
                <a:gd name="connsiteY4" fmla="*/ 4188411 h 4676455"/>
                <a:gd name="connsiteX5" fmla="*/ 1646068 w 4391466"/>
                <a:gd name="connsiteY5" fmla="*/ 4509498 h 4676455"/>
                <a:gd name="connsiteX6" fmla="*/ 2351064 w 4391466"/>
                <a:gd name="connsiteY6" fmla="*/ 4670041 h 4676455"/>
                <a:gd name="connsiteX7" fmla="*/ 3125861 w 4391466"/>
                <a:gd name="connsiteY7" fmla="*/ 4300093 h 4676455"/>
                <a:gd name="connsiteX8" fmla="*/ 3460908 w 4391466"/>
                <a:gd name="connsiteY8" fmla="*/ 4104649 h 4676455"/>
                <a:gd name="connsiteX9" fmla="*/ 3090960 w 4391466"/>
                <a:gd name="connsiteY9" fmla="*/ 3867323 h 4676455"/>
                <a:gd name="connsiteX10" fmla="*/ 3649372 w 4391466"/>
                <a:gd name="connsiteY10" fmla="*/ 3818463 h 4676455"/>
                <a:gd name="connsiteX11" fmla="*/ 3991400 w 4391466"/>
                <a:gd name="connsiteY11" fmla="*/ 3427574 h 4676455"/>
                <a:gd name="connsiteX12" fmla="*/ 4172884 w 4391466"/>
                <a:gd name="connsiteY12" fmla="*/ 3029705 h 4676455"/>
                <a:gd name="connsiteX13" fmla="*/ 4277586 w 4391466"/>
                <a:gd name="connsiteY13" fmla="*/ 2708618 h 4676455"/>
                <a:gd name="connsiteX14" fmla="*/ 4305507 w 4391466"/>
                <a:gd name="connsiteY14" fmla="*/ 2415452 h 4676455"/>
                <a:gd name="connsiteX15" fmla="*/ 3907638 w 4391466"/>
                <a:gd name="connsiteY15" fmla="*/ 2736539 h 4676455"/>
                <a:gd name="connsiteX16" fmla="*/ 4305507 w 4391466"/>
                <a:gd name="connsiteY16" fmla="*/ 2073425 h 4676455"/>
                <a:gd name="connsiteX17" fmla="*/ 4389268 w 4391466"/>
                <a:gd name="connsiteY17" fmla="*/ 1605754 h 4676455"/>
                <a:gd name="connsiteX18" fmla="*/ 4256646 w 4391466"/>
                <a:gd name="connsiteY18" fmla="*/ 1389370 h 4676455"/>
                <a:gd name="connsiteX19" fmla="*/ 4019320 w 4391466"/>
                <a:gd name="connsiteY19" fmla="*/ 1619715 h 4676455"/>
                <a:gd name="connsiteX20" fmla="*/ 4263626 w 4391466"/>
                <a:gd name="connsiteY20" fmla="*/ 1186945 h 4676455"/>
                <a:gd name="connsiteX21" fmla="*/ 4172884 w 4391466"/>
                <a:gd name="connsiteY21" fmla="*/ 663434 h 4676455"/>
                <a:gd name="connsiteX22" fmla="*/ 4040261 w 4391466"/>
                <a:gd name="connsiteY22" fmla="*/ 279525 h 4676455"/>
                <a:gd name="connsiteX23" fmla="*/ 4103082 w 4391466"/>
                <a:gd name="connsiteY23" fmla="*/ 49180 h 4676455"/>
                <a:gd name="connsiteX24" fmla="*/ 3872737 w 4391466"/>
                <a:gd name="connsiteY24" fmla="*/ 56160 h 4676455"/>
                <a:gd name="connsiteX25" fmla="*/ 3384126 w 4391466"/>
                <a:gd name="connsiteY25" fmla="*/ 49180 h 4676455"/>
                <a:gd name="connsiteX26" fmla="*/ 3083980 w 4391466"/>
                <a:gd name="connsiteY26" fmla="*/ 105021 h 4676455"/>
                <a:gd name="connsiteX27" fmla="*/ 2895516 w 4391466"/>
                <a:gd name="connsiteY27" fmla="*/ 237644 h 4676455"/>
                <a:gd name="connsiteX28" fmla="*/ 2762893 w 4391466"/>
                <a:gd name="connsiteY28" fmla="*/ 530811 h 4676455"/>
                <a:gd name="connsiteX29" fmla="*/ 2623290 w 4391466"/>
                <a:gd name="connsiteY29" fmla="*/ 467989 h 4676455"/>
                <a:gd name="connsiteX30" fmla="*/ 2846655 w 4391466"/>
                <a:gd name="connsiteY30" fmla="*/ 146902 h 4676455"/>
                <a:gd name="connsiteX31" fmla="*/ 2825714 w 4391466"/>
                <a:gd name="connsiteY31" fmla="*/ 319 h 4676455"/>
                <a:gd name="connsiteX32" fmla="*/ 2162600 w 4391466"/>
                <a:gd name="connsiteY32" fmla="*/ 181803 h 4676455"/>
                <a:gd name="connsiteX33" fmla="*/ 1925275 w 4391466"/>
                <a:gd name="connsiteY33" fmla="*/ 328386 h 4676455"/>
                <a:gd name="connsiteX34" fmla="*/ 1862453 w 4391466"/>
                <a:gd name="connsiteY34" fmla="*/ 614573 h 4676455"/>
                <a:gd name="connsiteX35" fmla="*/ 1848493 w 4391466"/>
                <a:gd name="connsiteY35" fmla="*/ 1005461 h 4676455"/>
                <a:gd name="connsiteX36" fmla="*/ 1736810 w 4391466"/>
                <a:gd name="connsiteY36" fmla="*/ 747196 h 4676455"/>
                <a:gd name="connsiteX37" fmla="*/ 1750771 w 4391466"/>
                <a:gd name="connsiteY37" fmla="*/ 502890 h 4676455"/>
                <a:gd name="connsiteX38" fmla="*/ 1736810 w 4391466"/>
                <a:gd name="connsiteY38" fmla="*/ 377247 h 4676455"/>
                <a:gd name="connsiteX39" fmla="*/ 1304041 w 4391466"/>
                <a:gd name="connsiteY39" fmla="*/ 509870 h 4676455"/>
                <a:gd name="connsiteX40" fmla="*/ 996914 w 4391466"/>
                <a:gd name="connsiteY40" fmla="*/ 698334 h 4676455"/>
                <a:gd name="connsiteX41" fmla="*/ 759589 w 4391466"/>
                <a:gd name="connsiteY41" fmla="*/ 1040362 h 4676455"/>
                <a:gd name="connsiteX42" fmla="*/ 599046 w 4391466"/>
                <a:gd name="connsiteY42" fmla="*/ 1298628 h 4676455"/>
                <a:gd name="connsiteX43" fmla="*/ 571125 w 4391466"/>
                <a:gd name="connsiteY43" fmla="*/ 1598774 h 4676455"/>
                <a:gd name="connsiteX44" fmla="*/ 738649 w 4391466"/>
                <a:gd name="connsiteY44" fmla="*/ 1954762 h 4676455"/>
                <a:gd name="connsiteX45" fmla="*/ 675827 w 4391466"/>
                <a:gd name="connsiteY45" fmla="*/ 2017583 h 4676455"/>
                <a:gd name="connsiteX46" fmla="*/ 529244 w 4391466"/>
                <a:gd name="connsiteY46" fmla="*/ 1605754 h 4676455"/>
                <a:gd name="connsiteX47" fmla="*/ 452462 w 4391466"/>
                <a:gd name="connsiteY47" fmla="*/ 1445211 h 4676455"/>
                <a:gd name="connsiteX48" fmla="*/ 263998 w 4391466"/>
                <a:gd name="connsiteY48" fmla="*/ 1724417 h 4676455"/>
                <a:gd name="connsiteX49" fmla="*/ 26673 w 4391466"/>
                <a:gd name="connsiteY49" fmla="*/ 2024563 h 4676455"/>
                <a:gd name="connsiteX50" fmla="*/ 236078 w 4391466"/>
                <a:gd name="connsiteY50" fmla="*/ 1661596 h 4676455"/>
                <a:gd name="connsiteX0" fmla="*/ 31189 w 4765930"/>
                <a:gd name="connsiteY0" fmla="*/ 1822139 h 4676455"/>
                <a:gd name="connsiteX1" fmla="*/ 387177 w 4765930"/>
                <a:gd name="connsiteY1" fmla="*/ 3008764 h 4676455"/>
                <a:gd name="connsiteX2" fmla="*/ 952570 w 4765930"/>
                <a:gd name="connsiteY2" fmla="*/ 3629998 h 4676455"/>
                <a:gd name="connsiteX3" fmla="*/ 1490041 w 4765930"/>
                <a:gd name="connsiteY3" fmla="*/ 3797522 h 4676455"/>
                <a:gd name="connsiteX4" fmla="*/ 1650584 w 4765930"/>
                <a:gd name="connsiteY4" fmla="*/ 4188411 h 4676455"/>
                <a:gd name="connsiteX5" fmla="*/ 2020532 w 4765930"/>
                <a:gd name="connsiteY5" fmla="*/ 4509498 h 4676455"/>
                <a:gd name="connsiteX6" fmla="*/ 2725528 w 4765930"/>
                <a:gd name="connsiteY6" fmla="*/ 4670041 h 4676455"/>
                <a:gd name="connsiteX7" fmla="*/ 3500325 w 4765930"/>
                <a:gd name="connsiteY7" fmla="*/ 4300093 h 4676455"/>
                <a:gd name="connsiteX8" fmla="*/ 3835372 w 4765930"/>
                <a:gd name="connsiteY8" fmla="*/ 4104649 h 4676455"/>
                <a:gd name="connsiteX9" fmla="*/ 3465424 w 4765930"/>
                <a:gd name="connsiteY9" fmla="*/ 3867323 h 4676455"/>
                <a:gd name="connsiteX10" fmla="*/ 4023836 w 4765930"/>
                <a:gd name="connsiteY10" fmla="*/ 3818463 h 4676455"/>
                <a:gd name="connsiteX11" fmla="*/ 4365864 w 4765930"/>
                <a:gd name="connsiteY11" fmla="*/ 3427574 h 4676455"/>
                <a:gd name="connsiteX12" fmla="*/ 4547348 w 4765930"/>
                <a:gd name="connsiteY12" fmla="*/ 3029705 h 4676455"/>
                <a:gd name="connsiteX13" fmla="*/ 4652050 w 4765930"/>
                <a:gd name="connsiteY13" fmla="*/ 2708618 h 4676455"/>
                <a:gd name="connsiteX14" fmla="*/ 4679971 w 4765930"/>
                <a:gd name="connsiteY14" fmla="*/ 2415452 h 4676455"/>
                <a:gd name="connsiteX15" fmla="*/ 4282102 w 4765930"/>
                <a:gd name="connsiteY15" fmla="*/ 2736539 h 4676455"/>
                <a:gd name="connsiteX16" fmla="*/ 4679971 w 4765930"/>
                <a:gd name="connsiteY16" fmla="*/ 2073425 h 4676455"/>
                <a:gd name="connsiteX17" fmla="*/ 4763732 w 4765930"/>
                <a:gd name="connsiteY17" fmla="*/ 1605754 h 4676455"/>
                <a:gd name="connsiteX18" fmla="*/ 4631110 w 4765930"/>
                <a:gd name="connsiteY18" fmla="*/ 1389370 h 4676455"/>
                <a:gd name="connsiteX19" fmla="*/ 4393784 w 4765930"/>
                <a:gd name="connsiteY19" fmla="*/ 1619715 h 4676455"/>
                <a:gd name="connsiteX20" fmla="*/ 4638090 w 4765930"/>
                <a:gd name="connsiteY20" fmla="*/ 1186945 h 4676455"/>
                <a:gd name="connsiteX21" fmla="*/ 4547348 w 4765930"/>
                <a:gd name="connsiteY21" fmla="*/ 663434 h 4676455"/>
                <a:gd name="connsiteX22" fmla="*/ 4414725 w 4765930"/>
                <a:gd name="connsiteY22" fmla="*/ 279525 h 4676455"/>
                <a:gd name="connsiteX23" fmla="*/ 4477546 w 4765930"/>
                <a:gd name="connsiteY23" fmla="*/ 49180 h 4676455"/>
                <a:gd name="connsiteX24" fmla="*/ 4247201 w 4765930"/>
                <a:gd name="connsiteY24" fmla="*/ 56160 h 4676455"/>
                <a:gd name="connsiteX25" fmla="*/ 3758590 w 4765930"/>
                <a:gd name="connsiteY25" fmla="*/ 49180 h 4676455"/>
                <a:gd name="connsiteX26" fmla="*/ 3458444 w 4765930"/>
                <a:gd name="connsiteY26" fmla="*/ 105021 h 4676455"/>
                <a:gd name="connsiteX27" fmla="*/ 3269980 w 4765930"/>
                <a:gd name="connsiteY27" fmla="*/ 237644 h 4676455"/>
                <a:gd name="connsiteX28" fmla="*/ 3137357 w 4765930"/>
                <a:gd name="connsiteY28" fmla="*/ 530811 h 4676455"/>
                <a:gd name="connsiteX29" fmla="*/ 2997754 w 4765930"/>
                <a:gd name="connsiteY29" fmla="*/ 467989 h 4676455"/>
                <a:gd name="connsiteX30" fmla="*/ 3221119 w 4765930"/>
                <a:gd name="connsiteY30" fmla="*/ 146902 h 4676455"/>
                <a:gd name="connsiteX31" fmla="*/ 3200178 w 4765930"/>
                <a:gd name="connsiteY31" fmla="*/ 319 h 4676455"/>
                <a:gd name="connsiteX32" fmla="*/ 2537064 w 4765930"/>
                <a:gd name="connsiteY32" fmla="*/ 181803 h 4676455"/>
                <a:gd name="connsiteX33" fmla="*/ 2299739 w 4765930"/>
                <a:gd name="connsiteY33" fmla="*/ 328386 h 4676455"/>
                <a:gd name="connsiteX34" fmla="*/ 2236917 w 4765930"/>
                <a:gd name="connsiteY34" fmla="*/ 614573 h 4676455"/>
                <a:gd name="connsiteX35" fmla="*/ 2222957 w 4765930"/>
                <a:gd name="connsiteY35" fmla="*/ 1005461 h 4676455"/>
                <a:gd name="connsiteX36" fmla="*/ 2111274 w 4765930"/>
                <a:gd name="connsiteY36" fmla="*/ 747196 h 4676455"/>
                <a:gd name="connsiteX37" fmla="*/ 2125235 w 4765930"/>
                <a:gd name="connsiteY37" fmla="*/ 502890 h 4676455"/>
                <a:gd name="connsiteX38" fmla="*/ 2111274 w 4765930"/>
                <a:gd name="connsiteY38" fmla="*/ 377247 h 4676455"/>
                <a:gd name="connsiteX39" fmla="*/ 1678505 w 4765930"/>
                <a:gd name="connsiteY39" fmla="*/ 509870 h 4676455"/>
                <a:gd name="connsiteX40" fmla="*/ 1371378 w 4765930"/>
                <a:gd name="connsiteY40" fmla="*/ 698334 h 4676455"/>
                <a:gd name="connsiteX41" fmla="*/ 1134053 w 4765930"/>
                <a:gd name="connsiteY41" fmla="*/ 1040362 h 4676455"/>
                <a:gd name="connsiteX42" fmla="*/ 973510 w 4765930"/>
                <a:gd name="connsiteY42" fmla="*/ 1298628 h 4676455"/>
                <a:gd name="connsiteX43" fmla="*/ 945589 w 4765930"/>
                <a:gd name="connsiteY43" fmla="*/ 1598774 h 4676455"/>
                <a:gd name="connsiteX44" fmla="*/ 1113113 w 4765930"/>
                <a:gd name="connsiteY44" fmla="*/ 1954762 h 4676455"/>
                <a:gd name="connsiteX45" fmla="*/ 1050291 w 4765930"/>
                <a:gd name="connsiteY45" fmla="*/ 2017583 h 4676455"/>
                <a:gd name="connsiteX46" fmla="*/ 903708 w 4765930"/>
                <a:gd name="connsiteY46" fmla="*/ 1605754 h 4676455"/>
                <a:gd name="connsiteX47" fmla="*/ 826926 w 4765930"/>
                <a:gd name="connsiteY47" fmla="*/ 1445211 h 4676455"/>
                <a:gd name="connsiteX48" fmla="*/ 638462 w 4765930"/>
                <a:gd name="connsiteY48" fmla="*/ 1724417 h 4676455"/>
                <a:gd name="connsiteX49" fmla="*/ 401137 w 4765930"/>
                <a:gd name="connsiteY49" fmla="*/ 2024563 h 4676455"/>
                <a:gd name="connsiteX50" fmla="*/ 31189 w 4765930"/>
                <a:gd name="connsiteY50" fmla="*/ 1822139 h 4676455"/>
                <a:gd name="connsiteX0" fmla="*/ 20 w 4734761"/>
                <a:gd name="connsiteY0" fmla="*/ 1822139 h 4676455"/>
                <a:gd name="connsiteX1" fmla="*/ 356008 w 4734761"/>
                <a:gd name="connsiteY1" fmla="*/ 3008764 h 4676455"/>
                <a:gd name="connsiteX2" fmla="*/ 921401 w 4734761"/>
                <a:gd name="connsiteY2" fmla="*/ 3629998 h 4676455"/>
                <a:gd name="connsiteX3" fmla="*/ 1458872 w 4734761"/>
                <a:gd name="connsiteY3" fmla="*/ 3797522 h 4676455"/>
                <a:gd name="connsiteX4" fmla="*/ 1619415 w 4734761"/>
                <a:gd name="connsiteY4" fmla="*/ 4188411 h 4676455"/>
                <a:gd name="connsiteX5" fmla="*/ 1989363 w 4734761"/>
                <a:gd name="connsiteY5" fmla="*/ 4509498 h 4676455"/>
                <a:gd name="connsiteX6" fmla="*/ 2694359 w 4734761"/>
                <a:gd name="connsiteY6" fmla="*/ 4670041 h 4676455"/>
                <a:gd name="connsiteX7" fmla="*/ 3469156 w 4734761"/>
                <a:gd name="connsiteY7" fmla="*/ 4300093 h 4676455"/>
                <a:gd name="connsiteX8" fmla="*/ 3804203 w 4734761"/>
                <a:gd name="connsiteY8" fmla="*/ 4104649 h 4676455"/>
                <a:gd name="connsiteX9" fmla="*/ 3434255 w 4734761"/>
                <a:gd name="connsiteY9" fmla="*/ 3867323 h 4676455"/>
                <a:gd name="connsiteX10" fmla="*/ 3992667 w 4734761"/>
                <a:gd name="connsiteY10" fmla="*/ 3818463 h 4676455"/>
                <a:gd name="connsiteX11" fmla="*/ 4334695 w 4734761"/>
                <a:gd name="connsiteY11" fmla="*/ 3427574 h 4676455"/>
                <a:gd name="connsiteX12" fmla="*/ 4516179 w 4734761"/>
                <a:gd name="connsiteY12" fmla="*/ 3029705 h 4676455"/>
                <a:gd name="connsiteX13" fmla="*/ 4620881 w 4734761"/>
                <a:gd name="connsiteY13" fmla="*/ 2708618 h 4676455"/>
                <a:gd name="connsiteX14" fmla="*/ 4648802 w 4734761"/>
                <a:gd name="connsiteY14" fmla="*/ 2415452 h 4676455"/>
                <a:gd name="connsiteX15" fmla="*/ 4250933 w 4734761"/>
                <a:gd name="connsiteY15" fmla="*/ 2736539 h 4676455"/>
                <a:gd name="connsiteX16" fmla="*/ 4648802 w 4734761"/>
                <a:gd name="connsiteY16" fmla="*/ 2073425 h 4676455"/>
                <a:gd name="connsiteX17" fmla="*/ 4732563 w 4734761"/>
                <a:gd name="connsiteY17" fmla="*/ 1605754 h 4676455"/>
                <a:gd name="connsiteX18" fmla="*/ 4599941 w 4734761"/>
                <a:gd name="connsiteY18" fmla="*/ 1389370 h 4676455"/>
                <a:gd name="connsiteX19" fmla="*/ 4362615 w 4734761"/>
                <a:gd name="connsiteY19" fmla="*/ 1619715 h 4676455"/>
                <a:gd name="connsiteX20" fmla="*/ 4606921 w 4734761"/>
                <a:gd name="connsiteY20" fmla="*/ 1186945 h 4676455"/>
                <a:gd name="connsiteX21" fmla="*/ 4516179 w 4734761"/>
                <a:gd name="connsiteY21" fmla="*/ 663434 h 4676455"/>
                <a:gd name="connsiteX22" fmla="*/ 4383556 w 4734761"/>
                <a:gd name="connsiteY22" fmla="*/ 279525 h 4676455"/>
                <a:gd name="connsiteX23" fmla="*/ 4446377 w 4734761"/>
                <a:gd name="connsiteY23" fmla="*/ 49180 h 4676455"/>
                <a:gd name="connsiteX24" fmla="*/ 4216032 w 4734761"/>
                <a:gd name="connsiteY24" fmla="*/ 56160 h 4676455"/>
                <a:gd name="connsiteX25" fmla="*/ 3727421 w 4734761"/>
                <a:gd name="connsiteY25" fmla="*/ 49180 h 4676455"/>
                <a:gd name="connsiteX26" fmla="*/ 3427275 w 4734761"/>
                <a:gd name="connsiteY26" fmla="*/ 105021 h 4676455"/>
                <a:gd name="connsiteX27" fmla="*/ 3238811 w 4734761"/>
                <a:gd name="connsiteY27" fmla="*/ 237644 h 4676455"/>
                <a:gd name="connsiteX28" fmla="*/ 3106188 w 4734761"/>
                <a:gd name="connsiteY28" fmla="*/ 530811 h 4676455"/>
                <a:gd name="connsiteX29" fmla="*/ 2966585 w 4734761"/>
                <a:gd name="connsiteY29" fmla="*/ 467989 h 4676455"/>
                <a:gd name="connsiteX30" fmla="*/ 3189950 w 4734761"/>
                <a:gd name="connsiteY30" fmla="*/ 146902 h 4676455"/>
                <a:gd name="connsiteX31" fmla="*/ 3169009 w 4734761"/>
                <a:gd name="connsiteY31" fmla="*/ 319 h 4676455"/>
                <a:gd name="connsiteX32" fmla="*/ 2505895 w 4734761"/>
                <a:gd name="connsiteY32" fmla="*/ 181803 h 4676455"/>
                <a:gd name="connsiteX33" fmla="*/ 2268570 w 4734761"/>
                <a:gd name="connsiteY33" fmla="*/ 328386 h 4676455"/>
                <a:gd name="connsiteX34" fmla="*/ 2205748 w 4734761"/>
                <a:gd name="connsiteY34" fmla="*/ 614573 h 4676455"/>
                <a:gd name="connsiteX35" fmla="*/ 2191788 w 4734761"/>
                <a:gd name="connsiteY35" fmla="*/ 1005461 h 4676455"/>
                <a:gd name="connsiteX36" fmla="*/ 2080105 w 4734761"/>
                <a:gd name="connsiteY36" fmla="*/ 747196 h 4676455"/>
                <a:gd name="connsiteX37" fmla="*/ 2094066 w 4734761"/>
                <a:gd name="connsiteY37" fmla="*/ 502890 h 4676455"/>
                <a:gd name="connsiteX38" fmla="*/ 2080105 w 4734761"/>
                <a:gd name="connsiteY38" fmla="*/ 377247 h 4676455"/>
                <a:gd name="connsiteX39" fmla="*/ 1647336 w 4734761"/>
                <a:gd name="connsiteY39" fmla="*/ 509870 h 4676455"/>
                <a:gd name="connsiteX40" fmla="*/ 1340209 w 4734761"/>
                <a:gd name="connsiteY40" fmla="*/ 698334 h 4676455"/>
                <a:gd name="connsiteX41" fmla="*/ 1102884 w 4734761"/>
                <a:gd name="connsiteY41" fmla="*/ 1040362 h 4676455"/>
                <a:gd name="connsiteX42" fmla="*/ 942341 w 4734761"/>
                <a:gd name="connsiteY42" fmla="*/ 1298628 h 4676455"/>
                <a:gd name="connsiteX43" fmla="*/ 914420 w 4734761"/>
                <a:gd name="connsiteY43" fmla="*/ 1598774 h 4676455"/>
                <a:gd name="connsiteX44" fmla="*/ 1081944 w 4734761"/>
                <a:gd name="connsiteY44" fmla="*/ 1954762 h 4676455"/>
                <a:gd name="connsiteX45" fmla="*/ 1019122 w 4734761"/>
                <a:gd name="connsiteY45" fmla="*/ 2017583 h 4676455"/>
                <a:gd name="connsiteX46" fmla="*/ 872539 w 4734761"/>
                <a:gd name="connsiteY46" fmla="*/ 1605754 h 4676455"/>
                <a:gd name="connsiteX47" fmla="*/ 795757 w 4734761"/>
                <a:gd name="connsiteY47" fmla="*/ 1445211 h 4676455"/>
                <a:gd name="connsiteX48" fmla="*/ 607293 w 4734761"/>
                <a:gd name="connsiteY48" fmla="*/ 1724417 h 4676455"/>
                <a:gd name="connsiteX49" fmla="*/ 369968 w 4734761"/>
                <a:gd name="connsiteY49" fmla="*/ 2031543 h 4676455"/>
                <a:gd name="connsiteX50" fmla="*/ 20 w 4734761"/>
                <a:gd name="connsiteY50" fmla="*/ 1822139 h 4676455"/>
                <a:gd name="connsiteX0" fmla="*/ 11880 w 4446474"/>
                <a:gd name="connsiteY0" fmla="*/ 2527134 h 4676455"/>
                <a:gd name="connsiteX1" fmla="*/ 67721 w 4446474"/>
                <a:gd name="connsiteY1" fmla="*/ 3008764 h 4676455"/>
                <a:gd name="connsiteX2" fmla="*/ 633114 w 4446474"/>
                <a:gd name="connsiteY2" fmla="*/ 3629998 h 4676455"/>
                <a:gd name="connsiteX3" fmla="*/ 1170585 w 4446474"/>
                <a:gd name="connsiteY3" fmla="*/ 3797522 h 4676455"/>
                <a:gd name="connsiteX4" fmla="*/ 1331128 w 4446474"/>
                <a:gd name="connsiteY4" fmla="*/ 4188411 h 4676455"/>
                <a:gd name="connsiteX5" fmla="*/ 1701076 w 4446474"/>
                <a:gd name="connsiteY5" fmla="*/ 4509498 h 4676455"/>
                <a:gd name="connsiteX6" fmla="*/ 2406072 w 4446474"/>
                <a:gd name="connsiteY6" fmla="*/ 4670041 h 4676455"/>
                <a:gd name="connsiteX7" fmla="*/ 3180869 w 4446474"/>
                <a:gd name="connsiteY7" fmla="*/ 4300093 h 4676455"/>
                <a:gd name="connsiteX8" fmla="*/ 3515916 w 4446474"/>
                <a:gd name="connsiteY8" fmla="*/ 4104649 h 4676455"/>
                <a:gd name="connsiteX9" fmla="*/ 3145968 w 4446474"/>
                <a:gd name="connsiteY9" fmla="*/ 3867323 h 4676455"/>
                <a:gd name="connsiteX10" fmla="*/ 3704380 w 4446474"/>
                <a:gd name="connsiteY10" fmla="*/ 3818463 h 4676455"/>
                <a:gd name="connsiteX11" fmla="*/ 4046408 w 4446474"/>
                <a:gd name="connsiteY11" fmla="*/ 3427574 h 4676455"/>
                <a:gd name="connsiteX12" fmla="*/ 4227892 w 4446474"/>
                <a:gd name="connsiteY12" fmla="*/ 3029705 h 4676455"/>
                <a:gd name="connsiteX13" fmla="*/ 4332594 w 4446474"/>
                <a:gd name="connsiteY13" fmla="*/ 2708618 h 4676455"/>
                <a:gd name="connsiteX14" fmla="*/ 4360515 w 4446474"/>
                <a:gd name="connsiteY14" fmla="*/ 2415452 h 4676455"/>
                <a:gd name="connsiteX15" fmla="*/ 3962646 w 4446474"/>
                <a:gd name="connsiteY15" fmla="*/ 2736539 h 4676455"/>
                <a:gd name="connsiteX16" fmla="*/ 4360515 w 4446474"/>
                <a:gd name="connsiteY16" fmla="*/ 2073425 h 4676455"/>
                <a:gd name="connsiteX17" fmla="*/ 4444276 w 4446474"/>
                <a:gd name="connsiteY17" fmla="*/ 1605754 h 4676455"/>
                <a:gd name="connsiteX18" fmla="*/ 4311654 w 4446474"/>
                <a:gd name="connsiteY18" fmla="*/ 1389370 h 4676455"/>
                <a:gd name="connsiteX19" fmla="*/ 4074328 w 4446474"/>
                <a:gd name="connsiteY19" fmla="*/ 1619715 h 4676455"/>
                <a:gd name="connsiteX20" fmla="*/ 4318634 w 4446474"/>
                <a:gd name="connsiteY20" fmla="*/ 1186945 h 4676455"/>
                <a:gd name="connsiteX21" fmla="*/ 4227892 w 4446474"/>
                <a:gd name="connsiteY21" fmla="*/ 663434 h 4676455"/>
                <a:gd name="connsiteX22" fmla="*/ 4095269 w 4446474"/>
                <a:gd name="connsiteY22" fmla="*/ 279525 h 4676455"/>
                <a:gd name="connsiteX23" fmla="*/ 4158090 w 4446474"/>
                <a:gd name="connsiteY23" fmla="*/ 49180 h 4676455"/>
                <a:gd name="connsiteX24" fmla="*/ 3927745 w 4446474"/>
                <a:gd name="connsiteY24" fmla="*/ 56160 h 4676455"/>
                <a:gd name="connsiteX25" fmla="*/ 3439134 w 4446474"/>
                <a:gd name="connsiteY25" fmla="*/ 49180 h 4676455"/>
                <a:gd name="connsiteX26" fmla="*/ 3138988 w 4446474"/>
                <a:gd name="connsiteY26" fmla="*/ 105021 h 4676455"/>
                <a:gd name="connsiteX27" fmla="*/ 2950524 w 4446474"/>
                <a:gd name="connsiteY27" fmla="*/ 237644 h 4676455"/>
                <a:gd name="connsiteX28" fmla="*/ 2817901 w 4446474"/>
                <a:gd name="connsiteY28" fmla="*/ 530811 h 4676455"/>
                <a:gd name="connsiteX29" fmla="*/ 2678298 w 4446474"/>
                <a:gd name="connsiteY29" fmla="*/ 467989 h 4676455"/>
                <a:gd name="connsiteX30" fmla="*/ 2901663 w 4446474"/>
                <a:gd name="connsiteY30" fmla="*/ 146902 h 4676455"/>
                <a:gd name="connsiteX31" fmla="*/ 2880722 w 4446474"/>
                <a:gd name="connsiteY31" fmla="*/ 319 h 4676455"/>
                <a:gd name="connsiteX32" fmla="*/ 2217608 w 4446474"/>
                <a:gd name="connsiteY32" fmla="*/ 181803 h 4676455"/>
                <a:gd name="connsiteX33" fmla="*/ 1980283 w 4446474"/>
                <a:gd name="connsiteY33" fmla="*/ 328386 h 4676455"/>
                <a:gd name="connsiteX34" fmla="*/ 1917461 w 4446474"/>
                <a:gd name="connsiteY34" fmla="*/ 614573 h 4676455"/>
                <a:gd name="connsiteX35" fmla="*/ 1903501 w 4446474"/>
                <a:gd name="connsiteY35" fmla="*/ 1005461 h 4676455"/>
                <a:gd name="connsiteX36" fmla="*/ 1791818 w 4446474"/>
                <a:gd name="connsiteY36" fmla="*/ 747196 h 4676455"/>
                <a:gd name="connsiteX37" fmla="*/ 1805779 w 4446474"/>
                <a:gd name="connsiteY37" fmla="*/ 502890 h 4676455"/>
                <a:gd name="connsiteX38" fmla="*/ 1791818 w 4446474"/>
                <a:gd name="connsiteY38" fmla="*/ 377247 h 4676455"/>
                <a:gd name="connsiteX39" fmla="*/ 1359049 w 4446474"/>
                <a:gd name="connsiteY39" fmla="*/ 509870 h 4676455"/>
                <a:gd name="connsiteX40" fmla="*/ 1051922 w 4446474"/>
                <a:gd name="connsiteY40" fmla="*/ 698334 h 4676455"/>
                <a:gd name="connsiteX41" fmla="*/ 814597 w 4446474"/>
                <a:gd name="connsiteY41" fmla="*/ 1040362 h 4676455"/>
                <a:gd name="connsiteX42" fmla="*/ 654054 w 4446474"/>
                <a:gd name="connsiteY42" fmla="*/ 1298628 h 4676455"/>
                <a:gd name="connsiteX43" fmla="*/ 626133 w 4446474"/>
                <a:gd name="connsiteY43" fmla="*/ 1598774 h 4676455"/>
                <a:gd name="connsiteX44" fmla="*/ 793657 w 4446474"/>
                <a:gd name="connsiteY44" fmla="*/ 1954762 h 4676455"/>
                <a:gd name="connsiteX45" fmla="*/ 730835 w 4446474"/>
                <a:gd name="connsiteY45" fmla="*/ 2017583 h 4676455"/>
                <a:gd name="connsiteX46" fmla="*/ 584252 w 4446474"/>
                <a:gd name="connsiteY46" fmla="*/ 1605754 h 4676455"/>
                <a:gd name="connsiteX47" fmla="*/ 507470 w 4446474"/>
                <a:gd name="connsiteY47" fmla="*/ 1445211 h 4676455"/>
                <a:gd name="connsiteX48" fmla="*/ 319006 w 4446474"/>
                <a:gd name="connsiteY48" fmla="*/ 1724417 h 4676455"/>
                <a:gd name="connsiteX49" fmla="*/ 81681 w 4446474"/>
                <a:gd name="connsiteY49" fmla="*/ 2031543 h 4676455"/>
                <a:gd name="connsiteX50" fmla="*/ 11880 w 4446474"/>
                <a:gd name="connsiteY50" fmla="*/ 2527134 h 4676455"/>
                <a:gd name="connsiteX0" fmla="*/ 29326 w 4429019"/>
                <a:gd name="connsiteY0" fmla="*/ 2520154 h 4676455"/>
                <a:gd name="connsiteX1" fmla="*/ 50266 w 4429019"/>
                <a:gd name="connsiteY1" fmla="*/ 3008764 h 4676455"/>
                <a:gd name="connsiteX2" fmla="*/ 615659 w 4429019"/>
                <a:gd name="connsiteY2" fmla="*/ 3629998 h 4676455"/>
                <a:gd name="connsiteX3" fmla="*/ 1153130 w 4429019"/>
                <a:gd name="connsiteY3" fmla="*/ 3797522 h 4676455"/>
                <a:gd name="connsiteX4" fmla="*/ 1313673 w 4429019"/>
                <a:gd name="connsiteY4" fmla="*/ 4188411 h 4676455"/>
                <a:gd name="connsiteX5" fmla="*/ 1683621 w 4429019"/>
                <a:gd name="connsiteY5" fmla="*/ 4509498 h 4676455"/>
                <a:gd name="connsiteX6" fmla="*/ 2388617 w 4429019"/>
                <a:gd name="connsiteY6" fmla="*/ 4670041 h 4676455"/>
                <a:gd name="connsiteX7" fmla="*/ 3163414 w 4429019"/>
                <a:gd name="connsiteY7" fmla="*/ 4300093 h 4676455"/>
                <a:gd name="connsiteX8" fmla="*/ 3498461 w 4429019"/>
                <a:gd name="connsiteY8" fmla="*/ 4104649 h 4676455"/>
                <a:gd name="connsiteX9" fmla="*/ 3128513 w 4429019"/>
                <a:gd name="connsiteY9" fmla="*/ 3867323 h 4676455"/>
                <a:gd name="connsiteX10" fmla="*/ 3686925 w 4429019"/>
                <a:gd name="connsiteY10" fmla="*/ 3818463 h 4676455"/>
                <a:gd name="connsiteX11" fmla="*/ 4028953 w 4429019"/>
                <a:gd name="connsiteY11" fmla="*/ 3427574 h 4676455"/>
                <a:gd name="connsiteX12" fmla="*/ 4210437 w 4429019"/>
                <a:gd name="connsiteY12" fmla="*/ 3029705 h 4676455"/>
                <a:gd name="connsiteX13" fmla="*/ 4315139 w 4429019"/>
                <a:gd name="connsiteY13" fmla="*/ 2708618 h 4676455"/>
                <a:gd name="connsiteX14" fmla="*/ 4343060 w 4429019"/>
                <a:gd name="connsiteY14" fmla="*/ 2415452 h 4676455"/>
                <a:gd name="connsiteX15" fmla="*/ 3945191 w 4429019"/>
                <a:gd name="connsiteY15" fmla="*/ 2736539 h 4676455"/>
                <a:gd name="connsiteX16" fmla="*/ 4343060 w 4429019"/>
                <a:gd name="connsiteY16" fmla="*/ 2073425 h 4676455"/>
                <a:gd name="connsiteX17" fmla="*/ 4426821 w 4429019"/>
                <a:gd name="connsiteY17" fmla="*/ 1605754 h 4676455"/>
                <a:gd name="connsiteX18" fmla="*/ 4294199 w 4429019"/>
                <a:gd name="connsiteY18" fmla="*/ 1389370 h 4676455"/>
                <a:gd name="connsiteX19" fmla="*/ 4056873 w 4429019"/>
                <a:gd name="connsiteY19" fmla="*/ 1619715 h 4676455"/>
                <a:gd name="connsiteX20" fmla="*/ 4301179 w 4429019"/>
                <a:gd name="connsiteY20" fmla="*/ 1186945 h 4676455"/>
                <a:gd name="connsiteX21" fmla="*/ 4210437 w 4429019"/>
                <a:gd name="connsiteY21" fmla="*/ 663434 h 4676455"/>
                <a:gd name="connsiteX22" fmla="*/ 4077814 w 4429019"/>
                <a:gd name="connsiteY22" fmla="*/ 279525 h 4676455"/>
                <a:gd name="connsiteX23" fmla="*/ 4140635 w 4429019"/>
                <a:gd name="connsiteY23" fmla="*/ 49180 h 4676455"/>
                <a:gd name="connsiteX24" fmla="*/ 3910290 w 4429019"/>
                <a:gd name="connsiteY24" fmla="*/ 56160 h 4676455"/>
                <a:gd name="connsiteX25" fmla="*/ 3421679 w 4429019"/>
                <a:gd name="connsiteY25" fmla="*/ 49180 h 4676455"/>
                <a:gd name="connsiteX26" fmla="*/ 3121533 w 4429019"/>
                <a:gd name="connsiteY26" fmla="*/ 105021 h 4676455"/>
                <a:gd name="connsiteX27" fmla="*/ 2933069 w 4429019"/>
                <a:gd name="connsiteY27" fmla="*/ 237644 h 4676455"/>
                <a:gd name="connsiteX28" fmla="*/ 2800446 w 4429019"/>
                <a:gd name="connsiteY28" fmla="*/ 530811 h 4676455"/>
                <a:gd name="connsiteX29" fmla="*/ 2660843 w 4429019"/>
                <a:gd name="connsiteY29" fmla="*/ 467989 h 4676455"/>
                <a:gd name="connsiteX30" fmla="*/ 2884208 w 4429019"/>
                <a:gd name="connsiteY30" fmla="*/ 146902 h 4676455"/>
                <a:gd name="connsiteX31" fmla="*/ 2863267 w 4429019"/>
                <a:gd name="connsiteY31" fmla="*/ 319 h 4676455"/>
                <a:gd name="connsiteX32" fmla="*/ 2200153 w 4429019"/>
                <a:gd name="connsiteY32" fmla="*/ 181803 h 4676455"/>
                <a:gd name="connsiteX33" fmla="*/ 1962828 w 4429019"/>
                <a:gd name="connsiteY33" fmla="*/ 328386 h 4676455"/>
                <a:gd name="connsiteX34" fmla="*/ 1900006 w 4429019"/>
                <a:gd name="connsiteY34" fmla="*/ 614573 h 4676455"/>
                <a:gd name="connsiteX35" fmla="*/ 1886046 w 4429019"/>
                <a:gd name="connsiteY35" fmla="*/ 1005461 h 4676455"/>
                <a:gd name="connsiteX36" fmla="*/ 1774363 w 4429019"/>
                <a:gd name="connsiteY36" fmla="*/ 747196 h 4676455"/>
                <a:gd name="connsiteX37" fmla="*/ 1788324 w 4429019"/>
                <a:gd name="connsiteY37" fmla="*/ 502890 h 4676455"/>
                <a:gd name="connsiteX38" fmla="*/ 1774363 w 4429019"/>
                <a:gd name="connsiteY38" fmla="*/ 377247 h 4676455"/>
                <a:gd name="connsiteX39" fmla="*/ 1341594 w 4429019"/>
                <a:gd name="connsiteY39" fmla="*/ 509870 h 4676455"/>
                <a:gd name="connsiteX40" fmla="*/ 1034467 w 4429019"/>
                <a:gd name="connsiteY40" fmla="*/ 698334 h 4676455"/>
                <a:gd name="connsiteX41" fmla="*/ 797142 w 4429019"/>
                <a:gd name="connsiteY41" fmla="*/ 1040362 h 4676455"/>
                <a:gd name="connsiteX42" fmla="*/ 636599 w 4429019"/>
                <a:gd name="connsiteY42" fmla="*/ 1298628 h 4676455"/>
                <a:gd name="connsiteX43" fmla="*/ 608678 w 4429019"/>
                <a:gd name="connsiteY43" fmla="*/ 1598774 h 4676455"/>
                <a:gd name="connsiteX44" fmla="*/ 776202 w 4429019"/>
                <a:gd name="connsiteY44" fmla="*/ 1954762 h 4676455"/>
                <a:gd name="connsiteX45" fmla="*/ 713380 w 4429019"/>
                <a:gd name="connsiteY45" fmla="*/ 2017583 h 4676455"/>
                <a:gd name="connsiteX46" fmla="*/ 566797 w 4429019"/>
                <a:gd name="connsiteY46" fmla="*/ 1605754 h 4676455"/>
                <a:gd name="connsiteX47" fmla="*/ 490015 w 4429019"/>
                <a:gd name="connsiteY47" fmla="*/ 1445211 h 4676455"/>
                <a:gd name="connsiteX48" fmla="*/ 301551 w 4429019"/>
                <a:gd name="connsiteY48" fmla="*/ 1724417 h 4676455"/>
                <a:gd name="connsiteX49" fmla="*/ 64226 w 4429019"/>
                <a:gd name="connsiteY49" fmla="*/ 2031543 h 4676455"/>
                <a:gd name="connsiteX50" fmla="*/ 29326 w 4429019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4060291 w 4432437"/>
                <a:gd name="connsiteY19" fmla="*/ 1619715 h 4676455"/>
                <a:gd name="connsiteX20" fmla="*/ 4304597 w 4432437"/>
                <a:gd name="connsiteY20" fmla="*/ 1186945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3976529 w 4432437"/>
                <a:gd name="connsiteY19" fmla="*/ 1563874 h 4676455"/>
                <a:gd name="connsiteX20" fmla="*/ 4304597 w 4432437"/>
                <a:gd name="connsiteY20" fmla="*/ 1186945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3976529 w 4432437"/>
                <a:gd name="connsiteY19" fmla="*/ 1563874 h 4676455"/>
                <a:gd name="connsiteX20" fmla="*/ 4227815 w 4432437"/>
                <a:gd name="connsiteY20" fmla="*/ 1082243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3976529 w 4430239"/>
                <a:gd name="connsiteY19" fmla="*/ 1563874 h 4676455"/>
                <a:gd name="connsiteX20" fmla="*/ 4227815 w 4430239"/>
                <a:gd name="connsiteY20" fmla="*/ 1082243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4081231 w 4430239"/>
                <a:gd name="connsiteY19" fmla="*/ 1466152 h 4676455"/>
                <a:gd name="connsiteX20" fmla="*/ 4227815 w 4430239"/>
                <a:gd name="connsiteY20" fmla="*/ 1082243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4081231 w 4430239"/>
                <a:gd name="connsiteY19" fmla="*/ 1466152 h 4676455"/>
                <a:gd name="connsiteX20" fmla="*/ 4325537 w 4430239"/>
                <a:gd name="connsiteY20" fmla="*/ 1152045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430239" h="4676455">
                  <a:moveTo>
                    <a:pt x="32744" y="2520154"/>
                  </a:moveTo>
                  <a:cubicBezTo>
                    <a:pt x="18784" y="2684187"/>
                    <a:pt x="-44038" y="2823790"/>
                    <a:pt x="53684" y="3008764"/>
                  </a:cubicBezTo>
                  <a:cubicBezTo>
                    <a:pt x="151406" y="3193738"/>
                    <a:pt x="435266" y="3498538"/>
                    <a:pt x="619077" y="3629998"/>
                  </a:cubicBezTo>
                  <a:cubicBezTo>
                    <a:pt x="802888" y="3761458"/>
                    <a:pt x="1040212" y="3704453"/>
                    <a:pt x="1156548" y="3797522"/>
                  </a:cubicBezTo>
                  <a:cubicBezTo>
                    <a:pt x="1272884" y="3890591"/>
                    <a:pt x="1228676" y="4069748"/>
                    <a:pt x="1317091" y="4188411"/>
                  </a:cubicBezTo>
                  <a:cubicBezTo>
                    <a:pt x="1405506" y="4307074"/>
                    <a:pt x="1507882" y="4429226"/>
                    <a:pt x="1687039" y="4509498"/>
                  </a:cubicBezTo>
                  <a:cubicBezTo>
                    <a:pt x="1866196" y="4589770"/>
                    <a:pt x="2145403" y="4704942"/>
                    <a:pt x="2392035" y="4670041"/>
                  </a:cubicBezTo>
                  <a:cubicBezTo>
                    <a:pt x="2638667" y="4635140"/>
                    <a:pt x="2981858" y="4394325"/>
                    <a:pt x="3166832" y="4300093"/>
                  </a:cubicBezTo>
                  <a:cubicBezTo>
                    <a:pt x="3351806" y="4205861"/>
                    <a:pt x="3507696" y="4176777"/>
                    <a:pt x="3501879" y="4104649"/>
                  </a:cubicBezTo>
                  <a:cubicBezTo>
                    <a:pt x="3496062" y="4032521"/>
                    <a:pt x="3100520" y="3915021"/>
                    <a:pt x="3131931" y="3867323"/>
                  </a:cubicBezTo>
                  <a:cubicBezTo>
                    <a:pt x="3163342" y="3819625"/>
                    <a:pt x="3540270" y="3891755"/>
                    <a:pt x="3690343" y="3818463"/>
                  </a:cubicBezTo>
                  <a:cubicBezTo>
                    <a:pt x="3840416" y="3745172"/>
                    <a:pt x="3945119" y="3559034"/>
                    <a:pt x="4032371" y="3427574"/>
                  </a:cubicBezTo>
                  <a:cubicBezTo>
                    <a:pt x="4119623" y="3296114"/>
                    <a:pt x="4166157" y="3149531"/>
                    <a:pt x="4213855" y="3029705"/>
                  </a:cubicBezTo>
                  <a:cubicBezTo>
                    <a:pt x="4261553" y="2909879"/>
                    <a:pt x="4296453" y="2810993"/>
                    <a:pt x="4318557" y="2708618"/>
                  </a:cubicBezTo>
                  <a:cubicBezTo>
                    <a:pt x="4340661" y="2606243"/>
                    <a:pt x="4408136" y="2410799"/>
                    <a:pt x="4346478" y="2415452"/>
                  </a:cubicBezTo>
                  <a:cubicBezTo>
                    <a:pt x="4284820" y="2420105"/>
                    <a:pt x="3948609" y="2793543"/>
                    <a:pt x="3948609" y="2736539"/>
                  </a:cubicBezTo>
                  <a:cubicBezTo>
                    <a:pt x="3948609" y="2679535"/>
                    <a:pt x="4266206" y="2261889"/>
                    <a:pt x="4346478" y="2073425"/>
                  </a:cubicBezTo>
                  <a:cubicBezTo>
                    <a:pt x="4426750" y="1884961"/>
                    <a:pt x="4430239" y="1708129"/>
                    <a:pt x="4430239" y="1605754"/>
                  </a:cubicBezTo>
                  <a:cubicBezTo>
                    <a:pt x="4430239" y="1503379"/>
                    <a:pt x="4404646" y="1482439"/>
                    <a:pt x="4346478" y="1459172"/>
                  </a:cubicBezTo>
                  <a:cubicBezTo>
                    <a:pt x="4288310" y="1435905"/>
                    <a:pt x="4084721" y="1517340"/>
                    <a:pt x="4081231" y="1466152"/>
                  </a:cubicBezTo>
                  <a:cubicBezTo>
                    <a:pt x="4077741" y="1414964"/>
                    <a:pt x="4303433" y="1285831"/>
                    <a:pt x="4325537" y="1152045"/>
                  </a:cubicBezTo>
                  <a:cubicBezTo>
                    <a:pt x="4347641" y="1018259"/>
                    <a:pt x="4254573" y="808854"/>
                    <a:pt x="4213855" y="663434"/>
                  </a:cubicBezTo>
                  <a:cubicBezTo>
                    <a:pt x="4173138" y="518014"/>
                    <a:pt x="4092866" y="381901"/>
                    <a:pt x="4081232" y="279525"/>
                  </a:cubicBezTo>
                  <a:cubicBezTo>
                    <a:pt x="4069598" y="177149"/>
                    <a:pt x="4171974" y="86407"/>
                    <a:pt x="4144053" y="49180"/>
                  </a:cubicBezTo>
                  <a:cubicBezTo>
                    <a:pt x="4116132" y="11953"/>
                    <a:pt x="4033534" y="56160"/>
                    <a:pt x="3913708" y="56160"/>
                  </a:cubicBezTo>
                  <a:cubicBezTo>
                    <a:pt x="3793882" y="56160"/>
                    <a:pt x="3556556" y="41037"/>
                    <a:pt x="3425097" y="49180"/>
                  </a:cubicBezTo>
                  <a:cubicBezTo>
                    <a:pt x="3293638" y="57323"/>
                    <a:pt x="3206386" y="73610"/>
                    <a:pt x="3124951" y="105021"/>
                  </a:cubicBezTo>
                  <a:cubicBezTo>
                    <a:pt x="3043516" y="136432"/>
                    <a:pt x="2990001" y="166679"/>
                    <a:pt x="2936487" y="237644"/>
                  </a:cubicBezTo>
                  <a:cubicBezTo>
                    <a:pt x="2882973" y="308609"/>
                    <a:pt x="2849235" y="492420"/>
                    <a:pt x="2803864" y="530811"/>
                  </a:cubicBezTo>
                  <a:cubicBezTo>
                    <a:pt x="2758493" y="569202"/>
                    <a:pt x="2650301" y="531974"/>
                    <a:pt x="2664261" y="467989"/>
                  </a:cubicBezTo>
                  <a:cubicBezTo>
                    <a:pt x="2678221" y="404004"/>
                    <a:pt x="2853889" y="224847"/>
                    <a:pt x="2887626" y="146902"/>
                  </a:cubicBezTo>
                  <a:cubicBezTo>
                    <a:pt x="2921363" y="68957"/>
                    <a:pt x="2980694" y="-5498"/>
                    <a:pt x="2866685" y="319"/>
                  </a:cubicBezTo>
                  <a:cubicBezTo>
                    <a:pt x="2752676" y="6136"/>
                    <a:pt x="2353644" y="127125"/>
                    <a:pt x="2203571" y="181803"/>
                  </a:cubicBezTo>
                  <a:cubicBezTo>
                    <a:pt x="2053498" y="236481"/>
                    <a:pt x="2016270" y="256258"/>
                    <a:pt x="1966246" y="328386"/>
                  </a:cubicBezTo>
                  <a:cubicBezTo>
                    <a:pt x="1916222" y="400514"/>
                    <a:pt x="1916221" y="501727"/>
                    <a:pt x="1903424" y="614573"/>
                  </a:cubicBezTo>
                  <a:cubicBezTo>
                    <a:pt x="1890627" y="727419"/>
                    <a:pt x="1910404" y="983357"/>
                    <a:pt x="1889464" y="1005461"/>
                  </a:cubicBezTo>
                  <a:cubicBezTo>
                    <a:pt x="1868524" y="1027565"/>
                    <a:pt x="1794068" y="830958"/>
                    <a:pt x="1777781" y="747196"/>
                  </a:cubicBezTo>
                  <a:cubicBezTo>
                    <a:pt x="1761494" y="663434"/>
                    <a:pt x="1791742" y="564548"/>
                    <a:pt x="1791742" y="502890"/>
                  </a:cubicBezTo>
                  <a:cubicBezTo>
                    <a:pt x="1791742" y="441232"/>
                    <a:pt x="1852236" y="376084"/>
                    <a:pt x="1777781" y="377247"/>
                  </a:cubicBezTo>
                  <a:cubicBezTo>
                    <a:pt x="1703326" y="378410"/>
                    <a:pt x="1468328" y="456355"/>
                    <a:pt x="1345012" y="509870"/>
                  </a:cubicBezTo>
                  <a:cubicBezTo>
                    <a:pt x="1221696" y="563385"/>
                    <a:pt x="1128627" y="609919"/>
                    <a:pt x="1037885" y="698334"/>
                  </a:cubicBezTo>
                  <a:cubicBezTo>
                    <a:pt x="947143" y="786749"/>
                    <a:pt x="866871" y="940313"/>
                    <a:pt x="800560" y="1040362"/>
                  </a:cubicBezTo>
                  <a:cubicBezTo>
                    <a:pt x="734249" y="1140411"/>
                    <a:pt x="671428" y="1205559"/>
                    <a:pt x="640017" y="1298628"/>
                  </a:cubicBezTo>
                  <a:cubicBezTo>
                    <a:pt x="608606" y="1391697"/>
                    <a:pt x="588829" y="1489418"/>
                    <a:pt x="612096" y="1598774"/>
                  </a:cubicBezTo>
                  <a:cubicBezTo>
                    <a:pt x="635363" y="1708130"/>
                    <a:pt x="762170" y="1884961"/>
                    <a:pt x="779620" y="1954762"/>
                  </a:cubicBezTo>
                  <a:cubicBezTo>
                    <a:pt x="797070" y="2024563"/>
                    <a:pt x="751699" y="2075751"/>
                    <a:pt x="716798" y="2017583"/>
                  </a:cubicBezTo>
                  <a:cubicBezTo>
                    <a:pt x="681897" y="1959415"/>
                    <a:pt x="607442" y="1701149"/>
                    <a:pt x="570215" y="1605754"/>
                  </a:cubicBezTo>
                  <a:cubicBezTo>
                    <a:pt x="532988" y="1510359"/>
                    <a:pt x="537641" y="1425434"/>
                    <a:pt x="493433" y="1445211"/>
                  </a:cubicBezTo>
                  <a:cubicBezTo>
                    <a:pt x="449225" y="1464988"/>
                    <a:pt x="375934" y="1627858"/>
                    <a:pt x="304969" y="1724417"/>
                  </a:cubicBezTo>
                  <a:cubicBezTo>
                    <a:pt x="234004" y="1820976"/>
                    <a:pt x="182816" y="1891940"/>
                    <a:pt x="137445" y="2024563"/>
                  </a:cubicBezTo>
                  <a:cubicBezTo>
                    <a:pt x="92074" y="2157186"/>
                    <a:pt x="46704" y="2356121"/>
                    <a:pt x="32744" y="2520154"/>
                  </a:cubicBezTo>
                  <a:close/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64719A07-844C-1E5D-671E-15351BCC52C9}"/>
                </a:ext>
              </a:extLst>
            </p:cNvPr>
            <p:cNvSpPr/>
            <p:nvPr/>
          </p:nvSpPr>
          <p:spPr>
            <a:xfrm>
              <a:off x="9239941" y="2175896"/>
              <a:ext cx="1890863" cy="1750407"/>
            </a:xfrm>
            <a:custGeom>
              <a:avLst/>
              <a:gdLst>
                <a:gd name="connsiteX0" fmla="*/ 1829581 w 1890863"/>
                <a:gd name="connsiteY0" fmla="*/ 64884 h 1750407"/>
                <a:gd name="connsiteX1" fmla="*/ 958724 w 1890863"/>
                <a:gd name="connsiteY1" fmla="*/ 623684 h 1750407"/>
                <a:gd name="connsiteX2" fmla="*/ 218496 w 1890863"/>
                <a:gd name="connsiteY2" fmla="*/ 1596141 h 1750407"/>
                <a:gd name="connsiteX3" fmla="*/ 22553 w 1890863"/>
                <a:gd name="connsiteY3" fmla="*/ 1668712 h 1750407"/>
                <a:gd name="connsiteX4" fmla="*/ 653924 w 1890863"/>
                <a:gd name="connsiteY4" fmla="*/ 805112 h 1750407"/>
                <a:gd name="connsiteX5" fmla="*/ 1154667 w 1890863"/>
                <a:gd name="connsiteY5" fmla="*/ 326141 h 1750407"/>
                <a:gd name="connsiteX6" fmla="*/ 1742496 w 1890863"/>
                <a:gd name="connsiteY6" fmla="*/ 43112 h 1750407"/>
                <a:gd name="connsiteX7" fmla="*/ 1829581 w 1890863"/>
                <a:gd name="connsiteY7" fmla="*/ 64884 h 175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0863" h="1750407">
                  <a:moveTo>
                    <a:pt x="1829581" y="64884"/>
                  </a:moveTo>
                  <a:cubicBezTo>
                    <a:pt x="1698952" y="161646"/>
                    <a:pt x="1227238" y="368475"/>
                    <a:pt x="958724" y="623684"/>
                  </a:cubicBezTo>
                  <a:cubicBezTo>
                    <a:pt x="690210" y="878893"/>
                    <a:pt x="374524" y="1421970"/>
                    <a:pt x="218496" y="1596141"/>
                  </a:cubicBezTo>
                  <a:cubicBezTo>
                    <a:pt x="62467" y="1770312"/>
                    <a:pt x="-50018" y="1800550"/>
                    <a:pt x="22553" y="1668712"/>
                  </a:cubicBezTo>
                  <a:cubicBezTo>
                    <a:pt x="95124" y="1536874"/>
                    <a:pt x="465238" y="1028874"/>
                    <a:pt x="653924" y="805112"/>
                  </a:cubicBezTo>
                  <a:cubicBezTo>
                    <a:pt x="842610" y="581350"/>
                    <a:pt x="973238" y="453141"/>
                    <a:pt x="1154667" y="326141"/>
                  </a:cubicBezTo>
                  <a:cubicBezTo>
                    <a:pt x="1336096" y="199141"/>
                    <a:pt x="1626382" y="90284"/>
                    <a:pt x="1742496" y="43112"/>
                  </a:cubicBezTo>
                  <a:cubicBezTo>
                    <a:pt x="1858610" y="-4060"/>
                    <a:pt x="1960210" y="-31878"/>
                    <a:pt x="1829581" y="64884"/>
                  </a:cubicBezTo>
                  <a:close/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9" name="Рисунок 28" descr="Изображение выглядит как рисунок, Детское искусство, зарисовк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A5AE00FC-8F59-4EAB-5C20-D7C31F044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6724">
            <a:off x="1644628" y="3171084"/>
            <a:ext cx="310278" cy="25783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аксессуар, мешок, сумка для покупок, Сумка&#10;&#10;Автоматически созданное описание">
            <a:extLst>
              <a:ext uri="{FF2B5EF4-FFF2-40B4-BE49-F238E27FC236}">
                <a16:creationId xmlns:a16="http://schemas.microsoft.com/office/drawing/2014/main" id="{3476034A-2D2B-39F1-38D9-EBDED0268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33" y="1936198"/>
            <a:ext cx="2764259" cy="365815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исунок, Детское искусство, зарисовк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FB4D2E52-1216-6CAE-B8A2-9787613AE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3914">
            <a:off x="4048789" y="3726514"/>
            <a:ext cx="1025634" cy="852285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зарисовк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FD63F983-21EE-2F79-EF3C-0CF93C6CF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6724">
            <a:off x="10522219" y="3372064"/>
            <a:ext cx="310278" cy="257836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текст, снимок экрана, мультимедиа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93F1A21B-78B3-BCC1-01B3-A3A0E82C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5" y="1936198"/>
            <a:ext cx="2764467" cy="3658152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исунок, Детское искусство, зарисовк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608DA421-DABE-4421-E92C-12A536896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5881">
            <a:off x="9771784" y="3352738"/>
            <a:ext cx="150749" cy="12527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исунок, Детское искусство, зарисовк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74E2EC2D-12F0-56E0-228B-A27EC3C1C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1147">
            <a:off x="10298897" y="3333576"/>
            <a:ext cx="355464" cy="295385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бутылка, бутылка с водой&#10;&#10;Автоматически созданное описание">
            <a:extLst>
              <a:ext uri="{FF2B5EF4-FFF2-40B4-BE49-F238E27FC236}">
                <a16:creationId xmlns:a16="http://schemas.microsoft.com/office/drawing/2014/main" id="{8CA9D888-B4F6-1799-0CE9-4DBA8853F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01" y="1934970"/>
            <a:ext cx="2827865" cy="3658152"/>
          </a:xfrm>
          <a:prstGeom prst="rect">
            <a:avLst/>
          </a:prstGeom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807278E8-1507-FB0E-92B3-E1C63C8D6B91}"/>
              </a:ext>
            </a:extLst>
          </p:cNvPr>
          <p:cNvSpPr/>
          <p:nvPr/>
        </p:nvSpPr>
        <p:spPr>
          <a:xfrm>
            <a:off x="6219210" y="1898100"/>
            <a:ext cx="2827864" cy="373189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C9798BF7-51E7-3046-C371-FD68B3CCA8CE}"/>
              </a:ext>
            </a:extLst>
          </p:cNvPr>
          <p:cNvGrpSpPr/>
          <p:nvPr/>
        </p:nvGrpSpPr>
        <p:grpSpPr>
          <a:xfrm rot="12278030">
            <a:off x="5577781" y="-1431364"/>
            <a:ext cx="3514279" cy="3505312"/>
            <a:chOff x="8238439" y="1401469"/>
            <a:chExt cx="3514279" cy="3505312"/>
          </a:xfrm>
        </p:grpSpPr>
        <p:sp>
          <p:nvSpPr>
            <p:cNvPr id="62" name="Полилиния: фигура 61">
              <a:extLst>
                <a:ext uri="{FF2B5EF4-FFF2-40B4-BE49-F238E27FC236}">
                  <a16:creationId xmlns:a16="http://schemas.microsoft.com/office/drawing/2014/main" id="{80CEC6F1-690C-7AA0-A883-17A9FF2B537A}"/>
                </a:ext>
              </a:extLst>
            </p:cNvPr>
            <p:cNvSpPr/>
            <p:nvPr/>
          </p:nvSpPr>
          <p:spPr>
            <a:xfrm>
              <a:off x="8238439" y="1401469"/>
              <a:ext cx="3514279" cy="3505312"/>
            </a:xfrm>
            <a:custGeom>
              <a:avLst/>
              <a:gdLst>
                <a:gd name="connsiteX0" fmla="*/ 116064 w 4466897"/>
                <a:gd name="connsiteY0" fmla="*/ 1975702 h 4728394"/>
                <a:gd name="connsiteX1" fmla="*/ 25322 w 4466897"/>
                <a:gd name="connsiteY1" fmla="*/ 3029705 h 4728394"/>
                <a:gd name="connsiteX2" fmla="*/ 639576 w 4466897"/>
                <a:gd name="connsiteY2" fmla="*/ 3762621 h 4728394"/>
                <a:gd name="connsiteX3" fmla="*/ 1191008 w 4466897"/>
                <a:gd name="connsiteY3" fmla="*/ 3797522 h 4728394"/>
                <a:gd name="connsiteX4" fmla="*/ 1295710 w 4466897"/>
                <a:gd name="connsiteY4" fmla="*/ 4258212 h 4728394"/>
                <a:gd name="connsiteX5" fmla="*/ 1805261 w 4466897"/>
                <a:gd name="connsiteY5" fmla="*/ 4600240 h 4728394"/>
                <a:gd name="connsiteX6" fmla="*/ 2600999 w 4466897"/>
                <a:gd name="connsiteY6" fmla="*/ 4718902 h 4728394"/>
                <a:gd name="connsiteX7" fmla="*/ 3319954 w 4466897"/>
                <a:gd name="connsiteY7" fmla="*/ 4376875 h 4728394"/>
                <a:gd name="connsiteX8" fmla="*/ 3536339 w 4466897"/>
                <a:gd name="connsiteY8" fmla="*/ 4104649 h 4728394"/>
                <a:gd name="connsiteX9" fmla="*/ 3285054 w 4466897"/>
                <a:gd name="connsiteY9" fmla="*/ 3895244 h 4728394"/>
                <a:gd name="connsiteX10" fmla="*/ 3724803 w 4466897"/>
                <a:gd name="connsiteY10" fmla="*/ 3818463 h 4728394"/>
                <a:gd name="connsiteX11" fmla="*/ 4066831 w 4466897"/>
                <a:gd name="connsiteY11" fmla="*/ 3427574 h 4728394"/>
                <a:gd name="connsiteX12" fmla="*/ 4248315 w 4466897"/>
                <a:gd name="connsiteY12" fmla="*/ 3029705 h 4728394"/>
                <a:gd name="connsiteX13" fmla="*/ 4353017 w 4466897"/>
                <a:gd name="connsiteY13" fmla="*/ 2708618 h 4728394"/>
                <a:gd name="connsiteX14" fmla="*/ 4380938 w 4466897"/>
                <a:gd name="connsiteY14" fmla="*/ 2415452 h 4728394"/>
                <a:gd name="connsiteX15" fmla="*/ 3983069 w 4466897"/>
                <a:gd name="connsiteY15" fmla="*/ 2736539 h 4728394"/>
                <a:gd name="connsiteX16" fmla="*/ 4380938 w 4466897"/>
                <a:gd name="connsiteY16" fmla="*/ 2073425 h 4728394"/>
                <a:gd name="connsiteX17" fmla="*/ 4464699 w 4466897"/>
                <a:gd name="connsiteY17" fmla="*/ 1605754 h 4728394"/>
                <a:gd name="connsiteX18" fmla="*/ 4332077 w 4466897"/>
                <a:gd name="connsiteY18" fmla="*/ 1389370 h 4728394"/>
                <a:gd name="connsiteX19" fmla="*/ 4094751 w 4466897"/>
                <a:gd name="connsiteY19" fmla="*/ 1619715 h 4728394"/>
                <a:gd name="connsiteX20" fmla="*/ 4339057 w 4466897"/>
                <a:gd name="connsiteY20" fmla="*/ 1186945 h 4728394"/>
                <a:gd name="connsiteX21" fmla="*/ 4248315 w 4466897"/>
                <a:gd name="connsiteY21" fmla="*/ 663434 h 4728394"/>
                <a:gd name="connsiteX22" fmla="*/ 4115692 w 4466897"/>
                <a:gd name="connsiteY22" fmla="*/ 279525 h 4728394"/>
                <a:gd name="connsiteX23" fmla="*/ 4178513 w 4466897"/>
                <a:gd name="connsiteY23" fmla="*/ 49180 h 4728394"/>
                <a:gd name="connsiteX24" fmla="*/ 3948168 w 4466897"/>
                <a:gd name="connsiteY24" fmla="*/ 56160 h 4728394"/>
                <a:gd name="connsiteX25" fmla="*/ 3459557 w 4466897"/>
                <a:gd name="connsiteY25" fmla="*/ 49180 h 4728394"/>
                <a:gd name="connsiteX26" fmla="*/ 3159411 w 4466897"/>
                <a:gd name="connsiteY26" fmla="*/ 105021 h 4728394"/>
                <a:gd name="connsiteX27" fmla="*/ 2970947 w 4466897"/>
                <a:gd name="connsiteY27" fmla="*/ 237644 h 4728394"/>
                <a:gd name="connsiteX28" fmla="*/ 2838324 w 4466897"/>
                <a:gd name="connsiteY28" fmla="*/ 530811 h 4728394"/>
                <a:gd name="connsiteX29" fmla="*/ 2698721 w 4466897"/>
                <a:gd name="connsiteY29" fmla="*/ 467989 h 4728394"/>
                <a:gd name="connsiteX30" fmla="*/ 2922086 w 4466897"/>
                <a:gd name="connsiteY30" fmla="*/ 146902 h 4728394"/>
                <a:gd name="connsiteX31" fmla="*/ 2901145 w 4466897"/>
                <a:gd name="connsiteY31" fmla="*/ 319 h 4728394"/>
                <a:gd name="connsiteX32" fmla="*/ 2238031 w 4466897"/>
                <a:gd name="connsiteY32" fmla="*/ 181803 h 4728394"/>
                <a:gd name="connsiteX33" fmla="*/ 2000706 w 4466897"/>
                <a:gd name="connsiteY33" fmla="*/ 328386 h 4728394"/>
                <a:gd name="connsiteX34" fmla="*/ 1937884 w 4466897"/>
                <a:gd name="connsiteY34" fmla="*/ 614573 h 4728394"/>
                <a:gd name="connsiteX35" fmla="*/ 1923924 w 4466897"/>
                <a:gd name="connsiteY35" fmla="*/ 1005461 h 4728394"/>
                <a:gd name="connsiteX36" fmla="*/ 1812241 w 4466897"/>
                <a:gd name="connsiteY36" fmla="*/ 747196 h 4728394"/>
                <a:gd name="connsiteX37" fmla="*/ 1826202 w 4466897"/>
                <a:gd name="connsiteY37" fmla="*/ 502890 h 4728394"/>
                <a:gd name="connsiteX38" fmla="*/ 1812241 w 4466897"/>
                <a:gd name="connsiteY38" fmla="*/ 377247 h 4728394"/>
                <a:gd name="connsiteX39" fmla="*/ 1379472 w 4466897"/>
                <a:gd name="connsiteY39" fmla="*/ 509870 h 4728394"/>
                <a:gd name="connsiteX40" fmla="*/ 1072345 w 4466897"/>
                <a:gd name="connsiteY40" fmla="*/ 698334 h 4728394"/>
                <a:gd name="connsiteX41" fmla="*/ 835020 w 4466897"/>
                <a:gd name="connsiteY41" fmla="*/ 1040362 h 4728394"/>
                <a:gd name="connsiteX42" fmla="*/ 674477 w 4466897"/>
                <a:gd name="connsiteY42" fmla="*/ 1298628 h 4728394"/>
                <a:gd name="connsiteX43" fmla="*/ 646556 w 4466897"/>
                <a:gd name="connsiteY43" fmla="*/ 1598774 h 4728394"/>
                <a:gd name="connsiteX44" fmla="*/ 814080 w 4466897"/>
                <a:gd name="connsiteY44" fmla="*/ 1954762 h 4728394"/>
                <a:gd name="connsiteX45" fmla="*/ 751258 w 4466897"/>
                <a:gd name="connsiteY45" fmla="*/ 2017583 h 4728394"/>
                <a:gd name="connsiteX46" fmla="*/ 604675 w 4466897"/>
                <a:gd name="connsiteY46" fmla="*/ 1605754 h 4728394"/>
                <a:gd name="connsiteX47" fmla="*/ 527893 w 4466897"/>
                <a:gd name="connsiteY47" fmla="*/ 1445211 h 4728394"/>
                <a:gd name="connsiteX48" fmla="*/ 339429 w 4466897"/>
                <a:gd name="connsiteY48" fmla="*/ 1724417 h 4728394"/>
                <a:gd name="connsiteX49" fmla="*/ 102104 w 4466897"/>
                <a:gd name="connsiteY49" fmla="*/ 2024563 h 4728394"/>
                <a:gd name="connsiteX50" fmla="*/ 116064 w 4466897"/>
                <a:gd name="connsiteY50" fmla="*/ 1975702 h 4728394"/>
                <a:gd name="connsiteX0" fmla="*/ 116064 w 4466897"/>
                <a:gd name="connsiteY0" fmla="*/ 1975702 h 4728394"/>
                <a:gd name="connsiteX1" fmla="*/ 25322 w 4466897"/>
                <a:gd name="connsiteY1" fmla="*/ 3029705 h 4728394"/>
                <a:gd name="connsiteX2" fmla="*/ 639576 w 4466897"/>
                <a:gd name="connsiteY2" fmla="*/ 3762621 h 4728394"/>
                <a:gd name="connsiteX3" fmla="*/ 1191008 w 4466897"/>
                <a:gd name="connsiteY3" fmla="*/ 3797522 h 4728394"/>
                <a:gd name="connsiteX4" fmla="*/ 1295710 w 4466897"/>
                <a:gd name="connsiteY4" fmla="*/ 4258212 h 4728394"/>
                <a:gd name="connsiteX5" fmla="*/ 1805261 w 4466897"/>
                <a:gd name="connsiteY5" fmla="*/ 4600240 h 4728394"/>
                <a:gd name="connsiteX6" fmla="*/ 2600999 w 4466897"/>
                <a:gd name="connsiteY6" fmla="*/ 4718902 h 4728394"/>
                <a:gd name="connsiteX7" fmla="*/ 3319954 w 4466897"/>
                <a:gd name="connsiteY7" fmla="*/ 4376875 h 4728394"/>
                <a:gd name="connsiteX8" fmla="*/ 3536339 w 4466897"/>
                <a:gd name="connsiteY8" fmla="*/ 4104649 h 4728394"/>
                <a:gd name="connsiteX9" fmla="*/ 3166391 w 4466897"/>
                <a:gd name="connsiteY9" fmla="*/ 3867323 h 4728394"/>
                <a:gd name="connsiteX10" fmla="*/ 3724803 w 4466897"/>
                <a:gd name="connsiteY10" fmla="*/ 3818463 h 4728394"/>
                <a:gd name="connsiteX11" fmla="*/ 4066831 w 4466897"/>
                <a:gd name="connsiteY11" fmla="*/ 3427574 h 4728394"/>
                <a:gd name="connsiteX12" fmla="*/ 4248315 w 4466897"/>
                <a:gd name="connsiteY12" fmla="*/ 3029705 h 4728394"/>
                <a:gd name="connsiteX13" fmla="*/ 4353017 w 4466897"/>
                <a:gd name="connsiteY13" fmla="*/ 2708618 h 4728394"/>
                <a:gd name="connsiteX14" fmla="*/ 4380938 w 4466897"/>
                <a:gd name="connsiteY14" fmla="*/ 2415452 h 4728394"/>
                <a:gd name="connsiteX15" fmla="*/ 3983069 w 4466897"/>
                <a:gd name="connsiteY15" fmla="*/ 2736539 h 4728394"/>
                <a:gd name="connsiteX16" fmla="*/ 4380938 w 4466897"/>
                <a:gd name="connsiteY16" fmla="*/ 2073425 h 4728394"/>
                <a:gd name="connsiteX17" fmla="*/ 4464699 w 4466897"/>
                <a:gd name="connsiteY17" fmla="*/ 1605754 h 4728394"/>
                <a:gd name="connsiteX18" fmla="*/ 4332077 w 4466897"/>
                <a:gd name="connsiteY18" fmla="*/ 1389370 h 4728394"/>
                <a:gd name="connsiteX19" fmla="*/ 4094751 w 4466897"/>
                <a:gd name="connsiteY19" fmla="*/ 1619715 h 4728394"/>
                <a:gd name="connsiteX20" fmla="*/ 4339057 w 4466897"/>
                <a:gd name="connsiteY20" fmla="*/ 1186945 h 4728394"/>
                <a:gd name="connsiteX21" fmla="*/ 4248315 w 4466897"/>
                <a:gd name="connsiteY21" fmla="*/ 663434 h 4728394"/>
                <a:gd name="connsiteX22" fmla="*/ 4115692 w 4466897"/>
                <a:gd name="connsiteY22" fmla="*/ 279525 h 4728394"/>
                <a:gd name="connsiteX23" fmla="*/ 4178513 w 4466897"/>
                <a:gd name="connsiteY23" fmla="*/ 49180 h 4728394"/>
                <a:gd name="connsiteX24" fmla="*/ 3948168 w 4466897"/>
                <a:gd name="connsiteY24" fmla="*/ 56160 h 4728394"/>
                <a:gd name="connsiteX25" fmla="*/ 3459557 w 4466897"/>
                <a:gd name="connsiteY25" fmla="*/ 49180 h 4728394"/>
                <a:gd name="connsiteX26" fmla="*/ 3159411 w 4466897"/>
                <a:gd name="connsiteY26" fmla="*/ 105021 h 4728394"/>
                <a:gd name="connsiteX27" fmla="*/ 2970947 w 4466897"/>
                <a:gd name="connsiteY27" fmla="*/ 237644 h 4728394"/>
                <a:gd name="connsiteX28" fmla="*/ 2838324 w 4466897"/>
                <a:gd name="connsiteY28" fmla="*/ 530811 h 4728394"/>
                <a:gd name="connsiteX29" fmla="*/ 2698721 w 4466897"/>
                <a:gd name="connsiteY29" fmla="*/ 467989 h 4728394"/>
                <a:gd name="connsiteX30" fmla="*/ 2922086 w 4466897"/>
                <a:gd name="connsiteY30" fmla="*/ 146902 h 4728394"/>
                <a:gd name="connsiteX31" fmla="*/ 2901145 w 4466897"/>
                <a:gd name="connsiteY31" fmla="*/ 319 h 4728394"/>
                <a:gd name="connsiteX32" fmla="*/ 2238031 w 4466897"/>
                <a:gd name="connsiteY32" fmla="*/ 181803 h 4728394"/>
                <a:gd name="connsiteX33" fmla="*/ 2000706 w 4466897"/>
                <a:gd name="connsiteY33" fmla="*/ 328386 h 4728394"/>
                <a:gd name="connsiteX34" fmla="*/ 1937884 w 4466897"/>
                <a:gd name="connsiteY34" fmla="*/ 614573 h 4728394"/>
                <a:gd name="connsiteX35" fmla="*/ 1923924 w 4466897"/>
                <a:gd name="connsiteY35" fmla="*/ 1005461 h 4728394"/>
                <a:gd name="connsiteX36" fmla="*/ 1812241 w 4466897"/>
                <a:gd name="connsiteY36" fmla="*/ 747196 h 4728394"/>
                <a:gd name="connsiteX37" fmla="*/ 1826202 w 4466897"/>
                <a:gd name="connsiteY37" fmla="*/ 502890 h 4728394"/>
                <a:gd name="connsiteX38" fmla="*/ 1812241 w 4466897"/>
                <a:gd name="connsiteY38" fmla="*/ 377247 h 4728394"/>
                <a:gd name="connsiteX39" fmla="*/ 1379472 w 4466897"/>
                <a:gd name="connsiteY39" fmla="*/ 509870 h 4728394"/>
                <a:gd name="connsiteX40" fmla="*/ 1072345 w 4466897"/>
                <a:gd name="connsiteY40" fmla="*/ 698334 h 4728394"/>
                <a:gd name="connsiteX41" fmla="*/ 835020 w 4466897"/>
                <a:gd name="connsiteY41" fmla="*/ 1040362 h 4728394"/>
                <a:gd name="connsiteX42" fmla="*/ 674477 w 4466897"/>
                <a:gd name="connsiteY42" fmla="*/ 1298628 h 4728394"/>
                <a:gd name="connsiteX43" fmla="*/ 646556 w 4466897"/>
                <a:gd name="connsiteY43" fmla="*/ 1598774 h 4728394"/>
                <a:gd name="connsiteX44" fmla="*/ 814080 w 4466897"/>
                <a:gd name="connsiteY44" fmla="*/ 1954762 h 4728394"/>
                <a:gd name="connsiteX45" fmla="*/ 751258 w 4466897"/>
                <a:gd name="connsiteY45" fmla="*/ 2017583 h 4728394"/>
                <a:gd name="connsiteX46" fmla="*/ 604675 w 4466897"/>
                <a:gd name="connsiteY46" fmla="*/ 1605754 h 4728394"/>
                <a:gd name="connsiteX47" fmla="*/ 527893 w 4466897"/>
                <a:gd name="connsiteY47" fmla="*/ 1445211 h 4728394"/>
                <a:gd name="connsiteX48" fmla="*/ 339429 w 4466897"/>
                <a:gd name="connsiteY48" fmla="*/ 1724417 h 4728394"/>
                <a:gd name="connsiteX49" fmla="*/ 102104 w 4466897"/>
                <a:gd name="connsiteY49" fmla="*/ 2024563 h 4728394"/>
                <a:gd name="connsiteX50" fmla="*/ 116064 w 4466897"/>
                <a:gd name="connsiteY50" fmla="*/ 1975702 h 4728394"/>
                <a:gd name="connsiteX0" fmla="*/ 116064 w 4466897"/>
                <a:gd name="connsiteY0" fmla="*/ 1975702 h 4733143"/>
                <a:gd name="connsiteX1" fmla="*/ 25322 w 4466897"/>
                <a:gd name="connsiteY1" fmla="*/ 3029705 h 4733143"/>
                <a:gd name="connsiteX2" fmla="*/ 639576 w 4466897"/>
                <a:gd name="connsiteY2" fmla="*/ 3762621 h 4733143"/>
                <a:gd name="connsiteX3" fmla="*/ 1191008 w 4466897"/>
                <a:gd name="connsiteY3" fmla="*/ 3797522 h 4733143"/>
                <a:gd name="connsiteX4" fmla="*/ 1295710 w 4466897"/>
                <a:gd name="connsiteY4" fmla="*/ 4258212 h 4733143"/>
                <a:gd name="connsiteX5" fmla="*/ 1805261 w 4466897"/>
                <a:gd name="connsiteY5" fmla="*/ 4600240 h 4733143"/>
                <a:gd name="connsiteX6" fmla="*/ 2600999 w 4466897"/>
                <a:gd name="connsiteY6" fmla="*/ 4718902 h 4733143"/>
                <a:gd name="connsiteX7" fmla="*/ 3201292 w 4466897"/>
                <a:gd name="connsiteY7" fmla="*/ 4300093 h 4733143"/>
                <a:gd name="connsiteX8" fmla="*/ 3536339 w 4466897"/>
                <a:gd name="connsiteY8" fmla="*/ 4104649 h 4733143"/>
                <a:gd name="connsiteX9" fmla="*/ 3166391 w 4466897"/>
                <a:gd name="connsiteY9" fmla="*/ 3867323 h 4733143"/>
                <a:gd name="connsiteX10" fmla="*/ 3724803 w 4466897"/>
                <a:gd name="connsiteY10" fmla="*/ 3818463 h 4733143"/>
                <a:gd name="connsiteX11" fmla="*/ 4066831 w 4466897"/>
                <a:gd name="connsiteY11" fmla="*/ 3427574 h 4733143"/>
                <a:gd name="connsiteX12" fmla="*/ 4248315 w 4466897"/>
                <a:gd name="connsiteY12" fmla="*/ 3029705 h 4733143"/>
                <a:gd name="connsiteX13" fmla="*/ 4353017 w 4466897"/>
                <a:gd name="connsiteY13" fmla="*/ 2708618 h 4733143"/>
                <a:gd name="connsiteX14" fmla="*/ 4380938 w 4466897"/>
                <a:gd name="connsiteY14" fmla="*/ 2415452 h 4733143"/>
                <a:gd name="connsiteX15" fmla="*/ 3983069 w 4466897"/>
                <a:gd name="connsiteY15" fmla="*/ 2736539 h 4733143"/>
                <a:gd name="connsiteX16" fmla="*/ 4380938 w 4466897"/>
                <a:gd name="connsiteY16" fmla="*/ 2073425 h 4733143"/>
                <a:gd name="connsiteX17" fmla="*/ 4464699 w 4466897"/>
                <a:gd name="connsiteY17" fmla="*/ 1605754 h 4733143"/>
                <a:gd name="connsiteX18" fmla="*/ 4332077 w 4466897"/>
                <a:gd name="connsiteY18" fmla="*/ 1389370 h 4733143"/>
                <a:gd name="connsiteX19" fmla="*/ 4094751 w 4466897"/>
                <a:gd name="connsiteY19" fmla="*/ 1619715 h 4733143"/>
                <a:gd name="connsiteX20" fmla="*/ 4339057 w 4466897"/>
                <a:gd name="connsiteY20" fmla="*/ 1186945 h 4733143"/>
                <a:gd name="connsiteX21" fmla="*/ 4248315 w 4466897"/>
                <a:gd name="connsiteY21" fmla="*/ 663434 h 4733143"/>
                <a:gd name="connsiteX22" fmla="*/ 4115692 w 4466897"/>
                <a:gd name="connsiteY22" fmla="*/ 279525 h 4733143"/>
                <a:gd name="connsiteX23" fmla="*/ 4178513 w 4466897"/>
                <a:gd name="connsiteY23" fmla="*/ 49180 h 4733143"/>
                <a:gd name="connsiteX24" fmla="*/ 3948168 w 4466897"/>
                <a:gd name="connsiteY24" fmla="*/ 56160 h 4733143"/>
                <a:gd name="connsiteX25" fmla="*/ 3459557 w 4466897"/>
                <a:gd name="connsiteY25" fmla="*/ 49180 h 4733143"/>
                <a:gd name="connsiteX26" fmla="*/ 3159411 w 4466897"/>
                <a:gd name="connsiteY26" fmla="*/ 105021 h 4733143"/>
                <a:gd name="connsiteX27" fmla="*/ 2970947 w 4466897"/>
                <a:gd name="connsiteY27" fmla="*/ 237644 h 4733143"/>
                <a:gd name="connsiteX28" fmla="*/ 2838324 w 4466897"/>
                <a:gd name="connsiteY28" fmla="*/ 530811 h 4733143"/>
                <a:gd name="connsiteX29" fmla="*/ 2698721 w 4466897"/>
                <a:gd name="connsiteY29" fmla="*/ 467989 h 4733143"/>
                <a:gd name="connsiteX30" fmla="*/ 2922086 w 4466897"/>
                <a:gd name="connsiteY30" fmla="*/ 146902 h 4733143"/>
                <a:gd name="connsiteX31" fmla="*/ 2901145 w 4466897"/>
                <a:gd name="connsiteY31" fmla="*/ 319 h 4733143"/>
                <a:gd name="connsiteX32" fmla="*/ 2238031 w 4466897"/>
                <a:gd name="connsiteY32" fmla="*/ 181803 h 4733143"/>
                <a:gd name="connsiteX33" fmla="*/ 2000706 w 4466897"/>
                <a:gd name="connsiteY33" fmla="*/ 328386 h 4733143"/>
                <a:gd name="connsiteX34" fmla="*/ 1937884 w 4466897"/>
                <a:gd name="connsiteY34" fmla="*/ 614573 h 4733143"/>
                <a:gd name="connsiteX35" fmla="*/ 1923924 w 4466897"/>
                <a:gd name="connsiteY35" fmla="*/ 1005461 h 4733143"/>
                <a:gd name="connsiteX36" fmla="*/ 1812241 w 4466897"/>
                <a:gd name="connsiteY36" fmla="*/ 747196 h 4733143"/>
                <a:gd name="connsiteX37" fmla="*/ 1826202 w 4466897"/>
                <a:gd name="connsiteY37" fmla="*/ 502890 h 4733143"/>
                <a:gd name="connsiteX38" fmla="*/ 1812241 w 4466897"/>
                <a:gd name="connsiteY38" fmla="*/ 377247 h 4733143"/>
                <a:gd name="connsiteX39" fmla="*/ 1379472 w 4466897"/>
                <a:gd name="connsiteY39" fmla="*/ 509870 h 4733143"/>
                <a:gd name="connsiteX40" fmla="*/ 1072345 w 4466897"/>
                <a:gd name="connsiteY40" fmla="*/ 698334 h 4733143"/>
                <a:gd name="connsiteX41" fmla="*/ 835020 w 4466897"/>
                <a:gd name="connsiteY41" fmla="*/ 1040362 h 4733143"/>
                <a:gd name="connsiteX42" fmla="*/ 674477 w 4466897"/>
                <a:gd name="connsiteY42" fmla="*/ 1298628 h 4733143"/>
                <a:gd name="connsiteX43" fmla="*/ 646556 w 4466897"/>
                <a:gd name="connsiteY43" fmla="*/ 1598774 h 4733143"/>
                <a:gd name="connsiteX44" fmla="*/ 814080 w 4466897"/>
                <a:gd name="connsiteY44" fmla="*/ 1954762 h 4733143"/>
                <a:gd name="connsiteX45" fmla="*/ 751258 w 4466897"/>
                <a:gd name="connsiteY45" fmla="*/ 2017583 h 4733143"/>
                <a:gd name="connsiteX46" fmla="*/ 604675 w 4466897"/>
                <a:gd name="connsiteY46" fmla="*/ 1605754 h 4733143"/>
                <a:gd name="connsiteX47" fmla="*/ 527893 w 4466897"/>
                <a:gd name="connsiteY47" fmla="*/ 1445211 h 4733143"/>
                <a:gd name="connsiteX48" fmla="*/ 339429 w 4466897"/>
                <a:gd name="connsiteY48" fmla="*/ 1724417 h 4733143"/>
                <a:gd name="connsiteX49" fmla="*/ 102104 w 4466897"/>
                <a:gd name="connsiteY49" fmla="*/ 2024563 h 4733143"/>
                <a:gd name="connsiteX50" fmla="*/ 116064 w 4466897"/>
                <a:gd name="connsiteY50" fmla="*/ 1975702 h 4733143"/>
                <a:gd name="connsiteX0" fmla="*/ 116064 w 4466897"/>
                <a:gd name="connsiteY0" fmla="*/ 1975702 h 4690095"/>
                <a:gd name="connsiteX1" fmla="*/ 25322 w 4466897"/>
                <a:gd name="connsiteY1" fmla="*/ 3029705 h 4690095"/>
                <a:gd name="connsiteX2" fmla="*/ 639576 w 4466897"/>
                <a:gd name="connsiteY2" fmla="*/ 3762621 h 4690095"/>
                <a:gd name="connsiteX3" fmla="*/ 1191008 w 4466897"/>
                <a:gd name="connsiteY3" fmla="*/ 3797522 h 4690095"/>
                <a:gd name="connsiteX4" fmla="*/ 1295710 w 4466897"/>
                <a:gd name="connsiteY4" fmla="*/ 4258212 h 4690095"/>
                <a:gd name="connsiteX5" fmla="*/ 1805261 w 4466897"/>
                <a:gd name="connsiteY5" fmla="*/ 4600240 h 4690095"/>
                <a:gd name="connsiteX6" fmla="*/ 2426495 w 4466897"/>
                <a:gd name="connsiteY6" fmla="*/ 4670041 h 4690095"/>
                <a:gd name="connsiteX7" fmla="*/ 3201292 w 4466897"/>
                <a:gd name="connsiteY7" fmla="*/ 4300093 h 4690095"/>
                <a:gd name="connsiteX8" fmla="*/ 3536339 w 4466897"/>
                <a:gd name="connsiteY8" fmla="*/ 4104649 h 4690095"/>
                <a:gd name="connsiteX9" fmla="*/ 3166391 w 4466897"/>
                <a:gd name="connsiteY9" fmla="*/ 3867323 h 4690095"/>
                <a:gd name="connsiteX10" fmla="*/ 3724803 w 4466897"/>
                <a:gd name="connsiteY10" fmla="*/ 3818463 h 4690095"/>
                <a:gd name="connsiteX11" fmla="*/ 4066831 w 4466897"/>
                <a:gd name="connsiteY11" fmla="*/ 3427574 h 4690095"/>
                <a:gd name="connsiteX12" fmla="*/ 4248315 w 4466897"/>
                <a:gd name="connsiteY12" fmla="*/ 3029705 h 4690095"/>
                <a:gd name="connsiteX13" fmla="*/ 4353017 w 4466897"/>
                <a:gd name="connsiteY13" fmla="*/ 2708618 h 4690095"/>
                <a:gd name="connsiteX14" fmla="*/ 4380938 w 4466897"/>
                <a:gd name="connsiteY14" fmla="*/ 2415452 h 4690095"/>
                <a:gd name="connsiteX15" fmla="*/ 3983069 w 4466897"/>
                <a:gd name="connsiteY15" fmla="*/ 2736539 h 4690095"/>
                <a:gd name="connsiteX16" fmla="*/ 4380938 w 4466897"/>
                <a:gd name="connsiteY16" fmla="*/ 2073425 h 4690095"/>
                <a:gd name="connsiteX17" fmla="*/ 4464699 w 4466897"/>
                <a:gd name="connsiteY17" fmla="*/ 1605754 h 4690095"/>
                <a:gd name="connsiteX18" fmla="*/ 4332077 w 4466897"/>
                <a:gd name="connsiteY18" fmla="*/ 1389370 h 4690095"/>
                <a:gd name="connsiteX19" fmla="*/ 4094751 w 4466897"/>
                <a:gd name="connsiteY19" fmla="*/ 1619715 h 4690095"/>
                <a:gd name="connsiteX20" fmla="*/ 4339057 w 4466897"/>
                <a:gd name="connsiteY20" fmla="*/ 1186945 h 4690095"/>
                <a:gd name="connsiteX21" fmla="*/ 4248315 w 4466897"/>
                <a:gd name="connsiteY21" fmla="*/ 663434 h 4690095"/>
                <a:gd name="connsiteX22" fmla="*/ 4115692 w 4466897"/>
                <a:gd name="connsiteY22" fmla="*/ 279525 h 4690095"/>
                <a:gd name="connsiteX23" fmla="*/ 4178513 w 4466897"/>
                <a:gd name="connsiteY23" fmla="*/ 49180 h 4690095"/>
                <a:gd name="connsiteX24" fmla="*/ 3948168 w 4466897"/>
                <a:gd name="connsiteY24" fmla="*/ 56160 h 4690095"/>
                <a:gd name="connsiteX25" fmla="*/ 3459557 w 4466897"/>
                <a:gd name="connsiteY25" fmla="*/ 49180 h 4690095"/>
                <a:gd name="connsiteX26" fmla="*/ 3159411 w 4466897"/>
                <a:gd name="connsiteY26" fmla="*/ 105021 h 4690095"/>
                <a:gd name="connsiteX27" fmla="*/ 2970947 w 4466897"/>
                <a:gd name="connsiteY27" fmla="*/ 237644 h 4690095"/>
                <a:gd name="connsiteX28" fmla="*/ 2838324 w 4466897"/>
                <a:gd name="connsiteY28" fmla="*/ 530811 h 4690095"/>
                <a:gd name="connsiteX29" fmla="*/ 2698721 w 4466897"/>
                <a:gd name="connsiteY29" fmla="*/ 467989 h 4690095"/>
                <a:gd name="connsiteX30" fmla="*/ 2922086 w 4466897"/>
                <a:gd name="connsiteY30" fmla="*/ 146902 h 4690095"/>
                <a:gd name="connsiteX31" fmla="*/ 2901145 w 4466897"/>
                <a:gd name="connsiteY31" fmla="*/ 319 h 4690095"/>
                <a:gd name="connsiteX32" fmla="*/ 2238031 w 4466897"/>
                <a:gd name="connsiteY32" fmla="*/ 181803 h 4690095"/>
                <a:gd name="connsiteX33" fmla="*/ 2000706 w 4466897"/>
                <a:gd name="connsiteY33" fmla="*/ 328386 h 4690095"/>
                <a:gd name="connsiteX34" fmla="*/ 1937884 w 4466897"/>
                <a:gd name="connsiteY34" fmla="*/ 614573 h 4690095"/>
                <a:gd name="connsiteX35" fmla="*/ 1923924 w 4466897"/>
                <a:gd name="connsiteY35" fmla="*/ 1005461 h 4690095"/>
                <a:gd name="connsiteX36" fmla="*/ 1812241 w 4466897"/>
                <a:gd name="connsiteY36" fmla="*/ 747196 h 4690095"/>
                <a:gd name="connsiteX37" fmla="*/ 1826202 w 4466897"/>
                <a:gd name="connsiteY37" fmla="*/ 502890 h 4690095"/>
                <a:gd name="connsiteX38" fmla="*/ 1812241 w 4466897"/>
                <a:gd name="connsiteY38" fmla="*/ 377247 h 4690095"/>
                <a:gd name="connsiteX39" fmla="*/ 1379472 w 4466897"/>
                <a:gd name="connsiteY39" fmla="*/ 509870 h 4690095"/>
                <a:gd name="connsiteX40" fmla="*/ 1072345 w 4466897"/>
                <a:gd name="connsiteY40" fmla="*/ 698334 h 4690095"/>
                <a:gd name="connsiteX41" fmla="*/ 835020 w 4466897"/>
                <a:gd name="connsiteY41" fmla="*/ 1040362 h 4690095"/>
                <a:gd name="connsiteX42" fmla="*/ 674477 w 4466897"/>
                <a:gd name="connsiteY42" fmla="*/ 1298628 h 4690095"/>
                <a:gd name="connsiteX43" fmla="*/ 646556 w 4466897"/>
                <a:gd name="connsiteY43" fmla="*/ 1598774 h 4690095"/>
                <a:gd name="connsiteX44" fmla="*/ 814080 w 4466897"/>
                <a:gd name="connsiteY44" fmla="*/ 1954762 h 4690095"/>
                <a:gd name="connsiteX45" fmla="*/ 751258 w 4466897"/>
                <a:gd name="connsiteY45" fmla="*/ 2017583 h 4690095"/>
                <a:gd name="connsiteX46" fmla="*/ 604675 w 4466897"/>
                <a:gd name="connsiteY46" fmla="*/ 1605754 h 4690095"/>
                <a:gd name="connsiteX47" fmla="*/ 527893 w 4466897"/>
                <a:gd name="connsiteY47" fmla="*/ 1445211 h 4690095"/>
                <a:gd name="connsiteX48" fmla="*/ 339429 w 4466897"/>
                <a:gd name="connsiteY48" fmla="*/ 1724417 h 4690095"/>
                <a:gd name="connsiteX49" fmla="*/ 102104 w 4466897"/>
                <a:gd name="connsiteY49" fmla="*/ 2024563 h 4690095"/>
                <a:gd name="connsiteX50" fmla="*/ 116064 w 4466897"/>
                <a:gd name="connsiteY50" fmla="*/ 1975702 h 4690095"/>
                <a:gd name="connsiteX0" fmla="*/ 116064 w 4466897"/>
                <a:gd name="connsiteY0" fmla="*/ 1975702 h 4676002"/>
                <a:gd name="connsiteX1" fmla="*/ 25322 w 4466897"/>
                <a:gd name="connsiteY1" fmla="*/ 3029705 h 4676002"/>
                <a:gd name="connsiteX2" fmla="*/ 639576 w 4466897"/>
                <a:gd name="connsiteY2" fmla="*/ 3762621 h 4676002"/>
                <a:gd name="connsiteX3" fmla="*/ 1191008 w 4466897"/>
                <a:gd name="connsiteY3" fmla="*/ 3797522 h 4676002"/>
                <a:gd name="connsiteX4" fmla="*/ 1295710 w 4466897"/>
                <a:gd name="connsiteY4" fmla="*/ 4258212 h 4676002"/>
                <a:gd name="connsiteX5" fmla="*/ 1721499 w 4466897"/>
                <a:gd name="connsiteY5" fmla="*/ 4509498 h 4676002"/>
                <a:gd name="connsiteX6" fmla="*/ 2426495 w 4466897"/>
                <a:gd name="connsiteY6" fmla="*/ 4670041 h 4676002"/>
                <a:gd name="connsiteX7" fmla="*/ 3201292 w 4466897"/>
                <a:gd name="connsiteY7" fmla="*/ 4300093 h 4676002"/>
                <a:gd name="connsiteX8" fmla="*/ 3536339 w 4466897"/>
                <a:gd name="connsiteY8" fmla="*/ 4104649 h 4676002"/>
                <a:gd name="connsiteX9" fmla="*/ 3166391 w 4466897"/>
                <a:gd name="connsiteY9" fmla="*/ 3867323 h 4676002"/>
                <a:gd name="connsiteX10" fmla="*/ 3724803 w 4466897"/>
                <a:gd name="connsiteY10" fmla="*/ 3818463 h 4676002"/>
                <a:gd name="connsiteX11" fmla="*/ 4066831 w 4466897"/>
                <a:gd name="connsiteY11" fmla="*/ 3427574 h 4676002"/>
                <a:gd name="connsiteX12" fmla="*/ 4248315 w 4466897"/>
                <a:gd name="connsiteY12" fmla="*/ 3029705 h 4676002"/>
                <a:gd name="connsiteX13" fmla="*/ 4353017 w 4466897"/>
                <a:gd name="connsiteY13" fmla="*/ 2708618 h 4676002"/>
                <a:gd name="connsiteX14" fmla="*/ 4380938 w 4466897"/>
                <a:gd name="connsiteY14" fmla="*/ 2415452 h 4676002"/>
                <a:gd name="connsiteX15" fmla="*/ 3983069 w 4466897"/>
                <a:gd name="connsiteY15" fmla="*/ 2736539 h 4676002"/>
                <a:gd name="connsiteX16" fmla="*/ 4380938 w 4466897"/>
                <a:gd name="connsiteY16" fmla="*/ 2073425 h 4676002"/>
                <a:gd name="connsiteX17" fmla="*/ 4464699 w 4466897"/>
                <a:gd name="connsiteY17" fmla="*/ 1605754 h 4676002"/>
                <a:gd name="connsiteX18" fmla="*/ 4332077 w 4466897"/>
                <a:gd name="connsiteY18" fmla="*/ 1389370 h 4676002"/>
                <a:gd name="connsiteX19" fmla="*/ 4094751 w 4466897"/>
                <a:gd name="connsiteY19" fmla="*/ 1619715 h 4676002"/>
                <a:gd name="connsiteX20" fmla="*/ 4339057 w 4466897"/>
                <a:gd name="connsiteY20" fmla="*/ 1186945 h 4676002"/>
                <a:gd name="connsiteX21" fmla="*/ 4248315 w 4466897"/>
                <a:gd name="connsiteY21" fmla="*/ 663434 h 4676002"/>
                <a:gd name="connsiteX22" fmla="*/ 4115692 w 4466897"/>
                <a:gd name="connsiteY22" fmla="*/ 279525 h 4676002"/>
                <a:gd name="connsiteX23" fmla="*/ 4178513 w 4466897"/>
                <a:gd name="connsiteY23" fmla="*/ 49180 h 4676002"/>
                <a:gd name="connsiteX24" fmla="*/ 3948168 w 4466897"/>
                <a:gd name="connsiteY24" fmla="*/ 56160 h 4676002"/>
                <a:gd name="connsiteX25" fmla="*/ 3459557 w 4466897"/>
                <a:gd name="connsiteY25" fmla="*/ 49180 h 4676002"/>
                <a:gd name="connsiteX26" fmla="*/ 3159411 w 4466897"/>
                <a:gd name="connsiteY26" fmla="*/ 105021 h 4676002"/>
                <a:gd name="connsiteX27" fmla="*/ 2970947 w 4466897"/>
                <a:gd name="connsiteY27" fmla="*/ 237644 h 4676002"/>
                <a:gd name="connsiteX28" fmla="*/ 2838324 w 4466897"/>
                <a:gd name="connsiteY28" fmla="*/ 530811 h 4676002"/>
                <a:gd name="connsiteX29" fmla="*/ 2698721 w 4466897"/>
                <a:gd name="connsiteY29" fmla="*/ 467989 h 4676002"/>
                <a:gd name="connsiteX30" fmla="*/ 2922086 w 4466897"/>
                <a:gd name="connsiteY30" fmla="*/ 146902 h 4676002"/>
                <a:gd name="connsiteX31" fmla="*/ 2901145 w 4466897"/>
                <a:gd name="connsiteY31" fmla="*/ 319 h 4676002"/>
                <a:gd name="connsiteX32" fmla="*/ 2238031 w 4466897"/>
                <a:gd name="connsiteY32" fmla="*/ 181803 h 4676002"/>
                <a:gd name="connsiteX33" fmla="*/ 2000706 w 4466897"/>
                <a:gd name="connsiteY33" fmla="*/ 328386 h 4676002"/>
                <a:gd name="connsiteX34" fmla="*/ 1937884 w 4466897"/>
                <a:gd name="connsiteY34" fmla="*/ 614573 h 4676002"/>
                <a:gd name="connsiteX35" fmla="*/ 1923924 w 4466897"/>
                <a:gd name="connsiteY35" fmla="*/ 1005461 h 4676002"/>
                <a:gd name="connsiteX36" fmla="*/ 1812241 w 4466897"/>
                <a:gd name="connsiteY36" fmla="*/ 747196 h 4676002"/>
                <a:gd name="connsiteX37" fmla="*/ 1826202 w 4466897"/>
                <a:gd name="connsiteY37" fmla="*/ 502890 h 4676002"/>
                <a:gd name="connsiteX38" fmla="*/ 1812241 w 4466897"/>
                <a:gd name="connsiteY38" fmla="*/ 377247 h 4676002"/>
                <a:gd name="connsiteX39" fmla="*/ 1379472 w 4466897"/>
                <a:gd name="connsiteY39" fmla="*/ 509870 h 4676002"/>
                <a:gd name="connsiteX40" fmla="*/ 1072345 w 4466897"/>
                <a:gd name="connsiteY40" fmla="*/ 698334 h 4676002"/>
                <a:gd name="connsiteX41" fmla="*/ 835020 w 4466897"/>
                <a:gd name="connsiteY41" fmla="*/ 1040362 h 4676002"/>
                <a:gd name="connsiteX42" fmla="*/ 674477 w 4466897"/>
                <a:gd name="connsiteY42" fmla="*/ 1298628 h 4676002"/>
                <a:gd name="connsiteX43" fmla="*/ 646556 w 4466897"/>
                <a:gd name="connsiteY43" fmla="*/ 1598774 h 4676002"/>
                <a:gd name="connsiteX44" fmla="*/ 814080 w 4466897"/>
                <a:gd name="connsiteY44" fmla="*/ 1954762 h 4676002"/>
                <a:gd name="connsiteX45" fmla="*/ 751258 w 4466897"/>
                <a:gd name="connsiteY45" fmla="*/ 2017583 h 4676002"/>
                <a:gd name="connsiteX46" fmla="*/ 604675 w 4466897"/>
                <a:gd name="connsiteY46" fmla="*/ 1605754 h 4676002"/>
                <a:gd name="connsiteX47" fmla="*/ 527893 w 4466897"/>
                <a:gd name="connsiteY47" fmla="*/ 1445211 h 4676002"/>
                <a:gd name="connsiteX48" fmla="*/ 339429 w 4466897"/>
                <a:gd name="connsiteY48" fmla="*/ 1724417 h 4676002"/>
                <a:gd name="connsiteX49" fmla="*/ 102104 w 4466897"/>
                <a:gd name="connsiteY49" fmla="*/ 2024563 h 4676002"/>
                <a:gd name="connsiteX50" fmla="*/ 116064 w 4466897"/>
                <a:gd name="connsiteY50" fmla="*/ 1975702 h 4676002"/>
                <a:gd name="connsiteX0" fmla="*/ 116064 w 4466897"/>
                <a:gd name="connsiteY0" fmla="*/ 1975702 h 4676455"/>
                <a:gd name="connsiteX1" fmla="*/ 25322 w 4466897"/>
                <a:gd name="connsiteY1" fmla="*/ 3029705 h 4676455"/>
                <a:gd name="connsiteX2" fmla="*/ 639576 w 4466897"/>
                <a:gd name="connsiteY2" fmla="*/ 3762621 h 4676455"/>
                <a:gd name="connsiteX3" fmla="*/ 1191008 w 4466897"/>
                <a:gd name="connsiteY3" fmla="*/ 3797522 h 4676455"/>
                <a:gd name="connsiteX4" fmla="*/ 1351551 w 4466897"/>
                <a:gd name="connsiteY4" fmla="*/ 4188411 h 4676455"/>
                <a:gd name="connsiteX5" fmla="*/ 1721499 w 4466897"/>
                <a:gd name="connsiteY5" fmla="*/ 4509498 h 4676455"/>
                <a:gd name="connsiteX6" fmla="*/ 2426495 w 4466897"/>
                <a:gd name="connsiteY6" fmla="*/ 4670041 h 4676455"/>
                <a:gd name="connsiteX7" fmla="*/ 3201292 w 4466897"/>
                <a:gd name="connsiteY7" fmla="*/ 4300093 h 4676455"/>
                <a:gd name="connsiteX8" fmla="*/ 3536339 w 4466897"/>
                <a:gd name="connsiteY8" fmla="*/ 4104649 h 4676455"/>
                <a:gd name="connsiteX9" fmla="*/ 3166391 w 4466897"/>
                <a:gd name="connsiteY9" fmla="*/ 3867323 h 4676455"/>
                <a:gd name="connsiteX10" fmla="*/ 3724803 w 4466897"/>
                <a:gd name="connsiteY10" fmla="*/ 3818463 h 4676455"/>
                <a:gd name="connsiteX11" fmla="*/ 4066831 w 4466897"/>
                <a:gd name="connsiteY11" fmla="*/ 3427574 h 4676455"/>
                <a:gd name="connsiteX12" fmla="*/ 4248315 w 4466897"/>
                <a:gd name="connsiteY12" fmla="*/ 3029705 h 4676455"/>
                <a:gd name="connsiteX13" fmla="*/ 4353017 w 4466897"/>
                <a:gd name="connsiteY13" fmla="*/ 2708618 h 4676455"/>
                <a:gd name="connsiteX14" fmla="*/ 4380938 w 4466897"/>
                <a:gd name="connsiteY14" fmla="*/ 2415452 h 4676455"/>
                <a:gd name="connsiteX15" fmla="*/ 3983069 w 4466897"/>
                <a:gd name="connsiteY15" fmla="*/ 2736539 h 4676455"/>
                <a:gd name="connsiteX16" fmla="*/ 4380938 w 4466897"/>
                <a:gd name="connsiteY16" fmla="*/ 2073425 h 4676455"/>
                <a:gd name="connsiteX17" fmla="*/ 4464699 w 4466897"/>
                <a:gd name="connsiteY17" fmla="*/ 1605754 h 4676455"/>
                <a:gd name="connsiteX18" fmla="*/ 4332077 w 4466897"/>
                <a:gd name="connsiteY18" fmla="*/ 1389370 h 4676455"/>
                <a:gd name="connsiteX19" fmla="*/ 4094751 w 4466897"/>
                <a:gd name="connsiteY19" fmla="*/ 1619715 h 4676455"/>
                <a:gd name="connsiteX20" fmla="*/ 4339057 w 4466897"/>
                <a:gd name="connsiteY20" fmla="*/ 1186945 h 4676455"/>
                <a:gd name="connsiteX21" fmla="*/ 4248315 w 4466897"/>
                <a:gd name="connsiteY21" fmla="*/ 663434 h 4676455"/>
                <a:gd name="connsiteX22" fmla="*/ 4115692 w 4466897"/>
                <a:gd name="connsiteY22" fmla="*/ 279525 h 4676455"/>
                <a:gd name="connsiteX23" fmla="*/ 4178513 w 4466897"/>
                <a:gd name="connsiteY23" fmla="*/ 49180 h 4676455"/>
                <a:gd name="connsiteX24" fmla="*/ 3948168 w 4466897"/>
                <a:gd name="connsiteY24" fmla="*/ 56160 h 4676455"/>
                <a:gd name="connsiteX25" fmla="*/ 3459557 w 4466897"/>
                <a:gd name="connsiteY25" fmla="*/ 49180 h 4676455"/>
                <a:gd name="connsiteX26" fmla="*/ 3159411 w 4466897"/>
                <a:gd name="connsiteY26" fmla="*/ 105021 h 4676455"/>
                <a:gd name="connsiteX27" fmla="*/ 2970947 w 4466897"/>
                <a:gd name="connsiteY27" fmla="*/ 237644 h 4676455"/>
                <a:gd name="connsiteX28" fmla="*/ 2838324 w 4466897"/>
                <a:gd name="connsiteY28" fmla="*/ 530811 h 4676455"/>
                <a:gd name="connsiteX29" fmla="*/ 2698721 w 4466897"/>
                <a:gd name="connsiteY29" fmla="*/ 467989 h 4676455"/>
                <a:gd name="connsiteX30" fmla="*/ 2922086 w 4466897"/>
                <a:gd name="connsiteY30" fmla="*/ 146902 h 4676455"/>
                <a:gd name="connsiteX31" fmla="*/ 2901145 w 4466897"/>
                <a:gd name="connsiteY31" fmla="*/ 319 h 4676455"/>
                <a:gd name="connsiteX32" fmla="*/ 2238031 w 4466897"/>
                <a:gd name="connsiteY32" fmla="*/ 181803 h 4676455"/>
                <a:gd name="connsiteX33" fmla="*/ 2000706 w 4466897"/>
                <a:gd name="connsiteY33" fmla="*/ 328386 h 4676455"/>
                <a:gd name="connsiteX34" fmla="*/ 1937884 w 4466897"/>
                <a:gd name="connsiteY34" fmla="*/ 614573 h 4676455"/>
                <a:gd name="connsiteX35" fmla="*/ 1923924 w 4466897"/>
                <a:gd name="connsiteY35" fmla="*/ 1005461 h 4676455"/>
                <a:gd name="connsiteX36" fmla="*/ 1812241 w 4466897"/>
                <a:gd name="connsiteY36" fmla="*/ 747196 h 4676455"/>
                <a:gd name="connsiteX37" fmla="*/ 1826202 w 4466897"/>
                <a:gd name="connsiteY37" fmla="*/ 502890 h 4676455"/>
                <a:gd name="connsiteX38" fmla="*/ 1812241 w 4466897"/>
                <a:gd name="connsiteY38" fmla="*/ 377247 h 4676455"/>
                <a:gd name="connsiteX39" fmla="*/ 1379472 w 4466897"/>
                <a:gd name="connsiteY39" fmla="*/ 509870 h 4676455"/>
                <a:gd name="connsiteX40" fmla="*/ 1072345 w 4466897"/>
                <a:gd name="connsiteY40" fmla="*/ 698334 h 4676455"/>
                <a:gd name="connsiteX41" fmla="*/ 835020 w 4466897"/>
                <a:gd name="connsiteY41" fmla="*/ 1040362 h 4676455"/>
                <a:gd name="connsiteX42" fmla="*/ 674477 w 4466897"/>
                <a:gd name="connsiteY42" fmla="*/ 1298628 h 4676455"/>
                <a:gd name="connsiteX43" fmla="*/ 646556 w 4466897"/>
                <a:gd name="connsiteY43" fmla="*/ 1598774 h 4676455"/>
                <a:gd name="connsiteX44" fmla="*/ 814080 w 4466897"/>
                <a:gd name="connsiteY44" fmla="*/ 1954762 h 4676455"/>
                <a:gd name="connsiteX45" fmla="*/ 751258 w 4466897"/>
                <a:gd name="connsiteY45" fmla="*/ 2017583 h 4676455"/>
                <a:gd name="connsiteX46" fmla="*/ 604675 w 4466897"/>
                <a:gd name="connsiteY46" fmla="*/ 1605754 h 4676455"/>
                <a:gd name="connsiteX47" fmla="*/ 527893 w 4466897"/>
                <a:gd name="connsiteY47" fmla="*/ 1445211 h 4676455"/>
                <a:gd name="connsiteX48" fmla="*/ 339429 w 4466897"/>
                <a:gd name="connsiteY48" fmla="*/ 1724417 h 4676455"/>
                <a:gd name="connsiteX49" fmla="*/ 102104 w 4466897"/>
                <a:gd name="connsiteY49" fmla="*/ 2024563 h 4676455"/>
                <a:gd name="connsiteX50" fmla="*/ 116064 w 4466897"/>
                <a:gd name="connsiteY50" fmla="*/ 1975702 h 4676455"/>
                <a:gd name="connsiteX0" fmla="*/ 116976 w 4467809"/>
                <a:gd name="connsiteY0" fmla="*/ 1975702 h 4676455"/>
                <a:gd name="connsiteX1" fmla="*/ 26234 w 4467809"/>
                <a:gd name="connsiteY1" fmla="*/ 3029705 h 4676455"/>
                <a:gd name="connsiteX2" fmla="*/ 654449 w 4467809"/>
                <a:gd name="connsiteY2" fmla="*/ 3629998 h 4676455"/>
                <a:gd name="connsiteX3" fmla="*/ 1191920 w 4467809"/>
                <a:gd name="connsiteY3" fmla="*/ 3797522 h 4676455"/>
                <a:gd name="connsiteX4" fmla="*/ 1352463 w 4467809"/>
                <a:gd name="connsiteY4" fmla="*/ 4188411 h 4676455"/>
                <a:gd name="connsiteX5" fmla="*/ 1722411 w 4467809"/>
                <a:gd name="connsiteY5" fmla="*/ 4509498 h 4676455"/>
                <a:gd name="connsiteX6" fmla="*/ 2427407 w 4467809"/>
                <a:gd name="connsiteY6" fmla="*/ 4670041 h 4676455"/>
                <a:gd name="connsiteX7" fmla="*/ 3202204 w 4467809"/>
                <a:gd name="connsiteY7" fmla="*/ 4300093 h 4676455"/>
                <a:gd name="connsiteX8" fmla="*/ 3537251 w 4467809"/>
                <a:gd name="connsiteY8" fmla="*/ 4104649 h 4676455"/>
                <a:gd name="connsiteX9" fmla="*/ 3167303 w 4467809"/>
                <a:gd name="connsiteY9" fmla="*/ 3867323 h 4676455"/>
                <a:gd name="connsiteX10" fmla="*/ 3725715 w 4467809"/>
                <a:gd name="connsiteY10" fmla="*/ 3818463 h 4676455"/>
                <a:gd name="connsiteX11" fmla="*/ 4067743 w 4467809"/>
                <a:gd name="connsiteY11" fmla="*/ 3427574 h 4676455"/>
                <a:gd name="connsiteX12" fmla="*/ 4249227 w 4467809"/>
                <a:gd name="connsiteY12" fmla="*/ 3029705 h 4676455"/>
                <a:gd name="connsiteX13" fmla="*/ 4353929 w 4467809"/>
                <a:gd name="connsiteY13" fmla="*/ 2708618 h 4676455"/>
                <a:gd name="connsiteX14" fmla="*/ 4381850 w 4467809"/>
                <a:gd name="connsiteY14" fmla="*/ 2415452 h 4676455"/>
                <a:gd name="connsiteX15" fmla="*/ 3983981 w 4467809"/>
                <a:gd name="connsiteY15" fmla="*/ 2736539 h 4676455"/>
                <a:gd name="connsiteX16" fmla="*/ 4381850 w 4467809"/>
                <a:gd name="connsiteY16" fmla="*/ 2073425 h 4676455"/>
                <a:gd name="connsiteX17" fmla="*/ 4465611 w 4467809"/>
                <a:gd name="connsiteY17" fmla="*/ 1605754 h 4676455"/>
                <a:gd name="connsiteX18" fmla="*/ 4332989 w 4467809"/>
                <a:gd name="connsiteY18" fmla="*/ 1389370 h 4676455"/>
                <a:gd name="connsiteX19" fmla="*/ 4095663 w 4467809"/>
                <a:gd name="connsiteY19" fmla="*/ 1619715 h 4676455"/>
                <a:gd name="connsiteX20" fmla="*/ 4339969 w 4467809"/>
                <a:gd name="connsiteY20" fmla="*/ 1186945 h 4676455"/>
                <a:gd name="connsiteX21" fmla="*/ 4249227 w 4467809"/>
                <a:gd name="connsiteY21" fmla="*/ 663434 h 4676455"/>
                <a:gd name="connsiteX22" fmla="*/ 4116604 w 4467809"/>
                <a:gd name="connsiteY22" fmla="*/ 279525 h 4676455"/>
                <a:gd name="connsiteX23" fmla="*/ 4179425 w 4467809"/>
                <a:gd name="connsiteY23" fmla="*/ 49180 h 4676455"/>
                <a:gd name="connsiteX24" fmla="*/ 3949080 w 4467809"/>
                <a:gd name="connsiteY24" fmla="*/ 56160 h 4676455"/>
                <a:gd name="connsiteX25" fmla="*/ 3460469 w 4467809"/>
                <a:gd name="connsiteY25" fmla="*/ 49180 h 4676455"/>
                <a:gd name="connsiteX26" fmla="*/ 3160323 w 4467809"/>
                <a:gd name="connsiteY26" fmla="*/ 105021 h 4676455"/>
                <a:gd name="connsiteX27" fmla="*/ 2971859 w 4467809"/>
                <a:gd name="connsiteY27" fmla="*/ 237644 h 4676455"/>
                <a:gd name="connsiteX28" fmla="*/ 2839236 w 4467809"/>
                <a:gd name="connsiteY28" fmla="*/ 530811 h 4676455"/>
                <a:gd name="connsiteX29" fmla="*/ 2699633 w 4467809"/>
                <a:gd name="connsiteY29" fmla="*/ 467989 h 4676455"/>
                <a:gd name="connsiteX30" fmla="*/ 2922998 w 4467809"/>
                <a:gd name="connsiteY30" fmla="*/ 146902 h 4676455"/>
                <a:gd name="connsiteX31" fmla="*/ 2902057 w 4467809"/>
                <a:gd name="connsiteY31" fmla="*/ 319 h 4676455"/>
                <a:gd name="connsiteX32" fmla="*/ 2238943 w 4467809"/>
                <a:gd name="connsiteY32" fmla="*/ 181803 h 4676455"/>
                <a:gd name="connsiteX33" fmla="*/ 2001618 w 4467809"/>
                <a:gd name="connsiteY33" fmla="*/ 328386 h 4676455"/>
                <a:gd name="connsiteX34" fmla="*/ 1938796 w 4467809"/>
                <a:gd name="connsiteY34" fmla="*/ 614573 h 4676455"/>
                <a:gd name="connsiteX35" fmla="*/ 1924836 w 4467809"/>
                <a:gd name="connsiteY35" fmla="*/ 1005461 h 4676455"/>
                <a:gd name="connsiteX36" fmla="*/ 1813153 w 4467809"/>
                <a:gd name="connsiteY36" fmla="*/ 747196 h 4676455"/>
                <a:gd name="connsiteX37" fmla="*/ 1827114 w 4467809"/>
                <a:gd name="connsiteY37" fmla="*/ 502890 h 4676455"/>
                <a:gd name="connsiteX38" fmla="*/ 1813153 w 4467809"/>
                <a:gd name="connsiteY38" fmla="*/ 377247 h 4676455"/>
                <a:gd name="connsiteX39" fmla="*/ 1380384 w 4467809"/>
                <a:gd name="connsiteY39" fmla="*/ 509870 h 4676455"/>
                <a:gd name="connsiteX40" fmla="*/ 1073257 w 4467809"/>
                <a:gd name="connsiteY40" fmla="*/ 698334 h 4676455"/>
                <a:gd name="connsiteX41" fmla="*/ 835932 w 4467809"/>
                <a:gd name="connsiteY41" fmla="*/ 1040362 h 4676455"/>
                <a:gd name="connsiteX42" fmla="*/ 675389 w 4467809"/>
                <a:gd name="connsiteY42" fmla="*/ 1298628 h 4676455"/>
                <a:gd name="connsiteX43" fmla="*/ 647468 w 4467809"/>
                <a:gd name="connsiteY43" fmla="*/ 1598774 h 4676455"/>
                <a:gd name="connsiteX44" fmla="*/ 814992 w 4467809"/>
                <a:gd name="connsiteY44" fmla="*/ 1954762 h 4676455"/>
                <a:gd name="connsiteX45" fmla="*/ 752170 w 4467809"/>
                <a:gd name="connsiteY45" fmla="*/ 2017583 h 4676455"/>
                <a:gd name="connsiteX46" fmla="*/ 605587 w 4467809"/>
                <a:gd name="connsiteY46" fmla="*/ 1605754 h 4676455"/>
                <a:gd name="connsiteX47" fmla="*/ 528805 w 4467809"/>
                <a:gd name="connsiteY47" fmla="*/ 1445211 h 4676455"/>
                <a:gd name="connsiteX48" fmla="*/ 340341 w 4467809"/>
                <a:gd name="connsiteY48" fmla="*/ 1724417 h 4676455"/>
                <a:gd name="connsiteX49" fmla="*/ 103016 w 4467809"/>
                <a:gd name="connsiteY49" fmla="*/ 2024563 h 4676455"/>
                <a:gd name="connsiteX50" fmla="*/ 116976 w 4467809"/>
                <a:gd name="connsiteY50" fmla="*/ 1975702 h 4676455"/>
                <a:gd name="connsiteX0" fmla="*/ 116976 w 4467809"/>
                <a:gd name="connsiteY0" fmla="*/ 1975702 h 4676455"/>
                <a:gd name="connsiteX1" fmla="*/ 26234 w 4467809"/>
                <a:gd name="connsiteY1" fmla="*/ 3029705 h 4676455"/>
                <a:gd name="connsiteX2" fmla="*/ 654449 w 4467809"/>
                <a:gd name="connsiteY2" fmla="*/ 3629998 h 4676455"/>
                <a:gd name="connsiteX3" fmla="*/ 1191920 w 4467809"/>
                <a:gd name="connsiteY3" fmla="*/ 3797522 h 4676455"/>
                <a:gd name="connsiteX4" fmla="*/ 1352463 w 4467809"/>
                <a:gd name="connsiteY4" fmla="*/ 4188411 h 4676455"/>
                <a:gd name="connsiteX5" fmla="*/ 1722411 w 4467809"/>
                <a:gd name="connsiteY5" fmla="*/ 4509498 h 4676455"/>
                <a:gd name="connsiteX6" fmla="*/ 2427407 w 4467809"/>
                <a:gd name="connsiteY6" fmla="*/ 4670041 h 4676455"/>
                <a:gd name="connsiteX7" fmla="*/ 3202204 w 4467809"/>
                <a:gd name="connsiteY7" fmla="*/ 4300093 h 4676455"/>
                <a:gd name="connsiteX8" fmla="*/ 3537251 w 4467809"/>
                <a:gd name="connsiteY8" fmla="*/ 4104649 h 4676455"/>
                <a:gd name="connsiteX9" fmla="*/ 3167303 w 4467809"/>
                <a:gd name="connsiteY9" fmla="*/ 3867323 h 4676455"/>
                <a:gd name="connsiteX10" fmla="*/ 3725715 w 4467809"/>
                <a:gd name="connsiteY10" fmla="*/ 3818463 h 4676455"/>
                <a:gd name="connsiteX11" fmla="*/ 4067743 w 4467809"/>
                <a:gd name="connsiteY11" fmla="*/ 3427574 h 4676455"/>
                <a:gd name="connsiteX12" fmla="*/ 4249227 w 4467809"/>
                <a:gd name="connsiteY12" fmla="*/ 3029705 h 4676455"/>
                <a:gd name="connsiteX13" fmla="*/ 4353929 w 4467809"/>
                <a:gd name="connsiteY13" fmla="*/ 2708618 h 4676455"/>
                <a:gd name="connsiteX14" fmla="*/ 4381850 w 4467809"/>
                <a:gd name="connsiteY14" fmla="*/ 2415452 h 4676455"/>
                <a:gd name="connsiteX15" fmla="*/ 3983981 w 4467809"/>
                <a:gd name="connsiteY15" fmla="*/ 2736539 h 4676455"/>
                <a:gd name="connsiteX16" fmla="*/ 4381850 w 4467809"/>
                <a:gd name="connsiteY16" fmla="*/ 2073425 h 4676455"/>
                <a:gd name="connsiteX17" fmla="*/ 4465611 w 4467809"/>
                <a:gd name="connsiteY17" fmla="*/ 1605754 h 4676455"/>
                <a:gd name="connsiteX18" fmla="*/ 4332989 w 4467809"/>
                <a:gd name="connsiteY18" fmla="*/ 1389370 h 4676455"/>
                <a:gd name="connsiteX19" fmla="*/ 4095663 w 4467809"/>
                <a:gd name="connsiteY19" fmla="*/ 1619715 h 4676455"/>
                <a:gd name="connsiteX20" fmla="*/ 4339969 w 4467809"/>
                <a:gd name="connsiteY20" fmla="*/ 1186945 h 4676455"/>
                <a:gd name="connsiteX21" fmla="*/ 4249227 w 4467809"/>
                <a:gd name="connsiteY21" fmla="*/ 663434 h 4676455"/>
                <a:gd name="connsiteX22" fmla="*/ 4116604 w 4467809"/>
                <a:gd name="connsiteY22" fmla="*/ 279525 h 4676455"/>
                <a:gd name="connsiteX23" fmla="*/ 4179425 w 4467809"/>
                <a:gd name="connsiteY23" fmla="*/ 49180 h 4676455"/>
                <a:gd name="connsiteX24" fmla="*/ 3949080 w 4467809"/>
                <a:gd name="connsiteY24" fmla="*/ 56160 h 4676455"/>
                <a:gd name="connsiteX25" fmla="*/ 3460469 w 4467809"/>
                <a:gd name="connsiteY25" fmla="*/ 49180 h 4676455"/>
                <a:gd name="connsiteX26" fmla="*/ 3160323 w 4467809"/>
                <a:gd name="connsiteY26" fmla="*/ 105021 h 4676455"/>
                <a:gd name="connsiteX27" fmla="*/ 2971859 w 4467809"/>
                <a:gd name="connsiteY27" fmla="*/ 237644 h 4676455"/>
                <a:gd name="connsiteX28" fmla="*/ 2839236 w 4467809"/>
                <a:gd name="connsiteY28" fmla="*/ 530811 h 4676455"/>
                <a:gd name="connsiteX29" fmla="*/ 2699633 w 4467809"/>
                <a:gd name="connsiteY29" fmla="*/ 467989 h 4676455"/>
                <a:gd name="connsiteX30" fmla="*/ 2922998 w 4467809"/>
                <a:gd name="connsiteY30" fmla="*/ 146902 h 4676455"/>
                <a:gd name="connsiteX31" fmla="*/ 2902057 w 4467809"/>
                <a:gd name="connsiteY31" fmla="*/ 319 h 4676455"/>
                <a:gd name="connsiteX32" fmla="*/ 2238943 w 4467809"/>
                <a:gd name="connsiteY32" fmla="*/ 181803 h 4676455"/>
                <a:gd name="connsiteX33" fmla="*/ 2001618 w 4467809"/>
                <a:gd name="connsiteY33" fmla="*/ 328386 h 4676455"/>
                <a:gd name="connsiteX34" fmla="*/ 1938796 w 4467809"/>
                <a:gd name="connsiteY34" fmla="*/ 614573 h 4676455"/>
                <a:gd name="connsiteX35" fmla="*/ 1924836 w 4467809"/>
                <a:gd name="connsiteY35" fmla="*/ 1005461 h 4676455"/>
                <a:gd name="connsiteX36" fmla="*/ 1813153 w 4467809"/>
                <a:gd name="connsiteY36" fmla="*/ 747196 h 4676455"/>
                <a:gd name="connsiteX37" fmla="*/ 1827114 w 4467809"/>
                <a:gd name="connsiteY37" fmla="*/ 502890 h 4676455"/>
                <a:gd name="connsiteX38" fmla="*/ 1813153 w 4467809"/>
                <a:gd name="connsiteY38" fmla="*/ 377247 h 4676455"/>
                <a:gd name="connsiteX39" fmla="*/ 1380384 w 4467809"/>
                <a:gd name="connsiteY39" fmla="*/ 509870 h 4676455"/>
                <a:gd name="connsiteX40" fmla="*/ 1073257 w 4467809"/>
                <a:gd name="connsiteY40" fmla="*/ 698334 h 4676455"/>
                <a:gd name="connsiteX41" fmla="*/ 835932 w 4467809"/>
                <a:gd name="connsiteY41" fmla="*/ 1040362 h 4676455"/>
                <a:gd name="connsiteX42" fmla="*/ 675389 w 4467809"/>
                <a:gd name="connsiteY42" fmla="*/ 1298628 h 4676455"/>
                <a:gd name="connsiteX43" fmla="*/ 647468 w 4467809"/>
                <a:gd name="connsiteY43" fmla="*/ 1598774 h 4676455"/>
                <a:gd name="connsiteX44" fmla="*/ 814992 w 4467809"/>
                <a:gd name="connsiteY44" fmla="*/ 1954762 h 4676455"/>
                <a:gd name="connsiteX45" fmla="*/ 752170 w 4467809"/>
                <a:gd name="connsiteY45" fmla="*/ 2017583 h 4676455"/>
                <a:gd name="connsiteX46" fmla="*/ 605587 w 4467809"/>
                <a:gd name="connsiteY46" fmla="*/ 1605754 h 4676455"/>
                <a:gd name="connsiteX47" fmla="*/ 528805 w 4467809"/>
                <a:gd name="connsiteY47" fmla="*/ 1445211 h 4676455"/>
                <a:gd name="connsiteX48" fmla="*/ 340341 w 4467809"/>
                <a:gd name="connsiteY48" fmla="*/ 1724417 h 4676455"/>
                <a:gd name="connsiteX49" fmla="*/ 103016 w 4467809"/>
                <a:gd name="connsiteY49" fmla="*/ 2024563 h 4676455"/>
                <a:gd name="connsiteX50" fmla="*/ 116976 w 4467809"/>
                <a:gd name="connsiteY50" fmla="*/ 1975702 h 4676455"/>
                <a:gd name="connsiteX0" fmla="*/ 61982 w 4412815"/>
                <a:gd name="connsiteY0" fmla="*/ 1975702 h 4676455"/>
                <a:gd name="connsiteX1" fmla="*/ 34062 w 4412815"/>
                <a:gd name="connsiteY1" fmla="*/ 3008764 h 4676455"/>
                <a:gd name="connsiteX2" fmla="*/ 599455 w 4412815"/>
                <a:gd name="connsiteY2" fmla="*/ 3629998 h 4676455"/>
                <a:gd name="connsiteX3" fmla="*/ 1136926 w 4412815"/>
                <a:gd name="connsiteY3" fmla="*/ 3797522 h 4676455"/>
                <a:gd name="connsiteX4" fmla="*/ 1297469 w 4412815"/>
                <a:gd name="connsiteY4" fmla="*/ 4188411 h 4676455"/>
                <a:gd name="connsiteX5" fmla="*/ 1667417 w 4412815"/>
                <a:gd name="connsiteY5" fmla="*/ 4509498 h 4676455"/>
                <a:gd name="connsiteX6" fmla="*/ 2372413 w 4412815"/>
                <a:gd name="connsiteY6" fmla="*/ 4670041 h 4676455"/>
                <a:gd name="connsiteX7" fmla="*/ 3147210 w 4412815"/>
                <a:gd name="connsiteY7" fmla="*/ 4300093 h 4676455"/>
                <a:gd name="connsiteX8" fmla="*/ 3482257 w 4412815"/>
                <a:gd name="connsiteY8" fmla="*/ 4104649 h 4676455"/>
                <a:gd name="connsiteX9" fmla="*/ 3112309 w 4412815"/>
                <a:gd name="connsiteY9" fmla="*/ 3867323 h 4676455"/>
                <a:gd name="connsiteX10" fmla="*/ 3670721 w 4412815"/>
                <a:gd name="connsiteY10" fmla="*/ 3818463 h 4676455"/>
                <a:gd name="connsiteX11" fmla="*/ 4012749 w 4412815"/>
                <a:gd name="connsiteY11" fmla="*/ 3427574 h 4676455"/>
                <a:gd name="connsiteX12" fmla="*/ 4194233 w 4412815"/>
                <a:gd name="connsiteY12" fmla="*/ 3029705 h 4676455"/>
                <a:gd name="connsiteX13" fmla="*/ 4298935 w 4412815"/>
                <a:gd name="connsiteY13" fmla="*/ 2708618 h 4676455"/>
                <a:gd name="connsiteX14" fmla="*/ 4326856 w 4412815"/>
                <a:gd name="connsiteY14" fmla="*/ 2415452 h 4676455"/>
                <a:gd name="connsiteX15" fmla="*/ 3928987 w 4412815"/>
                <a:gd name="connsiteY15" fmla="*/ 2736539 h 4676455"/>
                <a:gd name="connsiteX16" fmla="*/ 4326856 w 4412815"/>
                <a:gd name="connsiteY16" fmla="*/ 2073425 h 4676455"/>
                <a:gd name="connsiteX17" fmla="*/ 4410617 w 4412815"/>
                <a:gd name="connsiteY17" fmla="*/ 1605754 h 4676455"/>
                <a:gd name="connsiteX18" fmla="*/ 4277995 w 4412815"/>
                <a:gd name="connsiteY18" fmla="*/ 1389370 h 4676455"/>
                <a:gd name="connsiteX19" fmla="*/ 4040669 w 4412815"/>
                <a:gd name="connsiteY19" fmla="*/ 1619715 h 4676455"/>
                <a:gd name="connsiteX20" fmla="*/ 4284975 w 4412815"/>
                <a:gd name="connsiteY20" fmla="*/ 1186945 h 4676455"/>
                <a:gd name="connsiteX21" fmla="*/ 4194233 w 4412815"/>
                <a:gd name="connsiteY21" fmla="*/ 663434 h 4676455"/>
                <a:gd name="connsiteX22" fmla="*/ 4061610 w 4412815"/>
                <a:gd name="connsiteY22" fmla="*/ 279525 h 4676455"/>
                <a:gd name="connsiteX23" fmla="*/ 4124431 w 4412815"/>
                <a:gd name="connsiteY23" fmla="*/ 49180 h 4676455"/>
                <a:gd name="connsiteX24" fmla="*/ 3894086 w 4412815"/>
                <a:gd name="connsiteY24" fmla="*/ 56160 h 4676455"/>
                <a:gd name="connsiteX25" fmla="*/ 3405475 w 4412815"/>
                <a:gd name="connsiteY25" fmla="*/ 49180 h 4676455"/>
                <a:gd name="connsiteX26" fmla="*/ 3105329 w 4412815"/>
                <a:gd name="connsiteY26" fmla="*/ 105021 h 4676455"/>
                <a:gd name="connsiteX27" fmla="*/ 2916865 w 4412815"/>
                <a:gd name="connsiteY27" fmla="*/ 237644 h 4676455"/>
                <a:gd name="connsiteX28" fmla="*/ 2784242 w 4412815"/>
                <a:gd name="connsiteY28" fmla="*/ 530811 h 4676455"/>
                <a:gd name="connsiteX29" fmla="*/ 2644639 w 4412815"/>
                <a:gd name="connsiteY29" fmla="*/ 467989 h 4676455"/>
                <a:gd name="connsiteX30" fmla="*/ 2868004 w 4412815"/>
                <a:gd name="connsiteY30" fmla="*/ 146902 h 4676455"/>
                <a:gd name="connsiteX31" fmla="*/ 2847063 w 4412815"/>
                <a:gd name="connsiteY31" fmla="*/ 319 h 4676455"/>
                <a:gd name="connsiteX32" fmla="*/ 2183949 w 4412815"/>
                <a:gd name="connsiteY32" fmla="*/ 181803 h 4676455"/>
                <a:gd name="connsiteX33" fmla="*/ 1946624 w 4412815"/>
                <a:gd name="connsiteY33" fmla="*/ 328386 h 4676455"/>
                <a:gd name="connsiteX34" fmla="*/ 1883802 w 4412815"/>
                <a:gd name="connsiteY34" fmla="*/ 614573 h 4676455"/>
                <a:gd name="connsiteX35" fmla="*/ 1869842 w 4412815"/>
                <a:gd name="connsiteY35" fmla="*/ 1005461 h 4676455"/>
                <a:gd name="connsiteX36" fmla="*/ 1758159 w 4412815"/>
                <a:gd name="connsiteY36" fmla="*/ 747196 h 4676455"/>
                <a:gd name="connsiteX37" fmla="*/ 1772120 w 4412815"/>
                <a:gd name="connsiteY37" fmla="*/ 502890 h 4676455"/>
                <a:gd name="connsiteX38" fmla="*/ 1758159 w 4412815"/>
                <a:gd name="connsiteY38" fmla="*/ 377247 h 4676455"/>
                <a:gd name="connsiteX39" fmla="*/ 1325390 w 4412815"/>
                <a:gd name="connsiteY39" fmla="*/ 509870 h 4676455"/>
                <a:gd name="connsiteX40" fmla="*/ 1018263 w 4412815"/>
                <a:gd name="connsiteY40" fmla="*/ 698334 h 4676455"/>
                <a:gd name="connsiteX41" fmla="*/ 780938 w 4412815"/>
                <a:gd name="connsiteY41" fmla="*/ 1040362 h 4676455"/>
                <a:gd name="connsiteX42" fmla="*/ 620395 w 4412815"/>
                <a:gd name="connsiteY42" fmla="*/ 1298628 h 4676455"/>
                <a:gd name="connsiteX43" fmla="*/ 592474 w 4412815"/>
                <a:gd name="connsiteY43" fmla="*/ 1598774 h 4676455"/>
                <a:gd name="connsiteX44" fmla="*/ 759998 w 4412815"/>
                <a:gd name="connsiteY44" fmla="*/ 1954762 h 4676455"/>
                <a:gd name="connsiteX45" fmla="*/ 697176 w 4412815"/>
                <a:gd name="connsiteY45" fmla="*/ 2017583 h 4676455"/>
                <a:gd name="connsiteX46" fmla="*/ 550593 w 4412815"/>
                <a:gd name="connsiteY46" fmla="*/ 1605754 h 4676455"/>
                <a:gd name="connsiteX47" fmla="*/ 473811 w 4412815"/>
                <a:gd name="connsiteY47" fmla="*/ 1445211 h 4676455"/>
                <a:gd name="connsiteX48" fmla="*/ 285347 w 4412815"/>
                <a:gd name="connsiteY48" fmla="*/ 1724417 h 4676455"/>
                <a:gd name="connsiteX49" fmla="*/ 48022 w 4412815"/>
                <a:gd name="connsiteY49" fmla="*/ 2024563 h 4676455"/>
                <a:gd name="connsiteX50" fmla="*/ 61982 w 4412815"/>
                <a:gd name="connsiteY50" fmla="*/ 1975702 h 4676455"/>
                <a:gd name="connsiteX0" fmla="*/ 56893 w 4414706"/>
                <a:gd name="connsiteY0" fmla="*/ 1954762 h 4676455"/>
                <a:gd name="connsiteX1" fmla="*/ 35953 w 4414706"/>
                <a:gd name="connsiteY1" fmla="*/ 3008764 h 4676455"/>
                <a:gd name="connsiteX2" fmla="*/ 601346 w 4414706"/>
                <a:gd name="connsiteY2" fmla="*/ 3629998 h 4676455"/>
                <a:gd name="connsiteX3" fmla="*/ 1138817 w 4414706"/>
                <a:gd name="connsiteY3" fmla="*/ 3797522 h 4676455"/>
                <a:gd name="connsiteX4" fmla="*/ 1299360 w 4414706"/>
                <a:gd name="connsiteY4" fmla="*/ 4188411 h 4676455"/>
                <a:gd name="connsiteX5" fmla="*/ 1669308 w 4414706"/>
                <a:gd name="connsiteY5" fmla="*/ 4509498 h 4676455"/>
                <a:gd name="connsiteX6" fmla="*/ 2374304 w 4414706"/>
                <a:gd name="connsiteY6" fmla="*/ 4670041 h 4676455"/>
                <a:gd name="connsiteX7" fmla="*/ 3149101 w 4414706"/>
                <a:gd name="connsiteY7" fmla="*/ 4300093 h 4676455"/>
                <a:gd name="connsiteX8" fmla="*/ 3484148 w 4414706"/>
                <a:gd name="connsiteY8" fmla="*/ 4104649 h 4676455"/>
                <a:gd name="connsiteX9" fmla="*/ 3114200 w 4414706"/>
                <a:gd name="connsiteY9" fmla="*/ 3867323 h 4676455"/>
                <a:gd name="connsiteX10" fmla="*/ 3672612 w 4414706"/>
                <a:gd name="connsiteY10" fmla="*/ 3818463 h 4676455"/>
                <a:gd name="connsiteX11" fmla="*/ 4014640 w 4414706"/>
                <a:gd name="connsiteY11" fmla="*/ 3427574 h 4676455"/>
                <a:gd name="connsiteX12" fmla="*/ 4196124 w 4414706"/>
                <a:gd name="connsiteY12" fmla="*/ 3029705 h 4676455"/>
                <a:gd name="connsiteX13" fmla="*/ 4300826 w 4414706"/>
                <a:gd name="connsiteY13" fmla="*/ 2708618 h 4676455"/>
                <a:gd name="connsiteX14" fmla="*/ 4328747 w 4414706"/>
                <a:gd name="connsiteY14" fmla="*/ 2415452 h 4676455"/>
                <a:gd name="connsiteX15" fmla="*/ 3930878 w 4414706"/>
                <a:gd name="connsiteY15" fmla="*/ 2736539 h 4676455"/>
                <a:gd name="connsiteX16" fmla="*/ 4328747 w 4414706"/>
                <a:gd name="connsiteY16" fmla="*/ 2073425 h 4676455"/>
                <a:gd name="connsiteX17" fmla="*/ 4412508 w 4414706"/>
                <a:gd name="connsiteY17" fmla="*/ 1605754 h 4676455"/>
                <a:gd name="connsiteX18" fmla="*/ 4279886 w 4414706"/>
                <a:gd name="connsiteY18" fmla="*/ 1389370 h 4676455"/>
                <a:gd name="connsiteX19" fmla="*/ 4042560 w 4414706"/>
                <a:gd name="connsiteY19" fmla="*/ 1619715 h 4676455"/>
                <a:gd name="connsiteX20" fmla="*/ 4286866 w 4414706"/>
                <a:gd name="connsiteY20" fmla="*/ 1186945 h 4676455"/>
                <a:gd name="connsiteX21" fmla="*/ 4196124 w 4414706"/>
                <a:gd name="connsiteY21" fmla="*/ 663434 h 4676455"/>
                <a:gd name="connsiteX22" fmla="*/ 4063501 w 4414706"/>
                <a:gd name="connsiteY22" fmla="*/ 279525 h 4676455"/>
                <a:gd name="connsiteX23" fmla="*/ 4126322 w 4414706"/>
                <a:gd name="connsiteY23" fmla="*/ 49180 h 4676455"/>
                <a:gd name="connsiteX24" fmla="*/ 3895977 w 4414706"/>
                <a:gd name="connsiteY24" fmla="*/ 56160 h 4676455"/>
                <a:gd name="connsiteX25" fmla="*/ 3407366 w 4414706"/>
                <a:gd name="connsiteY25" fmla="*/ 49180 h 4676455"/>
                <a:gd name="connsiteX26" fmla="*/ 3107220 w 4414706"/>
                <a:gd name="connsiteY26" fmla="*/ 105021 h 4676455"/>
                <a:gd name="connsiteX27" fmla="*/ 2918756 w 4414706"/>
                <a:gd name="connsiteY27" fmla="*/ 237644 h 4676455"/>
                <a:gd name="connsiteX28" fmla="*/ 2786133 w 4414706"/>
                <a:gd name="connsiteY28" fmla="*/ 530811 h 4676455"/>
                <a:gd name="connsiteX29" fmla="*/ 2646530 w 4414706"/>
                <a:gd name="connsiteY29" fmla="*/ 467989 h 4676455"/>
                <a:gd name="connsiteX30" fmla="*/ 2869895 w 4414706"/>
                <a:gd name="connsiteY30" fmla="*/ 146902 h 4676455"/>
                <a:gd name="connsiteX31" fmla="*/ 2848954 w 4414706"/>
                <a:gd name="connsiteY31" fmla="*/ 319 h 4676455"/>
                <a:gd name="connsiteX32" fmla="*/ 2185840 w 4414706"/>
                <a:gd name="connsiteY32" fmla="*/ 181803 h 4676455"/>
                <a:gd name="connsiteX33" fmla="*/ 1948515 w 4414706"/>
                <a:gd name="connsiteY33" fmla="*/ 328386 h 4676455"/>
                <a:gd name="connsiteX34" fmla="*/ 1885693 w 4414706"/>
                <a:gd name="connsiteY34" fmla="*/ 614573 h 4676455"/>
                <a:gd name="connsiteX35" fmla="*/ 1871733 w 4414706"/>
                <a:gd name="connsiteY35" fmla="*/ 1005461 h 4676455"/>
                <a:gd name="connsiteX36" fmla="*/ 1760050 w 4414706"/>
                <a:gd name="connsiteY36" fmla="*/ 747196 h 4676455"/>
                <a:gd name="connsiteX37" fmla="*/ 1774011 w 4414706"/>
                <a:gd name="connsiteY37" fmla="*/ 502890 h 4676455"/>
                <a:gd name="connsiteX38" fmla="*/ 1760050 w 4414706"/>
                <a:gd name="connsiteY38" fmla="*/ 377247 h 4676455"/>
                <a:gd name="connsiteX39" fmla="*/ 1327281 w 4414706"/>
                <a:gd name="connsiteY39" fmla="*/ 509870 h 4676455"/>
                <a:gd name="connsiteX40" fmla="*/ 1020154 w 4414706"/>
                <a:gd name="connsiteY40" fmla="*/ 698334 h 4676455"/>
                <a:gd name="connsiteX41" fmla="*/ 782829 w 4414706"/>
                <a:gd name="connsiteY41" fmla="*/ 1040362 h 4676455"/>
                <a:gd name="connsiteX42" fmla="*/ 622286 w 4414706"/>
                <a:gd name="connsiteY42" fmla="*/ 1298628 h 4676455"/>
                <a:gd name="connsiteX43" fmla="*/ 594365 w 4414706"/>
                <a:gd name="connsiteY43" fmla="*/ 1598774 h 4676455"/>
                <a:gd name="connsiteX44" fmla="*/ 761889 w 4414706"/>
                <a:gd name="connsiteY44" fmla="*/ 1954762 h 4676455"/>
                <a:gd name="connsiteX45" fmla="*/ 699067 w 4414706"/>
                <a:gd name="connsiteY45" fmla="*/ 2017583 h 4676455"/>
                <a:gd name="connsiteX46" fmla="*/ 552484 w 4414706"/>
                <a:gd name="connsiteY46" fmla="*/ 1605754 h 4676455"/>
                <a:gd name="connsiteX47" fmla="*/ 475702 w 4414706"/>
                <a:gd name="connsiteY47" fmla="*/ 1445211 h 4676455"/>
                <a:gd name="connsiteX48" fmla="*/ 287238 w 4414706"/>
                <a:gd name="connsiteY48" fmla="*/ 1724417 h 4676455"/>
                <a:gd name="connsiteX49" fmla="*/ 49913 w 4414706"/>
                <a:gd name="connsiteY49" fmla="*/ 2024563 h 4676455"/>
                <a:gd name="connsiteX50" fmla="*/ 56893 w 4414706"/>
                <a:gd name="connsiteY50" fmla="*/ 1954762 h 4676455"/>
                <a:gd name="connsiteX0" fmla="*/ 95106 w 4452919"/>
                <a:gd name="connsiteY0" fmla="*/ 1954762 h 4676455"/>
                <a:gd name="connsiteX1" fmla="*/ 74166 w 4452919"/>
                <a:gd name="connsiteY1" fmla="*/ 3008764 h 4676455"/>
                <a:gd name="connsiteX2" fmla="*/ 639559 w 4452919"/>
                <a:gd name="connsiteY2" fmla="*/ 3629998 h 4676455"/>
                <a:gd name="connsiteX3" fmla="*/ 1177030 w 4452919"/>
                <a:gd name="connsiteY3" fmla="*/ 3797522 h 4676455"/>
                <a:gd name="connsiteX4" fmla="*/ 1337573 w 4452919"/>
                <a:gd name="connsiteY4" fmla="*/ 4188411 h 4676455"/>
                <a:gd name="connsiteX5" fmla="*/ 1707521 w 4452919"/>
                <a:gd name="connsiteY5" fmla="*/ 4509498 h 4676455"/>
                <a:gd name="connsiteX6" fmla="*/ 2412517 w 4452919"/>
                <a:gd name="connsiteY6" fmla="*/ 4670041 h 4676455"/>
                <a:gd name="connsiteX7" fmla="*/ 3187314 w 4452919"/>
                <a:gd name="connsiteY7" fmla="*/ 4300093 h 4676455"/>
                <a:gd name="connsiteX8" fmla="*/ 3522361 w 4452919"/>
                <a:gd name="connsiteY8" fmla="*/ 4104649 h 4676455"/>
                <a:gd name="connsiteX9" fmla="*/ 3152413 w 4452919"/>
                <a:gd name="connsiteY9" fmla="*/ 3867323 h 4676455"/>
                <a:gd name="connsiteX10" fmla="*/ 3710825 w 4452919"/>
                <a:gd name="connsiteY10" fmla="*/ 3818463 h 4676455"/>
                <a:gd name="connsiteX11" fmla="*/ 4052853 w 4452919"/>
                <a:gd name="connsiteY11" fmla="*/ 3427574 h 4676455"/>
                <a:gd name="connsiteX12" fmla="*/ 4234337 w 4452919"/>
                <a:gd name="connsiteY12" fmla="*/ 3029705 h 4676455"/>
                <a:gd name="connsiteX13" fmla="*/ 4339039 w 4452919"/>
                <a:gd name="connsiteY13" fmla="*/ 2708618 h 4676455"/>
                <a:gd name="connsiteX14" fmla="*/ 4366960 w 4452919"/>
                <a:gd name="connsiteY14" fmla="*/ 2415452 h 4676455"/>
                <a:gd name="connsiteX15" fmla="*/ 3969091 w 4452919"/>
                <a:gd name="connsiteY15" fmla="*/ 2736539 h 4676455"/>
                <a:gd name="connsiteX16" fmla="*/ 4366960 w 4452919"/>
                <a:gd name="connsiteY16" fmla="*/ 2073425 h 4676455"/>
                <a:gd name="connsiteX17" fmla="*/ 4450721 w 4452919"/>
                <a:gd name="connsiteY17" fmla="*/ 1605754 h 4676455"/>
                <a:gd name="connsiteX18" fmla="*/ 4318099 w 4452919"/>
                <a:gd name="connsiteY18" fmla="*/ 1389370 h 4676455"/>
                <a:gd name="connsiteX19" fmla="*/ 4080773 w 4452919"/>
                <a:gd name="connsiteY19" fmla="*/ 1619715 h 4676455"/>
                <a:gd name="connsiteX20" fmla="*/ 4325079 w 4452919"/>
                <a:gd name="connsiteY20" fmla="*/ 1186945 h 4676455"/>
                <a:gd name="connsiteX21" fmla="*/ 4234337 w 4452919"/>
                <a:gd name="connsiteY21" fmla="*/ 663434 h 4676455"/>
                <a:gd name="connsiteX22" fmla="*/ 4101714 w 4452919"/>
                <a:gd name="connsiteY22" fmla="*/ 279525 h 4676455"/>
                <a:gd name="connsiteX23" fmla="*/ 4164535 w 4452919"/>
                <a:gd name="connsiteY23" fmla="*/ 49180 h 4676455"/>
                <a:gd name="connsiteX24" fmla="*/ 3934190 w 4452919"/>
                <a:gd name="connsiteY24" fmla="*/ 56160 h 4676455"/>
                <a:gd name="connsiteX25" fmla="*/ 3445579 w 4452919"/>
                <a:gd name="connsiteY25" fmla="*/ 49180 h 4676455"/>
                <a:gd name="connsiteX26" fmla="*/ 3145433 w 4452919"/>
                <a:gd name="connsiteY26" fmla="*/ 105021 h 4676455"/>
                <a:gd name="connsiteX27" fmla="*/ 2956969 w 4452919"/>
                <a:gd name="connsiteY27" fmla="*/ 237644 h 4676455"/>
                <a:gd name="connsiteX28" fmla="*/ 2824346 w 4452919"/>
                <a:gd name="connsiteY28" fmla="*/ 530811 h 4676455"/>
                <a:gd name="connsiteX29" fmla="*/ 2684743 w 4452919"/>
                <a:gd name="connsiteY29" fmla="*/ 467989 h 4676455"/>
                <a:gd name="connsiteX30" fmla="*/ 2908108 w 4452919"/>
                <a:gd name="connsiteY30" fmla="*/ 146902 h 4676455"/>
                <a:gd name="connsiteX31" fmla="*/ 2887167 w 4452919"/>
                <a:gd name="connsiteY31" fmla="*/ 319 h 4676455"/>
                <a:gd name="connsiteX32" fmla="*/ 2224053 w 4452919"/>
                <a:gd name="connsiteY32" fmla="*/ 181803 h 4676455"/>
                <a:gd name="connsiteX33" fmla="*/ 1986728 w 4452919"/>
                <a:gd name="connsiteY33" fmla="*/ 328386 h 4676455"/>
                <a:gd name="connsiteX34" fmla="*/ 1923906 w 4452919"/>
                <a:gd name="connsiteY34" fmla="*/ 614573 h 4676455"/>
                <a:gd name="connsiteX35" fmla="*/ 1909946 w 4452919"/>
                <a:gd name="connsiteY35" fmla="*/ 1005461 h 4676455"/>
                <a:gd name="connsiteX36" fmla="*/ 1798263 w 4452919"/>
                <a:gd name="connsiteY36" fmla="*/ 747196 h 4676455"/>
                <a:gd name="connsiteX37" fmla="*/ 1812224 w 4452919"/>
                <a:gd name="connsiteY37" fmla="*/ 502890 h 4676455"/>
                <a:gd name="connsiteX38" fmla="*/ 1798263 w 4452919"/>
                <a:gd name="connsiteY38" fmla="*/ 377247 h 4676455"/>
                <a:gd name="connsiteX39" fmla="*/ 1365494 w 4452919"/>
                <a:gd name="connsiteY39" fmla="*/ 509870 h 4676455"/>
                <a:gd name="connsiteX40" fmla="*/ 1058367 w 4452919"/>
                <a:gd name="connsiteY40" fmla="*/ 698334 h 4676455"/>
                <a:gd name="connsiteX41" fmla="*/ 821042 w 4452919"/>
                <a:gd name="connsiteY41" fmla="*/ 1040362 h 4676455"/>
                <a:gd name="connsiteX42" fmla="*/ 660499 w 4452919"/>
                <a:gd name="connsiteY42" fmla="*/ 1298628 h 4676455"/>
                <a:gd name="connsiteX43" fmla="*/ 632578 w 4452919"/>
                <a:gd name="connsiteY43" fmla="*/ 1598774 h 4676455"/>
                <a:gd name="connsiteX44" fmla="*/ 800102 w 4452919"/>
                <a:gd name="connsiteY44" fmla="*/ 1954762 h 4676455"/>
                <a:gd name="connsiteX45" fmla="*/ 737280 w 4452919"/>
                <a:gd name="connsiteY45" fmla="*/ 2017583 h 4676455"/>
                <a:gd name="connsiteX46" fmla="*/ 590697 w 4452919"/>
                <a:gd name="connsiteY46" fmla="*/ 1605754 h 4676455"/>
                <a:gd name="connsiteX47" fmla="*/ 513915 w 4452919"/>
                <a:gd name="connsiteY47" fmla="*/ 1445211 h 4676455"/>
                <a:gd name="connsiteX48" fmla="*/ 325451 w 4452919"/>
                <a:gd name="connsiteY48" fmla="*/ 1724417 h 4676455"/>
                <a:gd name="connsiteX49" fmla="*/ 88126 w 4452919"/>
                <a:gd name="connsiteY49" fmla="*/ 2024563 h 4676455"/>
                <a:gd name="connsiteX50" fmla="*/ 95106 w 4452919"/>
                <a:gd name="connsiteY50" fmla="*/ 1954762 h 4676455"/>
                <a:gd name="connsiteX0" fmla="*/ 236078 w 4391466"/>
                <a:gd name="connsiteY0" fmla="*/ 1661596 h 4676455"/>
                <a:gd name="connsiteX1" fmla="*/ 12713 w 4391466"/>
                <a:gd name="connsiteY1" fmla="*/ 3008764 h 4676455"/>
                <a:gd name="connsiteX2" fmla="*/ 578106 w 4391466"/>
                <a:gd name="connsiteY2" fmla="*/ 3629998 h 4676455"/>
                <a:gd name="connsiteX3" fmla="*/ 1115577 w 4391466"/>
                <a:gd name="connsiteY3" fmla="*/ 3797522 h 4676455"/>
                <a:gd name="connsiteX4" fmla="*/ 1276120 w 4391466"/>
                <a:gd name="connsiteY4" fmla="*/ 4188411 h 4676455"/>
                <a:gd name="connsiteX5" fmla="*/ 1646068 w 4391466"/>
                <a:gd name="connsiteY5" fmla="*/ 4509498 h 4676455"/>
                <a:gd name="connsiteX6" fmla="*/ 2351064 w 4391466"/>
                <a:gd name="connsiteY6" fmla="*/ 4670041 h 4676455"/>
                <a:gd name="connsiteX7" fmla="*/ 3125861 w 4391466"/>
                <a:gd name="connsiteY7" fmla="*/ 4300093 h 4676455"/>
                <a:gd name="connsiteX8" fmla="*/ 3460908 w 4391466"/>
                <a:gd name="connsiteY8" fmla="*/ 4104649 h 4676455"/>
                <a:gd name="connsiteX9" fmla="*/ 3090960 w 4391466"/>
                <a:gd name="connsiteY9" fmla="*/ 3867323 h 4676455"/>
                <a:gd name="connsiteX10" fmla="*/ 3649372 w 4391466"/>
                <a:gd name="connsiteY10" fmla="*/ 3818463 h 4676455"/>
                <a:gd name="connsiteX11" fmla="*/ 3991400 w 4391466"/>
                <a:gd name="connsiteY11" fmla="*/ 3427574 h 4676455"/>
                <a:gd name="connsiteX12" fmla="*/ 4172884 w 4391466"/>
                <a:gd name="connsiteY12" fmla="*/ 3029705 h 4676455"/>
                <a:gd name="connsiteX13" fmla="*/ 4277586 w 4391466"/>
                <a:gd name="connsiteY13" fmla="*/ 2708618 h 4676455"/>
                <a:gd name="connsiteX14" fmla="*/ 4305507 w 4391466"/>
                <a:gd name="connsiteY14" fmla="*/ 2415452 h 4676455"/>
                <a:gd name="connsiteX15" fmla="*/ 3907638 w 4391466"/>
                <a:gd name="connsiteY15" fmla="*/ 2736539 h 4676455"/>
                <a:gd name="connsiteX16" fmla="*/ 4305507 w 4391466"/>
                <a:gd name="connsiteY16" fmla="*/ 2073425 h 4676455"/>
                <a:gd name="connsiteX17" fmla="*/ 4389268 w 4391466"/>
                <a:gd name="connsiteY17" fmla="*/ 1605754 h 4676455"/>
                <a:gd name="connsiteX18" fmla="*/ 4256646 w 4391466"/>
                <a:gd name="connsiteY18" fmla="*/ 1389370 h 4676455"/>
                <a:gd name="connsiteX19" fmla="*/ 4019320 w 4391466"/>
                <a:gd name="connsiteY19" fmla="*/ 1619715 h 4676455"/>
                <a:gd name="connsiteX20" fmla="*/ 4263626 w 4391466"/>
                <a:gd name="connsiteY20" fmla="*/ 1186945 h 4676455"/>
                <a:gd name="connsiteX21" fmla="*/ 4172884 w 4391466"/>
                <a:gd name="connsiteY21" fmla="*/ 663434 h 4676455"/>
                <a:gd name="connsiteX22" fmla="*/ 4040261 w 4391466"/>
                <a:gd name="connsiteY22" fmla="*/ 279525 h 4676455"/>
                <a:gd name="connsiteX23" fmla="*/ 4103082 w 4391466"/>
                <a:gd name="connsiteY23" fmla="*/ 49180 h 4676455"/>
                <a:gd name="connsiteX24" fmla="*/ 3872737 w 4391466"/>
                <a:gd name="connsiteY24" fmla="*/ 56160 h 4676455"/>
                <a:gd name="connsiteX25" fmla="*/ 3384126 w 4391466"/>
                <a:gd name="connsiteY25" fmla="*/ 49180 h 4676455"/>
                <a:gd name="connsiteX26" fmla="*/ 3083980 w 4391466"/>
                <a:gd name="connsiteY26" fmla="*/ 105021 h 4676455"/>
                <a:gd name="connsiteX27" fmla="*/ 2895516 w 4391466"/>
                <a:gd name="connsiteY27" fmla="*/ 237644 h 4676455"/>
                <a:gd name="connsiteX28" fmla="*/ 2762893 w 4391466"/>
                <a:gd name="connsiteY28" fmla="*/ 530811 h 4676455"/>
                <a:gd name="connsiteX29" fmla="*/ 2623290 w 4391466"/>
                <a:gd name="connsiteY29" fmla="*/ 467989 h 4676455"/>
                <a:gd name="connsiteX30" fmla="*/ 2846655 w 4391466"/>
                <a:gd name="connsiteY30" fmla="*/ 146902 h 4676455"/>
                <a:gd name="connsiteX31" fmla="*/ 2825714 w 4391466"/>
                <a:gd name="connsiteY31" fmla="*/ 319 h 4676455"/>
                <a:gd name="connsiteX32" fmla="*/ 2162600 w 4391466"/>
                <a:gd name="connsiteY32" fmla="*/ 181803 h 4676455"/>
                <a:gd name="connsiteX33" fmla="*/ 1925275 w 4391466"/>
                <a:gd name="connsiteY33" fmla="*/ 328386 h 4676455"/>
                <a:gd name="connsiteX34" fmla="*/ 1862453 w 4391466"/>
                <a:gd name="connsiteY34" fmla="*/ 614573 h 4676455"/>
                <a:gd name="connsiteX35" fmla="*/ 1848493 w 4391466"/>
                <a:gd name="connsiteY35" fmla="*/ 1005461 h 4676455"/>
                <a:gd name="connsiteX36" fmla="*/ 1736810 w 4391466"/>
                <a:gd name="connsiteY36" fmla="*/ 747196 h 4676455"/>
                <a:gd name="connsiteX37" fmla="*/ 1750771 w 4391466"/>
                <a:gd name="connsiteY37" fmla="*/ 502890 h 4676455"/>
                <a:gd name="connsiteX38" fmla="*/ 1736810 w 4391466"/>
                <a:gd name="connsiteY38" fmla="*/ 377247 h 4676455"/>
                <a:gd name="connsiteX39" fmla="*/ 1304041 w 4391466"/>
                <a:gd name="connsiteY39" fmla="*/ 509870 h 4676455"/>
                <a:gd name="connsiteX40" fmla="*/ 996914 w 4391466"/>
                <a:gd name="connsiteY40" fmla="*/ 698334 h 4676455"/>
                <a:gd name="connsiteX41" fmla="*/ 759589 w 4391466"/>
                <a:gd name="connsiteY41" fmla="*/ 1040362 h 4676455"/>
                <a:gd name="connsiteX42" fmla="*/ 599046 w 4391466"/>
                <a:gd name="connsiteY42" fmla="*/ 1298628 h 4676455"/>
                <a:gd name="connsiteX43" fmla="*/ 571125 w 4391466"/>
                <a:gd name="connsiteY43" fmla="*/ 1598774 h 4676455"/>
                <a:gd name="connsiteX44" fmla="*/ 738649 w 4391466"/>
                <a:gd name="connsiteY44" fmla="*/ 1954762 h 4676455"/>
                <a:gd name="connsiteX45" fmla="*/ 675827 w 4391466"/>
                <a:gd name="connsiteY45" fmla="*/ 2017583 h 4676455"/>
                <a:gd name="connsiteX46" fmla="*/ 529244 w 4391466"/>
                <a:gd name="connsiteY46" fmla="*/ 1605754 h 4676455"/>
                <a:gd name="connsiteX47" fmla="*/ 452462 w 4391466"/>
                <a:gd name="connsiteY47" fmla="*/ 1445211 h 4676455"/>
                <a:gd name="connsiteX48" fmla="*/ 263998 w 4391466"/>
                <a:gd name="connsiteY48" fmla="*/ 1724417 h 4676455"/>
                <a:gd name="connsiteX49" fmla="*/ 26673 w 4391466"/>
                <a:gd name="connsiteY49" fmla="*/ 2024563 h 4676455"/>
                <a:gd name="connsiteX50" fmla="*/ 236078 w 4391466"/>
                <a:gd name="connsiteY50" fmla="*/ 1661596 h 4676455"/>
                <a:gd name="connsiteX0" fmla="*/ 31189 w 4765930"/>
                <a:gd name="connsiteY0" fmla="*/ 1822139 h 4676455"/>
                <a:gd name="connsiteX1" fmla="*/ 387177 w 4765930"/>
                <a:gd name="connsiteY1" fmla="*/ 3008764 h 4676455"/>
                <a:gd name="connsiteX2" fmla="*/ 952570 w 4765930"/>
                <a:gd name="connsiteY2" fmla="*/ 3629998 h 4676455"/>
                <a:gd name="connsiteX3" fmla="*/ 1490041 w 4765930"/>
                <a:gd name="connsiteY3" fmla="*/ 3797522 h 4676455"/>
                <a:gd name="connsiteX4" fmla="*/ 1650584 w 4765930"/>
                <a:gd name="connsiteY4" fmla="*/ 4188411 h 4676455"/>
                <a:gd name="connsiteX5" fmla="*/ 2020532 w 4765930"/>
                <a:gd name="connsiteY5" fmla="*/ 4509498 h 4676455"/>
                <a:gd name="connsiteX6" fmla="*/ 2725528 w 4765930"/>
                <a:gd name="connsiteY6" fmla="*/ 4670041 h 4676455"/>
                <a:gd name="connsiteX7" fmla="*/ 3500325 w 4765930"/>
                <a:gd name="connsiteY7" fmla="*/ 4300093 h 4676455"/>
                <a:gd name="connsiteX8" fmla="*/ 3835372 w 4765930"/>
                <a:gd name="connsiteY8" fmla="*/ 4104649 h 4676455"/>
                <a:gd name="connsiteX9" fmla="*/ 3465424 w 4765930"/>
                <a:gd name="connsiteY9" fmla="*/ 3867323 h 4676455"/>
                <a:gd name="connsiteX10" fmla="*/ 4023836 w 4765930"/>
                <a:gd name="connsiteY10" fmla="*/ 3818463 h 4676455"/>
                <a:gd name="connsiteX11" fmla="*/ 4365864 w 4765930"/>
                <a:gd name="connsiteY11" fmla="*/ 3427574 h 4676455"/>
                <a:gd name="connsiteX12" fmla="*/ 4547348 w 4765930"/>
                <a:gd name="connsiteY12" fmla="*/ 3029705 h 4676455"/>
                <a:gd name="connsiteX13" fmla="*/ 4652050 w 4765930"/>
                <a:gd name="connsiteY13" fmla="*/ 2708618 h 4676455"/>
                <a:gd name="connsiteX14" fmla="*/ 4679971 w 4765930"/>
                <a:gd name="connsiteY14" fmla="*/ 2415452 h 4676455"/>
                <a:gd name="connsiteX15" fmla="*/ 4282102 w 4765930"/>
                <a:gd name="connsiteY15" fmla="*/ 2736539 h 4676455"/>
                <a:gd name="connsiteX16" fmla="*/ 4679971 w 4765930"/>
                <a:gd name="connsiteY16" fmla="*/ 2073425 h 4676455"/>
                <a:gd name="connsiteX17" fmla="*/ 4763732 w 4765930"/>
                <a:gd name="connsiteY17" fmla="*/ 1605754 h 4676455"/>
                <a:gd name="connsiteX18" fmla="*/ 4631110 w 4765930"/>
                <a:gd name="connsiteY18" fmla="*/ 1389370 h 4676455"/>
                <a:gd name="connsiteX19" fmla="*/ 4393784 w 4765930"/>
                <a:gd name="connsiteY19" fmla="*/ 1619715 h 4676455"/>
                <a:gd name="connsiteX20" fmla="*/ 4638090 w 4765930"/>
                <a:gd name="connsiteY20" fmla="*/ 1186945 h 4676455"/>
                <a:gd name="connsiteX21" fmla="*/ 4547348 w 4765930"/>
                <a:gd name="connsiteY21" fmla="*/ 663434 h 4676455"/>
                <a:gd name="connsiteX22" fmla="*/ 4414725 w 4765930"/>
                <a:gd name="connsiteY22" fmla="*/ 279525 h 4676455"/>
                <a:gd name="connsiteX23" fmla="*/ 4477546 w 4765930"/>
                <a:gd name="connsiteY23" fmla="*/ 49180 h 4676455"/>
                <a:gd name="connsiteX24" fmla="*/ 4247201 w 4765930"/>
                <a:gd name="connsiteY24" fmla="*/ 56160 h 4676455"/>
                <a:gd name="connsiteX25" fmla="*/ 3758590 w 4765930"/>
                <a:gd name="connsiteY25" fmla="*/ 49180 h 4676455"/>
                <a:gd name="connsiteX26" fmla="*/ 3458444 w 4765930"/>
                <a:gd name="connsiteY26" fmla="*/ 105021 h 4676455"/>
                <a:gd name="connsiteX27" fmla="*/ 3269980 w 4765930"/>
                <a:gd name="connsiteY27" fmla="*/ 237644 h 4676455"/>
                <a:gd name="connsiteX28" fmla="*/ 3137357 w 4765930"/>
                <a:gd name="connsiteY28" fmla="*/ 530811 h 4676455"/>
                <a:gd name="connsiteX29" fmla="*/ 2997754 w 4765930"/>
                <a:gd name="connsiteY29" fmla="*/ 467989 h 4676455"/>
                <a:gd name="connsiteX30" fmla="*/ 3221119 w 4765930"/>
                <a:gd name="connsiteY30" fmla="*/ 146902 h 4676455"/>
                <a:gd name="connsiteX31" fmla="*/ 3200178 w 4765930"/>
                <a:gd name="connsiteY31" fmla="*/ 319 h 4676455"/>
                <a:gd name="connsiteX32" fmla="*/ 2537064 w 4765930"/>
                <a:gd name="connsiteY32" fmla="*/ 181803 h 4676455"/>
                <a:gd name="connsiteX33" fmla="*/ 2299739 w 4765930"/>
                <a:gd name="connsiteY33" fmla="*/ 328386 h 4676455"/>
                <a:gd name="connsiteX34" fmla="*/ 2236917 w 4765930"/>
                <a:gd name="connsiteY34" fmla="*/ 614573 h 4676455"/>
                <a:gd name="connsiteX35" fmla="*/ 2222957 w 4765930"/>
                <a:gd name="connsiteY35" fmla="*/ 1005461 h 4676455"/>
                <a:gd name="connsiteX36" fmla="*/ 2111274 w 4765930"/>
                <a:gd name="connsiteY36" fmla="*/ 747196 h 4676455"/>
                <a:gd name="connsiteX37" fmla="*/ 2125235 w 4765930"/>
                <a:gd name="connsiteY37" fmla="*/ 502890 h 4676455"/>
                <a:gd name="connsiteX38" fmla="*/ 2111274 w 4765930"/>
                <a:gd name="connsiteY38" fmla="*/ 377247 h 4676455"/>
                <a:gd name="connsiteX39" fmla="*/ 1678505 w 4765930"/>
                <a:gd name="connsiteY39" fmla="*/ 509870 h 4676455"/>
                <a:gd name="connsiteX40" fmla="*/ 1371378 w 4765930"/>
                <a:gd name="connsiteY40" fmla="*/ 698334 h 4676455"/>
                <a:gd name="connsiteX41" fmla="*/ 1134053 w 4765930"/>
                <a:gd name="connsiteY41" fmla="*/ 1040362 h 4676455"/>
                <a:gd name="connsiteX42" fmla="*/ 973510 w 4765930"/>
                <a:gd name="connsiteY42" fmla="*/ 1298628 h 4676455"/>
                <a:gd name="connsiteX43" fmla="*/ 945589 w 4765930"/>
                <a:gd name="connsiteY43" fmla="*/ 1598774 h 4676455"/>
                <a:gd name="connsiteX44" fmla="*/ 1113113 w 4765930"/>
                <a:gd name="connsiteY44" fmla="*/ 1954762 h 4676455"/>
                <a:gd name="connsiteX45" fmla="*/ 1050291 w 4765930"/>
                <a:gd name="connsiteY45" fmla="*/ 2017583 h 4676455"/>
                <a:gd name="connsiteX46" fmla="*/ 903708 w 4765930"/>
                <a:gd name="connsiteY46" fmla="*/ 1605754 h 4676455"/>
                <a:gd name="connsiteX47" fmla="*/ 826926 w 4765930"/>
                <a:gd name="connsiteY47" fmla="*/ 1445211 h 4676455"/>
                <a:gd name="connsiteX48" fmla="*/ 638462 w 4765930"/>
                <a:gd name="connsiteY48" fmla="*/ 1724417 h 4676455"/>
                <a:gd name="connsiteX49" fmla="*/ 401137 w 4765930"/>
                <a:gd name="connsiteY49" fmla="*/ 2024563 h 4676455"/>
                <a:gd name="connsiteX50" fmla="*/ 31189 w 4765930"/>
                <a:gd name="connsiteY50" fmla="*/ 1822139 h 4676455"/>
                <a:gd name="connsiteX0" fmla="*/ 20 w 4734761"/>
                <a:gd name="connsiteY0" fmla="*/ 1822139 h 4676455"/>
                <a:gd name="connsiteX1" fmla="*/ 356008 w 4734761"/>
                <a:gd name="connsiteY1" fmla="*/ 3008764 h 4676455"/>
                <a:gd name="connsiteX2" fmla="*/ 921401 w 4734761"/>
                <a:gd name="connsiteY2" fmla="*/ 3629998 h 4676455"/>
                <a:gd name="connsiteX3" fmla="*/ 1458872 w 4734761"/>
                <a:gd name="connsiteY3" fmla="*/ 3797522 h 4676455"/>
                <a:gd name="connsiteX4" fmla="*/ 1619415 w 4734761"/>
                <a:gd name="connsiteY4" fmla="*/ 4188411 h 4676455"/>
                <a:gd name="connsiteX5" fmla="*/ 1989363 w 4734761"/>
                <a:gd name="connsiteY5" fmla="*/ 4509498 h 4676455"/>
                <a:gd name="connsiteX6" fmla="*/ 2694359 w 4734761"/>
                <a:gd name="connsiteY6" fmla="*/ 4670041 h 4676455"/>
                <a:gd name="connsiteX7" fmla="*/ 3469156 w 4734761"/>
                <a:gd name="connsiteY7" fmla="*/ 4300093 h 4676455"/>
                <a:gd name="connsiteX8" fmla="*/ 3804203 w 4734761"/>
                <a:gd name="connsiteY8" fmla="*/ 4104649 h 4676455"/>
                <a:gd name="connsiteX9" fmla="*/ 3434255 w 4734761"/>
                <a:gd name="connsiteY9" fmla="*/ 3867323 h 4676455"/>
                <a:gd name="connsiteX10" fmla="*/ 3992667 w 4734761"/>
                <a:gd name="connsiteY10" fmla="*/ 3818463 h 4676455"/>
                <a:gd name="connsiteX11" fmla="*/ 4334695 w 4734761"/>
                <a:gd name="connsiteY11" fmla="*/ 3427574 h 4676455"/>
                <a:gd name="connsiteX12" fmla="*/ 4516179 w 4734761"/>
                <a:gd name="connsiteY12" fmla="*/ 3029705 h 4676455"/>
                <a:gd name="connsiteX13" fmla="*/ 4620881 w 4734761"/>
                <a:gd name="connsiteY13" fmla="*/ 2708618 h 4676455"/>
                <a:gd name="connsiteX14" fmla="*/ 4648802 w 4734761"/>
                <a:gd name="connsiteY14" fmla="*/ 2415452 h 4676455"/>
                <a:gd name="connsiteX15" fmla="*/ 4250933 w 4734761"/>
                <a:gd name="connsiteY15" fmla="*/ 2736539 h 4676455"/>
                <a:gd name="connsiteX16" fmla="*/ 4648802 w 4734761"/>
                <a:gd name="connsiteY16" fmla="*/ 2073425 h 4676455"/>
                <a:gd name="connsiteX17" fmla="*/ 4732563 w 4734761"/>
                <a:gd name="connsiteY17" fmla="*/ 1605754 h 4676455"/>
                <a:gd name="connsiteX18" fmla="*/ 4599941 w 4734761"/>
                <a:gd name="connsiteY18" fmla="*/ 1389370 h 4676455"/>
                <a:gd name="connsiteX19" fmla="*/ 4362615 w 4734761"/>
                <a:gd name="connsiteY19" fmla="*/ 1619715 h 4676455"/>
                <a:gd name="connsiteX20" fmla="*/ 4606921 w 4734761"/>
                <a:gd name="connsiteY20" fmla="*/ 1186945 h 4676455"/>
                <a:gd name="connsiteX21" fmla="*/ 4516179 w 4734761"/>
                <a:gd name="connsiteY21" fmla="*/ 663434 h 4676455"/>
                <a:gd name="connsiteX22" fmla="*/ 4383556 w 4734761"/>
                <a:gd name="connsiteY22" fmla="*/ 279525 h 4676455"/>
                <a:gd name="connsiteX23" fmla="*/ 4446377 w 4734761"/>
                <a:gd name="connsiteY23" fmla="*/ 49180 h 4676455"/>
                <a:gd name="connsiteX24" fmla="*/ 4216032 w 4734761"/>
                <a:gd name="connsiteY24" fmla="*/ 56160 h 4676455"/>
                <a:gd name="connsiteX25" fmla="*/ 3727421 w 4734761"/>
                <a:gd name="connsiteY25" fmla="*/ 49180 h 4676455"/>
                <a:gd name="connsiteX26" fmla="*/ 3427275 w 4734761"/>
                <a:gd name="connsiteY26" fmla="*/ 105021 h 4676455"/>
                <a:gd name="connsiteX27" fmla="*/ 3238811 w 4734761"/>
                <a:gd name="connsiteY27" fmla="*/ 237644 h 4676455"/>
                <a:gd name="connsiteX28" fmla="*/ 3106188 w 4734761"/>
                <a:gd name="connsiteY28" fmla="*/ 530811 h 4676455"/>
                <a:gd name="connsiteX29" fmla="*/ 2966585 w 4734761"/>
                <a:gd name="connsiteY29" fmla="*/ 467989 h 4676455"/>
                <a:gd name="connsiteX30" fmla="*/ 3189950 w 4734761"/>
                <a:gd name="connsiteY30" fmla="*/ 146902 h 4676455"/>
                <a:gd name="connsiteX31" fmla="*/ 3169009 w 4734761"/>
                <a:gd name="connsiteY31" fmla="*/ 319 h 4676455"/>
                <a:gd name="connsiteX32" fmla="*/ 2505895 w 4734761"/>
                <a:gd name="connsiteY32" fmla="*/ 181803 h 4676455"/>
                <a:gd name="connsiteX33" fmla="*/ 2268570 w 4734761"/>
                <a:gd name="connsiteY33" fmla="*/ 328386 h 4676455"/>
                <a:gd name="connsiteX34" fmla="*/ 2205748 w 4734761"/>
                <a:gd name="connsiteY34" fmla="*/ 614573 h 4676455"/>
                <a:gd name="connsiteX35" fmla="*/ 2191788 w 4734761"/>
                <a:gd name="connsiteY35" fmla="*/ 1005461 h 4676455"/>
                <a:gd name="connsiteX36" fmla="*/ 2080105 w 4734761"/>
                <a:gd name="connsiteY36" fmla="*/ 747196 h 4676455"/>
                <a:gd name="connsiteX37" fmla="*/ 2094066 w 4734761"/>
                <a:gd name="connsiteY37" fmla="*/ 502890 h 4676455"/>
                <a:gd name="connsiteX38" fmla="*/ 2080105 w 4734761"/>
                <a:gd name="connsiteY38" fmla="*/ 377247 h 4676455"/>
                <a:gd name="connsiteX39" fmla="*/ 1647336 w 4734761"/>
                <a:gd name="connsiteY39" fmla="*/ 509870 h 4676455"/>
                <a:gd name="connsiteX40" fmla="*/ 1340209 w 4734761"/>
                <a:gd name="connsiteY40" fmla="*/ 698334 h 4676455"/>
                <a:gd name="connsiteX41" fmla="*/ 1102884 w 4734761"/>
                <a:gd name="connsiteY41" fmla="*/ 1040362 h 4676455"/>
                <a:gd name="connsiteX42" fmla="*/ 942341 w 4734761"/>
                <a:gd name="connsiteY42" fmla="*/ 1298628 h 4676455"/>
                <a:gd name="connsiteX43" fmla="*/ 914420 w 4734761"/>
                <a:gd name="connsiteY43" fmla="*/ 1598774 h 4676455"/>
                <a:gd name="connsiteX44" fmla="*/ 1081944 w 4734761"/>
                <a:gd name="connsiteY44" fmla="*/ 1954762 h 4676455"/>
                <a:gd name="connsiteX45" fmla="*/ 1019122 w 4734761"/>
                <a:gd name="connsiteY45" fmla="*/ 2017583 h 4676455"/>
                <a:gd name="connsiteX46" fmla="*/ 872539 w 4734761"/>
                <a:gd name="connsiteY46" fmla="*/ 1605754 h 4676455"/>
                <a:gd name="connsiteX47" fmla="*/ 795757 w 4734761"/>
                <a:gd name="connsiteY47" fmla="*/ 1445211 h 4676455"/>
                <a:gd name="connsiteX48" fmla="*/ 607293 w 4734761"/>
                <a:gd name="connsiteY48" fmla="*/ 1724417 h 4676455"/>
                <a:gd name="connsiteX49" fmla="*/ 369968 w 4734761"/>
                <a:gd name="connsiteY49" fmla="*/ 2031543 h 4676455"/>
                <a:gd name="connsiteX50" fmla="*/ 20 w 4734761"/>
                <a:gd name="connsiteY50" fmla="*/ 1822139 h 4676455"/>
                <a:gd name="connsiteX0" fmla="*/ 11880 w 4446474"/>
                <a:gd name="connsiteY0" fmla="*/ 2527134 h 4676455"/>
                <a:gd name="connsiteX1" fmla="*/ 67721 w 4446474"/>
                <a:gd name="connsiteY1" fmla="*/ 3008764 h 4676455"/>
                <a:gd name="connsiteX2" fmla="*/ 633114 w 4446474"/>
                <a:gd name="connsiteY2" fmla="*/ 3629998 h 4676455"/>
                <a:gd name="connsiteX3" fmla="*/ 1170585 w 4446474"/>
                <a:gd name="connsiteY3" fmla="*/ 3797522 h 4676455"/>
                <a:gd name="connsiteX4" fmla="*/ 1331128 w 4446474"/>
                <a:gd name="connsiteY4" fmla="*/ 4188411 h 4676455"/>
                <a:gd name="connsiteX5" fmla="*/ 1701076 w 4446474"/>
                <a:gd name="connsiteY5" fmla="*/ 4509498 h 4676455"/>
                <a:gd name="connsiteX6" fmla="*/ 2406072 w 4446474"/>
                <a:gd name="connsiteY6" fmla="*/ 4670041 h 4676455"/>
                <a:gd name="connsiteX7" fmla="*/ 3180869 w 4446474"/>
                <a:gd name="connsiteY7" fmla="*/ 4300093 h 4676455"/>
                <a:gd name="connsiteX8" fmla="*/ 3515916 w 4446474"/>
                <a:gd name="connsiteY8" fmla="*/ 4104649 h 4676455"/>
                <a:gd name="connsiteX9" fmla="*/ 3145968 w 4446474"/>
                <a:gd name="connsiteY9" fmla="*/ 3867323 h 4676455"/>
                <a:gd name="connsiteX10" fmla="*/ 3704380 w 4446474"/>
                <a:gd name="connsiteY10" fmla="*/ 3818463 h 4676455"/>
                <a:gd name="connsiteX11" fmla="*/ 4046408 w 4446474"/>
                <a:gd name="connsiteY11" fmla="*/ 3427574 h 4676455"/>
                <a:gd name="connsiteX12" fmla="*/ 4227892 w 4446474"/>
                <a:gd name="connsiteY12" fmla="*/ 3029705 h 4676455"/>
                <a:gd name="connsiteX13" fmla="*/ 4332594 w 4446474"/>
                <a:gd name="connsiteY13" fmla="*/ 2708618 h 4676455"/>
                <a:gd name="connsiteX14" fmla="*/ 4360515 w 4446474"/>
                <a:gd name="connsiteY14" fmla="*/ 2415452 h 4676455"/>
                <a:gd name="connsiteX15" fmla="*/ 3962646 w 4446474"/>
                <a:gd name="connsiteY15" fmla="*/ 2736539 h 4676455"/>
                <a:gd name="connsiteX16" fmla="*/ 4360515 w 4446474"/>
                <a:gd name="connsiteY16" fmla="*/ 2073425 h 4676455"/>
                <a:gd name="connsiteX17" fmla="*/ 4444276 w 4446474"/>
                <a:gd name="connsiteY17" fmla="*/ 1605754 h 4676455"/>
                <a:gd name="connsiteX18" fmla="*/ 4311654 w 4446474"/>
                <a:gd name="connsiteY18" fmla="*/ 1389370 h 4676455"/>
                <a:gd name="connsiteX19" fmla="*/ 4074328 w 4446474"/>
                <a:gd name="connsiteY19" fmla="*/ 1619715 h 4676455"/>
                <a:gd name="connsiteX20" fmla="*/ 4318634 w 4446474"/>
                <a:gd name="connsiteY20" fmla="*/ 1186945 h 4676455"/>
                <a:gd name="connsiteX21" fmla="*/ 4227892 w 4446474"/>
                <a:gd name="connsiteY21" fmla="*/ 663434 h 4676455"/>
                <a:gd name="connsiteX22" fmla="*/ 4095269 w 4446474"/>
                <a:gd name="connsiteY22" fmla="*/ 279525 h 4676455"/>
                <a:gd name="connsiteX23" fmla="*/ 4158090 w 4446474"/>
                <a:gd name="connsiteY23" fmla="*/ 49180 h 4676455"/>
                <a:gd name="connsiteX24" fmla="*/ 3927745 w 4446474"/>
                <a:gd name="connsiteY24" fmla="*/ 56160 h 4676455"/>
                <a:gd name="connsiteX25" fmla="*/ 3439134 w 4446474"/>
                <a:gd name="connsiteY25" fmla="*/ 49180 h 4676455"/>
                <a:gd name="connsiteX26" fmla="*/ 3138988 w 4446474"/>
                <a:gd name="connsiteY26" fmla="*/ 105021 h 4676455"/>
                <a:gd name="connsiteX27" fmla="*/ 2950524 w 4446474"/>
                <a:gd name="connsiteY27" fmla="*/ 237644 h 4676455"/>
                <a:gd name="connsiteX28" fmla="*/ 2817901 w 4446474"/>
                <a:gd name="connsiteY28" fmla="*/ 530811 h 4676455"/>
                <a:gd name="connsiteX29" fmla="*/ 2678298 w 4446474"/>
                <a:gd name="connsiteY29" fmla="*/ 467989 h 4676455"/>
                <a:gd name="connsiteX30" fmla="*/ 2901663 w 4446474"/>
                <a:gd name="connsiteY30" fmla="*/ 146902 h 4676455"/>
                <a:gd name="connsiteX31" fmla="*/ 2880722 w 4446474"/>
                <a:gd name="connsiteY31" fmla="*/ 319 h 4676455"/>
                <a:gd name="connsiteX32" fmla="*/ 2217608 w 4446474"/>
                <a:gd name="connsiteY32" fmla="*/ 181803 h 4676455"/>
                <a:gd name="connsiteX33" fmla="*/ 1980283 w 4446474"/>
                <a:gd name="connsiteY33" fmla="*/ 328386 h 4676455"/>
                <a:gd name="connsiteX34" fmla="*/ 1917461 w 4446474"/>
                <a:gd name="connsiteY34" fmla="*/ 614573 h 4676455"/>
                <a:gd name="connsiteX35" fmla="*/ 1903501 w 4446474"/>
                <a:gd name="connsiteY35" fmla="*/ 1005461 h 4676455"/>
                <a:gd name="connsiteX36" fmla="*/ 1791818 w 4446474"/>
                <a:gd name="connsiteY36" fmla="*/ 747196 h 4676455"/>
                <a:gd name="connsiteX37" fmla="*/ 1805779 w 4446474"/>
                <a:gd name="connsiteY37" fmla="*/ 502890 h 4676455"/>
                <a:gd name="connsiteX38" fmla="*/ 1791818 w 4446474"/>
                <a:gd name="connsiteY38" fmla="*/ 377247 h 4676455"/>
                <a:gd name="connsiteX39" fmla="*/ 1359049 w 4446474"/>
                <a:gd name="connsiteY39" fmla="*/ 509870 h 4676455"/>
                <a:gd name="connsiteX40" fmla="*/ 1051922 w 4446474"/>
                <a:gd name="connsiteY40" fmla="*/ 698334 h 4676455"/>
                <a:gd name="connsiteX41" fmla="*/ 814597 w 4446474"/>
                <a:gd name="connsiteY41" fmla="*/ 1040362 h 4676455"/>
                <a:gd name="connsiteX42" fmla="*/ 654054 w 4446474"/>
                <a:gd name="connsiteY42" fmla="*/ 1298628 h 4676455"/>
                <a:gd name="connsiteX43" fmla="*/ 626133 w 4446474"/>
                <a:gd name="connsiteY43" fmla="*/ 1598774 h 4676455"/>
                <a:gd name="connsiteX44" fmla="*/ 793657 w 4446474"/>
                <a:gd name="connsiteY44" fmla="*/ 1954762 h 4676455"/>
                <a:gd name="connsiteX45" fmla="*/ 730835 w 4446474"/>
                <a:gd name="connsiteY45" fmla="*/ 2017583 h 4676455"/>
                <a:gd name="connsiteX46" fmla="*/ 584252 w 4446474"/>
                <a:gd name="connsiteY46" fmla="*/ 1605754 h 4676455"/>
                <a:gd name="connsiteX47" fmla="*/ 507470 w 4446474"/>
                <a:gd name="connsiteY47" fmla="*/ 1445211 h 4676455"/>
                <a:gd name="connsiteX48" fmla="*/ 319006 w 4446474"/>
                <a:gd name="connsiteY48" fmla="*/ 1724417 h 4676455"/>
                <a:gd name="connsiteX49" fmla="*/ 81681 w 4446474"/>
                <a:gd name="connsiteY49" fmla="*/ 2031543 h 4676455"/>
                <a:gd name="connsiteX50" fmla="*/ 11880 w 4446474"/>
                <a:gd name="connsiteY50" fmla="*/ 2527134 h 4676455"/>
                <a:gd name="connsiteX0" fmla="*/ 29326 w 4429019"/>
                <a:gd name="connsiteY0" fmla="*/ 2520154 h 4676455"/>
                <a:gd name="connsiteX1" fmla="*/ 50266 w 4429019"/>
                <a:gd name="connsiteY1" fmla="*/ 3008764 h 4676455"/>
                <a:gd name="connsiteX2" fmla="*/ 615659 w 4429019"/>
                <a:gd name="connsiteY2" fmla="*/ 3629998 h 4676455"/>
                <a:gd name="connsiteX3" fmla="*/ 1153130 w 4429019"/>
                <a:gd name="connsiteY3" fmla="*/ 3797522 h 4676455"/>
                <a:gd name="connsiteX4" fmla="*/ 1313673 w 4429019"/>
                <a:gd name="connsiteY4" fmla="*/ 4188411 h 4676455"/>
                <a:gd name="connsiteX5" fmla="*/ 1683621 w 4429019"/>
                <a:gd name="connsiteY5" fmla="*/ 4509498 h 4676455"/>
                <a:gd name="connsiteX6" fmla="*/ 2388617 w 4429019"/>
                <a:gd name="connsiteY6" fmla="*/ 4670041 h 4676455"/>
                <a:gd name="connsiteX7" fmla="*/ 3163414 w 4429019"/>
                <a:gd name="connsiteY7" fmla="*/ 4300093 h 4676455"/>
                <a:gd name="connsiteX8" fmla="*/ 3498461 w 4429019"/>
                <a:gd name="connsiteY8" fmla="*/ 4104649 h 4676455"/>
                <a:gd name="connsiteX9" fmla="*/ 3128513 w 4429019"/>
                <a:gd name="connsiteY9" fmla="*/ 3867323 h 4676455"/>
                <a:gd name="connsiteX10" fmla="*/ 3686925 w 4429019"/>
                <a:gd name="connsiteY10" fmla="*/ 3818463 h 4676455"/>
                <a:gd name="connsiteX11" fmla="*/ 4028953 w 4429019"/>
                <a:gd name="connsiteY11" fmla="*/ 3427574 h 4676455"/>
                <a:gd name="connsiteX12" fmla="*/ 4210437 w 4429019"/>
                <a:gd name="connsiteY12" fmla="*/ 3029705 h 4676455"/>
                <a:gd name="connsiteX13" fmla="*/ 4315139 w 4429019"/>
                <a:gd name="connsiteY13" fmla="*/ 2708618 h 4676455"/>
                <a:gd name="connsiteX14" fmla="*/ 4343060 w 4429019"/>
                <a:gd name="connsiteY14" fmla="*/ 2415452 h 4676455"/>
                <a:gd name="connsiteX15" fmla="*/ 3945191 w 4429019"/>
                <a:gd name="connsiteY15" fmla="*/ 2736539 h 4676455"/>
                <a:gd name="connsiteX16" fmla="*/ 4343060 w 4429019"/>
                <a:gd name="connsiteY16" fmla="*/ 2073425 h 4676455"/>
                <a:gd name="connsiteX17" fmla="*/ 4426821 w 4429019"/>
                <a:gd name="connsiteY17" fmla="*/ 1605754 h 4676455"/>
                <a:gd name="connsiteX18" fmla="*/ 4294199 w 4429019"/>
                <a:gd name="connsiteY18" fmla="*/ 1389370 h 4676455"/>
                <a:gd name="connsiteX19" fmla="*/ 4056873 w 4429019"/>
                <a:gd name="connsiteY19" fmla="*/ 1619715 h 4676455"/>
                <a:gd name="connsiteX20" fmla="*/ 4301179 w 4429019"/>
                <a:gd name="connsiteY20" fmla="*/ 1186945 h 4676455"/>
                <a:gd name="connsiteX21" fmla="*/ 4210437 w 4429019"/>
                <a:gd name="connsiteY21" fmla="*/ 663434 h 4676455"/>
                <a:gd name="connsiteX22" fmla="*/ 4077814 w 4429019"/>
                <a:gd name="connsiteY22" fmla="*/ 279525 h 4676455"/>
                <a:gd name="connsiteX23" fmla="*/ 4140635 w 4429019"/>
                <a:gd name="connsiteY23" fmla="*/ 49180 h 4676455"/>
                <a:gd name="connsiteX24" fmla="*/ 3910290 w 4429019"/>
                <a:gd name="connsiteY24" fmla="*/ 56160 h 4676455"/>
                <a:gd name="connsiteX25" fmla="*/ 3421679 w 4429019"/>
                <a:gd name="connsiteY25" fmla="*/ 49180 h 4676455"/>
                <a:gd name="connsiteX26" fmla="*/ 3121533 w 4429019"/>
                <a:gd name="connsiteY26" fmla="*/ 105021 h 4676455"/>
                <a:gd name="connsiteX27" fmla="*/ 2933069 w 4429019"/>
                <a:gd name="connsiteY27" fmla="*/ 237644 h 4676455"/>
                <a:gd name="connsiteX28" fmla="*/ 2800446 w 4429019"/>
                <a:gd name="connsiteY28" fmla="*/ 530811 h 4676455"/>
                <a:gd name="connsiteX29" fmla="*/ 2660843 w 4429019"/>
                <a:gd name="connsiteY29" fmla="*/ 467989 h 4676455"/>
                <a:gd name="connsiteX30" fmla="*/ 2884208 w 4429019"/>
                <a:gd name="connsiteY30" fmla="*/ 146902 h 4676455"/>
                <a:gd name="connsiteX31" fmla="*/ 2863267 w 4429019"/>
                <a:gd name="connsiteY31" fmla="*/ 319 h 4676455"/>
                <a:gd name="connsiteX32" fmla="*/ 2200153 w 4429019"/>
                <a:gd name="connsiteY32" fmla="*/ 181803 h 4676455"/>
                <a:gd name="connsiteX33" fmla="*/ 1962828 w 4429019"/>
                <a:gd name="connsiteY33" fmla="*/ 328386 h 4676455"/>
                <a:gd name="connsiteX34" fmla="*/ 1900006 w 4429019"/>
                <a:gd name="connsiteY34" fmla="*/ 614573 h 4676455"/>
                <a:gd name="connsiteX35" fmla="*/ 1886046 w 4429019"/>
                <a:gd name="connsiteY35" fmla="*/ 1005461 h 4676455"/>
                <a:gd name="connsiteX36" fmla="*/ 1774363 w 4429019"/>
                <a:gd name="connsiteY36" fmla="*/ 747196 h 4676455"/>
                <a:gd name="connsiteX37" fmla="*/ 1788324 w 4429019"/>
                <a:gd name="connsiteY37" fmla="*/ 502890 h 4676455"/>
                <a:gd name="connsiteX38" fmla="*/ 1774363 w 4429019"/>
                <a:gd name="connsiteY38" fmla="*/ 377247 h 4676455"/>
                <a:gd name="connsiteX39" fmla="*/ 1341594 w 4429019"/>
                <a:gd name="connsiteY39" fmla="*/ 509870 h 4676455"/>
                <a:gd name="connsiteX40" fmla="*/ 1034467 w 4429019"/>
                <a:gd name="connsiteY40" fmla="*/ 698334 h 4676455"/>
                <a:gd name="connsiteX41" fmla="*/ 797142 w 4429019"/>
                <a:gd name="connsiteY41" fmla="*/ 1040362 h 4676455"/>
                <a:gd name="connsiteX42" fmla="*/ 636599 w 4429019"/>
                <a:gd name="connsiteY42" fmla="*/ 1298628 h 4676455"/>
                <a:gd name="connsiteX43" fmla="*/ 608678 w 4429019"/>
                <a:gd name="connsiteY43" fmla="*/ 1598774 h 4676455"/>
                <a:gd name="connsiteX44" fmla="*/ 776202 w 4429019"/>
                <a:gd name="connsiteY44" fmla="*/ 1954762 h 4676455"/>
                <a:gd name="connsiteX45" fmla="*/ 713380 w 4429019"/>
                <a:gd name="connsiteY45" fmla="*/ 2017583 h 4676455"/>
                <a:gd name="connsiteX46" fmla="*/ 566797 w 4429019"/>
                <a:gd name="connsiteY46" fmla="*/ 1605754 h 4676455"/>
                <a:gd name="connsiteX47" fmla="*/ 490015 w 4429019"/>
                <a:gd name="connsiteY47" fmla="*/ 1445211 h 4676455"/>
                <a:gd name="connsiteX48" fmla="*/ 301551 w 4429019"/>
                <a:gd name="connsiteY48" fmla="*/ 1724417 h 4676455"/>
                <a:gd name="connsiteX49" fmla="*/ 64226 w 4429019"/>
                <a:gd name="connsiteY49" fmla="*/ 2031543 h 4676455"/>
                <a:gd name="connsiteX50" fmla="*/ 29326 w 4429019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4060291 w 4432437"/>
                <a:gd name="connsiteY19" fmla="*/ 1619715 h 4676455"/>
                <a:gd name="connsiteX20" fmla="*/ 4304597 w 4432437"/>
                <a:gd name="connsiteY20" fmla="*/ 1186945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3976529 w 4432437"/>
                <a:gd name="connsiteY19" fmla="*/ 1563874 h 4676455"/>
                <a:gd name="connsiteX20" fmla="*/ 4304597 w 4432437"/>
                <a:gd name="connsiteY20" fmla="*/ 1186945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3976529 w 4432437"/>
                <a:gd name="connsiteY19" fmla="*/ 1563874 h 4676455"/>
                <a:gd name="connsiteX20" fmla="*/ 4227815 w 4432437"/>
                <a:gd name="connsiteY20" fmla="*/ 1082243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3976529 w 4430239"/>
                <a:gd name="connsiteY19" fmla="*/ 1563874 h 4676455"/>
                <a:gd name="connsiteX20" fmla="*/ 4227815 w 4430239"/>
                <a:gd name="connsiteY20" fmla="*/ 1082243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4081231 w 4430239"/>
                <a:gd name="connsiteY19" fmla="*/ 1466152 h 4676455"/>
                <a:gd name="connsiteX20" fmla="*/ 4227815 w 4430239"/>
                <a:gd name="connsiteY20" fmla="*/ 1082243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4081231 w 4430239"/>
                <a:gd name="connsiteY19" fmla="*/ 1466152 h 4676455"/>
                <a:gd name="connsiteX20" fmla="*/ 4325537 w 4430239"/>
                <a:gd name="connsiteY20" fmla="*/ 1152045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430239" h="4676455">
                  <a:moveTo>
                    <a:pt x="32744" y="2520154"/>
                  </a:moveTo>
                  <a:cubicBezTo>
                    <a:pt x="18784" y="2684187"/>
                    <a:pt x="-44038" y="2823790"/>
                    <a:pt x="53684" y="3008764"/>
                  </a:cubicBezTo>
                  <a:cubicBezTo>
                    <a:pt x="151406" y="3193738"/>
                    <a:pt x="435266" y="3498538"/>
                    <a:pt x="619077" y="3629998"/>
                  </a:cubicBezTo>
                  <a:cubicBezTo>
                    <a:pt x="802888" y="3761458"/>
                    <a:pt x="1040212" y="3704453"/>
                    <a:pt x="1156548" y="3797522"/>
                  </a:cubicBezTo>
                  <a:cubicBezTo>
                    <a:pt x="1272884" y="3890591"/>
                    <a:pt x="1228676" y="4069748"/>
                    <a:pt x="1317091" y="4188411"/>
                  </a:cubicBezTo>
                  <a:cubicBezTo>
                    <a:pt x="1405506" y="4307074"/>
                    <a:pt x="1507882" y="4429226"/>
                    <a:pt x="1687039" y="4509498"/>
                  </a:cubicBezTo>
                  <a:cubicBezTo>
                    <a:pt x="1866196" y="4589770"/>
                    <a:pt x="2145403" y="4704942"/>
                    <a:pt x="2392035" y="4670041"/>
                  </a:cubicBezTo>
                  <a:cubicBezTo>
                    <a:pt x="2638667" y="4635140"/>
                    <a:pt x="2981858" y="4394325"/>
                    <a:pt x="3166832" y="4300093"/>
                  </a:cubicBezTo>
                  <a:cubicBezTo>
                    <a:pt x="3351806" y="4205861"/>
                    <a:pt x="3507696" y="4176777"/>
                    <a:pt x="3501879" y="4104649"/>
                  </a:cubicBezTo>
                  <a:cubicBezTo>
                    <a:pt x="3496062" y="4032521"/>
                    <a:pt x="3100520" y="3915021"/>
                    <a:pt x="3131931" y="3867323"/>
                  </a:cubicBezTo>
                  <a:cubicBezTo>
                    <a:pt x="3163342" y="3819625"/>
                    <a:pt x="3540270" y="3891755"/>
                    <a:pt x="3690343" y="3818463"/>
                  </a:cubicBezTo>
                  <a:cubicBezTo>
                    <a:pt x="3840416" y="3745172"/>
                    <a:pt x="3945119" y="3559034"/>
                    <a:pt x="4032371" y="3427574"/>
                  </a:cubicBezTo>
                  <a:cubicBezTo>
                    <a:pt x="4119623" y="3296114"/>
                    <a:pt x="4166157" y="3149531"/>
                    <a:pt x="4213855" y="3029705"/>
                  </a:cubicBezTo>
                  <a:cubicBezTo>
                    <a:pt x="4261553" y="2909879"/>
                    <a:pt x="4296453" y="2810993"/>
                    <a:pt x="4318557" y="2708618"/>
                  </a:cubicBezTo>
                  <a:cubicBezTo>
                    <a:pt x="4340661" y="2606243"/>
                    <a:pt x="4408136" y="2410799"/>
                    <a:pt x="4346478" y="2415452"/>
                  </a:cubicBezTo>
                  <a:cubicBezTo>
                    <a:pt x="4284820" y="2420105"/>
                    <a:pt x="3948609" y="2793543"/>
                    <a:pt x="3948609" y="2736539"/>
                  </a:cubicBezTo>
                  <a:cubicBezTo>
                    <a:pt x="3948609" y="2679535"/>
                    <a:pt x="4266206" y="2261889"/>
                    <a:pt x="4346478" y="2073425"/>
                  </a:cubicBezTo>
                  <a:cubicBezTo>
                    <a:pt x="4426750" y="1884961"/>
                    <a:pt x="4430239" y="1708129"/>
                    <a:pt x="4430239" y="1605754"/>
                  </a:cubicBezTo>
                  <a:cubicBezTo>
                    <a:pt x="4430239" y="1503379"/>
                    <a:pt x="4404646" y="1482439"/>
                    <a:pt x="4346478" y="1459172"/>
                  </a:cubicBezTo>
                  <a:cubicBezTo>
                    <a:pt x="4288310" y="1435905"/>
                    <a:pt x="4084721" y="1517340"/>
                    <a:pt x="4081231" y="1466152"/>
                  </a:cubicBezTo>
                  <a:cubicBezTo>
                    <a:pt x="4077741" y="1414964"/>
                    <a:pt x="4303433" y="1285831"/>
                    <a:pt x="4325537" y="1152045"/>
                  </a:cubicBezTo>
                  <a:cubicBezTo>
                    <a:pt x="4347641" y="1018259"/>
                    <a:pt x="4254573" y="808854"/>
                    <a:pt x="4213855" y="663434"/>
                  </a:cubicBezTo>
                  <a:cubicBezTo>
                    <a:pt x="4173138" y="518014"/>
                    <a:pt x="4092866" y="381901"/>
                    <a:pt x="4081232" y="279525"/>
                  </a:cubicBezTo>
                  <a:cubicBezTo>
                    <a:pt x="4069598" y="177149"/>
                    <a:pt x="4171974" y="86407"/>
                    <a:pt x="4144053" y="49180"/>
                  </a:cubicBezTo>
                  <a:cubicBezTo>
                    <a:pt x="4116132" y="11953"/>
                    <a:pt x="4033534" y="56160"/>
                    <a:pt x="3913708" y="56160"/>
                  </a:cubicBezTo>
                  <a:cubicBezTo>
                    <a:pt x="3793882" y="56160"/>
                    <a:pt x="3556556" y="41037"/>
                    <a:pt x="3425097" y="49180"/>
                  </a:cubicBezTo>
                  <a:cubicBezTo>
                    <a:pt x="3293638" y="57323"/>
                    <a:pt x="3206386" y="73610"/>
                    <a:pt x="3124951" y="105021"/>
                  </a:cubicBezTo>
                  <a:cubicBezTo>
                    <a:pt x="3043516" y="136432"/>
                    <a:pt x="2990001" y="166679"/>
                    <a:pt x="2936487" y="237644"/>
                  </a:cubicBezTo>
                  <a:cubicBezTo>
                    <a:pt x="2882973" y="308609"/>
                    <a:pt x="2849235" y="492420"/>
                    <a:pt x="2803864" y="530811"/>
                  </a:cubicBezTo>
                  <a:cubicBezTo>
                    <a:pt x="2758493" y="569202"/>
                    <a:pt x="2650301" y="531974"/>
                    <a:pt x="2664261" y="467989"/>
                  </a:cubicBezTo>
                  <a:cubicBezTo>
                    <a:pt x="2678221" y="404004"/>
                    <a:pt x="2853889" y="224847"/>
                    <a:pt x="2887626" y="146902"/>
                  </a:cubicBezTo>
                  <a:cubicBezTo>
                    <a:pt x="2921363" y="68957"/>
                    <a:pt x="2980694" y="-5498"/>
                    <a:pt x="2866685" y="319"/>
                  </a:cubicBezTo>
                  <a:cubicBezTo>
                    <a:pt x="2752676" y="6136"/>
                    <a:pt x="2353644" y="127125"/>
                    <a:pt x="2203571" y="181803"/>
                  </a:cubicBezTo>
                  <a:cubicBezTo>
                    <a:pt x="2053498" y="236481"/>
                    <a:pt x="2016270" y="256258"/>
                    <a:pt x="1966246" y="328386"/>
                  </a:cubicBezTo>
                  <a:cubicBezTo>
                    <a:pt x="1916222" y="400514"/>
                    <a:pt x="1916221" y="501727"/>
                    <a:pt x="1903424" y="614573"/>
                  </a:cubicBezTo>
                  <a:cubicBezTo>
                    <a:pt x="1890627" y="727419"/>
                    <a:pt x="1910404" y="983357"/>
                    <a:pt x="1889464" y="1005461"/>
                  </a:cubicBezTo>
                  <a:cubicBezTo>
                    <a:pt x="1868524" y="1027565"/>
                    <a:pt x="1794068" y="830958"/>
                    <a:pt x="1777781" y="747196"/>
                  </a:cubicBezTo>
                  <a:cubicBezTo>
                    <a:pt x="1761494" y="663434"/>
                    <a:pt x="1791742" y="564548"/>
                    <a:pt x="1791742" y="502890"/>
                  </a:cubicBezTo>
                  <a:cubicBezTo>
                    <a:pt x="1791742" y="441232"/>
                    <a:pt x="1852236" y="376084"/>
                    <a:pt x="1777781" y="377247"/>
                  </a:cubicBezTo>
                  <a:cubicBezTo>
                    <a:pt x="1703326" y="378410"/>
                    <a:pt x="1468328" y="456355"/>
                    <a:pt x="1345012" y="509870"/>
                  </a:cubicBezTo>
                  <a:cubicBezTo>
                    <a:pt x="1221696" y="563385"/>
                    <a:pt x="1128627" y="609919"/>
                    <a:pt x="1037885" y="698334"/>
                  </a:cubicBezTo>
                  <a:cubicBezTo>
                    <a:pt x="947143" y="786749"/>
                    <a:pt x="866871" y="940313"/>
                    <a:pt x="800560" y="1040362"/>
                  </a:cubicBezTo>
                  <a:cubicBezTo>
                    <a:pt x="734249" y="1140411"/>
                    <a:pt x="671428" y="1205559"/>
                    <a:pt x="640017" y="1298628"/>
                  </a:cubicBezTo>
                  <a:cubicBezTo>
                    <a:pt x="608606" y="1391697"/>
                    <a:pt x="588829" y="1489418"/>
                    <a:pt x="612096" y="1598774"/>
                  </a:cubicBezTo>
                  <a:cubicBezTo>
                    <a:pt x="635363" y="1708130"/>
                    <a:pt x="762170" y="1884961"/>
                    <a:pt x="779620" y="1954762"/>
                  </a:cubicBezTo>
                  <a:cubicBezTo>
                    <a:pt x="797070" y="2024563"/>
                    <a:pt x="751699" y="2075751"/>
                    <a:pt x="716798" y="2017583"/>
                  </a:cubicBezTo>
                  <a:cubicBezTo>
                    <a:pt x="681897" y="1959415"/>
                    <a:pt x="607442" y="1701149"/>
                    <a:pt x="570215" y="1605754"/>
                  </a:cubicBezTo>
                  <a:cubicBezTo>
                    <a:pt x="532988" y="1510359"/>
                    <a:pt x="537641" y="1425434"/>
                    <a:pt x="493433" y="1445211"/>
                  </a:cubicBezTo>
                  <a:cubicBezTo>
                    <a:pt x="449225" y="1464988"/>
                    <a:pt x="375934" y="1627858"/>
                    <a:pt x="304969" y="1724417"/>
                  </a:cubicBezTo>
                  <a:cubicBezTo>
                    <a:pt x="234004" y="1820976"/>
                    <a:pt x="182816" y="1891940"/>
                    <a:pt x="137445" y="2024563"/>
                  </a:cubicBezTo>
                  <a:cubicBezTo>
                    <a:pt x="92074" y="2157186"/>
                    <a:pt x="46704" y="2356121"/>
                    <a:pt x="32744" y="2520154"/>
                  </a:cubicBezTo>
                  <a:close/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id="{DC689086-7505-7740-B8C4-D5901A52ADAB}"/>
                </a:ext>
              </a:extLst>
            </p:cNvPr>
            <p:cNvSpPr/>
            <p:nvPr/>
          </p:nvSpPr>
          <p:spPr>
            <a:xfrm>
              <a:off x="9239941" y="2175896"/>
              <a:ext cx="1890863" cy="1750407"/>
            </a:xfrm>
            <a:custGeom>
              <a:avLst/>
              <a:gdLst>
                <a:gd name="connsiteX0" fmla="*/ 1829581 w 1890863"/>
                <a:gd name="connsiteY0" fmla="*/ 64884 h 1750407"/>
                <a:gd name="connsiteX1" fmla="*/ 958724 w 1890863"/>
                <a:gd name="connsiteY1" fmla="*/ 623684 h 1750407"/>
                <a:gd name="connsiteX2" fmla="*/ 218496 w 1890863"/>
                <a:gd name="connsiteY2" fmla="*/ 1596141 h 1750407"/>
                <a:gd name="connsiteX3" fmla="*/ 22553 w 1890863"/>
                <a:gd name="connsiteY3" fmla="*/ 1668712 h 1750407"/>
                <a:gd name="connsiteX4" fmla="*/ 653924 w 1890863"/>
                <a:gd name="connsiteY4" fmla="*/ 805112 h 1750407"/>
                <a:gd name="connsiteX5" fmla="*/ 1154667 w 1890863"/>
                <a:gd name="connsiteY5" fmla="*/ 326141 h 1750407"/>
                <a:gd name="connsiteX6" fmla="*/ 1742496 w 1890863"/>
                <a:gd name="connsiteY6" fmla="*/ 43112 h 1750407"/>
                <a:gd name="connsiteX7" fmla="*/ 1829581 w 1890863"/>
                <a:gd name="connsiteY7" fmla="*/ 64884 h 175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0863" h="1750407">
                  <a:moveTo>
                    <a:pt x="1829581" y="64884"/>
                  </a:moveTo>
                  <a:cubicBezTo>
                    <a:pt x="1698952" y="161646"/>
                    <a:pt x="1227238" y="368475"/>
                    <a:pt x="958724" y="623684"/>
                  </a:cubicBezTo>
                  <a:cubicBezTo>
                    <a:pt x="690210" y="878893"/>
                    <a:pt x="374524" y="1421970"/>
                    <a:pt x="218496" y="1596141"/>
                  </a:cubicBezTo>
                  <a:cubicBezTo>
                    <a:pt x="62467" y="1770312"/>
                    <a:pt x="-50018" y="1800550"/>
                    <a:pt x="22553" y="1668712"/>
                  </a:cubicBezTo>
                  <a:cubicBezTo>
                    <a:pt x="95124" y="1536874"/>
                    <a:pt x="465238" y="1028874"/>
                    <a:pt x="653924" y="805112"/>
                  </a:cubicBezTo>
                  <a:cubicBezTo>
                    <a:pt x="842610" y="581350"/>
                    <a:pt x="973238" y="453141"/>
                    <a:pt x="1154667" y="326141"/>
                  </a:cubicBezTo>
                  <a:cubicBezTo>
                    <a:pt x="1336096" y="199141"/>
                    <a:pt x="1626382" y="90284"/>
                    <a:pt x="1742496" y="43112"/>
                  </a:cubicBezTo>
                  <a:cubicBezTo>
                    <a:pt x="1858610" y="-4060"/>
                    <a:pt x="1960210" y="-31878"/>
                    <a:pt x="1829581" y="64884"/>
                  </a:cubicBezTo>
                  <a:close/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4" name="Рисунок 63" descr="Изображение выглядит как рисунок, Детское искусство, зарисовк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635D47E0-248B-3016-3B08-70065B220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3914">
            <a:off x="7284824" y="3603638"/>
            <a:ext cx="696063" cy="5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4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CB5D3CBE-8EF9-6A2C-28B7-1D23B25D289E}"/>
              </a:ext>
            </a:extLst>
          </p:cNvPr>
          <p:cNvSpPr/>
          <p:nvPr/>
        </p:nvSpPr>
        <p:spPr>
          <a:xfrm>
            <a:off x="31410" y="1000574"/>
            <a:ext cx="12201307" cy="5584122"/>
          </a:xfrm>
          <a:custGeom>
            <a:avLst/>
            <a:gdLst>
              <a:gd name="connsiteX0" fmla="*/ 0 w 12201307"/>
              <a:gd name="connsiteY0" fmla="*/ 5584122 h 5584122"/>
              <a:gd name="connsiteX1" fmla="*/ 2003304 w 12201307"/>
              <a:gd name="connsiteY1" fmla="*/ 4900067 h 5584122"/>
              <a:gd name="connsiteX2" fmla="*/ 5158333 w 12201307"/>
              <a:gd name="connsiteY2" fmla="*/ 4362596 h 5584122"/>
              <a:gd name="connsiteX3" fmla="*/ 5772586 w 12201307"/>
              <a:gd name="connsiteY3" fmla="*/ 3196910 h 5584122"/>
              <a:gd name="connsiteX4" fmla="*/ 12201307 w 12201307"/>
              <a:gd name="connsiteY4" fmla="*/ 0 h 5584122"/>
              <a:gd name="connsiteX0" fmla="*/ 0 w 12201307"/>
              <a:gd name="connsiteY0" fmla="*/ 5584122 h 5584122"/>
              <a:gd name="connsiteX1" fmla="*/ 2003304 w 12201307"/>
              <a:gd name="connsiteY1" fmla="*/ 4900067 h 5584122"/>
              <a:gd name="connsiteX2" fmla="*/ 5158333 w 12201307"/>
              <a:gd name="connsiteY2" fmla="*/ 4362596 h 5584122"/>
              <a:gd name="connsiteX3" fmla="*/ 5919169 w 12201307"/>
              <a:gd name="connsiteY3" fmla="*/ 3573838 h 5584122"/>
              <a:gd name="connsiteX4" fmla="*/ 12201307 w 12201307"/>
              <a:gd name="connsiteY4" fmla="*/ 0 h 5584122"/>
              <a:gd name="connsiteX0" fmla="*/ 0 w 12201307"/>
              <a:gd name="connsiteY0" fmla="*/ 5584122 h 5584122"/>
              <a:gd name="connsiteX1" fmla="*/ 2003304 w 12201307"/>
              <a:gd name="connsiteY1" fmla="*/ 4900067 h 5584122"/>
              <a:gd name="connsiteX2" fmla="*/ 2226669 w 12201307"/>
              <a:gd name="connsiteY2" fmla="*/ 3929827 h 5584122"/>
              <a:gd name="connsiteX3" fmla="*/ 5919169 w 12201307"/>
              <a:gd name="connsiteY3" fmla="*/ 3573838 h 5584122"/>
              <a:gd name="connsiteX4" fmla="*/ 12201307 w 12201307"/>
              <a:gd name="connsiteY4" fmla="*/ 0 h 5584122"/>
              <a:gd name="connsiteX0" fmla="*/ 0 w 12201307"/>
              <a:gd name="connsiteY0" fmla="*/ 5584122 h 5584122"/>
              <a:gd name="connsiteX1" fmla="*/ 2924684 w 12201307"/>
              <a:gd name="connsiteY1" fmla="*/ 5465460 h 5584122"/>
              <a:gd name="connsiteX2" fmla="*/ 2226669 w 12201307"/>
              <a:gd name="connsiteY2" fmla="*/ 3929827 h 5584122"/>
              <a:gd name="connsiteX3" fmla="*/ 5919169 w 12201307"/>
              <a:gd name="connsiteY3" fmla="*/ 3573838 h 5584122"/>
              <a:gd name="connsiteX4" fmla="*/ 12201307 w 12201307"/>
              <a:gd name="connsiteY4" fmla="*/ 0 h 5584122"/>
              <a:gd name="connsiteX0" fmla="*/ 0 w 12201307"/>
              <a:gd name="connsiteY0" fmla="*/ 5584122 h 5584122"/>
              <a:gd name="connsiteX1" fmla="*/ 2924684 w 12201307"/>
              <a:gd name="connsiteY1" fmla="*/ 5465460 h 5584122"/>
              <a:gd name="connsiteX2" fmla="*/ 2226669 w 12201307"/>
              <a:gd name="connsiteY2" fmla="*/ 3929827 h 5584122"/>
              <a:gd name="connsiteX3" fmla="*/ 5919169 w 12201307"/>
              <a:gd name="connsiteY3" fmla="*/ 3573838 h 5584122"/>
              <a:gd name="connsiteX4" fmla="*/ 7744480 w 12201307"/>
              <a:gd name="connsiteY4" fmla="*/ 3557466 h 5584122"/>
              <a:gd name="connsiteX5" fmla="*/ 12201307 w 12201307"/>
              <a:gd name="connsiteY5" fmla="*/ 0 h 5584122"/>
              <a:gd name="connsiteX0" fmla="*/ 0 w 12201307"/>
              <a:gd name="connsiteY0" fmla="*/ 5584122 h 5584122"/>
              <a:gd name="connsiteX1" fmla="*/ 2924684 w 12201307"/>
              <a:gd name="connsiteY1" fmla="*/ 5465460 h 5584122"/>
              <a:gd name="connsiteX2" fmla="*/ 2226669 w 12201307"/>
              <a:gd name="connsiteY2" fmla="*/ 3929827 h 5584122"/>
              <a:gd name="connsiteX3" fmla="*/ 5919169 w 12201307"/>
              <a:gd name="connsiteY3" fmla="*/ 3573838 h 5584122"/>
              <a:gd name="connsiteX4" fmla="*/ 7744480 w 12201307"/>
              <a:gd name="connsiteY4" fmla="*/ 3557466 h 5584122"/>
              <a:gd name="connsiteX5" fmla="*/ 9761744 w 12201307"/>
              <a:gd name="connsiteY5" fmla="*/ 535060 h 5584122"/>
              <a:gd name="connsiteX6" fmla="*/ 12201307 w 12201307"/>
              <a:gd name="connsiteY6" fmla="*/ 0 h 5584122"/>
              <a:gd name="connsiteX0" fmla="*/ 0 w 12201307"/>
              <a:gd name="connsiteY0" fmla="*/ 5584122 h 5584122"/>
              <a:gd name="connsiteX1" fmla="*/ 2924684 w 12201307"/>
              <a:gd name="connsiteY1" fmla="*/ 5465460 h 5584122"/>
              <a:gd name="connsiteX2" fmla="*/ 2226669 w 12201307"/>
              <a:gd name="connsiteY2" fmla="*/ 3929827 h 5584122"/>
              <a:gd name="connsiteX3" fmla="*/ 4798856 w 12201307"/>
              <a:gd name="connsiteY3" fmla="*/ 4094937 h 5584122"/>
              <a:gd name="connsiteX4" fmla="*/ 5919169 w 12201307"/>
              <a:gd name="connsiteY4" fmla="*/ 3573838 h 5584122"/>
              <a:gd name="connsiteX5" fmla="*/ 7744480 w 12201307"/>
              <a:gd name="connsiteY5" fmla="*/ 3557466 h 5584122"/>
              <a:gd name="connsiteX6" fmla="*/ 9761744 w 12201307"/>
              <a:gd name="connsiteY6" fmla="*/ 535060 h 5584122"/>
              <a:gd name="connsiteX7" fmla="*/ 12201307 w 12201307"/>
              <a:gd name="connsiteY7" fmla="*/ 0 h 558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1307" h="5584122">
                <a:moveTo>
                  <a:pt x="0" y="5584122"/>
                </a:moveTo>
                <a:cubicBezTo>
                  <a:pt x="571791" y="5343888"/>
                  <a:pt x="2553573" y="5741176"/>
                  <a:pt x="2924684" y="5465460"/>
                </a:cubicBezTo>
                <a:cubicBezTo>
                  <a:pt x="3295796" y="5189744"/>
                  <a:pt x="1914307" y="4158247"/>
                  <a:pt x="2226669" y="3929827"/>
                </a:cubicBezTo>
                <a:cubicBezTo>
                  <a:pt x="2539031" y="3701407"/>
                  <a:pt x="4183439" y="4154269"/>
                  <a:pt x="4798856" y="4094937"/>
                </a:cubicBezTo>
                <a:cubicBezTo>
                  <a:pt x="5414273" y="4035606"/>
                  <a:pt x="5417761" y="3592452"/>
                  <a:pt x="5919169" y="3573838"/>
                </a:cubicBezTo>
                <a:cubicBezTo>
                  <a:pt x="6420577" y="3555224"/>
                  <a:pt x="7207590" y="3735862"/>
                  <a:pt x="7744480" y="3557466"/>
                </a:cubicBezTo>
                <a:cubicBezTo>
                  <a:pt x="8281370" y="3379070"/>
                  <a:pt x="9018940" y="1127971"/>
                  <a:pt x="9761744" y="535060"/>
                </a:cubicBezTo>
                <a:cubicBezTo>
                  <a:pt x="10504548" y="-57851"/>
                  <a:pt x="11691174" y="417244"/>
                  <a:pt x="12201307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A418564D-BFE5-68A4-6034-4D393B099FF2}"/>
              </a:ext>
            </a:extLst>
          </p:cNvPr>
          <p:cNvSpPr/>
          <p:nvPr/>
        </p:nvSpPr>
        <p:spPr>
          <a:xfrm>
            <a:off x="-6980" y="997530"/>
            <a:ext cx="12278088" cy="4579612"/>
          </a:xfrm>
          <a:custGeom>
            <a:avLst/>
            <a:gdLst>
              <a:gd name="connsiteX0" fmla="*/ 0 w 12278088"/>
              <a:gd name="connsiteY0" fmla="*/ 632 h 4579612"/>
              <a:gd name="connsiteX1" fmla="*/ 1465832 w 12278088"/>
              <a:gd name="connsiteY1" fmla="*/ 237957 h 4579612"/>
              <a:gd name="connsiteX2" fmla="*/ 3050327 w 12278088"/>
              <a:gd name="connsiteY2" fmla="*/ 1459484 h 4579612"/>
              <a:gd name="connsiteX3" fmla="*/ 6700946 w 12278088"/>
              <a:gd name="connsiteY3" fmla="*/ 1829432 h 4579612"/>
              <a:gd name="connsiteX4" fmla="*/ 9241722 w 12278088"/>
              <a:gd name="connsiteY4" fmla="*/ 3358085 h 4579612"/>
              <a:gd name="connsiteX5" fmla="*/ 11210125 w 12278088"/>
              <a:gd name="connsiteY5" fmla="*/ 1822452 h 4579612"/>
              <a:gd name="connsiteX6" fmla="*/ 12278088 w 12278088"/>
              <a:gd name="connsiteY6" fmla="*/ 4579612 h 4579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8088" h="4579612">
                <a:moveTo>
                  <a:pt x="0" y="632"/>
                </a:moveTo>
                <a:cubicBezTo>
                  <a:pt x="478722" y="-2277"/>
                  <a:pt x="957444" y="-5185"/>
                  <a:pt x="1465832" y="237957"/>
                </a:cubicBezTo>
                <a:cubicBezTo>
                  <a:pt x="1974220" y="481099"/>
                  <a:pt x="2177808" y="1194238"/>
                  <a:pt x="3050327" y="1459484"/>
                </a:cubicBezTo>
                <a:cubicBezTo>
                  <a:pt x="3922846" y="1724730"/>
                  <a:pt x="5669047" y="1512999"/>
                  <a:pt x="6700946" y="1829432"/>
                </a:cubicBezTo>
                <a:cubicBezTo>
                  <a:pt x="7732845" y="2145866"/>
                  <a:pt x="8490192" y="3359248"/>
                  <a:pt x="9241722" y="3358085"/>
                </a:cubicBezTo>
                <a:cubicBezTo>
                  <a:pt x="9993252" y="3356922"/>
                  <a:pt x="10704064" y="1618864"/>
                  <a:pt x="11210125" y="1822452"/>
                </a:cubicBezTo>
                <a:cubicBezTo>
                  <a:pt x="11716186" y="2026040"/>
                  <a:pt x="12104748" y="3875780"/>
                  <a:pt x="12278088" y="4579612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E2AC0-ADAF-696D-ECB2-9F6698B5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78522">
            <a:off x="25464" y="316028"/>
            <a:ext cx="5821447" cy="86524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highlight>
                  <a:srgbClr val="00B050"/>
                </a:highlight>
                <a:latin typeface="Arial Black" panose="020B0A04020102020204" pitchFamily="34" charset="0"/>
              </a:rPr>
              <a:t>Команда проекта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C48CE1-2E5E-D1BD-A9BC-AF12FDE687CC}"/>
              </a:ext>
            </a:extLst>
          </p:cNvPr>
          <p:cNvSpPr/>
          <p:nvPr/>
        </p:nvSpPr>
        <p:spPr>
          <a:xfrm>
            <a:off x="9885145" y="6107634"/>
            <a:ext cx="2147198" cy="58345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tx1"/>
                </a:solidFill>
                <a:highlight>
                  <a:srgbClr val="00B050"/>
                </a:highlight>
                <a:latin typeface="Arial Black" panose="020B0A04020102020204" pitchFamily="34" charset="0"/>
              </a:rPr>
              <a:t>Tube&amp;Food</a:t>
            </a:r>
            <a:endParaRPr lang="ru-RU" sz="2400" b="1" i="1" dirty="0">
              <a:solidFill>
                <a:schemeClr val="tx1"/>
              </a:solidFill>
              <a:highlight>
                <a:srgbClr val="00B050"/>
              </a:highlight>
              <a:latin typeface="Arial Black" panose="020B0A04020102020204" pitchFamily="34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0E0BEEB-1C69-FD8C-2F7A-5299037B993D}"/>
              </a:ext>
            </a:extLst>
          </p:cNvPr>
          <p:cNvGrpSpPr/>
          <p:nvPr/>
        </p:nvGrpSpPr>
        <p:grpSpPr>
          <a:xfrm>
            <a:off x="244024" y="1731244"/>
            <a:ext cx="2172903" cy="2646166"/>
            <a:chOff x="1157989" y="1828483"/>
            <a:chExt cx="2172903" cy="264616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CEB66BC-C595-93B3-C1D1-5893B67008D3}"/>
                </a:ext>
              </a:extLst>
            </p:cNvPr>
            <p:cNvSpPr/>
            <p:nvPr/>
          </p:nvSpPr>
          <p:spPr>
            <a:xfrm>
              <a:off x="1291764" y="1828483"/>
              <a:ext cx="2039128" cy="202932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445A1D2E-9F77-7255-EC49-4D5F322D255E}"/>
                </a:ext>
              </a:extLst>
            </p:cNvPr>
            <p:cNvGrpSpPr/>
            <p:nvPr/>
          </p:nvGrpSpPr>
          <p:grpSpPr>
            <a:xfrm>
              <a:off x="1157989" y="1860550"/>
              <a:ext cx="2147503" cy="2614099"/>
              <a:chOff x="1147830" y="1860550"/>
              <a:chExt cx="2147503" cy="2614099"/>
            </a:xfrm>
          </p:grpSpPr>
          <p:pic>
            <p:nvPicPr>
              <p:cNvPr id="6" name="Рисунок 5" descr="Изображение выглядит как человек, Камеры и оптика, Фотограф, объектив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C70B147-27CF-F442-D3C3-845D52B12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0801" y="1860550"/>
                <a:ext cx="1974532" cy="196691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1797F7-2AA7-4665-97A3-CFF08DD97F54}"/>
                  </a:ext>
                </a:extLst>
              </p:cNvPr>
              <p:cNvSpPr txBox="1"/>
              <p:nvPr/>
            </p:nvSpPr>
            <p:spPr>
              <a:xfrm>
                <a:off x="1147830" y="3889874"/>
                <a:ext cx="195096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Рыжов Клим</a:t>
                </a:r>
              </a:p>
              <a:p>
                <a:r>
                  <a:rPr lang="ru-RU" sz="1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Руководитель проекта</a:t>
                </a: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AE4FB4B-C186-A390-7B08-FD9E38EED3BF}"/>
              </a:ext>
            </a:extLst>
          </p:cNvPr>
          <p:cNvSpPr txBox="1"/>
          <p:nvPr/>
        </p:nvSpPr>
        <p:spPr>
          <a:xfrm>
            <a:off x="3157710" y="3792635"/>
            <a:ext cx="2548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Дружинская</a:t>
            </a:r>
            <a:r>
              <a:rPr lang="ru-RU" sz="17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Екатерина</a:t>
            </a:r>
          </a:p>
          <a:p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Координатор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8ACE27A-6341-6870-1E8D-99899F04BE8B}"/>
              </a:ext>
            </a:extLst>
          </p:cNvPr>
          <p:cNvSpPr/>
          <p:nvPr/>
        </p:nvSpPr>
        <p:spPr>
          <a:xfrm>
            <a:off x="6311275" y="1731244"/>
            <a:ext cx="2039128" cy="202932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37402C7-5A3B-1010-AAC8-8210A6900698}"/>
              </a:ext>
            </a:extLst>
          </p:cNvPr>
          <p:cNvSpPr/>
          <p:nvPr/>
        </p:nvSpPr>
        <p:spPr>
          <a:xfrm>
            <a:off x="9229311" y="1763311"/>
            <a:ext cx="2039128" cy="202932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Изображение выглядит как небо, на открытом воздухе, человек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A84B8C6B-D77A-DA2B-6755-8D516C5E9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86" y="1763311"/>
            <a:ext cx="1968513" cy="19669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8058E3C-CADC-1F4D-B811-BE34BDAC8295}"/>
              </a:ext>
            </a:extLst>
          </p:cNvPr>
          <p:cNvSpPr txBox="1"/>
          <p:nvPr/>
        </p:nvSpPr>
        <p:spPr>
          <a:xfrm>
            <a:off x="6213693" y="3792635"/>
            <a:ext cx="2548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Кудрявцева Анна</a:t>
            </a:r>
          </a:p>
          <a:p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Координатор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53EC12-3EAB-9085-6848-18FD22A81790}"/>
              </a:ext>
            </a:extLst>
          </p:cNvPr>
          <p:cNvSpPr txBox="1"/>
          <p:nvPr/>
        </p:nvSpPr>
        <p:spPr>
          <a:xfrm>
            <a:off x="9134693" y="3792635"/>
            <a:ext cx="2548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Казакова Диана</a:t>
            </a:r>
          </a:p>
          <a:p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Координатор </a:t>
            </a:r>
          </a:p>
        </p:txBody>
      </p:sp>
      <p:pic>
        <p:nvPicPr>
          <p:cNvPr id="24" name="Рисунок 23" descr="Изображение выглядит как человек, на открытом воздухе, небо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136880EA-4E25-17AF-491A-5AD0680D0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67" y="1803400"/>
            <a:ext cx="1968501" cy="195716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на открытом воздухе, одежда, неб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A9E6978-1DA6-36CC-0D34-8D9D4DE66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1415418"/>
            <a:ext cx="1965325" cy="2345150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19050C6-ABA4-440E-E772-5DFBFB769DB8}"/>
              </a:ext>
            </a:extLst>
          </p:cNvPr>
          <p:cNvSpPr/>
          <p:nvPr/>
        </p:nvSpPr>
        <p:spPr>
          <a:xfrm>
            <a:off x="3269472" y="1367012"/>
            <a:ext cx="2039128" cy="354564"/>
          </a:xfrm>
          <a:prstGeom prst="rect">
            <a:avLst/>
          </a:prstGeom>
          <a:solidFill>
            <a:srgbClr val="F3F2EE"/>
          </a:solidFill>
          <a:ln>
            <a:solidFill>
              <a:srgbClr val="F3F2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9DF26B7-7800-02E6-C339-B3056EAEE9CC}"/>
              </a:ext>
            </a:extLst>
          </p:cNvPr>
          <p:cNvSpPr/>
          <p:nvPr/>
        </p:nvSpPr>
        <p:spPr>
          <a:xfrm>
            <a:off x="3307869" y="1763311"/>
            <a:ext cx="2039128" cy="202932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93C8399C-7E5A-E888-CFCF-7A1D2F7AA962}"/>
              </a:ext>
            </a:extLst>
          </p:cNvPr>
          <p:cNvSpPr/>
          <p:nvPr/>
        </p:nvSpPr>
        <p:spPr>
          <a:xfrm rot="16368931">
            <a:off x="3430437" y="5446072"/>
            <a:ext cx="1898082" cy="2088195"/>
          </a:xfrm>
          <a:custGeom>
            <a:avLst/>
            <a:gdLst>
              <a:gd name="connsiteX0" fmla="*/ 116064 w 4466897"/>
              <a:gd name="connsiteY0" fmla="*/ 1975702 h 4728394"/>
              <a:gd name="connsiteX1" fmla="*/ 25322 w 4466897"/>
              <a:gd name="connsiteY1" fmla="*/ 3029705 h 4728394"/>
              <a:gd name="connsiteX2" fmla="*/ 639576 w 4466897"/>
              <a:gd name="connsiteY2" fmla="*/ 3762621 h 4728394"/>
              <a:gd name="connsiteX3" fmla="*/ 1191008 w 4466897"/>
              <a:gd name="connsiteY3" fmla="*/ 3797522 h 4728394"/>
              <a:gd name="connsiteX4" fmla="*/ 1295710 w 4466897"/>
              <a:gd name="connsiteY4" fmla="*/ 4258212 h 4728394"/>
              <a:gd name="connsiteX5" fmla="*/ 1805261 w 4466897"/>
              <a:gd name="connsiteY5" fmla="*/ 4600240 h 4728394"/>
              <a:gd name="connsiteX6" fmla="*/ 2600999 w 4466897"/>
              <a:gd name="connsiteY6" fmla="*/ 4718902 h 4728394"/>
              <a:gd name="connsiteX7" fmla="*/ 3319954 w 4466897"/>
              <a:gd name="connsiteY7" fmla="*/ 4376875 h 4728394"/>
              <a:gd name="connsiteX8" fmla="*/ 3536339 w 4466897"/>
              <a:gd name="connsiteY8" fmla="*/ 4104649 h 4728394"/>
              <a:gd name="connsiteX9" fmla="*/ 3285054 w 4466897"/>
              <a:gd name="connsiteY9" fmla="*/ 3895244 h 4728394"/>
              <a:gd name="connsiteX10" fmla="*/ 3724803 w 4466897"/>
              <a:gd name="connsiteY10" fmla="*/ 3818463 h 4728394"/>
              <a:gd name="connsiteX11" fmla="*/ 4066831 w 4466897"/>
              <a:gd name="connsiteY11" fmla="*/ 3427574 h 4728394"/>
              <a:gd name="connsiteX12" fmla="*/ 4248315 w 4466897"/>
              <a:gd name="connsiteY12" fmla="*/ 3029705 h 4728394"/>
              <a:gd name="connsiteX13" fmla="*/ 4353017 w 4466897"/>
              <a:gd name="connsiteY13" fmla="*/ 2708618 h 4728394"/>
              <a:gd name="connsiteX14" fmla="*/ 4380938 w 4466897"/>
              <a:gd name="connsiteY14" fmla="*/ 2415452 h 4728394"/>
              <a:gd name="connsiteX15" fmla="*/ 3983069 w 4466897"/>
              <a:gd name="connsiteY15" fmla="*/ 2736539 h 4728394"/>
              <a:gd name="connsiteX16" fmla="*/ 4380938 w 4466897"/>
              <a:gd name="connsiteY16" fmla="*/ 2073425 h 4728394"/>
              <a:gd name="connsiteX17" fmla="*/ 4464699 w 4466897"/>
              <a:gd name="connsiteY17" fmla="*/ 1605754 h 4728394"/>
              <a:gd name="connsiteX18" fmla="*/ 4332077 w 4466897"/>
              <a:gd name="connsiteY18" fmla="*/ 1389370 h 4728394"/>
              <a:gd name="connsiteX19" fmla="*/ 4094751 w 4466897"/>
              <a:gd name="connsiteY19" fmla="*/ 1619715 h 4728394"/>
              <a:gd name="connsiteX20" fmla="*/ 4339057 w 4466897"/>
              <a:gd name="connsiteY20" fmla="*/ 1186945 h 4728394"/>
              <a:gd name="connsiteX21" fmla="*/ 4248315 w 4466897"/>
              <a:gd name="connsiteY21" fmla="*/ 663434 h 4728394"/>
              <a:gd name="connsiteX22" fmla="*/ 4115692 w 4466897"/>
              <a:gd name="connsiteY22" fmla="*/ 279525 h 4728394"/>
              <a:gd name="connsiteX23" fmla="*/ 4178513 w 4466897"/>
              <a:gd name="connsiteY23" fmla="*/ 49180 h 4728394"/>
              <a:gd name="connsiteX24" fmla="*/ 3948168 w 4466897"/>
              <a:gd name="connsiteY24" fmla="*/ 56160 h 4728394"/>
              <a:gd name="connsiteX25" fmla="*/ 3459557 w 4466897"/>
              <a:gd name="connsiteY25" fmla="*/ 49180 h 4728394"/>
              <a:gd name="connsiteX26" fmla="*/ 3159411 w 4466897"/>
              <a:gd name="connsiteY26" fmla="*/ 105021 h 4728394"/>
              <a:gd name="connsiteX27" fmla="*/ 2970947 w 4466897"/>
              <a:gd name="connsiteY27" fmla="*/ 237644 h 4728394"/>
              <a:gd name="connsiteX28" fmla="*/ 2838324 w 4466897"/>
              <a:gd name="connsiteY28" fmla="*/ 530811 h 4728394"/>
              <a:gd name="connsiteX29" fmla="*/ 2698721 w 4466897"/>
              <a:gd name="connsiteY29" fmla="*/ 467989 h 4728394"/>
              <a:gd name="connsiteX30" fmla="*/ 2922086 w 4466897"/>
              <a:gd name="connsiteY30" fmla="*/ 146902 h 4728394"/>
              <a:gd name="connsiteX31" fmla="*/ 2901145 w 4466897"/>
              <a:gd name="connsiteY31" fmla="*/ 319 h 4728394"/>
              <a:gd name="connsiteX32" fmla="*/ 2238031 w 4466897"/>
              <a:gd name="connsiteY32" fmla="*/ 181803 h 4728394"/>
              <a:gd name="connsiteX33" fmla="*/ 2000706 w 4466897"/>
              <a:gd name="connsiteY33" fmla="*/ 328386 h 4728394"/>
              <a:gd name="connsiteX34" fmla="*/ 1937884 w 4466897"/>
              <a:gd name="connsiteY34" fmla="*/ 614573 h 4728394"/>
              <a:gd name="connsiteX35" fmla="*/ 1923924 w 4466897"/>
              <a:gd name="connsiteY35" fmla="*/ 1005461 h 4728394"/>
              <a:gd name="connsiteX36" fmla="*/ 1812241 w 4466897"/>
              <a:gd name="connsiteY36" fmla="*/ 747196 h 4728394"/>
              <a:gd name="connsiteX37" fmla="*/ 1826202 w 4466897"/>
              <a:gd name="connsiteY37" fmla="*/ 502890 h 4728394"/>
              <a:gd name="connsiteX38" fmla="*/ 1812241 w 4466897"/>
              <a:gd name="connsiteY38" fmla="*/ 377247 h 4728394"/>
              <a:gd name="connsiteX39" fmla="*/ 1379472 w 4466897"/>
              <a:gd name="connsiteY39" fmla="*/ 509870 h 4728394"/>
              <a:gd name="connsiteX40" fmla="*/ 1072345 w 4466897"/>
              <a:gd name="connsiteY40" fmla="*/ 698334 h 4728394"/>
              <a:gd name="connsiteX41" fmla="*/ 835020 w 4466897"/>
              <a:gd name="connsiteY41" fmla="*/ 1040362 h 4728394"/>
              <a:gd name="connsiteX42" fmla="*/ 674477 w 4466897"/>
              <a:gd name="connsiteY42" fmla="*/ 1298628 h 4728394"/>
              <a:gd name="connsiteX43" fmla="*/ 646556 w 4466897"/>
              <a:gd name="connsiteY43" fmla="*/ 1598774 h 4728394"/>
              <a:gd name="connsiteX44" fmla="*/ 814080 w 4466897"/>
              <a:gd name="connsiteY44" fmla="*/ 1954762 h 4728394"/>
              <a:gd name="connsiteX45" fmla="*/ 751258 w 4466897"/>
              <a:gd name="connsiteY45" fmla="*/ 2017583 h 4728394"/>
              <a:gd name="connsiteX46" fmla="*/ 604675 w 4466897"/>
              <a:gd name="connsiteY46" fmla="*/ 1605754 h 4728394"/>
              <a:gd name="connsiteX47" fmla="*/ 527893 w 4466897"/>
              <a:gd name="connsiteY47" fmla="*/ 1445211 h 4728394"/>
              <a:gd name="connsiteX48" fmla="*/ 339429 w 4466897"/>
              <a:gd name="connsiteY48" fmla="*/ 1724417 h 4728394"/>
              <a:gd name="connsiteX49" fmla="*/ 102104 w 4466897"/>
              <a:gd name="connsiteY49" fmla="*/ 2024563 h 4728394"/>
              <a:gd name="connsiteX50" fmla="*/ 116064 w 4466897"/>
              <a:gd name="connsiteY50" fmla="*/ 1975702 h 4728394"/>
              <a:gd name="connsiteX0" fmla="*/ 116064 w 4466897"/>
              <a:gd name="connsiteY0" fmla="*/ 1975702 h 4728394"/>
              <a:gd name="connsiteX1" fmla="*/ 25322 w 4466897"/>
              <a:gd name="connsiteY1" fmla="*/ 3029705 h 4728394"/>
              <a:gd name="connsiteX2" fmla="*/ 639576 w 4466897"/>
              <a:gd name="connsiteY2" fmla="*/ 3762621 h 4728394"/>
              <a:gd name="connsiteX3" fmla="*/ 1191008 w 4466897"/>
              <a:gd name="connsiteY3" fmla="*/ 3797522 h 4728394"/>
              <a:gd name="connsiteX4" fmla="*/ 1295710 w 4466897"/>
              <a:gd name="connsiteY4" fmla="*/ 4258212 h 4728394"/>
              <a:gd name="connsiteX5" fmla="*/ 1805261 w 4466897"/>
              <a:gd name="connsiteY5" fmla="*/ 4600240 h 4728394"/>
              <a:gd name="connsiteX6" fmla="*/ 2600999 w 4466897"/>
              <a:gd name="connsiteY6" fmla="*/ 4718902 h 4728394"/>
              <a:gd name="connsiteX7" fmla="*/ 3319954 w 4466897"/>
              <a:gd name="connsiteY7" fmla="*/ 4376875 h 4728394"/>
              <a:gd name="connsiteX8" fmla="*/ 3536339 w 4466897"/>
              <a:gd name="connsiteY8" fmla="*/ 4104649 h 4728394"/>
              <a:gd name="connsiteX9" fmla="*/ 3166391 w 4466897"/>
              <a:gd name="connsiteY9" fmla="*/ 3867323 h 4728394"/>
              <a:gd name="connsiteX10" fmla="*/ 3724803 w 4466897"/>
              <a:gd name="connsiteY10" fmla="*/ 3818463 h 4728394"/>
              <a:gd name="connsiteX11" fmla="*/ 4066831 w 4466897"/>
              <a:gd name="connsiteY11" fmla="*/ 3427574 h 4728394"/>
              <a:gd name="connsiteX12" fmla="*/ 4248315 w 4466897"/>
              <a:gd name="connsiteY12" fmla="*/ 3029705 h 4728394"/>
              <a:gd name="connsiteX13" fmla="*/ 4353017 w 4466897"/>
              <a:gd name="connsiteY13" fmla="*/ 2708618 h 4728394"/>
              <a:gd name="connsiteX14" fmla="*/ 4380938 w 4466897"/>
              <a:gd name="connsiteY14" fmla="*/ 2415452 h 4728394"/>
              <a:gd name="connsiteX15" fmla="*/ 3983069 w 4466897"/>
              <a:gd name="connsiteY15" fmla="*/ 2736539 h 4728394"/>
              <a:gd name="connsiteX16" fmla="*/ 4380938 w 4466897"/>
              <a:gd name="connsiteY16" fmla="*/ 2073425 h 4728394"/>
              <a:gd name="connsiteX17" fmla="*/ 4464699 w 4466897"/>
              <a:gd name="connsiteY17" fmla="*/ 1605754 h 4728394"/>
              <a:gd name="connsiteX18" fmla="*/ 4332077 w 4466897"/>
              <a:gd name="connsiteY18" fmla="*/ 1389370 h 4728394"/>
              <a:gd name="connsiteX19" fmla="*/ 4094751 w 4466897"/>
              <a:gd name="connsiteY19" fmla="*/ 1619715 h 4728394"/>
              <a:gd name="connsiteX20" fmla="*/ 4339057 w 4466897"/>
              <a:gd name="connsiteY20" fmla="*/ 1186945 h 4728394"/>
              <a:gd name="connsiteX21" fmla="*/ 4248315 w 4466897"/>
              <a:gd name="connsiteY21" fmla="*/ 663434 h 4728394"/>
              <a:gd name="connsiteX22" fmla="*/ 4115692 w 4466897"/>
              <a:gd name="connsiteY22" fmla="*/ 279525 h 4728394"/>
              <a:gd name="connsiteX23" fmla="*/ 4178513 w 4466897"/>
              <a:gd name="connsiteY23" fmla="*/ 49180 h 4728394"/>
              <a:gd name="connsiteX24" fmla="*/ 3948168 w 4466897"/>
              <a:gd name="connsiteY24" fmla="*/ 56160 h 4728394"/>
              <a:gd name="connsiteX25" fmla="*/ 3459557 w 4466897"/>
              <a:gd name="connsiteY25" fmla="*/ 49180 h 4728394"/>
              <a:gd name="connsiteX26" fmla="*/ 3159411 w 4466897"/>
              <a:gd name="connsiteY26" fmla="*/ 105021 h 4728394"/>
              <a:gd name="connsiteX27" fmla="*/ 2970947 w 4466897"/>
              <a:gd name="connsiteY27" fmla="*/ 237644 h 4728394"/>
              <a:gd name="connsiteX28" fmla="*/ 2838324 w 4466897"/>
              <a:gd name="connsiteY28" fmla="*/ 530811 h 4728394"/>
              <a:gd name="connsiteX29" fmla="*/ 2698721 w 4466897"/>
              <a:gd name="connsiteY29" fmla="*/ 467989 h 4728394"/>
              <a:gd name="connsiteX30" fmla="*/ 2922086 w 4466897"/>
              <a:gd name="connsiteY30" fmla="*/ 146902 h 4728394"/>
              <a:gd name="connsiteX31" fmla="*/ 2901145 w 4466897"/>
              <a:gd name="connsiteY31" fmla="*/ 319 h 4728394"/>
              <a:gd name="connsiteX32" fmla="*/ 2238031 w 4466897"/>
              <a:gd name="connsiteY32" fmla="*/ 181803 h 4728394"/>
              <a:gd name="connsiteX33" fmla="*/ 2000706 w 4466897"/>
              <a:gd name="connsiteY33" fmla="*/ 328386 h 4728394"/>
              <a:gd name="connsiteX34" fmla="*/ 1937884 w 4466897"/>
              <a:gd name="connsiteY34" fmla="*/ 614573 h 4728394"/>
              <a:gd name="connsiteX35" fmla="*/ 1923924 w 4466897"/>
              <a:gd name="connsiteY35" fmla="*/ 1005461 h 4728394"/>
              <a:gd name="connsiteX36" fmla="*/ 1812241 w 4466897"/>
              <a:gd name="connsiteY36" fmla="*/ 747196 h 4728394"/>
              <a:gd name="connsiteX37" fmla="*/ 1826202 w 4466897"/>
              <a:gd name="connsiteY37" fmla="*/ 502890 h 4728394"/>
              <a:gd name="connsiteX38" fmla="*/ 1812241 w 4466897"/>
              <a:gd name="connsiteY38" fmla="*/ 377247 h 4728394"/>
              <a:gd name="connsiteX39" fmla="*/ 1379472 w 4466897"/>
              <a:gd name="connsiteY39" fmla="*/ 509870 h 4728394"/>
              <a:gd name="connsiteX40" fmla="*/ 1072345 w 4466897"/>
              <a:gd name="connsiteY40" fmla="*/ 698334 h 4728394"/>
              <a:gd name="connsiteX41" fmla="*/ 835020 w 4466897"/>
              <a:gd name="connsiteY41" fmla="*/ 1040362 h 4728394"/>
              <a:gd name="connsiteX42" fmla="*/ 674477 w 4466897"/>
              <a:gd name="connsiteY42" fmla="*/ 1298628 h 4728394"/>
              <a:gd name="connsiteX43" fmla="*/ 646556 w 4466897"/>
              <a:gd name="connsiteY43" fmla="*/ 1598774 h 4728394"/>
              <a:gd name="connsiteX44" fmla="*/ 814080 w 4466897"/>
              <a:gd name="connsiteY44" fmla="*/ 1954762 h 4728394"/>
              <a:gd name="connsiteX45" fmla="*/ 751258 w 4466897"/>
              <a:gd name="connsiteY45" fmla="*/ 2017583 h 4728394"/>
              <a:gd name="connsiteX46" fmla="*/ 604675 w 4466897"/>
              <a:gd name="connsiteY46" fmla="*/ 1605754 h 4728394"/>
              <a:gd name="connsiteX47" fmla="*/ 527893 w 4466897"/>
              <a:gd name="connsiteY47" fmla="*/ 1445211 h 4728394"/>
              <a:gd name="connsiteX48" fmla="*/ 339429 w 4466897"/>
              <a:gd name="connsiteY48" fmla="*/ 1724417 h 4728394"/>
              <a:gd name="connsiteX49" fmla="*/ 102104 w 4466897"/>
              <a:gd name="connsiteY49" fmla="*/ 2024563 h 4728394"/>
              <a:gd name="connsiteX50" fmla="*/ 116064 w 4466897"/>
              <a:gd name="connsiteY50" fmla="*/ 1975702 h 4728394"/>
              <a:gd name="connsiteX0" fmla="*/ 116064 w 4466897"/>
              <a:gd name="connsiteY0" fmla="*/ 1975702 h 4733143"/>
              <a:gd name="connsiteX1" fmla="*/ 25322 w 4466897"/>
              <a:gd name="connsiteY1" fmla="*/ 3029705 h 4733143"/>
              <a:gd name="connsiteX2" fmla="*/ 639576 w 4466897"/>
              <a:gd name="connsiteY2" fmla="*/ 3762621 h 4733143"/>
              <a:gd name="connsiteX3" fmla="*/ 1191008 w 4466897"/>
              <a:gd name="connsiteY3" fmla="*/ 3797522 h 4733143"/>
              <a:gd name="connsiteX4" fmla="*/ 1295710 w 4466897"/>
              <a:gd name="connsiteY4" fmla="*/ 4258212 h 4733143"/>
              <a:gd name="connsiteX5" fmla="*/ 1805261 w 4466897"/>
              <a:gd name="connsiteY5" fmla="*/ 4600240 h 4733143"/>
              <a:gd name="connsiteX6" fmla="*/ 2600999 w 4466897"/>
              <a:gd name="connsiteY6" fmla="*/ 4718902 h 4733143"/>
              <a:gd name="connsiteX7" fmla="*/ 3201292 w 4466897"/>
              <a:gd name="connsiteY7" fmla="*/ 4300093 h 4733143"/>
              <a:gd name="connsiteX8" fmla="*/ 3536339 w 4466897"/>
              <a:gd name="connsiteY8" fmla="*/ 4104649 h 4733143"/>
              <a:gd name="connsiteX9" fmla="*/ 3166391 w 4466897"/>
              <a:gd name="connsiteY9" fmla="*/ 3867323 h 4733143"/>
              <a:gd name="connsiteX10" fmla="*/ 3724803 w 4466897"/>
              <a:gd name="connsiteY10" fmla="*/ 3818463 h 4733143"/>
              <a:gd name="connsiteX11" fmla="*/ 4066831 w 4466897"/>
              <a:gd name="connsiteY11" fmla="*/ 3427574 h 4733143"/>
              <a:gd name="connsiteX12" fmla="*/ 4248315 w 4466897"/>
              <a:gd name="connsiteY12" fmla="*/ 3029705 h 4733143"/>
              <a:gd name="connsiteX13" fmla="*/ 4353017 w 4466897"/>
              <a:gd name="connsiteY13" fmla="*/ 2708618 h 4733143"/>
              <a:gd name="connsiteX14" fmla="*/ 4380938 w 4466897"/>
              <a:gd name="connsiteY14" fmla="*/ 2415452 h 4733143"/>
              <a:gd name="connsiteX15" fmla="*/ 3983069 w 4466897"/>
              <a:gd name="connsiteY15" fmla="*/ 2736539 h 4733143"/>
              <a:gd name="connsiteX16" fmla="*/ 4380938 w 4466897"/>
              <a:gd name="connsiteY16" fmla="*/ 2073425 h 4733143"/>
              <a:gd name="connsiteX17" fmla="*/ 4464699 w 4466897"/>
              <a:gd name="connsiteY17" fmla="*/ 1605754 h 4733143"/>
              <a:gd name="connsiteX18" fmla="*/ 4332077 w 4466897"/>
              <a:gd name="connsiteY18" fmla="*/ 1389370 h 4733143"/>
              <a:gd name="connsiteX19" fmla="*/ 4094751 w 4466897"/>
              <a:gd name="connsiteY19" fmla="*/ 1619715 h 4733143"/>
              <a:gd name="connsiteX20" fmla="*/ 4339057 w 4466897"/>
              <a:gd name="connsiteY20" fmla="*/ 1186945 h 4733143"/>
              <a:gd name="connsiteX21" fmla="*/ 4248315 w 4466897"/>
              <a:gd name="connsiteY21" fmla="*/ 663434 h 4733143"/>
              <a:gd name="connsiteX22" fmla="*/ 4115692 w 4466897"/>
              <a:gd name="connsiteY22" fmla="*/ 279525 h 4733143"/>
              <a:gd name="connsiteX23" fmla="*/ 4178513 w 4466897"/>
              <a:gd name="connsiteY23" fmla="*/ 49180 h 4733143"/>
              <a:gd name="connsiteX24" fmla="*/ 3948168 w 4466897"/>
              <a:gd name="connsiteY24" fmla="*/ 56160 h 4733143"/>
              <a:gd name="connsiteX25" fmla="*/ 3459557 w 4466897"/>
              <a:gd name="connsiteY25" fmla="*/ 49180 h 4733143"/>
              <a:gd name="connsiteX26" fmla="*/ 3159411 w 4466897"/>
              <a:gd name="connsiteY26" fmla="*/ 105021 h 4733143"/>
              <a:gd name="connsiteX27" fmla="*/ 2970947 w 4466897"/>
              <a:gd name="connsiteY27" fmla="*/ 237644 h 4733143"/>
              <a:gd name="connsiteX28" fmla="*/ 2838324 w 4466897"/>
              <a:gd name="connsiteY28" fmla="*/ 530811 h 4733143"/>
              <a:gd name="connsiteX29" fmla="*/ 2698721 w 4466897"/>
              <a:gd name="connsiteY29" fmla="*/ 467989 h 4733143"/>
              <a:gd name="connsiteX30" fmla="*/ 2922086 w 4466897"/>
              <a:gd name="connsiteY30" fmla="*/ 146902 h 4733143"/>
              <a:gd name="connsiteX31" fmla="*/ 2901145 w 4466897"/>
              <a:gd name="connsiteY31" fmla="*/ 319 h 4733143"/>
              <a:gd name="connsiteX32" fmla="*/ 2238031 w 4466897"/>
              <a:gd name="connsiteY32" fmla="*/ 181803 h 4733143"/>
              <a:gd name="connsiteX33" fmla="*/ 2000706 w 4466897"/>
              <a:gd name="connsiteY33" fmla="*/ 328386 h 4733143"/>
              <a:gd name="connsiteX34" fmla="*/ 1937884 w 4466897"/>
              <a:gd name="connsiteY34" fmla="*/ 614573 h 4733143"/>
              <a:gd name="connsiteX35" fmla="*/ 1923924 w 4466897"/>
              <a:gd name="connsiteY35" fmla="*/ 1005461 h 4733143"/>
              <a:gd name="connsiteX36" fmla="*/ 1812241 w 4466897"/>
              <a:gd name="connsiteY36" fmla="*/ 747196 h 4733143"/>
              <a:gd name="connsiteX37" fmla="*/ 1826202 w 4466897"/>
              <a:gd name="connsiteY37" fmla="*/ 502890 h 4733143"/>
              <a:gd name="connsiteX38" fmla="*/ 1812241 w 4466897"/>
              <a:gd name="connsiteY38" fmla="*/ 377247 h 4733143"/>
              <a:gd name="connsiteX39" fmla="*/ 1379472 w 4466897"/>
              <a:gd name="connsiteY39" fmla="*/ 509870 h 4733143"/>
              <a:gd name="connsiteX40" fmla="*/ 1072345 w 4466897"/>
              <a:gd name="connsiteY40" fmla="*/ 698334 h 4733143"/>
              <a:gd name="connsiteX41" fmla="*/ 835020 w 4466897"/>
              <a:gd name="connsiteY41" fmla="*/ 1040362 h 4733143"/>
              <a:gd name="connsiteX42" fmla="*/ 674477 w 4466897"/>
              <a:gd name="connsiteY42" fmla="*/ 1298628 h 4733143"/>
              <a:gd name="connsiteX43" fmla="*/ 646556 w 4466897"/>
              <a:gd name="connsiteY43" fmla="*/ 1598774 h 4733143"/>
              <a:gd name="connsiteX44" fmla="*/ 814080 w 4466897"/>
              <a:gd name="connsiteY44" fmla="*/ 1954762 h 4733143"/>
              <a:gd name="connsiteX45" fmla="*/ 751258 w 4466897"/>
              <a:gd name="connsiteY45" fmla="*/ 2017583 h 4733143"/>
              <a:gd name="connsiteX46" fmla="*/ 604675 w 4466897"/>
              <a:gd name="connsiteY46" fmla="*/ 1605754 h 4733143"/>
              <a:gd name="connsiteX47" fmla="*/ 527893 w 4466897"/>
              <a:gd name="connsiteY47" fmla="*/ 1445211 h 4733143"/>
              <a:gd name="connsiteX48" fmla="*/ 339429 w 4466897"/>
              <a:gd name="connsiteY48" fmla="*/ 1724417 h 4733143"/>
              <a:gd name="connsiteX49" fmla="*/ 102104 w 4466897"/>
              <a:gd name="connsiteY49" fmla="*/ 2024563 h 4733143"/>
              <a:gd name="connsiteX50" fmla="*/ 116064 w 4466897"/>
              <a:gd name="connsiteY50" fmla="*/ 1975702 h 4733143"/>
              <a:gd name="connsiteX0" fmla="*/ 116064 w 4466897"/>
              <a:gd name="connsiteY0" fmla="*/ 1975702 h 4690095"/>
              <a:gd name="connsiteX1" fmla="*/ 25322 w 4466897"/>
              <a:gd name="connsiteY1" fmla="*/ 3029705 h 4690095"/>
              <a:gd name="connsiteX2" fmla="*/ 639576 w 4466897"/>
              <a:gd name="connsiteY2" fmla="*/ 3762621 h 4690095"/>
              <a:gd name="connsiteX3" fmla="*/ 1191008 w 4466897"/>
              <a:gd name="connsiteY3" fmla="*/ 3797522 h 4690095"/>
              <a:gd name="connsiteX4" fmla="*/ 1295710 w 4466897"/>
              <a:gd name="connsiteY4" fmla="*/ 4258212 h 4690095"/>
              <a:gd name="connsiteX5" fmla="*/ 1805261 w 4466897"/>
              <a:gd name="connsiteY5" fmla="*/ 4600240 h 4690095"/>
              <a:gd name="connsiteX6" fmla="*/ 2426495 w 4466897"/>
              <a:gd name="connsiteY6" fmla="*/ 4670041 h 4690095"/>
              <a:gd name="connsiteX7" fmla="*/ 3201292 w 4466897"/>
              <a:gd name="connsiteY7" fmla="*/ 4300093 h 4690095"/>
              <a:gd name="connsiteX8" fmla="*/ 3536339 w 4466897"/>
              <a:gd name="connsiteY8" fmla="*/ 4104649 h 4690095"/>
              <a:gd name="connsiteX9" fmla="*/ 3166391 w 4466897"/>
              <a:gd name="connsiteY9" fmla="*/ 3867323 h 4690095"/>
              <a:gd name="connsiteX10" fmla="*/ 3724803 w 4466897"/>
              <a:gd name="connsiteY10" fmla="*/ 3818463 h 4690095"/>
              <a:gd name="connsiteX11" fmla="*/ 4066831 w 4466897"/>
              <a:gd name="connsiteY11" fmla="*/ 3427574 h 4690095"/>
              <a:gd name="connsiteX12" fmla="*/ 4248315 w 4466897"/>
              <a:gd name="connsiteY12" fmla="*/ 3029705 h 4690095"/>
              <a:gd name="connsiteX13" fmla="*/ 4353017 w 4466897"/>
              <a:gd name="connsiteY13" fmla="*/ 2708618 h 4690095"/>
              <a:gd name="connsiteX14" fmla="*/ 4380938 w 4466897"/>
              <a:gd name="connsiteY14" fmla="*/ 2415452 h 4690095"/>
              <a:gd name="connsiteX15" fmla="*/ 3983069 w 4466897"/>
              <a:gd name="connsiteY15" fmla="*/ 2736539 h 4690095"/>
              <a:gd name="connsiteX16" fmla="*/ 4380938 w 4466897"/>
              <a:gd name="connsiteY16" fmla="*/ 2073425 h 4690095"/>
              <a:gd name="connsiteX17" fmla="*/ 4464699 w 4466897"/>
              <a:gd name="connsiteY17" fmla="*/ 1605754 h 4690095"/>
              <a:gd name="connsiteX18" fmla="*/ 4332077 w 4466897"/>
              <a:gd name="connsiteY18" fmla="*/ 1389370 h 4690095"/>
              <a:gd name="connsiteX19" fmla="*/ 4094751 w 4466897"/>
              <a:gd name="connsiteY19" fmla="*/ 1619715 h 4690095"/>
              <a:gd name="connsiteX20" fmla="*/ 4339057 w 4466897"/>
              <a:gd name="connsiteY20" fmla="*/ 1186945 h 4690095"/>
              <a:gd name="connsiteX21" fmla="*/ 4248315 w 4466897"/>
              <a:gd name="connsiteY21" fmla="*/ 663434 h 4690095"/>
              <a:gd name="connsiteX22" fmla="*/ 4115692 w 4466897"/>
              <a:gd name="connsiteY22" fmla="*/ 279525 h 4690095"/>
              <a:gd name="connsiteX23" fmla="*/ 4178513 w 4466897"/>
              <a:gd name="connsiteY23" fmla="*/ 49180 h 4690095"/>
              <a:gd name="connsiteX24" fmla="*/ 3948168 w 4466897"/>
              <a:gd name="connsiteY24" fmla="*/ 56160 h 4690095"/>
              <a:gd name="connsiteX25" fmla="*/ 3459557 w 4466897"/>
              <a:gd name="connsiteY25" fmla="*/ 49180 h 4690095"/>
              <a:gd name="connsiteX26" fmla="*/ 3159411 w 4466897"/>
              <a:gd name="connsiteY26" fmla="*/ 105021 h 4690095"/>
              <a:gd name="connsiteX27" fmla="*/ 2970947 w 4466897"/>
              <a:gd name="connsiteY27" fmla="*/ 237644 h 4690095"/>
              <a:gd name="connsiteX28" fmla="*/ 2838324 w 4466897"/>
              <a:gd name="connsiteY28" fmla="*/ 530811 h 4690095"/>
              <a:gd name="connsiteX29" fmla="*/ 2698721 w 4466897"/>
              <a:gd name="connsiteY29" fmla="*/ 467989 h 4690095"/>
              <a:gd name="connsiteX30" fmla="*/ 2922086 w 4466897"/>
              <a:gd name="connsiteY30" fmla="*/ 146902 h 4690095"/>
              <a:gd name="connsiteX31" fmla="*/ 2901145 w 4466897"/>
              <a:gd name="connsiteY31" fmla="*/ 319 h 4690095"/>
              <a:gd name="connsiteX32" fmla="*/ 2238031 w 4466897"/>
              <a:gd name="connsiteY32" fmla="*/ 181803 h 4690095"/>
              <a:gd name="connsiteX33" fmla="*/ 2000706 w 4466897"/>
              <a:gd name="connsiteY33" fmla="*/ 328386 h 4690095"/>
              <a:gd name="connsiteX34" fmla="*/ 1937884 w 4466897"/>
              <a:gd name="connsiteY34" fmla="*/ 614573 h 4690095"/>
              <a:gd name="connsiteX35" fmla="*/ 1923924 w 4466897"/>
              <a:gd name="connsiteY35" fmla="*/ 1005461 h 4690095"/>
              <a:gd name="connsiteX36" fmla="*/ 1812241 w 4466897"/>
              <a:gd name="connsiteY36" fmla="*/ 747196 h 4690095"/>
              <a:gd name="connsiteX37" fmla="*/ 1826202 w 4466897"/>
              <a:gd name="connsiteY37" fmla="*/ 502890 h 4690095"/>
              <a:gd name="connsiteX38" fmla="*/ 1812241 w 4466897"/>
              <a:gd name="connsiteY38" fmla="*/ 377247 h 4690095"/>
              <a:gd name="connsiteX39" fmla="*/ 1379472 w 4466897"/>
              <a:gd name="connsiteY39" fmla="*/ 509870 h 4690095"/>
              <a:gd name="connsiteX40" fmla="*/ 1072345 w 4466897"/>
              <a:gd name="connsiteY40" fmla="*/ 698334 h 4690095"/>
              <a:gd name="connsiteX41" fmla="*/ 835020 w 4466897"/>
              <a:gd name="connsiteY41" fmla="*/ 1040362 h 4690095"/>
              <a:gd name="connsiteX42" fmla="*/ 674477 w 4466897"/>
              <a:gd name="connsiteY42" fmla="*/ 1298628 h 4690095"/>
              <a:gd name="connsiteX43" fmla="*/ 646556 w 4466897"/>
              <a:gd name="connsiteY43" fmla="*/ 1598774 h 4690095"/>
              <a:gd name="connsiteX44" fmla="*/ 814080 w 4466897"/>
              <a:gd name="connsiteY44" fmla="*/ 1954762 h 4690095"/>
              <a:gd name="connsiteX45" fmla="*/ 751258 w 4466897"/>
              <a:gd name="connsiteY45" fmla="*/ 2017583 h 4690095"/>
              <a:gd name="connsiteX46" fmla="*/ 604675 w 4466897"/>
              <a:gd name="connsiteY46" fmla="*/ 1605754 h 4690095"/>
              <a:gd name="connsiteX47" fmla="*/ 527893 w 4466897"/>
              <a:gd name="connsiteY47" fmla="*/ 1445211 h 4690095"/>
              <a:gd name="connsiteX48" fmla="*/ 339429 w 4466897"/>
              <a:gd name="connsiteY48" fmla="*/ 1724417 h 4690095"/>
              <a:gd name="connsiteX49" fmla="*/ 102104 w 4466897"/>
              <a:gd name="connsiteY49" fmla="*/ 2024563 h 4690095"/>
              <a:gd name="connsiteX50" fmla="*/ 116064 w 4466897"/>
              <a:gd name="connsiteY50" fmla="*/ 1975702 h 4690095"/>
              <a:gd name="connsiteX0" fmla="*/ 116064 w 4466897"/>
              <a:gd name="connsiteY0" fmla="*/ 1975702 h 4676002"/>
              <a:gd name="connsiteX1" fmla="*/ 25322 w 4466897"/>
              <a:gd name="connsiteY1" fmla="*/ 3029705 h 4676002"/>
              <a:gd name="connsiteX2" fmla="*/ 639576 w 4466897"/>
              <a:gd name="connsiteY2" fmla="*/ 3762621 h 4676002"/>
              <a:gd name="connsiteX3" fmla="*/ 1191008 w 4466897"/>
              <a:gd name="connsiteY3" fmla="*/ 3797522 h 4676002"/>
              <a:gd name="connsiteX4" fmla="*/ 1295710 w 4466897"/>
              <a:gd name="connsiteY4" fmla="*/ 4258212 h 4676002"/>
              <a:gd name="connsiteX5" fmla="*/ 1721499 w 4466897"/>
              <a:gd name="connsiteY5" fmla="*/ 4509498 h 4676002"/>
              <a:gd name="connsiteX6" fmla="*/ 2426495 w 4466897"/>
              <a:gd name="connsiteY6" fmla="*/ 4670041 h 4676002"/>
              <a:gd name="connsiteX7" fmla="*/ 3201292 w 4466897"/>
              <a:gd name="connsiteY7" fmla="*/ 4300093 h 4676002"/>
              <a:gd name="connsiteX8" fmla="*/ 3536339 w 4466897"/>
              <a:gd name="connsiteY8" fmla="*/ 4104649 h 4676002"/>
              <a:gd name="connsiteX9" fmla="*/ 3166391 w 4466897"/>
              <a:gd name="connsiteY9" fmla="*/ 3867323 h 4676002"/>
              <a:gd name="connsiteX10" fmla="*/ 3724803 w 4466897"/>
              <a:gd name="connsiteY10" fmla="*/ 3818463 h 4676002"/>
              <a:gd name="connsiteX11" fmla="*/ 4066831 w 4466897"/>
              <a:gd name="connsiteY11" fmla="*/ 3427574 h 4676002"/>
              <a:gd name="connsiteX12" fmla="*/ 4248315 w 4466897"/>
              <a:gd name="connsiteY12" fmla="*/ 3029705 h 4676002"/>
              <a:gd name="connsiteX13" fmla="*/ 4353017 w 4466897"/>
              <a:gd name="connsiteY13" fmla="*/ 2708618 h 4676002"/>
              <a:gd name="connsiteX14" fmla="*/ 4380938 w 4466897"/>
              <a:gd name="connsiteY14" fmla="*/ 2415452 h 4676002"/>
              <a:gd name="connsiteX15" fmla="*/ 3983069 w 4466897"/>
              <a:gd name="connsiteY15" fmla="*/ 2736539 h 4676002"/>
              <a:gd name="connsiteX16" fmla="*/ 4380938 w 4466897"/>
              <a:gd name="connsiteY16" fmla="*/ 2073425 h 4676002"/>
              <a:gd name="connsiteX17" fmla="*/ 4464699 w 4466897"/>
              <a:gd name="connsiteY17" fmla="*/ 1605754 h 4676002"/>
              <a:gd name="connsiteX18" fmla="*/ 4332077 w 4466897"/>
              <a:gd name="connsiteY18" fmla="*/ 1389370 h 4676002"/>
              <a:gd name="connsiteX19" fmla="*/ 4094751 w 4466897"/>
              <a:gd name="connsiteY19" fmla="*/ 1619715 h 4676002"/>
              <a:gd name="connsiteX20" fmla="*/ 4339057 w 4466897"/>
              <a:gd name="connsiteY20" fmla="*/ 1186945 h 4676002"/>
              <a:gd name="connsiteX21" fmla="*/ 4248315 w 4466897"/>
              <a:gd name="connsiteY21" fmla="*/ 663434 h 4676002"/>
              <a:gd name="connsiteX22" fmla="*/ 4115692 w 4466897"/>
              <a:gd name="connsiteY22" fmla="*/ 279525 h 4676002"/>
              <a:gd name="connsiteX23" fmla="*/ 4178513 w 4466897"/>
              <a:gd name="connsiteY23" fmla="*/ 49180 h 4676002"/>
              <a:gd name="connsiteX24" fmla="*/ 3948168 w 4466897"/>
              <a:gd name="connsiteY24" fmla="*/ 56160 h 4676002"/>
              <a:gd name="connsiteX25" fmla="*/ 3459557 w 4466897"/>
              <a:gd name="connsiteY25" fmla="*/ 49180 h 4676002"/>
              <a:gd name="connsiteX26" fmla="*/ 3159411 w 4466897"/>
              <a:gd name="connsiteY26" fmla="*/ 105021 h 4676002"/>
              <a:gd name="connsiteX27" fmla="*/ 2970947 w 4466897"/>
              <a:gd name="connsiteY27" fmla="*/ 237644 h 4676002"/>
              <a:gd name="connsiteX28" fmla="*/ 2838324 w 4466897"/>
              <a:gd name="connsiteY28" fmla="*/ 530811 h 4676002"/>
              <a:gd name="connsiteX29" fmla="*/ 2698721 w 4466897"/>
              <a:gd name="connsiteY29" fmla="*/ 467989 h 4676002"/>
              <a:gd name="connsiteX30" fmla="*/ 2922086 w 4466897"/>
              <a:gd name="connsiteY30" fmla="*/ 146902 h 4676002"/>
              <a:gd name="connsiteX31" fmla="*/ 2901145 w 4466897"/>
              <a:gd name="connsiteY31" fmla="*/ 319 h 4676002"/>
              <a:gd name="connsiteX32" fmla="*/ 2238031 w 4466897"/>
              <a:gd name="connsiteY32" fmla="*/ 181803 h 4676002"/>
              <a:gd name="connsiteX33" fmla="*/ 2000706 w 4466897"/>
              <a:gd name="connsiteY33" fmla="*/ 328386 h 4676002"/>
              <a:gd name="connsiteX34" fmla="*/ 1937884 w 4466897"/>
              <a:gd name="connsiteY34" fmla="*/ 614573 h 4676002"/>
              <a:gd name="connsiteX35" fmla="*/ 1923924 w 4466897"/>
              <a:gd name="connsiteY35" fmla="*/ 1005461 h 4676002"/>
              <a:gd name="connsiteX36" fmla="*/ 1812241 w 4466897"/>
              <a:gd name="connsiteY36" fmla="*/ 747196 h 4676002"/>
              <a:gd name="connsiteX37" fmla="*/ 1826202 w 4466897"/>
              <a:gd name="connsiteY37" fmla="*/ 502890 h 4676002"/>
              <a:gd name="connsiteX38" fmla="*/ 1812241 w 4466897"/>
              <a:gd name="connsiteY38" fmla="*/ 377247 h 4676002"/>
              <a:gd name="connsiteX39" fmla="*/ 1379472 w 4466897"/>
              <a:gd name="connsiteY39" fmla="*/ 509870 h 4676002"/>
              <a:gd name="connsiteX40" fmla="*/ 1072345 w 4466897"/>
              <a:gd name="connsiteY40" fmla="*/ 698334 h 4676002"/>
              <a:gd name="connsiteX41" fmla="*/ 835020 w 4466897"/>
              <a:gd name="connsiteY41" fmla="*/ 1040362 h 4676002"/>
              <a:gd name="connsiteX42" fmla="*/ 674477 w 4466897"/>
              <a:gd name="connsiteY42" fmla="*/ 1298628 h 4676002"/>
              <a:gd name="connsiteX43" fmla="*/ 646556 w 4466897"/>
              <a:gd name="connsiteY43" fmla="*/ 1598774 h 4676002"/>
              <a:gd name="connsiteX44" fmla="*/ 814080 w 4466897"/>
              <a:gd name="connsiteY44" fmla="*/ 1954762 h 4676002"/>
              <a:gd name="connsiteX45" fmla="*/ 751258 w 4466897"/>
              <a:gd name="connsiteY45" fmla="*/ 2017583 h 4676002"/>
              <a:gd name="connsiteX46" fmla="*/ 604675 w 4466897"/>
              <a:gd name="connsiteY46" fmla="*/ 1605754 h 4676002"/>
              <a:gd name="connsiteX47" fmla="*/ 527893 w 4466897"/>
              <a:gd name="connsiteY47" fmla="*/ 1445211 h 4676002"/>
              <a:gd name="connsiteX48" fmla="*/ 339429 w 4466897"/>
              <a:gd name="connsiteY48" fmla="*/ 1724417 h 4676002"/>
              <a:gd name="connsiteX49" fmla="*/ 102104 w 4466897"/>
              <a:gd name="connsiteY49" fmla="*/ 2024563 h 4676002"/>
              <a:gd name="connsiteX50" fmla="*/ 116064 w 4466897"/>
              <a:gd name="connsiteY50" fmla="*/ 1975702 h 4676002"/>
              <a:gd name="connsiteX0" fmla="*/ 116064 w 4466897"/>
              <a:gd name="connsiteY0" fmla="*/ 1975702 h 4676455"/>
              <a:gd name="connsiteX1" fmla="*/ 25322 w 4466897"/>
              <a:gd name="connsiteY1" fmla="*/ 3029705 h 4676455"/>
              <a:gd name="connsiteX2" fmla="*/ 639576 w 4466897"/>
              <a:gd name="connsiteY2" fmla="*/ 3762621 h 4676455"/>
              <a:gd name="connsiteX3" fmla="*/ 1191008 w 4466897"/>
              <a:gd name="connsiteY3" fmla="*/ 3797522 h 4676455"/>
              <a:gd name="connsiteX4" fmla="*/ 1351551 w 4466897"/>
              <a:gd name="connsiteY4" fmla="*/ 4188411 h 4676455"/>
              <a:gd name="connsiteX5" fmla="*/ 1721499 w 4466897"/>
              <a:gd name="connsiteY5" fmla="*/ 4509498 h 4676455"/>
              <a:gd name="connsiteX6" fmla="*/ 2426495 w 4466897"/>
              <a:gd name="connsiteY6" fmla="*/ 4670041 h 4676455"/>
              <a:gd name="connsiteX7" fmla="*/ 3201292 w 4466897"/>
              <a:gd name="connsiteY7" fmla="*/ 4300093 h 4676455"/>
              <a:gd name="connsiteX8" fmla="*/ 3536339 w 4466897"/>
              <a:gd name="connsiteY8" fmla="*/ 4104649 h 4676455"/>
              <a:gd name="connsiteX9" fmla="*/ 3166391 w 4466897"/>
              <a:gd name="connsiteY9" fmla="*/ 3867323 h 4676455"/>
              <a:gd name="connsiteX10" fmla="*/ 3724803 w 4466897"/>
              <a:gd name="connsiteY10" fmla="*/ 3818463 h 4676455"/>
              <a:gd name="connsiteX11" fmla="*/ 4066831 w 4466897"/>
              <a:gd name="connsiteY11" fmla="*/ 3427574 h 4676455"/>
              <a:gd name="connsiteX12" fmla="*/ 4248315 w 4466897"/>
              <a:gd name="connsiteY12" fmla="*/ 3029705 h 4676455"/>
              <a:gd name="connsiteX13" fmla="*/ 4353017 w 4466897"/>
              <a:gd name="connsiteY13" fmla="*/ 2708618 h 4676455"/>
              <a:gd name="connsiteX14" fmla="*/ 4380938 w 4466897"/>
              <a:gd name="connsiteY14" fmla="*/ 2415452 h 4676455"/>
              <a:gd name="connsiteX15" fmla="*/ 3983069 w 4466897"/>
              <a:gd name="connsiteY15" fmla="*/ 2736539 h 4676455"/>
              <a:gd name="connsiteX16" fmla="*/ 4380938 w 4466897"/>
              <a:gd name="connsiteY16" fmla="*/ 2073425 h 4676455"/>
              <a:gd name="connsiteX17" fmla="*/ 4464699 w 4466897"/>
              <a:gd name="connsiteY17" fmla="*/ 1605754 h 4676455"/>
              <a:gd name="connsiteX18" fmla="*/ 4332077 w 4466897"/>
              <a:gd name="connsiteY18" fmla="*/ 1389370 h 4676455"/>
              <a:gd name="connsiteX19" fmla="*/ 4094751 w 4466897"/>
              <a:gd name="connsiteY19" fmla="*/ 1619715 h 4676455"/>
              <a:gd name="connsiteX20" fmla="*/ 4339057 w 4466897"/>
              <a:gd name="connsiteY20" fmla="*/ 1186945 h 4676455"/>
              <a:gd name="connsiteX21" fmla="*/ 4248315 w 4466897"/>
              <a:gd name="connsiteY21" fmla="*/ 663434 h 4676455"/>
              <a:gd name="connsiteX22" fmla="*/ 4115692 w 4466897"/>
              <a:gd name="connsiteY22" fmla="*/ 279525 h 4676455"/>
              <a:gd name="connsiteX23" fmla="*/ 4178513 w 4466897"/>
              <a:gd name="connsiteY23" fmla="*/ 49180 h 4676455"/>
              <a:gd name="connsiteX24" fmla="*/ 3948168 w 4466897"/>
              <a:gd name="connsiteY24" fmla="*/ 56160 h 4676455"/>
              <a:gd name="connsiteX25" fmla="*/ 3459557 w 4466897"/>
              <a:gd name="connsiteY25" fmla="*/ 49180 h 4676455"/>
              <a:gd name="connsiteX26" fmla="*/ 3159411 w 4466897"/>
              <a:gd name="connsiteY26" fmla="*/ 105021 h 4676455"/>
              <a:gd name="connsiteX27" fmla="*/ 2970947 w 4466897"/>
              <a:gd name="connsiteY27" fmla="*/ 237644 h 4676455"/>
              <a:gd name="connsiteX28" fmla="*/ 2838324 w 4466897"/>
              <a:gd name="connsiteY28" fmla="*/ 530811 h 4676455"/>
              <a:gd name="connsiteX29" fmla="*/ 2698721 w 4466897"/>
              <a:gd name="connsiteY29" fmla="*/ 467989 h 4676455"/>
              <a:gd name="connsiteX30" fmla="*/ 2922086 w 4466897"/>
              <a:gd name="connsiteY30" fmla="*/ 146902 h 4676455"/>
              <a:gd name="connsiteX31" fmla="*/ 2901145 w 4466897"/>
              <a:gd name="connsiteY31" fmla="*/ 319 h 4676455"/>
              <a:gd name="connsiteX32" fmla="*/ 2238031 w 4466897"/>
              <a:gd name="connsiteY32" fmla="*/ 181803 h 4676455"/>
              <a:gd name="connsiteX33" fmla="*/ 2000706 w 4466897"/>
              <a:gd name="connsiteY33" fmla="*/ 328386 h 4676455"/>
              <a:gd name="connsiteX34" fmla="*/ 1937884 w 4466897"/>
              <a:gd name="connsiteY34" fmla="*/ 614573 h 4676455"/>
              <a:gd name="connsiteX35" fmla="*/ 1923924 w 4466897"/>
              <a:gd name="connsiteY35" fmla="*/ 1005461 h 4676455"/>
              <a:gd name="connsiteX36" fmla="*/ 1812241 w 4466897"/>
              <a:gd name="connsiteY36" fmla="*/ 747196 h 4676455"/>
              <a:gd name="connsiteX37" fmla="*/ 1826202 w 4466897"/>
              <a:gd name="connsiteY37" fmla="*/ 502890 h 4676455"/>
              <a:gd name="connsiteX38" fmla="*/ 1812241 w 4466897"/>
              <a:gd name="connsiteY38" fmla="*/ 377247 h 4676455"/>
              <a:gd name="connsiteX39" fmla="*/ 1379472 w 4466897"/>
              <a:gd name="connsiteY39" fmla="*/ 509870 h 4676455"/>
              <a:gd name="connsiteX40" fmla="*/ 1072345 w 4466897"/>
              <a:gd name="connsiteY40" fmla="*/ 698334 h 4676455"/>
              <a:gd name="connsiteX41" fmla="*/ 835020 w 4466897"/>
              <a:gd name="connsiteY41" fmla="*/ 1040362 h 4676455"/>
              <a:gd name="connsiteX42" fmla="*/ 674477 w 4466897"/>
              <a:gd name="connsiteY42" fmla="*/ 1298628 h 4676455"/>
              <a:gd name="connsiteX43" fmla="*/ 646556 w 4466897"/>
              <a:gd name="connsiteY43" fmla="*/ 1598774 h 4676455"/>
              <a:gd name="connsiteX44" fmla="*/ 814080 w 4466897"/>
              <a:gd name="connsiteY44" fmla="*/ 1954762 h 4676455"/>
              <a:gd name="connsiteX45" fmla="*/ 751258 w 4466897"/>
              <a:gd name="connsiteY45" fmla="*/ 2017583 h 4676455"/>
              <a:gd name="connsiteX46" fmla="*/ 604675 w 4466897"/>
              <a:gd name="connsiteY46" fmla="*/ 1605754 h 4676455"/>
              <a:gd name="connsiteX47" fmla="*/ 527893 w 4466897"/>
              <a:gd name="connsiteY47" fmla="*/ 1445211 h 4676455"/>
              <a:gd name="connsiteX48" fmla="*/ 339429 w 4466897"/>
              <a:gd name="connsiteY48" fmla="*/ 1724417 h 4676455"/>
              <a:gd name="connsiteX49" fmla="*/ 102104 w 4466897"/>
              <a:gd name="connsiteY49" fmla="*/ 2024563 h 4676455"/>
              <a:gd name="connsiteX50" fmla="*/ 116064 w 4466897"/>
              <a:gd name="connsiteY50" fmla="*/ 1975702 h 4676455"/>
              <a:gd name="connsiteX0" fmla="*/ 116976 w 4467809"/>
              <a:gd name="connsiteY0" fmla="*/ 1975702 h 4676455"/>
              <a:gd name="connsiteX1" fmla="*/ 26234 w 4467809"/>
              <a:gd name="connsiteY1" fmla="*/ 3029705 h 4676455"/>
              <a:gd name="connsiteX2" fmla="*/ 654449 w 4467809"/>
              <a:gd name="connsiteY2" fmla="*/ 3629998 h 4676455"/>
              <a:gd name="connsiteX3" fmla="*/ 1191920 w 4467809"/>
              <a:gd name="connsiteY3" fmla="*/ 3797522 h 4676455"/>
              <a:gd name="connsiteX4" fmla="*/ 1352463 w 4467809"/>
              <a:gd name="connsiteY4" fmla="*/ 4188411 h 4676455"/>
              <a:gd name="connsiteX5" fmla="*/ 1722411 w 4467809"/>
              <a:gd name="connsiteY5" fmla="*/ 4509498 h 4676455"/>
              <a:gd name="connsiteX6" fmla="*/ 2427407 w 4467809"/>
              <a:gd name="connsiteY6" fmla="*/ 4670041 h 4676455"/>
              <a:gd name="connsiteX7" fmla="*/ 3202204 w 4467809"/>
              <a:gd name="connsiteY7" fmla="*/ 4300093 h 4676455"/>
              <a:gd name="connsiteX8" fmla="*/ 3537251 w 4467809"/>
              <a:gd name="connsiteY8" fmla="*/ 4104649 h 4676455"/>
              <a:gd name="connsiteX9" fmla="*/ 3167303 w 4467809"/>
              <a:gd name="connsiteY9" fmla="*/ 3867323 h 4676455"/>
              <a:gd name="connsiteX10" fmla="*/ 3725715 w 4467809"/>
              <a:gd name="connsiteY10" fmla="*/ 3818463 h 4676455"/>
              <a:gd name="connsiteX11" fmla="*/ 4067743 w 4467809"/>
              <a:gd name="connsiteY11" fmla="*/ 3427574 h 4676455"/>
              <a:gd name="connsiteX12" fmla="*/ 4249227 w 4467809"/>
              <a:gd name="connsiteY12" fmla="*/ 3029705 h 4676455"/>
              <a:gd name="connsiteX13" fmla="*/ 4353929 w 4467809"/>
              <a:gd name="connsiteY13" fmla="*/ 2708618 h 4676455"/>
              <a:gd name="connsiteX14" fmla="*/ 4381850 w 4467809"/>
              <a:gd name="connsiteY14" fmla="*/ 2415452 h 4676455"/>
              <a:gd name="connsiteX15" fmla="*/ 3983981 w 4467809"/>
              <a:gd name="connsiteY15" fmla="*/ 2736539 h 4676455"/>
              <a:gd name="connsiteX16" fmla="*/ 4381850 w 4467809"/>
              <a:gd name="connsiteY16" fmla="*/ 2073425 h 4676455"/>
              <a:gd name="connsiteX17" fmla="*/ 4465611 w 4467809"/>
              <a:gd name="connsiteY17" fmla="*/ 1605754 h 4676455"/>
              <a:gd name="connsiteX18" fmla="*/ 4332989 w 4467809"/>
              <a:gd name="connsiteY18" fmla="*/ 1389370 h 4676455"/>
              <a:gd name="connsiteX19" fmla="*/ 4095663 w 4467809"/>
              <a:gd name="connsiteY19" fmla="*/ 1619715 h 4676455"/>
              <a:gd name="connsiteX20" fmla="*/ 4339969 w 4467809"/>
              <a:gd name="connsiteY20" fmla="*/ 1186945 h 4676455"/>
              <a:gd name="connsiteX21" fmla="*/ 4249227 w 4467809"/>
              <a:gd name="connsiteY21" fmla="*/ 663434 h 4676455"/>
              <a:gd name="connsiteX22" fmla="*/ 4116604 w 4467809"/>
              <a:gd name="connsiteY22" fmla="*/ 279525 h 4676455"/>
              <a:gd name="connsiteX23" fmla="*/ 4179425 w 4467809"/>
              <a:gd name="connsiteY23" fmla="*/ 49180 h 4676455"/>
              <a:gd name="connsiteX24" fmla="*/ 3949080 w 4467809"/>
              <a:gd name="connsiteY24" fmla="*/ 56160 h 4676455"/>
              <a:gd name="connsiteX25" fmla="*/ 3460469 w 4467809"/>
              <a:gd name="connsiteY25" fmla="*/ 49180 h 4676455"/>
              <a:gd name="connsiteX26" fmla="*/ 3160323 w 4467809"/>
              <a:gd name="connsiteY26" fmla="*/ 105021 h 4676455"/>
              <a:gd name="connsiteX27" fmla="*/ 2971859 w 4467809"/>
              <a:gd name="connsiteY27" fmla="*/ 237644 h 4676455"/>
              <a:gd name="connsiteX28" fmla="*/ 2839236 w 4467809"/>
              <a:gd name="connsiteY28" fmla="*/ 530811 h 4676455"/>
              <a:gd name="connsiteX29" fmla="*/ 2699633 w 4467809"/>
              <a:gd name="connsiteY29" fmla="*/ 467989 h 4676455"/>
              <a:gd name="connsiteX30" fmla="*/ 2922998 w 4467809"/>
              <a:gd name="connsiteY30" fmla="*/ 146902 h 4676455"/>
              <a:gd name="connsiteX31" fmla="*/ 2902057 w 4467809"/>
              <a:gd name="connsiteY31" fmla="*/ 319 h 4676455"/>
              <a:gd name="connsiteX32" fmla="*/ 2238943 w 4467809"/>
              <a:gd name="connsiteY32" fmla="*/ 181803 h 4676455"/>
              <a:gd name="connsiteX33" fmla="*/ 2001618 w 4467809"/>
              <a:gd name="connsiteY33" fmla="*/ 328386 h 4676455"/>
              <a:gd name="connsiteX34" fmla="*/ 1938796 w 4467809"/>
              <a:gd name="connsiteY34" fmla="*/ 614573 h 4676455"/>
              <a:gd name="connsiteX35" fmla="*/ 1924836 w 4467809"/>
              <a:gd name="connsiteY35" fmla="*/ 1005461 h 4676455"/>
              <a:gd name="connsiteX36" fmla="*/ 1813153 w 4467809"/>
              <a:gd name="connsiteY36" fmla="*/ 747196 h 4676455"/>
              <a:gd name="connsiteX37" fmla="*/ 1827114 w 4467809"/>
              <a:gd name="connsiteY37" fmla="*/ 502890 h 4676455"/>
              <a:gd name="connsiteX38" fmla="*/ 1813153 w 4467809"/>
              <a:gd name="connsiteY38" fmla="*/ 377247 h 4676455"/>
              <a:gd name="connsiteX39" fmla="*/ 1380384 w 4467809"/>
              <a:gd name="connsiteY39" fmla="*/ 509870 h 4676455"/>
              <a:gd name="connsiteX40" fmla="*/ 1073257 w 4467809"/>
              <a:gd name="connsiteY40" fmla="*/ 698334 h 4676455"/>
              <a:gd name="connsiteX41" fmla="*/ 835932 w 4467809"/>
              <a:gd name="connsiteY41" fmla="*/ 1040362 h 4676455"/>
              <a:gd name="connsiteX42" fmla="*/ 675389 w 4467809"/>
              <a:gd name="connsiteY42" fmla="*/ 1298628 h 4676455"/>
              <a:gd name="connsiteX43" fmla="*/ 647468 w 4467809"/>
              <a:gd name="connsiteY43" fmla="*/ 1598774 h 4676455"/>
              <a:gd name="connsiteX44" fmla="*/ 814992 w 4467809"/>
              <a:gd name="connsiteY44" fmla="*/ 1954762 h 4676455"/>
              <a:gd name="connsiteX45" fmla="*/ 752170 w 4467809"/>
              <a:gd name="connsiteY45" fmla="*/ 2017583 h 4676455"/>
              <a:gd name="connsiteX46" fmla="*/ 605587 w 4467809"/>
              <a:gd name="connsiteY46" fmla="*/ 1605754 h 4676455"/>
              <a:gd name="connsiteX47" fmla="*/ 528805 w 4467809"/>
              <a:gd name="connsiteY47" fmla="*/ 1445211 h 4676455"/>
              <a:gd name="connsiteX48" fmla="*/ 340341 w 4467809"/>
              <a:gd name="connsiteY48" fmla="*/ 1724417 h 4676455"/>
              <a:gd name="connsiteX49" fmla="*/ 103016 w 4467809"/>
              <a:gd name="connsiteY49" fmla="*/ 2024563 h 4676455"/>
              <a:gd name="connsiteX50" fmla="*/ 116976 w 4467809"/>
              <a:gd name="connsiteY50" fmla="*/ 1975702 h 4676455"/>
              <a:gd name="connsiteX0" fmla="*/ 116976 w 4467809"/>
              <a:gd name="connsiteY0" fmla="*/ 1975702 h 4676455"/>
              <a:gd name="connsiteX1" fmla="*/ 26234 w 4467809"/>
              <a:gd name="connsiteY1" fmla="*/ 3029705 h 4676455"/>
              <a:gd name="connsiteX2" fmla="*/ 654449 w 4467809"/>
              <a:gd name="connsiteY2" fmla="*/ 3629998 h 4676455"/>
              <a:gd name="connsiteX3" fmla="*/ 1191920 w 4467809"/>
              <a:gd name="connsiteY3" fmla="*/ 3797522 h 4676455"/>
              <a:gd name="connsiteX4" fmla="*/ 1352463 w 4467809"/>
              <a:gd name="connsiteY4" fmla="*/ 4188411 h 4676455"/>
              <a:gd name="connsiteX5" fmla="*/ 1722411 w 4467809"/>
              <a:gd name="connsiteY5" fmla="*/ 4509498 h 4676455"/>
              <a:gd name="connsiteX6" fmla="*/ 2427407 w 4467809"/>
              <a:gd name="connsiteY6" fmla="*/ 4670041 h 4676455"/>
              <a:gd name="connsiteX7" fmla="*/ 3202204 w 4467809"/>
              <a:gd name="connsiteY7" fmla="*/ 4300093 h 4676455"/>
              <a:gd name="connsiteX8" fmla="*/ 3537251 w 4467809"/>
              <a:gd name="connsiteY8" fmla="*/ 4104649 h 4676455"/>
              <a:gd name="connsiteX9" fmla="*/ 3167303 w 4467809"/>
              <a:gd name="connsiteY9" fmla="*/ 3867323 h 4676455"/>
              <a:gd name="connsiteX10" fmla="*/ 3725715 w 4467809"/>
              <a:gd name="connsiteY10" fmla="*/ 3818463 h 4676455"/>
              <a:gd name="connsiteX11" fmla="*/ 4067743 w 4467809"/>
              <a:gd name="connsiteY11" fmla="*/ 3427574 h 4676455"/>
              <a:gd name="connsiteX12" fmla="*/ 4249227 w 4467809"/>
              <a:gd name="connsiteY12" fmla="*/ 3029705 h 4676455"/>
              <a:gd name="connsiteX13" fmla="*/ 4353929 w 4467809"/>
              <a:gd name="connsiteY13" fmla="*/ 2708618 h 4676455"/>
              <a:gd name="connsiteX14" fmla="*/ 4381850 w 4467809"/>
              <a:gd name="connsiteY14" fmla="*/ 2415452 h 4676455"/>
              <a:gd name="connsiteX15" fmla="*/ 3983981 w 4467809"/>
              <a:gd name="connsiteY15" fmla="*/ 2736539 h 4676455"/>
              <a:gd name="connsiteX16" fmla="*/ 4381850 w 4467809"/>
              <a:gd name="connsiteY16" fmla="*/ 2073425 h 4676455"/>
              <a:gd name="connsiteX17" fmla="*/ 4465611 w 4467809"/>
              <a:gd name="connsiteY17" fmla="*/ 1605754 h 4676455"/>
              <a:gd name="connsiteX18" fmla="*/ 4332989 w 4467809"/>
              <a:gd name="connsiteY18" fmla="*/ 1389370 h 4676455"/>
              <a:gd name="connsiteX19" fmla="*/ 4095663 w 4467809"/>
              <a:gd name="connsiteY19" fmla="*/ 1619715 h 4676455"/>
              <a:gd name="connsiteX20" fmla="*/ 4339969 w 4467809"/>
              <a:gd name="connsiteY20" fmla="*/ 1186945 h 4676455"/>
              <a:gd name="connsiteX21" fmla="*/ 4249227 w 4467809"/>
              <a:gd name="connsiteY21" fmla="*/ 663434 h 4676455"/>
              <a:gd name="connsiteX22" fmla="*/ 4116604 w 4467809"/>
              <a:gd name="connsiteY22" fmla="*/ 279525 h 4676455"/>
              <a:gd name="connsiteX23" fmla="*/ 4179425 w 4467809"/>
              <a:gd name="connsiteY23" fmla="*/ 49180 h 4676455"/>
              <a:gd name="connsiteX24" fmla="*/ 3949080 w 4467809"/>
              <a:gd name="connsiteY24" fmla="*/ 56160 h 4676455"/>
              <a:gd name="connsiteX25" fmla="*/ 3460469 w 4467809"/>
              <a:gd name="connsiteY25" fmla="*/ 49180 h 4676455"/>
              <a:gd name="connsiteX26" fmla="*/ 3160323 w 4467809"/>
              <a:gd name="connsiteY26" fmla="*/ 105021 h 4676455"/>
              <a:gd name="connsiteX27" fmla="*/ 2971859 w 4467809"/>
              <a:gd name="connsiteY27" fmla="*/ 237644 h 4676455"/>
              <a:gd name="connsiteX28" fmla="*/ 2839236 w 4467809"/>
              <a:gd name="connsiteY28" fmla="*/ 530811 h 4676455"/>
              <a:gd name="connsiteX29" fmla="*/ 2699633 w 4467809"/>
              <a:gd name="connsiteY29" fmla="*/ 467989 h 4676455"/>
              <a:gd name="connsiteX30" fmla="*/ 2922998 w 4467809"/>
              <a:gd name="connsiteY30" fmla="*/ 146902 h 4676455"/>
              <a:gd name="connsiteX31" fmla="*/ 2902057 w 4467809"/>
              <a:gd name="connsiteY31" fmla="*/ 319 h 4676455"/>
              <a:gd name="connsiteX32" fmla="*/ 2238943 w 4467809"/>
              <a:gd name="connsiteY32" fmla="*/ 181803 h 4676455"/>
              <a:gd name="connsiteX33" fmla="*/ 2001618 w 4467809"/>
              <a:gd name="connsiteY33" fmla="*/ 328386 h 4676455"/>
              <a:gd name="connsiteX34" fmla="*/ 1938796 w 4467809"/>
              <a:gd name="connsiteY34" fmla="*/ 614573 h 4676455"/>
              <a:gd name="connsiteX35" fmla="*/ 1924836 w 4467809"/>
              <a:gd name="connsiteY35" fmla="*/ 1005461 h 4676455"/>
              <a:gd name="connsiteX36" fmla="*/ 1813153 w 4467809"/>
              <a:gd name="connsiteY36" fmla="*/ 747196 h 4676455"/>
              <a:gd name="connsiteX37" fmla="*/ 1827114 w 4467809"/>
              <a:gd name="connsiteY37" fmla="*/ 502890 h 4676455"/>
              <a:gd name="connsiteX38" fmla="*/ 1813153 w 4467809"/>
              <a:gd name="connsiteY38" fmla="*/ 377247 h 4676455"/>
              <a:gd name="connsiteX39" fmla="*/ 1380384 w 4467809"/>
              <a:gd name="connsiteY39" fmla="*/ 509870 h 4676455"/>
              <a:gd name="connsiteX40" fmla="*/ 1073257 w 4467809"/>
              <a:gd name="connsiteY40" fmla="*/ 698334 h 4676455"/>
              <a:gd name="connsiteX41" fmla="*/ 835932 w 4467809"/>
              <a:gd name="connsiteY41" fmla="*/ 1040362 h 4676455"/>
              <a:gd name="connsiteX42" fmla="*/ 675389 w 4467809"/>
              <a:gd name="connsiteY42" fmla="*/ 1298628 h 4676455"/>
              <a:gd name="connsiteX43" fmla="*/ 647468 w 4467809"/>
              <a:gd name="connsiteY43" fmla="*/ 1598774 h 4676455"/>
              <a:gd name="connsiteX44" fmla="*/ 814992 w 4467809"/>
              <a:gd name="connsiteY44" fmla="*/ 1954762 h 4676455"/>
              <a:gd name="connsiteX45" fmla="*/ 752170 w 4467809"/>
              <a:gd name="connsiteY45" fmla="*/ 2017583 h 4676455"/>
              <a:gd name="connsiteX46" fmla="*/ 605587 w 4467809"/>
              <a:gd name="connsiteY46" fmla="*/ 1605754 h 4676455"/>
              <a:gd name="connsiteX47" fmla="*/ 528805 w 4467809"/>
              <a:gd name="connsiteY47" fmla="*/ 1445211 h 4676455"/>
              <a:gd name="connsiteX48" fmla="*/ 340341 w 4467809"/>
              <a:gd name="connsiteY48" fmla="*/ 1724417 h 4676455"/>
              <a:gd name="connsiteX49" fmla="*/ 103016 w 4467809"/>
              <a:gd name="connsiteY49" fmla="*/ 2024563 h 4676455"/>
              <a:gd name="connsiteX50" fmla="*/ 116976 w 4467809"/>
              <a:gd name="connsiteY50" fmla="*/ 1975702 h 4676455"/>
              <a:gd name="connsiteX0" fmla="*/ 61982 w 4412815"/>
              <a:gd name="connsiteY0" fmla="*/ 1975702 h 4676455"/>
              <a:gd name="connsiteX1" fmla="*/ 34062 w 4412815"/>
              <a:gd name="connsiteY1" fmla="*/ 3008764 h 4676455"/>
              <a:gd name="connsiteX2" fmla="*/ 599455 w 4412815"/>
              <a:gd name="connsiteY2" fmla="*/ 3629998 h 4676455"/>
              <a:gd name="connsiteX3" fmla="*/ 1136926 w 4412815"/>
              <a:gd name="connsiteY3" fmla="*/ 3797522 h 4676455"/>
              <a:gd name="connsiteX4" fmla="*/ 1297469 w 4412815"/>
              <a:gd name="connsiteY4" fmla="*/ 4188411 h 4676455"/>
              <a:gd name="connsiteX5" fmla="*/ 1667417 w 4412815"/>
              <a:gd name="connsiteY5" fmla="*/ 4509498 h 4676455"/>
              <a:gd name="connsiteX6" fmla="*/ 2372413 w 4412815"/>
              <a:gd name="connsiteY6" fmla="*/ 4670041 h 4676455"/>
              <a:gd name="connsiteX7" fmla="*/ 3147210 w 4412815"/>
              <a:gd name="connsiteY7" fmla="*/ 4300093 h 4676455"/>
              <a:gd name="connsiteX8" fmla="*/ 3482257 w 4412815"/>
              <a:gd name="connsiteY8" fmla="*/ 4104649 h 4676455"/>
              <a:gd name="connsiteX9" fmla="*/ 3112309 w 4412815"/>
              <a:gd name="connsiteY9" fmla="*/ 3867323 h 4676455"/>
              <a:gd name="connsiteX10" fmla="*/ 3670721 w 4412815"/>
              <a:gd name="connsiteY10" fmla="*/ 3818463 h 4676455"/>
              <a:gd name="connsiteX11" fmla="*/ 4012749 w 4412815"/>
              <a:gd name="connsiteY11" fmla="*/ 3427574 h 4676455"/>
              <a:gd name="connsiteX12" fmla="*/ 4194233 w 4412815"/>
              <a:gd name="connsiteY12" fmla="*/ 3029705 h 4676455"/>
              <a:gd name="connsiteX13" fmla="*/ 4298935 w 4412815"/>
              <a:gd name="connsiteY13" fmla="*/ 2708618 h 4676455"/>
              <a:gd name="connsiteX14" fmla="*/ 4326856 w 4412815"/>
              <a:gd name="connsiteY14" fmla="*/ 2415452 h 4676455"/>
              <a:gd name="connsiteX15" fmla="*/ 3928987 w 4412815"/>
              <a:gd name="connsiteY15" fmla="*/ 2736539 h 4676455"/>
              <a:gd name="connsiteX16" fmla="*/ 4326856 w 4412815"/>
              <a:gd name="connsiteY16" fmla="*/ 2073425 h 4676455"/>
              <a:gd name="connsiteX17" fmla="*/ 4410617 w 4412815"/>
              <a:gd name="connsiteY17" fmla="*/ 1605754 h 4676455"/>
              <a:gd name="connsiteX18" fmla="*/ 4277995 w 4412815"/>
              <a:gd name="connsiteY18" fmla="*/ 1389370 h 4676455"/>
              <a:gd name="connsiteX19" fmla="*/ 4040669 w 4412815"/>
              <a:gd name="connsiteY19" fmla="*/ 1619715 h 4676455"/>
              <a:gd name="connsiteX20" fmla="*/ 4284975 w 4412815"/>
              <a:gd name="connsiteY20" fmla="*/ 1186945 h 4676455"/>
              <a:gd name="connsiteX21" fmla="*/ 4194233 w 4412815"/>
              <a:gd name="connsiteY21" fmla="*/ 663434 h 4676455"/>
              <a:gd name="connsiteX22" fmla="*/ 4061610 w 4412815"/>
              <a:gd name="connsiteY22" fmla="*/ 279525 h 4676455"/>
              <a:gd name="connsiteX23" fmla="*/ 4124431 w 4412815"/>
              <a:gd name="connsiteY23" fmla="*/ 49180 h 4676455"/>
              <a:gd name="connsiteX24" fmla="*/ 3894086 w 4412815"/>
              <a:gd name="connsiteY24" fmla="*/ 56160 h 4676455"/>
              <a:gd name="connsiteX25" fmla="*/ 3405475 w 4412815"/>
              <a:gd name="connsiteY25" fmla="*/ 49180 h 4676455"/>
              <a:gd name="connsiteX26" fmla="*/ 3105329 w 4412815"/>
              <a:gd name="connsiteY26" fmla="*/ 105021 h 4676455"/>
              <a:gd name="connsiteX27" fmla="*/ 2916865 w 4412815"/>
              <a:gd name="connsiteY27" fmla="*/ 237644 h 4676455"/>
              <a:gd name="connsiteX28" fmla="*/ 2784242 w 4412815"/>
              <a:gd name="connsiteY28" fmla="*/ 530811 h 4676455"/>
              <a:gd name="connsiteX29" fmla="*/ 2644639 w 4412815"/>
              <a:gd name="connsiteY29" fmla="*/ 467989 h 4676455"/>
              <a:gd name="connsiteX30" fmla="*/ 2868004 w 4412815"/>
              <a:gd name="connsiteY30" fmla="*/ 146902 h 4676455"/>
              <a:gd name="connsiteX31" fmla="*/ 2847063 w 4412815"/>
              <a:gd name="connsiteY31" fmla="*/ 319 h 4676455"/>
              <a:gd name="connsiteX32" fmla="*/ 2183949 w 4412815"/>
              <a:gd name="connsiteY32" fmla="*/ 181803 h 4676455"/>
              <a:gd name="connsiteX33" fmla="*/ 1946624 w 4412815"/>
              <a:gd name="connsiteY33" fmla="*/ 328386 h 4676455"/>
              <a:gd name="connsiteX34" fmla="*/ 1883802 w 4412815"/>
              <a:gd name="connsiteY34" fmla="*/ 614573 h 4676455"/>
              <a:gd name="connsiteX35" fmla="*/ 1869842 w 4412815"/>
              <a:gd name="connsiteY35" fmla="*/ 1005461 h 4676455"/>
              <a:gd name="connsiteX36" fmla="*/ 1758159 w 4412815"/>
              <a:gd name="connsiteY36" fmla="*/ 747196 h 4676455"/>
              <a:gd name="connsiteX37" fmla="*/ 1772120 w 4412815"/>
              <a:gd name="connsiteY37" fmla="*/ 502890 h 4676455"/>
              <a:gd name="connsiteX38" fmla="*/ 1758159 w 4412815"/>
              <a:gd name="connsiteY38" fmla="*/ 377247 h 4676455"/>
              <a:gd name="connsiteX39" fmla="*/ 1325390 w 4412815"/>
              <a:gd name="connsiteY39" fmla="*/ 509870 h 4676455"/>
              <a:gd name="connsiteX40" fmla="*/ 1018263 w 4412815"/>
              <a:gd name="connsiteY40" fmla="*/ 698334 h 4676455"/>
              <a:gd name="connsiteX41" fmla="*/ 780938 w 4412815"/>
              <a:gd name="connsiteY41" fmla="*/ 1040362 h 4676455"/>
              <a:gd name="connsiteX42" fmla="*/ 620395 w 4412815"/>
              <a:gd name="connsiteY42" fmla="*/ 1298628 h 4676455"/>
              <a:gd name="connsiteX43" fmla="*/ 592474 w 4412815"/>
              <a:gd name="connsiteY43" fmla="*/ 1598774 h 4676455"/>
              <a:gd name="connsiteX44" fmla="*/ 759998 w 4412815"/>
              <a:gd name="connsiteY44" fmla="*/ 1954762 h 4676455"/>
              <a:gd name="connsiteX45" fmla="*/ 697176 w 4412815"/>
              <a:gd name="connsiteY45" fmla="*/ 2017583 h 4676455"/>
              <a:gd name="connsiteX46" fmla="*/ 550593 w 4412815"/>
              <a:gd name="connsiteY46" fmla="*/ 1605754 h 4676455"/>
              <a:gd name="connsiteX47" fmla="*/ 473811 w 4412815"/>
              <a:gd name="connsiteY47" fmla="*/ 1445211 h 4676455"/>
              <a:gd name="connsiteX48" fmla="*/ 285347 w 4412815"/>
              <a:gd name="connsiteY48" fmla="*/ 1724417 h 4676455"/>
              <a:gd name="connsiteX49" fmla="*/ 48022 w 4412815"/>
              <a:gd name="connsiteY49" fmla="*/ 2024563 h 4676455"/>
              <a:gd name="connsiteX50" fmla="*/ 61982 w 4412815"/>
              <a:gd name="connsiteY50" fmla="*/ 1975702 h 4676455"/>
              <a:gd name="connsiteX0" fmla="*/ 56893 w 4414706"/>
              <a:gd name="connsiteY0" fmla="*/ 1954762 h 4676455"/>
              <a:gd name="connsiteX1" fmla="*/ 35953 w 4414706"/>
              <a:gd name="connsiteY1" fmla="*/ 3008764 h 4676455"/>
              <a:gd name="connsiteX2" fmla="*/ 601346 w 4414706"/>
              <a:gd name="connsiteY2" fmla="*/ 3629998 h 4676455"/>
              <a:gd name="connsiteX3" fmla="*/ 1138817 w 4414706"/>
              <a:gd name="connsiteY3" fmla="*/ 3797522 h 4676455"/>
              <a:gd name="connsiteX4" fmla="*/ 1299360 w 4414706"/>
              <a:gd name="connsiteY4" fmla="*/ 4188411 h 4676455"/>
              <a:gd name="connsiteX5" fmla="*/ 1669308 w 4414706"/>
              <a:gd name="connsiteY5" fmla="*/ 4509498 h 4676455"/>
              <a:gd name="connsiteX6" fmla="*/ 2374304 w 4414706"/>
              <a:gd name="connsiteY6" fmla="*/ 4670041 h 4676455"/>
              <a:gd name="connsiteX7" fmla="*/ 3149101 w 4414706"/>
              <a:gd name="connsiteY7" fmla="*/ 4300093 h 4676455"/>
              <a:gd name="connsiteX8" fmla="*/ 3484148 w 4414706"/>
              <a:gd name="connsiteY8" fmla="*/ 4104649 h 4676455"/>
              <a:gd name="connsiteX9" fmla="*/ 3114200 w 4414706"/>
              <a:gd name="connsiteY9" fmla="*/ 3867323 h 4676455"/>
              <a:gd name="connsiteX10" fmla="*/ 3672612 w 4414706"/>
              <a:gd name="connsiteY10" fmla="*/ 3818463 h 4676455"/>
              <a:gd name="connsiteX11" fmla="*/ 4014640 w 4414706"/>
              <a:gd name="connsiteY11" fmla="*/ 3427574 h 4676455"/>
              <a:gd name="connsiteX12" fmla="*/ 4196124 w 4414706"/>
              <a:gd name="connsiteY12" fmla="*/ 3029705 h 4676455"/>
              <a:gd name="connsiteX13" fmla="*/ 4300826 w 4414706"/>
              <a:gd name="connsiteY13" fmla="*/ 2708618 h 4676455"/>
              <a:gd name="connsiteX14" fmla="*/ 4328747 w 4414706"/>
              <a:gd name="connsiteY14" fmla="*/ 2415452 h 4676455"/>
              <a:gd name="connsiteX15" fmla="*/ 3930878 w 4414706"/>
              <a:gd name="connsiteY15" fmla="*/ 2736539 h 4676455"/>
              <a:gd name="connsiteX16" fmla="*/ 4328747 w 4414706"/>
              <a:gd name="connsiteY16" fmla="*/ 2073425 h 4676455"/>
              <a:gd name="connsiteX17" fmla="*/ 4412508 w 4414706"/>
              <a:gd name="connsiteY17" fmla="*/ 1605754 h 4676455"/>
              <a:gd name="connsiteX18" fmla="*/ 4279886 w 4414706"/>
              <a:gd name="connsiteY18" fmla="*/ 1389370 h 4676455"/>
              <a:gd name="connsiteX19" fmla="*/ 4042560 w 4414706"/>
              <a:gd name="connsiteY19" fmla="*/ 1619715 h 4676455"/>
              <a:gd name="connsiteX20" fmla="*/ 4286866 w 4414706"/>
              <a:gd name="connsiteY20" fmla="*/ 1186945 h 4676455"/>
              <a:gd name="connsiteX21" fmla="*/ 4196124 w 4414706"/>
              <a:gd name="connsiteY21" fmla="*/ 663434 h 4676455"/>
              <a:gd name="connsiteX22" fmla="*/ 4063501 w 4414706"/>
              <a:gd name="connsiteY22" fmla="*/ 279525 h 4676455"/>
              <a:gd name="connsiteX23" fmla="*/ 4126322 w 4414706"/>
              <a:gd name="connsiteY23" fmla="*/ 49180 h 4676455"/>
              <a:gd name="connsiteX24" fmla="*/ 3895977 w 4414706"/>
              <a:gd name="connsiteY24" fmla="*/ 56160 h 4676455"/>
              <a:gd name="connsiteX25" fmla="*/ 3407366 w 4414706"/>
              <a:gd name="connsiteY25" fmla="*/ 49180 h 4676455"/>
              <a:gd name="connsiteX26" fmla="*/ 3107220 w 4414706"/>
              <a:gd name="connsiteY26" fmla="*/ 105021 h 4676455"/>
              <a:gd name="connsiteX27" fmla="*/ 2918756 w 4414706"/>
              <a:gd name="connsiteY27" fmla="*/ 237644 h 4676455"/>
              <a:gd name="connsiteX28" fmla="*/ 2786133 w 4414706"/>
              <a:gd name="connsiteY28" fmla="*/ 530811 h 4676455"/>
              <a:gd name="connsiteX29" fmla="*/ 2646530 w 4414706"/>
              <a:gd name="connsiteY29" fmla="*/ 467989 h 4676455"/>
              <a:gd name="connsiteX30" fmla="*/ 2869895 w 4414706"/>
              <a:gd name="connsiteY30" fmla="*/ 146902 h 4676455"/>
              <a:gd name="connsiteX31" fmla="*/ 2848954 w 4414706"/>
              <a:gd name="connsiteY31" fmla="*/ 319 h 4676455"/>
              <a:gd name="connsiteX32" fmla="*/ 2185840 w 4414706"/>
              <a:gd name="connsiteY32" fmla="*/ 181803 h 4676455"/>
              <a:gd name="connsiteX33" fmla="*/ 1948515 w 4414706"/>
              <a:gd name="connsiteY33" fmla="*/ 328386 h 4676455"/>
              <a:gd name="connsiteX34" fmla="*/ 1885693 w 4414706"/>
              <a:gd name="connsiteY34" fmla="*/ 614573 h 4676455"/>
              <a:gd name="connsiteX35" fmla="*/ 1871733 w 4414706"/>
              <a:gd name="connsiteY35" fmla="*/ 1005461 h 4676455"/>
              <a:gd name="connsiteX36" fmla="*/ 1760050 w 4414706"/>
              <a:gd name="connsiteY36" fmla="*/ 747196 h 4676455"/>
              <a:gd name="connsiteX37" fmla="*/ 1774011 w 4414706"/>
              <a:gd name="connsiteY37" fmla="*/ 502890 h 4676455"/>
              <a:gd name="connsiteX38" fmla="*/ 1760050 w 4414706"/>
              <a:gd name="connsiteY38" fmla="*/ 377247 h 4676455"/>
              <a:gd name="connsiteX39" fmla="*/ 1327281 w 4414706"/>
              <a:gd name="connsiteY39" fmla="*/ 509870 h 4676455"/>
              <a:gd name="connsiteX40" fmla="*/ 1020154 w 4414706"/>
              <a:gd name="connsiteY40" fmla="*/ 698334 h 4676455"/>
              <a:gd name="connsiteX41" fmla="*/ 782829 w 4414706"/>
              <a:gd name="connsiteY41" fmla="*/ 1040362 h 4676455"/>
              <a:gd name="connsiteX42" fmla="*/ 622286 w 4414706"/>
              <a:gd name="connsiteY42" fmla="*/ 1298628 h 4676455"/>
              <a:gd name="connsiteX43" fmla="*/ 594365 w 4414706"/>
              <a:gd name="connsiteY43" fmla="*/ 1598774 h 4676455"/>
              <a:gd name="connsiteX44" fmla="*/ 761889 w 4414706"/>
              <a:gd name="connsiteY44" fmla="*/ 1954762 h 4676455"/>
              <a:gd name="connsiteX45" fmla="*/ 699067 w 4414706"/>
              <a:gd name="connsiteY45" fmla="*/ 2017583 h 4676455"/>
              <a:gd name="connsiteX46" fmla="*/ 552484 w 4414706"/>
              <a:gd name="connsiteY46" fmla="*/ 1605754 h 4676455"/>
              <a:gd name="connsiteX47" fmla="*/ 475702 w 4414706"/>
              <a:gd name="connsiteY47" fmla="*/ 1445211 h 4676455"/>
              <a:gd name="connsiteX48" fmla="*/ 287238 w 4414706"/>
              <a:gd name="connsiteY48" fmla="*/ 1724417 h 4676455"/>
              <a:gd name="connsiteX49" fmla="*/ 49913 w 4414706"/>
              <a:gd name="connsiteY49" fmla="*/ 2024563 h 4676455"/>
              <a:gd name="connsiteX50" fmla="*/ 56893 w 4414706"/>
              <a:gd name="connsiteY50" fmla="*/ 1954762 h 4676455"/>
              <a:gd name="connsiteX0" fmla="*/ 95106 w 4452919"/>
              <a:gd name="connsiteY0" fmla="*/ 1954762 h 4676455"/>
              <a:gd name="connsiteX1" fmla="*/ 74166 w 4452919"/>
              <a:gd name="connsiteY1" fmla="*/ 3008764 h 4676455"/>
              <a:gd name="connsiteX2" fmla="*/ 639559 w 4452919"/>
              <a:gd name="connsiteY2" fmla="*/ 3629998 h 4676455"/>
              <a:gd name="connsiteX3" fmla="*/ 1177030 w 4452919"/>
              <a:gd name="connsiteY3" fmla="*/ 3797522 h 4676455"/>
              <a:gd name="connsiteX4" fmla="*/ 1337573 w 4452919"/>
              <a:gd name="connsiteY4" fmla="*/ 4188411 h 4676455"/>
              <a:gd name="connsiteX5" fmla="*/ 1707521 w 4452919"/>
              <a:gd name="connsiteY5" fmla="*/ 4509498 h 4676455"/>
              <a:gd name="connsiteX6" fmla="*/ 2412517 w 4452919"/>
              <a:gd name="connsiteY6" fmla="*/ 4670041 h 4676455"/>
              <a:gd name="connsiteX7" fmla="*/ 3187314 w 4452919"/>
              <a:gd name="connsiteY7" fmla="*/ 4300093 h 4676455"/>
              <a:gd name="connsiteX8" fmla="*/ 3522361 w 4452919"/>
              <a:gd name="connsiteY8" fmla="*/ 4104649 h 4676455"/>
              <a:gd name="connsiteX9" fmla="*/ 3152413 w 4452919"/>
              <a:gd name="connsiteY9" fmla="*/ 3867323 h 4676455"/>
              <a:gd name="connsiteX10" fmla="*/ 3710825 w 4452919"/>
              <a:gd name="connsiteY10" fmla="*/ 3818463 h 4676455"/>
              <a:gd name="connsiteX11" fmla="*/ 4052853 w 4452919"/>
              <a:gd name="connsiteY11" fmla="*/ 3427574 h 4676455"/>
              <a:gd name="connsiteX12" fmla="*/ 4234337 w 4452919"/>
              <a:gd name="connsiteY12" fmla="*/ 3029705 h 4676455"/>
              <a:gd name="connsiteX13" fmla="*/ 4339039 w 4452919"/>
              <a:gd name="connsiteY13" fmla="*/ 2708618 h 4676455"/>
              <a:gd name="connsiteX14" fmla="*/ 4366960 w 4452919"/>
              <a:gd name="connsiteY14" fmla="*/ 2415452 h 4676455"/>
              <a:gd name="connsiteX15" fmla="*/ 3969091 w 4452919"/>
              <a:gd name="connsiteY15" fmla="*/ 2736539 h 4676455"/>
              <a:gd name="connsiteX16" fmla="*/ 4366960 w 4452919"/>
              <a:gd name="connsiteY16" fmla="*/ 2073425 h 4676455"/>
              <a:gd name="connsiteX17" fmla="*/ 4450721 w 4452919"/>
              <a:gd name="connsiteY17" fmla="*/ 1605754 h 4676455"/>
              <a:gd name="connsiteX18" fmla="*/ 4318099 w 4452919"/>
              <a:gd name="connsiteY18" fmla="*/ 1389370 h 4676455"/>
              <a:gd name="connsiteX19" fmla="*/ 4080773 w 4452919"/>
              <a:gd name="connsiteY19" fmla="*/ 1619715 h 4676455"/>
              <a:gd name="connsiteX20" fmla="*/ 4325079 w 4452919"/>
              <a:gd name="connsiteY20" fmla="*/ 1186945 h 4676455"/>
              <a:gd name="connsiteX21" fmla="*/ 4234337 w 4452919"/>
              <a:gd name="connsiteY21" fmla="*/ 663434 h 4676455"/>
              <a:gd name="connsiteX22" fmla="*/ 4101714 w 4452919"/>
              <a:gd name="connsiteY22" fmla="*/ 279525 h 4676455"/>
              <a:gd name="connsiteX23" fmla="*/ 4164535 w 4452919"/>
              <a:gd name="connsiteY23" fmla="*/ 49180 h 4676455"/>
              <a:gd name="connsiteX24" fmla="*/ 3934190 w 4452919"/>
              <a:gd name="connsiteY24" fmla="*/ 56160 h 4676455"/>
              <a:gd name="connsiteX25" fmla="*/ 3445579 w 4452919"/>
              <a:gd name="connsiteY25" fmla="*/ 49180 h 4676455"/>
              <a:gd name="connsiteX26" fmla="*/ 3145433 w 4452919"/>
              <a:gd name="connsiteY26" fmla="*/ 105021 h 4676455"/>
              <a:gd name="connsiteX27" fmla="*/ 2956969 w 4452919"/>
              <a:gd name="connsiteY27" fmla="*/ 237644 h 4676455"/>
              <a:gd name="connsiteX28" fmla="*/ 2824346 w 4452919"/>
              <a:gd name="connsiteY28" fmla="*/ 530811 h 4676455"/>
              <a:gd name="connsiteX29" fmla="*/ 2684743 w 4452919"/>
              <a:gd name="connsiteY29" fmla="*/ 467989 h 4676455"/>
              <a:gd name="connsiteX30" fmla="*/ 2908108 w 4452919"/>
              <a:gd name="connsiteY30" fmla="*/ 146902 h 4676455"/>
              <a:gd name="connsiteX31" fmla="*/ 2887167 w 4452919"/>
              <a:gd name="connsiteY31" fmla="*/ 319 h 4676455"/>
              <a:gd name="connsiteX32" fmla="*/ 2224053 w 4452919"/>
              <a:gd name="connsiteY32" fmla="*/ 181803 h 4676455"/>
              <a:gd name="connsiteX33" fmla="*/ 1986728 w 4452919"/>
              <a:gd name="connsiteY33" fmla="*/ 328386 h 4676455"/>
              <a:gd name="connsiteX34" fmla="*/ 1923906 w 4452919"/>
              <a:gd name="connsiteY34" fmla="*/ 614573 h 4676455"/>
              <a:gd name="connsiteX35" fmla="*/ 1909946 w 4452919"/>
              <a:gd name="connsiteY35" fmla="*/ 1005461 h 4676455"/>
              <a:gd name="connsiteX36" fmla="*/ 1798263 w 4452919"/>
              <a:gd name="connsiteY36" fmla="*/ 747196 h 4676455"/>
              <a:gd name="connsiteX37" fmla="*/ 1812224 w 4452919"/>
              <a:gd name="connsiteY37" fmla="*/ 502890 h 4676455"/>
              <a:gd name="connsiteX38" fmla="*/ 1798263 w 4452919"/>
              <a:gd name="connsiteY38" fmla="*/ 377247 h 4676455"/>
              <a:gd name="connsiteX39" fmla="*/ 1365494 w 4452919"/>
              <a:gd name="connsiteY39" fmla="*/ 509870 h 4676455"/>
              <a:gd name="connsiteX40" fmla="*/ 1058367 w 4452919"/>
              <a:gd name="connsiteY40" fmla="*/ 698334 h 4676455"/>
              <a:gd name="connsiteX41" fmla="*/ 821042 w 4452919"/>
              <a:gd name="connsiteY41" fmla="*/ 1040362 h 4676455"/>
              <a:gd name="connsiteX42" fmla="*/ 660499 w 4452919"/>
              <a:gd name="connsiteY42" fmla="*/ 1298628 h 4676455"/>
              <a:gd name="connsiteX43" fmla="*/ 632578 w 4452919"/>
              <a:gd name="connsiteY43" fmla="*/ 1598774 h 4676455"/>
              <a:gd name="connsiteX44" fmla="*/ 800102 w 4452919"/>
              <a:gd name="connsiteY44" fmla="*/ 1954762 h 4676455"/>
              <a:gd name="connsiteX45" fmla="*/ 737280 w 4452919"/>
              <a:gd name="connsiteY45" fmla="*/ 2017583 h 4676455"/>
              <a:gd name="connsiteX46" fmla="*/ 590697 w 4452919"/>
              <a:gd name="connsiteY46" fmla="*/ 1605754 h 4676455"/>
              <a:gd name="connsiteX47" fmla="*/ 513915 w 4452919"/>
              <a:gd name="connsiteY47" fmla="*/ 1445211 h 4676455"/>
              <a:gd name="connsiteX48" fmla="*/ 325451 w 4452919"/>
              <a:gd name="connsiteY48" fmla="*/ 1724417 h 4676455"/>
              <a:gd name="connsiteX49" fmla="*/ 88126 w 4452919"/>
              <a:gd name="connsiteY49" fmla="*/ 2024563 h 4676455"/>
              <a:gd name="connsiteX50" fmla="*/ 95106 w 4452919"/>
              <a:gd name="connsiteY50" fmla="*/ 1954762 h 4676455"/>
              <a:gd name="connsiteX0" fmla="*/ 236078 w 4391466"/>
              <a:gd name="connsiteY0" fmla="*/ 1661596 h 4676455"/>
              <a:gd name="connsiteX1" fmla="*/ 12713 w 4391466"/>
              <a:gd name="connsiteY1" fmla="*/ 3008764 h 4676455"/>
              <a:gd name="connsiteX2" fmla="*/ 578106 w 4391466"/>
              <a:gd name="connsiteY2" fmla="*/ 3629998 h 4676455"/>
              <a:gd name="connsiteX3" fmla="*/ 1115577 w 4391466"/>
              <a:gd name="connsiteY3" fmla="*/ 3797522 h 4676455"/>
              <a:gd name="connsiteX4" fmla="*/ 1276120 w 4391466"/>
              <a:gd name="connsiteY4" fmla="*/ 4188411 h 4676455"/>
              <a:gd name="connsiteX5" fmla="*/ 1646068 w 4391466"/>
              <a:gd name="connsiteY5" fmla="*/ 4509498 h 4676455"/>
              <a:gd name="connsiteX6" fmla="*/ 2351064 w 4391466"/>
              <a:gd name="connsiteY6" fmla="*/ 4670041 h 4676455"/>
              <a:gd name="connsiteX7" fmla="*/ 3125861 w 4391466"/>
              <a:gd name="connsiteY7" fmla="*/ 4300093 h 4676455"/>
              <a:gd name="connsiteX8" fmla="*/ 3460908 w 4391466"/>
              <a:gd name="connsiteY8" fmla="*/ 4104649 h 4676455"/>
              <a:gd name="connsiteX9" fmla="*/ 3090960 w 4391466"/>
              <a:gd name="connsiteY9" fmla="*/ 3867323 h 4676455"/>
              <a:gd name="connsiteX10" fmla="*/ 3649372 w 4391466"/>
              <a:gd name="connsiteY10" fmla="*/ 3818463 h 4676455"/>
              <a:gd name="connsiteX11" fmla="*/ 3991400 w 4391466"/>
              <a:gd name="connsiteY11" fmla="*/ 3427574 h 4676455"/>
              <a:gd name="connsiteX12" fmla="*/ 4172884 w 4391466"/>
              <a:gd name="connsiteY12" fmla="*/ 3029705 h 4676455"/>
              <a:gd name="connsiteX13" fmla="*/ 4277586 w 4391466"/>
              <a:gd name="connsiteY13" fmla="*/ 2708618 h 4676455"/>
              <a:gd name="connsiteX14" fmla="*/ 4305507 w 4391466"/>
              <a:gd name="connsiteY14" fmla="*/ 2415452 h 4676455"/>
              <a:gd name="connsiteX15" fmla="*/ 3907638 w 4391466"/>
              <a:gd name="connsiteY15" fmla="*/ 2736539 h 4676455"/>
              <a:gd name="connsiteX16" fmla="*/ 4305507 w 4391466"/>
              <a:gd name="connsiteY16" fmla="*/ 2073425 h 4676455"/>
              <a:gd name="connsiteX17" fmla="*/ 4389268 w 4391466"/>
              <a:gd name="connsiteY17" fmla="*/ 1605754 h 4676455"/>
              <a:gd name="connsiteX18" fmla="*/ 4256646 w 4391466"/>
              <a:gd name="connsiteY18" fmla="*/ 1389370 h 4676455"/>
              <a:gd name="connsiteX19" fmla="*/ 4019320 w 4391466"/>
              <a:gd name="connsiteY19" fmla="*/ 1619715 h 4676455"/>
              <a:gd name="connsiteX20" fmla="*/ 4263626 w 4391466"/>
              <a:gd name="connsiteY20" fmla="*/ 1186945 h 4676455"/>
              <a:gd name="connsiteX21" fmla="*/ 4172884 w 4391466"/>
              <a:gd name="connsiteY21" fmla="*/ 663434 h 4676455"/>
              <a:gd name="connsiteX22" fmla="*/ 4040261 w 4391466"/>
              <a:gd name="connsiteY22" fmla="*/ 279525 h 4676455"/>
              <a:gd name="connsiteX23" fmla="*/ 4103082 w 4391466"/>
              <a:gd name="connsiteY23" fmla="*/ 49180 h 4676455"/>
              <a:gd name="connsiteX24" fmla="*/ 3872737 w 4391466"/>
              <a:gd name="connsiteY24" fmla="*/ 56160 h 4676455"/>
              <a:gd name="connsiteX25" fmla="*/ 3384126 w 4391466"/>
              <a:gd name="connsiteY25" fmla="*/ 49180 h 4676455"/>
              <a:gd name="connsiteX26" fmla="*/ 3083980 w 4391466"/>
              <a:gd name="connsiteY26" fmla="*/ 105021 h 4676455"/>
              <a:gd name="connsiteX27" fmla="*/ 2895516 w 4391466"/>
              <a:gd name="connsiteY27" fmla="*/ 237644 h 4676455"/>
              <a:gd name="connsiteX28" fmla="*/ 2762893 w 4391466"/>
              <a:gd name="connsiteY28" fmla="*/ 530811 h 4676455"/>
              <a:gd name="connsiteX29" fmla="*/ 2623290 w 4391466"/>
              <a:gd name="connsiteY29" fmla="*/ 467989 h 4676455"/>
              <a:gd name="connsiteX30" fmla="*/ 2846655 w 4391466"/>
              <a:gd name="connsiteY30" fmla="*/ 146902 h 4676455"/>
              <a:gd name="connsiteX31" fmla="*/ 2825714 w 4391466"/>
              <a:gd name="connsiteY31" fmla="*/ 319 h 4676455"/>
              <a:gd name="connsiteX32" fmla="*/ 2162600 w 4391466"/>
              <a:gd name="connsiteY32" fmla="*/ 181803 h 4676455"/>
              <a:gd name="connsiteX33" fmla="*/ 1925275 w 4391466"/>
              <a:gd name="connsiteY33" fmla="*/ 328386 h 4676455"/>
              <a:gd name="connsiteX34" fmla="*/ 1862453 w 4391466"/>
              <a:gd name="connsiteY34" fmla="*/ 614573 h 4676455"/>
              <a:gd name="connsiteX35" fmla="*/ 1848493 w 4391466"/>
              <a:gd name="connsiteY35" fmla="*/ 1005461 h 4676455"/>
              <a:gd name="connsiteX36" fmla="*/ 1736810 w 4391466"/>
              <a:gd name="connsiteY36" fmla="*/ 747196 h 4676455"/>
              <a:gd name="connsiteX37" fmla="*/ 1750771 w 4391466"/>
              <a:gd name="connsiteY37" fmla="*/ 502890 h 4676455"/>
              <a:gd name="connsiteX38" fmla="*/ 1736810 w 4391466"/>
              <a:gd name="connsiteY38" fmla="*/ 377247 h 4676455"/>
              <a:gd name="connsiteX39" fmla="*/ 1304041 w 4391466"/>
              <a:gd name="connsiteY39" fmla="*/ 509870 h 4676455"/>
              <a:gd name="connsiteX40" fmla="*/ 996914 w 4391466"/>
              <a:gd name="connsiteY40" fmla="*/ 698334 h 4676455"/>
              <a:gd name="connsiteX41" fmla="*/ 759589 w 4391466"/>
              <a:gd name="connsiteY41" fmla="*/ 1040362 h 4676455"/>
              <a:gd name="connsiteX42" fmla="*/ 599046 w 4391466"/>
              <a:gd name="connsiteY42" fmla="*/ 1298628 h 4676455"/>
              <a:gd name="connsiteX43" fmla="*/ 571125 w 4391466"/>
              <a:gd name="connsiteY43" fmla="*/ 1598774 h 4676455"/>
              <a:gd name="connsiteX44" fmla="*/ 738649 w 4391466"/>
              <a:gd name="connsiteY44" fmla="*/ 1954762 h 4676455"/>
              <a:gd name="connsiteX45" fmla="*/ 675827 w 4391466"/>
              <a:gd name="connsiteY45" fmla="*/ 2017583 h 4676455"/>
              <a:gd name="connsiteX46" fmla="*/ 529244 w 4391466"/>
              <a:gd name="connsiteY46" fmla="*/ 1605754 h 4676455"/>
              <a:gd name="connsiteX47" fmla="*/ 452462 w 4391466"/>
              <a:gd name="connsiteY47" fmla="*/ 1445211 h 4676455"/>
              <a:gd name="connsiteX48" fmla="*/ 263998 w 4391466"/>
              <a:gd name="connsiteY48" fmla="*/ 1724417 h 4676455"/>
              <a:gd name="connsiteX49" fmla="*/ 26673 w 4391466"/>
              <a:gd name="connsiteY49" fmla="*/ 2024563 h 4676455"/>
              <a:gd name="connsiteX50" fmla="*/ 236078 w 4391466"/>
              <a:gd name="connsiteY50" fmla="*/ 1661596 h 4676455"/>
              <a:gd name="connsiteX0" fmla="*/ 31189 w 4765930"/>
              <a:gd name="connsiteY0" fmla="*/ 1822139 h 4676455"/>
              <a:gd name="connsiteX1" fmla="*/ 387177 w 4765930"/>
              <a:gd name="connsiteY1" fmla="*/ 3008764 h 4676455"/>
              <a:gd name="connsiteX2" fmla="*/ 952570 w 4765930"/>
              <a:gd name="connsiteY2" fmla="*/ 3629998 h 4676455"/>
              <a:gd name="connsiteX3" fmla="*/ 1490041 w 4765930"/>
              <a:gd name="connsiteY3" fmla="*/ 3797522 h 4676455"/>
              <a:gd name="connsiteX4" fmla="*/ 1650584 w 4765930"/>
              <a:gd name="connsiteY4" fmla="*/ 4188411 h 4676455"/>
              <a:gd name="connsiteX5" fmla="*/ 2020532 w 4765930"/>
              <a:gd name="connsiteY5" fmla="*/ 4509498 h 4676455"/>
              <a:gd name="connsiteX6" fmla="*/ 2725528 w 4765930"/>
              <a:gd name="connsiteY6" fmla="*/ 4670041 h 4676455"/>
              <a:gd name="connsiteX7" fmla="*/ 3500325 w 4765930"/>
              <a:gd name="connsiteY7" fmla="*/ 4300093 h 4676455"/>
              <a:gd name="connsiteX8" fmla="*/ 3835372 w 4765930"/>
              <a:gd name="connsiteY8" fmla="*/ 4104649 h 4676455"/>
              <a:gd name="connsiteX9" fmla="*/ 3465424 w 4765930"/>
              <a:gd name="connsiteY9" fmla="*/ 3867323 h 4676455"/>
              <a:gd name="connsiteX10" fmla="*/ 4023836 w 4765930"/>
              <a:gd name="connsiteY10" fmla="*/ 3818463 h 4676455"/>
              <a:gd name="connsiteX11" fmla="*/ 4365864 w 4765930"/>
              <a:gd name="connsiteY11" fmla="*/ 3427574 h 4676455"/>
              <a:gd name="connsiteX12" fmla="*/ 4547348 w 4765930"/>
              <a:gd name="connsiteY12" fmla="*/ 3029705 h 4676455"/>
              <a:gd name="connsiteX13" fmla="*/ 4652050 w 4765930"/>
              <a:gd name="connsiteY13" fmla="*/ 2708618 h 4676455"/>
              <a:gd name="connsiteX14" fmla="*/ 4679971 w 4765930"/>
              <a:gd name="connsiteY14" fmla="*/ 2415452 h 4676455"/>
              <a:gd name="connsiteX15" fmla="*/ 4282102 w 4765930"/>
              <a:gd name="connsiteY15" fmla="*/ 2736539 h 4676455"/>
              <a:gd name="connsiteX16" fmla="*/ 4679971 w 4765930"/>
              <a:gd name="connsiteY16" fmla="*/ 2073425 h 4676455"/>
              <a:gd name="connsiteX17" fmla="*/ 4763732 w 4765930"/>
              <a:gd name="connsiteY17" fmla="*/ 1605754 h 4676455"/>
              <a:gd name="connsiteX18" fmla="*/ 4631110 w 4765930"/>
              <a:gd name="connsiteY18" fmla="*/ 1389370 h 4676455"/>
              <a:gd name="connsiteX19" fmla="*/ 4393784 w 4765930"/>
              <a:gd name="connsiteY19" fmla="*/ 1619715 h 4676455"/>
              <a:gd name="connsiteX20" fmla="*/ 4638090 w 4765930"/>
              <a:gd name="connsiteY20" fmla="*/ 1186945 h 4676455"/>
              <a:gd name="connsiteX21" fmla="*/ 4547348 w 4765930"/>
              <a:gd name="connsiteY21" fmla="*/ 663434 h 4676455"/>
              <a:gd name="connsiteX22" fmla="*/ 4414725 w 4765930"/>
              <a:gd name="connsiteY22" fmla="*/ 279525 h 4676455"/>
              <a:gd name="connsiteX23" fmla="*/ 4477546 w 4765930"/>
              <a:gd name="connsiteY23" fmla="*/ 49180 h 4676455"/>
              <a:gd name="connsiteX24" fmla="*/ 4247201 w 4765930"/>
              <a:gd name="connsiteY24" fmla="*/ 56160 h 4676455"/>
              <a:gd name="connsiteX25" fmla="*/ 3758590 w 4765930"/>
              <a:gd name="connsiteY25" fmla="*/ 49180 h 4676455"/>
              <a:gd name="connsiteX26" fmla="*/ 3458444 w 4765930"/>
              <a:gd name="connsiteY26" fmla="*/ 105021 h 4676455"/>
              <a:gd name="connsiteX27" fmla="*/ 3269980 w 4765930"/>
              <a:gd name="connsiteY27" fmla="*/ 237644 h 4676455"/>
              <a:gd name="connsiteX28" fmla="*/ 3137357 w 4765930"/>
              <a:gd name="connsiteY28" fmla="*/ 530811 h 4676455"/>
              <a:gd name="connsiteX29" fmla="*/ 2997754 w 4765930"/>
              <a:gd name="connsiteY29" fmla="*/ 467989 h 4676455"/>
              <a:gd name="connsiteX30" fmla="*/ 3221119 w 4765930"/>
              <a:gd name="connsiteY30" fmla="*/ 146902 h 4676455"/>
              <a:gd name="connsiteX31" fmla="*/ 3200178 w 4765930"/>
              <a:gd name="connsiteY31" fmla="*/ 319 h 4676455"/>
              <a:gd name="connsiteX32" fmla="*/ 2537064 w 4765930"/>
              <a:gd name="connsiteY32" fmla="*/ 181803 h 4676455"/>
              <a:gd name="connsiteX33" fmla="*/ 2299739 w 4765930"/>
              <a:gd name="connsiteY33" fmla="*/ 328386 h 4676455"/>
              <a:gd name="connsiteX34" fmla="*/ 2236917 w 4765930"/>
              <a:gd name="connsiteY34" fmla="*/ 614573 h 4676455"/>
              <a:gd name="connsiteX35" fmla="*/ 2222957 w 4765930"/>
              <a:gd name="connsiteY35" fmla="*/ 1005461 h 4676455"/>
              <a:gd name="connsiteX36" fmla="*/ 2111274 w 4765930"/>
              <a:gd name="connsiteY36" fmla="*/ 747196 h 4676455"/>
              <a:gd name="connsiteX37" fmla="*/ 2125235 w 4765930"/>
              <a:gd name="connsiteY37" fmla="*/ 502890 h 4676455"/>
              <a:gd name="connsiteX38" fmla="*/ 2111274 w 4765930"/>
              <a:gd name="connsiteY38" fmla="*/ 377247 h 4676455"/>
              <a:gd name="connsiteX39" fmla="*/ 1678505 w 4765930"/>
              <a:gd name="connsiteY39" fmla="*/ 509870 h 4676455"/>
              <a:gd name="connsiteX40" fmla="*/ 1371378 w 4765930"/>
              <a:gd name="connsiteY40" fmla="*/ 698334 h 4676455"/>
              <a:gd name="connsiteX41" fmla="*/ 1134053 w 4765930"/>
              <a:gd name="connsiteY41" fmla="*/ 1040362 h 4676455"/>
              <a:gd name="connsiteX42" fmla="*/ 973510 w 4765930"/>
              <a:gd name="connsiteY42" fmla="*/ 1298628 h 4676455"/>
              <a:gd name="connsiteX43" fmla="*/ 945589 w 4765930"/>
              <a:gd name="connsiteY43" fmla="*/ 1598774 h 4676455"/>
              <a:gd name="connsiteX44" fmla="*/ 1113113 w 4765930"/>
              <a:gd name="connsiteY44" fmla="*/ 1954762 h 4676455"/>
              <a:gd name="connsiteX45" fmla="*/ 1050291 w 4765930"/>
              <a:gd name="connsiteY45" fmla="*/ 2017583 h 4676455"/>
              <a:gd name="connsiteX46" fmla="*/ 903708 w 4765930"/>
              <a:gd name="connsiteY46" fmla="*/ 1605754 h 4676455"/>
              <a:gd name="connsiteX47" fmla="*/ 826926 w 4765930"/>
              <a:gd name="connsiteY47" fmla="*/ 1445211 h 4676455"/>
              <a:gd name="connsiteX48" fmla="*/ 638462 w 4765930"/>
              <a:gd name="connsiteY48" fmla="*/ 1724417 h 4676455"/>
              <a:gd name="connsiteX49" fmla="*/ 401137 w 4765930"/>
              <a:gd name="connsiteY49" fmla="*/ 2024563 h 4676455"/>
              <a:gd name="connsiteX50" fmla="*/ 31189 w 4765930"/>
              <a:gd name="connsiteY50" fmla="*/ 1822139 h 4676455"/>
              <a:gd name="connsiteX0" fmla="*/ 20 w 4734761"/>
              <a:gd name="connsiteY0" fmla="*/ 1822139 h 4676455"/>
              <a:gd name="connsiteX1" fmla="*/ 356008 w 4734761"/>
              <a:gd name="connsiteY1" fmla="*/ 3008764 h 4676455"/>
              <a:gd name="connsiteX2" fmla="*/ 921401 w 4734761"/>
              <a:gd name="connsiteY2" fmla="*/ 3629998 h 4676455"/>
              <a:gd name="connsiteX3" fmla="*/ 1458872 w 4734761"/>
              <a:gd name="connsiteY3" fmla="*/ 3797522 h 4676455"/>
              <a:gd name="connsiteX4" fmla="*/ 1619415 w 4734761"/>
              <a:gd name="connsiteY4" fmla="*/ 4188411 h 4676455"/>
              <a:gd name="connsiteX5" fmla="*/ 1989363 w 4734761"/>
              <a:gd name="connsiteY5" fmla="*/ 4509498 h 4676455"/>
              <a:gd name="connsiteX6" fmla="*/ 2694359 w 4734761"/>
              <a:gd name="connsiteY6" fmla="*/ 4670041 h 4676455"/>
              <a:gd name="connsiteX7" fmla="*/ 3469156 w 4734761"/>
              <a:gd name="connsiteY7" fmla="*/ 4300093 h 4676455"/>
              <a:gd name="connsiteX8" fmla="*/ 3804203 w 4734761"/>
              <a:gd name="connsiteY8" fmla="*/ 4104649 h 4676455"/>
              <a:gd name="connsiteX9" fmla="*/ 3434255 w 4734761"/>
              <a:gd name="connsiteY9" fmla="*/ 3867323 h 4676455"/>
              <a:gd name="connsiteX10" fmla="*/ 3992667 w 4734761"/>
              <a:gd name="connsiteY10" fmla="*/ 3818463 h 4676455"/>
              <a:gd name="connsiteX11" fmla="*/ 4334695 w 4734761"/>
              <a:gd name="connsiteY11" fmla="*/ 3427574 h 4676455"/>
              <a:gd name="connsiteX12" fmla="*/ 4516179 w 4734761"/>
              <a:gd name="connsiteY12" fmla="*/ 3029705 h 4676455"/>
              <a:gd name="connsiteX13" fmla="*/ 4620881 w 4734761"/>
              <a:gd name="connsiteY13" fmla="*/ 2708618 h 4676455"/>
              <a:gd name="connsiteX14" fmla="*/ 4648802 w 4734761"/>
              <a:gd name="connsiteY14" fmla="*/ 2415452 h 4676455"/>
              <a:gd name="connsiteX15" fmla="*/ 4250933 w 4734761"/>
              <a:gd name="connsiteY15" fmla="*/ 2736539 h 4676455"/>
              <a:gd name="connsiteX16" fmla="*/ 4648802 w 4734761"/>
              <a:gd name="connsiteY16" fmla="*/ 2073425 h 4676455"/>
              <a:gd name="connsiteX17" fmla="*/ 4732563 w 4734761"/>
              <a:gd name="connsiteY17" fmla="*/ 1605754 h 4676455"/>
              <a:gd name="connsiteX18" fmla="*/ 4599941 w 4734761"/>
              <a:gd name="connsiteY18" fmla="*/ 1389370 h 4676455"/>
              <a:gd name="connsiteX19" fmla="*/ 4362615 w 4734761"/>
              <a:gd name="connsiteY19" fmla="*/ 1619715 h 4676455"/>
              <a:gd name="connsiteX20" fmla="*/ 4606921 w 4734761"/>
              <a:gd name="connsiteY20" fmla="*/ 1186945 h 4676455"/>
              <a:gd name="connsiteX21" fmla="*/ 4516179 w 4734761"/>
              <a:gd name="connsiteY21" fmla="*/ 663434 h 4676455"/>
              <a:gd name="connsiteX22" fmla="*/ 4383556 w 4734761"/>
              <a:gd name="connsiteY22" fmla="*/ 279525 h 4676455"/>
              <a:gd name="connsiteX23" fmla="*/ 4446377 w 4734761"/>
              <a:gd name="connsiteY23" fmla="*/ 49180 h 4676455"/>
              <a:gd name="connsiteX24" fmla="*/ 4216032 w 4734761"/>
              <a:gd name="connsiteY24" fmla="*/ 56160 h 4676455"/>
              <a:gd name="connsiteX25" fmla="*/ 3727421 w 4734761"/>
              <a:gd name="connsiteY25" fmla="*/ 49180 h 4676455"/>
              <a:gd name="connsiteX26" fmla="*/ 3427275 w 4734761"/>
              <a:gd name="connsiteY26" fmla="*/ 105021 h 4676455"/>
              <a:gd name="connsiteX27" fmla="*/ 3238811 w 4734761"/>
              <a:gd name="connsiteY27" fmla="*/ 237644 h 4676455"/>
              <a:gd name="connsiteX28" fmla="*/ 3106188 w 4734761"/>
              <a:gd name="connsiteY28" fmla="*/ 530811 h 4676455"/>
              <a:gd name="connsiteX29" fmla="*/ 2966585 w 4734761"/>
              <a:gd name="connsiteY29" fmla="*/ 467989 h 4676455"/>
              <a:gd name="connsiteX30" fmla="*/ 3189950 w 4734761"/>
              <a:gd name="connsiteY30" fmla="*/ 146902 h 4676455"/>
              <a:gd name="connsiteX31" fmla="*/ 3169009 w 4734761"/>
              <a:gd name="connsiteY31" fmla="*/ 319 h 4676455"/>
              <a:gd name="connsiteX32" fmla="*/ 2505895 w 4734761"/>
              <a:gd name="connsiteY32" fmla="*/ 181803 h 4676455"/>
              <a:gd name="connsiteX33" fmla="*/ 2268570 w 4734761"/>
              <a:gd name="connsiteY33" fmla="*/ 328386 h 4676455"/>
              <a:gd name="connsiteX34" fmla="*/ 2205748 w 4734761"/>
              <a:gd name="connsiteY34" fmla="*/ 614573 h 4676455"/>
              <a:gd name="connsiteX35" fmla="*/ 2191788 w 4734761"/>
              <a:gd name="connsiteY35" fmla="*/ 1005461 h 4676455"/>
              <a:gd name="connsiteX36" fmla="*/ 2080105 w 4734761"/>
              <a:gd name="connsiteY36" fmla="*/ 747196 h 4676455"/>
              <a:gd name="connsiteX37" fmla="*/ 2094066 w 4734761"/>
              <a:gd name="connsiteY37" fmla="*/ 502890 h 4676455"/>
              <a:gd name="connsiteX38" fmla="*/ 2080105 w 4734761"/>
              <a:gd name="connsiteY38" fmla="*/ 377247 h 4676455"/>
              <a:gd name="connsiteX39" fmla="*/ 1647336 w 4734761"/>
              <a:gd name="connsiteY39" fmla="*/ 509870 h 4676455"/>
              <a:gd name="connsiteX40" fmla="*/ 1340209 w 4734761"/>
              <a:gd name="connsiteY40" fmla="*/ 698334 h 4676455"/>
              <a:gd name="connsiteX41" fmla="*/ 1102884 w 4734761"/>
              <a:gd name="connsiteY41" fmla="*/ 1040362 h 4676455"/>
              <a:gd name="connsiteX42" fmla="*/ 942341 w 4734761"/>
              <a:gd name="connsiteY42" fmla="*/ 1298628 h 4676455"/>
              <a:gd name="connsiteX43" fmla="*/ 914420 w 4734761"/>
              <a:gd name="connsiteY43" fmla="*/ 1598774 h 4676455"/>
              <a:gd name="connsiteX44" fmla="*/ 1081944 w 4734761"/>
              <a:gd name="connsiteY44" fmla="*/ 1954762 h 4676455"/>
              <a:gd name="connsiteX45" fmla="*/ 1019122 w 4734761"/>
              <a:gd name="connsiteY45" fmla="*/ 2017583 h 4676455"/>
              <a:gd name="connsiteX46" fmla="*/ 872539 w 4734761"/>
              <a:gd name="connsiteY46" fmla="*/ 1605754 h 4676455"/>
              <a:gd name="connsiteX47" fmla="*/ 795757 w 4734761"/>
              <a:gd name="connsiteY47" fmla="*/ 1445211 h 4676455"/>
              <a:gd name="connsiteX48" fmla="*/ 607293 w 4734761"/>
              <a:gd name="connsiteY48" fmla="*/ 1724417 h 4676455"/>
              <a:gd name="connsiteX49" fmla="*/ 369968 w 4734761"/>
              <a:gd name="connsiteY49" fmla="*/ 2031543 h 4676455"/>
              <a:gd name="connsiteX50" fmla="*/ 20 w 4734761"/>
              <a:gd name="connsiteY50" fmla="*/ 1822139 h 4676455"/>
              <a:gd name="connsiteX0" fmla="*/ 11880 w 4446474"/>
              <a:gd name="connsiteY0" fmla="*/ 2527134 h 4676455"/>
              <a:gd name="connsiteX1" fmla="*/ 67721 w 4446474"/>
              <a:gd name="connsiteY1" fmla="*/ 3008764 h 4676455"/>
              <a:gd name="connsiteX2" fmla="*/ 633114 w 4446474"/>
              <a:gd name="connsiteY2" fmla="*/ 3629998 h 4676455"/>
              <a:gd name="connsiteX3" fmla="*/ 1170585 w 4446474"/>
              <a:gd name="connsiteY3" fmla="*/ 3797522 h 4676455"/>
              <a:gd name="connsiteX4" fmla="*/ 1331128 w 4446474"/>
              <a:gd name="connsiteY4" fmla="*/ 4188411 h 4676455"/>
              <a:gd name="connsiteX5" fmla="*/ 1701076 w 4446474"/>
              <a:gd name="connsiteY5" fmla="*/ 4509498 h 4676455"/>
              <a:gd name="connsiteX6" fmla="*/ 2406072 w 4446474"/>
              <a:gd name="connsiteY6" fmla="*/ 4670041 h 4676455"/>
              <a:gd name="connsiteX7" fmla="*/ 3180869 w 4446474"/>
              <a:gd name="connsiteY7" fmla="*/ 4300093 h 4676455"/>
              <a:gd name="connsiteX8" fmla="*/ 3515916 w 4446474"/>
              <a:gd name="connsiteY8" fmla="*/ 4104649 h 4676455"/>
              <a:gd name="connsiteX9" fmla="*/ 3145968 w 4446474"/>
              <a:gd name="connsiteY9" fmla="*/ 3867323 h 4676455"/>
              <a:gd name="connsiteX10" fmla="*/ 3704380 w 4446474"/>
              <a:gd name="connsiteY10" fmla="*/ 3818463 h 4676455"/>
              <a:gd name="connsiteX11" fmla="*/ 4046408 w 4446474"/>
              <a:gd name="connsiteY11" fmla="*/ 3427574 h 4676455"/>
              <a:gd name="connsiteX12" fmla="*/ 4227892 w 4446474"/>
              <a:gd name="connsiteY12" fmla="*/ 3029705 h 4676455"/>
              <a:gd name="connsiteX13" fmla="*/ 4332594 w 4446474"/>
              <a:gd name="connsiteY13" fmla="*/ 2708618 h 4676455"/>
              <a:gd name="connsiteX14" fmla="*/ 4360515 w 4446474"/>
              <a:gd name="connsiteY14" fmla="*/ 2415452 h 4676455"/>
              <a:gd name="connsiteX15" fmla="*/ 3962646 w 4446474"/>
              <a:gd name="connsiteY15" fmla="*/ 2736539 h 4676455"/>
              <a:gd name="connsiteX16" fmla="*/ 4360515 w 4446474"/>
              <a:gd name="connsiteY16" fmla="*/ 2073425 h 4676455"/>
              <a:gd name="connsiteX17" fmla="*/ 4444276 w 4446474"/>
              <a:gd name="connsiteY17" fmla="*/ 1605754 h 4676455"/>
              <a:gd name="connsiteX18" fmla="*/ 4311654 w 4446474"/>
              <a:gd name="connsiteY18" fmla="*/ 1389370 h 4676455"/>
              <a:gd name="connsiteX19" fmla="*/ 4074328 w 4446474"/>
              <a:gd name="connsiteY19" fmla="*/ 1619715 h 4676455"/>
              <a:gd name="connsiteX20" fmla="*/ 4318634 w 4446474"/>
              <a:gd name="connsiteY20" fmla="*/ 1186945 h 4676455"/>
              <a:gd name="connsiteX21" fmla="*/ 4227892 w 4446474"/>
              <a:gd name="connsiteY21" fmla="*/ 663434 h 4676455"/>
              <a:gd name="connsiteX22" fmla="*/ 4095269 w 4446474"/>
              <a:gd name="connsiteY22" fmla="*/ 279525 h 4676455"/>
              <a:gd name="connsiteX23" fmla="*/ 4158090 w 4446474"/>
              <a:gd name="connsiteY23" fmla="*/ 49180 h 4676455"/>
              <a:gd name="connsiteX24" fmla="*/ 3927745 w 4446474"/>
              <a:gd name="connsiteY24" fmla="*/ 56160 h 4676455"/>
              <a:gd name="connsiteX25" fmla="*/ 3439134 w 4446474"/>
              <a:gd name="connsiteY25" fmla="*/ 49180 h 4676455"/>
              <a:gd name="connsiteX26" fmla="*/ 3138988 w 4446474"/>
              <a:gd name="connsiteY26" fmla="*/ 105021 h 4676455"/>
              <a:gd name="connsiteX27" fmla="*/ 2950524 w 4446474"/>
              <a:gd name="connsiteY27" fmla="*/ 237644 h 4676455"/>
              <a:gd name="connsiteX28" fmla="*/ 2817901 w 4446474"/>
              <a:gd name="connsiteY28" fmla="*/ 530811 h 4676455"/>
              <a:gd name="connsiteX29" fmla="*/ 2678298 w 4446474"/>
              <a:gd name="connsiteY29" fmla="*/ 467989 h 4676455"/>
              <a:gd name="connsiteX30" fmla="*/ 2901663 w 4446474"/>
              <a:gd name="connsiteY30" fmla="*/ 146902 h 4676455"/>
              <a:gd name="connsiteX31" fmla="*/ 2880722 w 4446474"/>
              <a:gd name="connsiteY31" fmla="*/ 319 h 4676455"/>
              <a:gd name="connsiteX32" fmla="*/ 2217608 w 4446474"/>
              <a:gd name="connsiteY32" fmla="*/ 181803 h 4676455"/>
              <a:gd name="connsiteX33" fmla="*/ 1980283 w 4446474"/>
              <a:gd name="connsiteY33" fmla="*/ 328386 h 4676455"/>
              <a:gd name="connsiteX34" fmla="*/ 1917461 w 4446474"/>
              <a:gd name="connsiteY34" fmla="*/ 614573 h 4676455"/>
              <a:gd name="connsiteX35" fmla="*/ 1903501 w 4446474"/>
              <a:gd name="connsiteY35" fmla="*/ 1005461 h 4676455"/>
              <a:gd name="connsiteX36" fmla="*/ 1791818 w 4446474"/>
              <a:gd name="connsiteY36" fmla="*/ 747196 h 4676455"/>
              <a:gd name="connsiteX37" fmla="*/ 1805779 w 4446474"/>
              <a:gd name="connsiteY37" fmla="*/ 502890 h 4676455"/>
              <a:gd name="connsiteX38" fmla="*/ 1791818 w 4446474"/>
              <a:gd name="connsiteY38" fmla="*/ 377247 h 4676455"/>
              <a:gd name="connsiteX39" fmla="*/ 1359049 w 4446474"/>
              <a:gd name="connsiteY39" fmla="*/ 509870 h 4676455"/>
              <a:gd name="connsiteX40" fmla="*/ 1051922 w 4446474"/>
              <a:gd name="connsiteY40" fmla="*/ 698334 h 4676455"/>
              <a:gd name="connsiteX41" fmla="*/ 814597 w 4446474"/>
              <a:gd name="connsiteY41" fmla="*/ 1040362 h 4676455"/>
              <a:gd name="connsiteX42" fmla="*/ 654054 w 4446474"/>
              <a:gd name="connsiteY42" fmla="*/ 1298628 h 4676455"/>
              <a:gd name="connsiteX43" fmla="*/ 626133 w 4446474"/>
              <a:gd name="connsiteY43" fmla="*/ 1598774 h 4676455"/>
              <a:gd name="connsiteX44" fmla="*/ 793657 w 4446474"/>
              <a:gd name="connsiteY44" fmla="*/ 1954762 h 4676455"/>
              <a:gd name="connsiteX45" fmla="*/ 730835 w 4446474"/>
              <a:gd name="connsiteY45" fmla="*/ 2017583 h 4676455"/>
              <a:gd name="connsiteX46" fmla="*/ 584252 w 4446474"/>
              <a:gd name="connsiteY46" fmla="*/ 1605754 h 4676455"/>
              <a:gd name="connsiteX47" fmla="*/ 507470 w 4446474"/>
              <a:gd name="connsiteY47" fmla="*/ 1445211 h 4676455"/>
              <a:gd name="connsiteX48" fmla="*/ 319006 w 4446474"/>
              <a:gd name="connsiteY48" fmla="*/ 1724417 h 4676455"/>
              <a:gd name="connsiteX49" fmla="*/ 81681 w 4446474"/>
              <a:gd name="connsiteY49" fmla="*/ 2031543 h 4676455"/>
              <a:gd name="connsiteX50" fmla="*/ 11880 w 4446474"/>
              <a:gd name="connsiteY50" fmla="*/ 2527134 h 4676455"/>
              <a:gd name="connsiteX0" fmla="*/ 29326 w 4429019"/>
              <a:gd name="connsiteY0" fmla="*/ 2520154 h 4676455"/>
              <a:gd name="connsiteX1" fmla="*/ 50266 w 4429019"/>
              <a:gd name="connsiteY1" fmla="*/ 3008764 h 4676455"/>
              <a:gd name="connsiteX2" fmla="*/ 615659 w 4429019"/>
              <a:gd name="connsiteY2" fmla="*/ 3629998 h 4676455"/>
              <a:gd name="connsiteX3" fmla="*/ 1153130 w 4429019"/>
              <a:gd name="connsiteY3" fmla="*/ 3797522 h 4676455"/>
              <a:gd name="connsiteX4" fmla="*/ 1313673 w 4429019"/>
              <a:gd name="connsiteY4" fmla="*/ 4188411 h 4676455"/>
              <a:gd name="connsiteX5" fmla="*/ 1683621 w 4429019"/>
              <a:gd name="connsiteY5" fmla="*/ 4509498 h 4676455"/>
              <a:gd name="connsiteX6" fmla="*/ 2388617 w 4429019"/>
              <a:gd name="connsiteY6" fmla="*/ 4670041 h 4676455"/>
              <a:gd name="connsiteX7" fmla="*/ 3163414 w 4429019"/>
              <a:gd name="connsiteY7" fmla="*/ 4300093 h 4676455"/>
              <a:gd name="connsiteX8" fmla="*/ 3498461 w 4429019"/>
              <a:gd name="connsiteY8" fmla="*/ 4104649 h 4676455"/>
              <a:gd name="connsiteX9" fmla="*/ 3128513 w 4429019"/>
              <a:gd name="connsiteY9" fmla="*/ 3867323 h 4676455"/>
              <a:gd name="connsiteX10" fmla="*/ 3686925 w 4429019"/>
              <a:gd name="connsiteY10" fmla="*/ 3818463 h 4676455"/>
              <a:gd name="connsiteX11" fmla="*/ 4028953 w 4429019"/>
              <a:gd name="connsiteY11" fmla="*/ 3427574 h 4676455"/>
              <a:gd name="connsiteX12" fmla="*/ 4210437 w 4429019"/>
              <a:gd name="connsiteY12" fmla="*/ 3029705 h 4676455"/>
              <a:gd name="connsiteX13" fmla="*/ 4315139 w 4429019"/>
              <a:gd name="connsiteY13" fmla="*/ 2708618 h 4676455"/>
              <a:gd name="connsiteX14" fmla="*/ 4343060 w 4429019"/>
              <a:gd name="connsiteY14" fmla="*/ 2415452 h 4676455"/>
              <a:gd name="connsiteX15" fmla="*/ 3945191 w 4429019"/>
              <a:gd name="connsiteY15" fmla="*/ 2736539 h 4676455"/>
              <a:gd name="connsiteX16" fmla="*/ 4343060 w 4429019"/>
              <a:gd name="connsiteY16" fmla="*/ 2073425 h 4676455"/>
              <a:gd name="connsiteX17" fmla="*/ 4426821 w 4429019"/>
              <a:gd name="connsiteY17" fmla="*/ 1605754 h 4676455"/>
              <a:gd name="connsiteX18" fmla="*/ 4294199 w 4429019"/>
              <a:gd name="connsiteY18" fmla="*/ 1389370 h 4676455"/>
              <a:gd name="connsiteX19" fmla="*/ 4056873 w 4429019"/>
              <a:gd name="connsiteY19" fmla="*/ 1619715 h 4676455"/>
              <a:gd name="connsiteX20" fmla="*/ 4301179 w 4429019"/>
              <a:gd name="connsiteY20" fmla="*/ 1186945 h 4676455"/>
              <a:gd name="connsiteX21" fmla="*/ 4210437 w 4429019"/>
              <a:gd name="connsiteY21" fmla="*/ 663434 h 4676455"/>
              <a:gd name="connsiteX22" fmla="*/ 4077814 w 4429019"/>
              <a:gd name="connsiteY22" fmla="*/ 279525 h 4676455"/>
              <a:gd name="connsiteX23" fmla="*/ 4140635 w 4429019"/>
              <a:gd name="connsiteY23" fmla="*/ 49180 h 4676455"/>
              <a:gd name="connsiteX24" fmla="*/ 3910290 w 4429019"/>
              <a:gd name="connsiteY24" fmla="*/ 56160 h 4676455"/>
              <a:gd name="connsiteX25" fmla="*/ 3421679 w 4429019"/>
              <a:gd name="connsiteY25" fmla="*/ 49180 h 4676455"/>
              <a:gd name="connsiteX26" fmla="*/ 3121533 w 4429019"/>
              <a:gd name="connsiteY26" fmla="*/ 105021 h 4676455"/>
              <a:gd name="connsiteX27" fmla="*/ 2933069 w 4429019"/>
              <a:gd name="connsiteY27" fmla="*/ 237644 h 4676455"/>
              <a:gd name="connsiteX28" fmla="*/ 2800446 w 4429019"/>
              <a:gd name="connsiteY28" fmla="*/ 530811 h 4676455"/>
              <a:gd name="connsiteX29" fmla="*/ 2660843 w 4429019"/>
              <a:gd name="connsiteY29" fmla="*/ 467989 h 4676455"/>
              <a:gd name="connsiteX30" fmla="*/ 2884208 w 4429019"/>
              <a:gd name="connsiteY30" fmla="*/ 146902 h 4676455"/>
              <a:gd name="connsiteX31" fmla="*/ 2863267 w 4429019"/>
              <a:gd name="connsiteY31" fmla="*/ 319 h 4676455"/>
              <a:gd name="connsiteX32" fmla="*/ 2200153 w 4429019"/>
              <a:gd name="connsiteY32" fmla="*/ 181803 h 4676455"/>
              <a:gd name="connsiteX33" fmla="*/ 1962828 w 4429019"/>
              <a:gd name="connsiteY33" fmla="*/ 328386 h 4676455"/>
              <a:gd name="connsiteX34" fmla="*/ 1900006 w 4429019"/>
              <a:gd name="connsiteY34" fmla="*/ 614573 h 4676455"/>
              <a:gd name="connsiteX35" fmla="*/ 1886046 w 4429019"/>
              <a:gd name="connsiteY35" fmla="*/ 1005461 h 4676455"/>
              <a:gd name="connsiteX36" fmla="*/ 1774363 w 4429019"/>
              <a:gd name="connsiteY36" fmla="*/ 747196 h 4676455"/>
              <a:gd name="connsiteX37" fmla="*/ 1788324 w 4429019"/>
              <a:gd name="connsiteY37" fmla="*/ 502890 h 4676455"/>
              <a:gd name="connsiteX38" fmla="*/ 1774363 w 4429019"/>
              <a:gd name="connsiteY38" fmla="*/ 377247 h 4676455"/>
              <a:gd name="connsiteX39" fmla="*/ 1341594 w 4429019"/>
              <a:gd name="connsiteY39" fmla="*/ 509870 h 4676455"/>
              <a:gd name="connsiteX40" fmla="*/ 1034467 w 4429019"/>
              <a:gd name="connsiteY40" fmla="*/ 698334 h 4676455"/>
              <a:gd name="connsiteX41" fmla="*/ 797142 w 4429019"/>
              <a:gd name="connsiteY41" fmla="*/ 1040362 h 4676455"/>
              <a:gd name="connsiteX42" fmla="*/ 636599 w 4429019"/>
              <a:gd name="connsiteY42" fmla="*/ 1298628 h 4676455"/>
              <a:gd name="connsiteX43" fmla="*/ 608678 w 4429019"/>
              <a:gd name="connsiteY43" fmla="*/ 1598774 h 4676455"/>
              <a:gd name="connsiteX44" fmla="*/ 776202 w 4429019"/>
              <a:gd name="connsiteY44" fmla="*/ 1954762 h 4676455"/>
              <a:gd name="connsiteX45" fmla="*/ 713380 w 4429019"/>
              <a:gd name="connsiteY45" fmla="*/ 2017583 h 4676455"/>
              <a:gd name="connsiteX46" fmla="*/ 566797 w 4429019"/>
              <a:gd name="connsiteY46" fmla="*/ 1605754 h 4676455"/>
              <a:gd name="connsiteX47" fmla="*/ 490015 w 4429019"/>
              <a:gd name="connsiteY47" fmla="*/ 1445211 h 4676455"/>
              <a:gd name="connsiteX48" fmla="*/ 301551 w 4429019"/>
              <a:gd name="connsiteY48" fmla="*/ 1724417 h 4676455"/>
              <a:gd name="connsiteX49" fmla="*/ 64226 w 4429019"/>
              <a:gd name="connsiteY49" fmla="*/ 2031543 h 4676455"/>
              <a:gd name="connsiteX50" fmla="*/ 29326 w 4429019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4060291 w 4432437"/>
              <a:gd name="connsiteY19" fmla="*/ 1619715 h 4676455"/>
              <a:gd name="connsiteX20" fmla="*/ 4304597 w 4432437"/>
              <a:gd name="connsiteY20" fmla="*/ 1186945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3976529 w 4432437"/>
              <a:gd name="connsiteY19" fmla="*/ 1563874 h 4676455"/>
              <a:gd name="connsiteX20" fmla="*/ 4304597 w 4432437"/>
              <a:gd name="connsiteY20" fmla="*/ 1186945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3976529 w 4432437"/>
              <a:gd name="connsiteY19" fmla="*/ 1563874 h 4676455"/>
              <a:gd name="connsiteX20" fmla="*/ 4227815 w 4432437"/>
              <a:gd name="connsiteY20" fmla="*/ 1082243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3976529 w 4430239"/>
              <a:gd name="connsiteY19" fmla="*/ 1563874 h 4676455"/>
              <a:gd name="connsiteX20" fmla="*/ 4227815 w 4430239"/>
              <a:gd name="connsiteY20" fmla="*/ 1082243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4081231 w 4430239"/>
              <a:gd name="connsiteY19" fmla="*/ 1466152 h 4676455"/>
              <a:gd name="connsiteX20" fmla="*/ 4227815 w 4430239"/>
              <a:gd name="connsiteY20" fmla="*/ 1082243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4081231 w 4430239"/>
              <a:gd name="connsiteY19" fmla="*/ 1466152 h 4676455"/>
              <a:gd name="connsiteX20" fmla="*/ 4325537 w 4430239"/>
              <a:gd name="connsiteY20" fmla="*/ 1152045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430239" h="4676455">
                <a:moveTo>
                  <a:pt x="32744" y="2520154"/>
                </a:moveTo>
                <a:cubicBezTo>
                  <a:pt x="18784" y="2684187"/>
                  <a:pt x="-44038" y="2823790"/>
                  <a:pt x="53684" y="3008764"/>
                </a:cubicBezTo>
                <a:cubicBezTo>
                  <a:pt x="151406" y="3193738"/>
                  <a:pt x="435266" y="3498538"/>
                  <a:pt x="619077" y="3629998"/>
                </a:cubicBezTo>
                <a:cubicBezTo>
                  <a:pt x="802888" y="3761458"/>
                  <a:pt x="1040212" y="3704453"/>
                  <a:pt x="1156548" y="3797522"/>
                </a:cubicBezTo>
                <a:cubicBezTo>
                  <a:pt x="1272884" y="3890591"/>
                  <a:pt x="1228676" y="4069748"/>
                  <a:pt x="1317091" y="4188411"/>
                </a:cubicBezTo>
                <a:cubicBezTo>
                  <a:pt x="1405506" y="4307074"/>
                  <a:pt x="1507882" y="4429226"/>
                  <a:pt x="1687039" y="4509498"/>
                </a:cubicBezTo>
                <a:cubicBezTo>
                  <a:pt x="1866196" y="4589770"/>
                  <a:pt x="2145403" y="4704942"/>
                  <a:pt x="2392035" y="4670041"/>
                </a:cubicBezTo>
                <a:cubicBezTo>
                  <a:pt x="2638667" y="4635140"/>
                  <a:pt x="2981858" y="4394325"/>
                  <a:pt x="3166832" y="4300093"/>
                </a:cubicBezTo>
                <a:cubicBezTo>
                  <a:pt x="3351806" y="4205861"/>
                  <a:pt x="3507696" y="4176777"/>
                  <a:pt x="3501879" y="4104649"/>
                </a:cubicBezTo>
                <a:cubicBezTo>
                  <a:pt x="3496062" y="4032521"/>
                  <a:pt x="3100520" y="3915021"/>
                  <a:pt x="3131931" y="3867323"/>
                </a:cubicBezTo>
                <a:cubicBezTo>
                  <a:pt x="3163342" y="3819625"/>
                  <a:pt x="3540270" y="3891755"/>
                  <a:pt x="3690343" y="3818463"/>
                </a:cubicBezTo>
                <a:cubicBezTo>
                  <a:pt x="3840416" y="3745172"/>
                  <a:pt x="3945119" y="3559034"/>
                  <a:pt x="4032371" y="3427574"/>
                </a:cubicBezTo>
                <a:cubicBezTo>
                  <a:pt x="4119623" y="3296114"/>
                  <a:pt x="4166157" y="3149531"/>
                  <a:pt x="4213855" y="3029705"/>
                </a:cubicBezTo>
                <a:cubicBezTo>
                  <a:pt x="4261553" y="2909879"/>
                  <a:pt x="4296453" y="2810993"/>
                  <a:pt x="4318557" y="2708618"/>
                </a:cubicBezTo>
                <a:cubicBezTo>
                  <a:pt x="4340661" y="2606243"/>
                  <a:pt x="4408136" y="2410799"/>
                  <a:pt x="4346478" y="2415452"/>
                </a:cubicBezTo>
                <a:cubicBezTo>
                  <a:pt x="4284820" y="2420105"/>
                  <a:pt x="3948609" y="2793543"/>
                  <a:pt x="3948609" y="2736539"/>
                </a:cubicBezTo>
                <a:cubicBezTo>
                  <a:pt x="3948609" y="2679535"/>
                  <a:pt x="4266206" y="2261889"/>
                  <a:pt x="4346478" y="2073425"/>
                </a:cubicBezTo>
                <a:cubicBezTo>
                  <a:pt x="4426750" y="1884961"/>
                  <a:pt x="4430239" y="1708129"/>
                  <a:pt x="4430239" y="1605754"/>
                </a:cubicBezTo>
                <a:cubicBezTo>
                  <a:pt x="4430239" y="1503379"/>
                  <a:pt x="4404646" y="1482439"/>
                  <a:pt x="4346478" y="1459172"/>
                </a:cubicBezTo>
                <a:cubicBezTo>
                  <a:pt x="4288310" y="1435905"/>
                  <a:pt x="4084721" y="1517340"/>
                  <a:pt x="4081231" y="1466152"/>
                </a:cubicBezTo>
                <a:cubicBezTo>
                  <a:pt x="4077741" y="1414964"/>
                  <a:pt x="4303433" y="1285831"/>
                  <a:pt x="4325537" y="1152045"/>
                </a:cubicBezTo>
                <a:cubicBezTo>
                  <a:pt x="4347641" y="1018259"/>
                  <a:pt x="4254573" y="808854"/>
                  <a:pt x="4213855" y="663434"/>
                </a:cubicBezTo>
                <a:cubicBezTo>
                  <a:pt x="4173138" y="518014"/>
                  <a:pt x="4092866" y="381901"/>
                  <a:pt x="4081232" y="279525"/>
                </a:cubicBezTo>
                <a:cubicBezTo>
                  <a:pt x="4069598" y="177149"/>
                  <a:pt x="4171974" y="86407"/>
                  <a:pt x="4144053" y="49180"/>
                </a:cubicBezTo>
                <a:cubicBezTo>
                  <a:pt x="4116132" y="11953"/>
                  <a:pt x="4033534" y="56160"/>
                  <a:pt x="3913708" y="56160"/>
                </a:cubicBezTo>
                <a:cubicBezTo>
                  <a:pt x="3793882" y="56160"/>
                  <a:pt x="3556556" y="41037"/>
                  <a:pt x="3425097" y="49180"/>
                </a:cubicBezTo>
                <a:cubicBezTo>
                  <a:pt x="3293638" y="57323"/>
                  <a:pt x="3206386" y="73610"/>
                  <a:pt x="3124951" y="105021"/>
                </a:cubicBezTo>
                <a:cubicBezTo>
                  <a:pt x="3043516" y="136432"/>
                  <a:pt x="2990001" y="166679"/>
                  <a:pt x="2936487" y="237644"/>
                </a:cubicBezTo>
                <a:cubicBezTo>
                  <a:pt x="2882973" y="308609"/>
                  <a:pt x="2849235" y="492420"/>
                  <a:pt x="2803864" y="530811"/>
                </a:cubicBezTo>
                <a:cubicBezTo>
                  <a:pt x="2758493" y="569202"/>
                  <a:pt x="2650301" y="531974"/>
                  <a:pt x="2664261" y="467989"/>
                </a:cubicBezTo>
                <a:cubicBezTo>
                  <a:pt x="2678221" y="404004"/>
                  <a:pt x="2853889" y="224847"/>
                  <a:pt x="2887626" y="146902"/>
                </a:cubicBezTo>
                <a:cubicBezTo>
                  <a:pt x="2921363" y="68957"/>
                  <a:pt x="2980694" y="-5498"/>
                  <a:pt x="2866685" y="319"/>
                </a:cubicBezTo>
                <a:cubicBezTo>
                  <a:pt x="2752676" y="6136"/>
                  <a:pt x="2353644" y="127125"/>
                  <a:pt x="2203571" y="181803"/>
                </a:cubicBezTo>
                <a:cubicBezTo>
                  <a:pt x="2053498" y="236481"/>
                  <a:pt x="2016270" y="256258"/>
                  <a:pt x="1966246" y="328386"/>
                </a:cubicBezTo>
                <a:cubicBezTo>
                  <a:pt x="1916222" y="400514"/>
                  <a:pt x="1916221" y="501727"/>
                  <a:pt x="1903424" y="614573"/>
                </a:cubicBezTo>
                <a:cubicBezTo>
                  <a:pt x="1890627" y="727419"/>
                  <a:pt x="1910404" y="983357"/>
                  <a:pt x="1889464" y="1005461"/>
                </a:cubicBezTo>
                <a:cubicBezTo>
                  <a:pt x="1868524" y="1027565"/>
                  <a:pt x="1794068" y="830958"/>
                  <a:pt x="1777781" y="747196"/>
                </a:cubicBezTo>
                <a:cubicBezTo>
                  <a:pt x="1761494" y="663434"/>
                  <a:pt x="1791742" y="564548"/>
                  <a:pt x="1791742" y="502890"/>
                </a:cubicBezTo>
                <a:cubicBezTo>
                  <a:pt x="1791742" y="441232"/>
                  <a:pt x="1852236" y="376084"/>
                  <a:pt x="1777781" y="377247"/>
                </a:cubicBezTo>
                <a:cubicBezTo>
                  <a:pt x="1703326" y="378410"/>
                  <a:pt x="1468328" y="456355"/>
                  <a:pt x="1345012" y="509870"/>
                </a:cubicBezTo>
                <a:cubicBezTo>
                  <a:pt x="1221696" y="563385"/>
                  <a:pt x="1128627" y="609919"/>
                  <a:pt x="1037885" y="698334"/>
                </a:cubicBezTo>
                <a:cubicBezTo>
                  <a:pt x="947143" y="786749"/>
                  <a:pt x="866871" y="940313"/>
                  <a:pt x="800560" y="1040362"/>
                </a:cubicBezTo>
                <a:cubicBezTo>
                  <a:pt x="734249" y="1140411"/>
                  <a:pt x="671428" y="1205559"/>
                  <a:pt x="640017" y="1298628"/>
                </a:cubicBezTo>
                <a:cubicBezTo>
                  <a:pt x="608606" y="1391697"/>
                  <a:pt x="588829" y="1489418"/>
                  <a:pt x="612096" y="1598774"/>
                </a:cubicBezTo>
                <a:cubicBezTo>
                  <a:pt x="635363" y="1708130"/>
                  <a:pt x="762170" y="1884961"/>
                  <a:pt x="779620" y="1954762"/>
                </a:cubicBezTo>
                <a:cubicBezTo>
                  <a:pt x="797070" y="2024563"/>
                  <a:pt x="751699" y="2075751"/>
                  <a:pt x="716798" y="2017583"/>
                </a:cubicBezTo>
                <a:cubicBezTo>
                  <a:pt x="681897" y="1959415"/>
                  <a:pt x="607442" y="1701149"/>
                  <a:pt x="570215" y="1605754"/>
                </a:cubicBezTo>
                <a:cubicBezTo>
                  <a:pt x="532988" y="1510359"/>
                  <a:pt x="537641" y="1425434"/>
                  <a:pt x="493433" y="1445211"/>
                </a:cubicBezTo>
                <a:cubicBezTo>
                  <a:pt x="449225" y="1464988"/>
                  <a:pt x="375934" y="1627858"/>
                  <a:pt x="304969" y="1724417"/>
                </a:cubicBezTo>
                <a:cubicBezTo>
                  <a:pt x="234004" y="1820976"/>
                  <a:pt x="182816" y="1891940"/>
                  <a:pt x="137445" y="2024563"/>
                </a:cubicBezTo>
                <a:cubicBezTo>
                  <a:pt x="92074" y="2157186"/>
                  <a:pt x="46704" y="2356121"/>
                  <a:pt x="32744" y="2520154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: фигура 32">
            <a:extLst>
              <a:ext uri="{FF2B5EF4-FFF2-40B4-BE49-F238E27FC236}">
                <a16:creationId xmlns:a16="http://schemas.microsoft.com/office/drawing/2014/main" id="{9C4715D2-E543-74E7-8E86-71113B35ADF9}"/>
              </a:ext>
            </a:extLst>
          </p:cNvPr>
          <p:cNvSpPr/>
          <p:nvPr/>
        </p:nvSpPr>
        <p:spPr>
          <a:xfrm rot="11963688">
            <a:off x="8122700" y="-719245"/>
            <a:ext cx="1898082" cy="2088195"/>
          </a:xfrm>
          <a:custGeom>
            <a:avLst/>
            <a:gdLst>
              <a:gd name="connsiteX0" fmla="*/ 116064 w 4466897"/>
              <a:gd name="connsiteY0" fmla="*/ 1975702 h 4728394"/>
              <a:gd name="connsiteX1" fmla="*/ 25322 w 4466897"/>
              <a:gd name="connsiteY1" fmla="*/ 3029705 h 4728394"/>
              <a:gd name="connsiteX2" fmla="*/ 639576 w 4466897"/>
              <a:gd name="connsiteY2" fmla="*/ 3762621 h 4728394"/>
              <a:gd name="connsiteX3" fmla="*/ 1191008 w 4466897"/>
              <a:gd name="connsiteY3" fmla="*/ 3797522 h 4728394"/>
              <a:gd name="connsiteX4" fmla="*/ 1295710 w 4466897"/>
              <a:gd name="connsiteY4" fmla="*/ 4258212 h 4728394"/>
              <a:gd name="connsiteX5" fmla="*/ 1805261 w 4466897"/>
              <a:gd name="connsiteY5" fmla="*/ 4600240 h 4728394"/>
              <a:gd name="connsiteX6" fmla="*/ 2600999 w 4466897"/>
              <a:gd name="connsiteY6" fmla="*/ 4718902 h 4728394"/>
              <a:gd name="connsiteX7" fmla="*/ 3319954 w 4466897"/>
              <a:gd name="connsiteY7" fmla="*/ 4376875 h 4728394"/>
              <a:gd name="connsiteX8" fmla="*/ 3536339 w 4466897"/>
              <a:gd name="connsiteY8" fmla="*/ 4104649 h 4728394"/>
              <a:gd name="connsiteX9" fmla="*/ 3285054 w 4466897"/>
              <a:gd name="connsiteY9" fmla="*/ 3895244 h 4728394"/>
              <a:gd name="connsiteX10" fmla="*/ 3724803 w 4466897"/>
              <a:gd name="connsiteY10" fmla="*/ 3818463 h 4728394"/>
              <a:gd name="connsiteX11" fmla="*/ 4066831 w 4466897"/>
              <a:gd name="connsiteY11" fmla="*/ 3427574 h 4728394"/>
              <a:gd name="connsiteX12" fmla="*/ 4248315 w 4466897"/>
              <a:gd name="connsiteY12" fmla="*/ 3029705 h 4728394"/>
              <a:gd name="connsiteX13" fmla="*/ 4353017 w 4466897"/>
              <a:gd name="connsiteY13" fmla="*/ 2708618 h 4728394"/>
              <a:gd name="connsiteX14" fmla="*/ 4380938 w 4466897"/>
              <a:gd name="connsiteY14" fmla="*/ 2415452 h 4728394"/>
              <a:gd name="connsiteX15" fmla="*/ 3983069 w 4466897"/>
              <a:gd name="connsiteY15" fmla="*/ 2736539 h 4728394"/>
              <a:gd name="connsiteX16" fmla="*/ 4380938 w 4466897"/>
              <a:gd name="connsiteY16" fmla="*/ 2073425 h 4728394"/>
              <a:gd name="connsiteX17" fmla="*/ 4464699 w 4466897"/>
              <a:gd name="connsiteY17" fmla="*/ 1605754 h 4728394"/>
              <a:gd name="connsiteX18" fmla="*/ 4332077 w 4466897"/>
              <a:gd name="connsiteY18" fmla="*/ 1389370 h 4728394"/>
              <a:gd name="connsiteX19" fmla="*/ 4094751 w 4466897"/>
              <a:gd name="connsiteY19" fmla="*/ 1619715 h 4728394"/>
              <a:gd name="connsiteX20" fmla="*/ 4339057 w 4466897"/>
              <a:gd name="connsiteY20" fmla="*/ 1186945 h 4728394"/>
              <a:gd name="connsiteX21" fmla="*/ 4248315 w 4466897"/>
              <a:gd name="connsiteY21" fmla="*/ 663434 h 4728394"/>
              <a:gd name="connsiteX22" fmla="*/ 4115692 w 4466897"/>
              <a:gd name="connsiteY22" fmla="*/ 279525 h 4728394"/>
              <a:gd name="connsiteX23" fmla="*/ 4178513 w 4466897"/>
              <a:gd name="connsiteY23" fmla="*/ 49180 h 4728394"/>
              <a:gd name="connsiteX24" fmla="*/ 3948168 w 4466897"/>
              <a:gd name="connsiteY24" fmla="*/ 56160 h 4728394"/>
              <a:gd name="connsiteX25" fmla="*/ 3459557 w 4466897"/>
              <a:gd name="connsiteY25" fmla="*/ 49180 h 4728394"/>
              <a:gd name="connsiteX26" fmla="*/ 3159411 w 4466897"/>
              <a:gd name="connsiteY26" fmla="*/ 105021 h 4728394"/>
              <a:gd name="connsiteX27" fmla="*/ 2970947 w 4466897"/>
              <a:gd name="connsiteY27" fmla="*/ 237644 h 4728394"/>
              <a:gd name="connsiteX28" fmla="*/ 2838324 w 4466897"/>
              <a:gd name="connsiteY28" fmla="*/ 530811 h 4728394"/>
              <a:gd name="connsiteX29" fmla="*/ 2698721 w 4466897"/>
              <a:gd name="connsiteY29" fmla="*/ 467989 h 4728394"/>
              <a:gd name="connsiteX30" fmla="*/ 2922086 w 4466897"/>
              <a:gd name="connsiteY30" fmla="*/ 146902 h 4728394"/>
              <a:gd name="connsiteX31" fmla="*/ 2901145 w 4466897"/>
              <a:gd name="connsiteY31" fmla="*/ 319 h 4728394"/>
              <a:gd name="connsiteX32" fmla="*/ 2238031 w 4466897"/>
              <a:gd name="connsiteY32" fmla="*/ 181803 h 4728394"/>
              <a:gd name="connsiteX33" fmla="*/ 2000706 w 4466897"/>
              <a:gd name="connsiteY33" fmla="*/ 328386 h 4728394"/>
              <a:gd name="connsiteX34" fmla="*/ 1937884 w 4466897"/>
              <a:gd name="connsiteY34" fmla="*/ 614573 h 4728394"/>
              <a:gd name="connsiteX35" fmla="*/ 1923924 w 4466897"/>
              <a:gd name="connsiteY35" fmla="*/ 1005461 h 4728394"/>
              <a:gd name="connsiteX36" fmla="*/ 1812241 w 4466897"/>
              <a:gd name="connsiteY36" fmla="*/ 747196 h 4728394"/>
              <a:gd name="connsiteX37" fmla="*/ 1826202 w 4466897"/>
              <a:gd name="connsiteY37" fmla="*/ 502890 h 4728394"/>
              <a:gd name="connsiteX38" fmla="*/ 1812241 w 4466897"/>
              <a:gd name="connsiteY38" fmla="*/ 377247 h 4728394"/>
              <a:gd name="connsiteX39" fmla="*/ 1379472 w 4466897"/>
              <a:gd name="connsiteY39" fmla="*/ 509870 h 4728394"/>
              <a:gd name="connsiteX40" fmla="*/ 1072345 w 4466897"/>
              <a:gd name="connsiteY40" fmla="*/ 698334 h 4728394"/>
              <a:gd name="connsiteX41" fmla="*/ 835020 w 4466897"/>
              <a:gd name="connsiteY41" fmla="*/ 1040362 h 4728394"/>
              <a:gd name="connsiteX42" fmla="*/ 674477 w 4466897"/>
              <a:gd name="connsiteY42" fmla="*/ 1298628 h 4728394"/>
              <a:gd name="connsiteX43" fmla="*/ 646556 w 4466897"/>
              <a:gd name="connsiteY43" fmla="*/ 1598774 h 4728394"/>
              <a:gd name="connsiteX44" fmla="*/ 814080 w 4466897"/>
              <a:gd name="connsiteY44" fmla="*/ 1954762 h 4728394"/>
              <a:gd name="connsiteX45" fmla="*/ 751258 w 4466897"/>
              <a:gd name="connsiteY45" fmla="*/ 2017583 h 4728394"/>
              <a:gd name="connsiteX46" fmla="*/ 604675 w 4466897"/>
              <a:gd name="connsiteY46" fmla="*/ 1605754 h 4728394"/>
              <a:gd name="connsiteX47" fmla="*/ 527893 w 4466897"/>
              <a:gd name="connsiteY47" fmla="*/ 1445211 h 4728394"/>
              <a:gd name="connsiteX48" fmla="*/ 339429 w 4466897"/>
              <a:gd name="connsiteY48" fmla="*/ 1724417 h 4728394"/>
              <a:gd name="connsiteX49" fmla="*/ 102104 w 4466897"/>
              <a:gd name="connsiteY49" fmla="*/ 2024563 h 4728394"/>
              <a:gd name="connsiteX50" fmla="*/ 116064 w 4466897"/>
              <a:gd name="connsiteY50" fmla="*/ 1975702 h 4728394"/>
              <a:gd name="connsiteX0" fmla="*/ 116064 w 4466897"/>
              <a:gd name="connsiteY0" fmla="*/ 1975702 h 4728394"/>
              <a:gd name="connsiteX1" fmla="*/ 25322 w 4466897"/>
              <a:gd name="connsiteY1" fmla="*/ 3029705 h 4728394"/>
              <a:gd name="connsiteX2" fmla="*/ 639576 w 4466897"/>
              <a:gd name="connsiteY2" fmla="*/ 3762621 h 4728394"/>
              <a:gd name="connsiteX3" fmla="*/ 1191008 w 4466897"/>
              <a:gd name="connsiteY3" fmla="*/ 3797522 h 4728394"/>
              <a:gd name="connsiteX4" fmla="*/ 1295710 w 4466897"/>
              <a:gd name="connsiteY4" fmla="*/ 4258212 h 4728394"/>
              <a:gd name="connsiteX5" fmla="*/ 1805261 w 4466897"/>
              <a:gd name="connsiteY5" fmla="*/ 4600240 h 4728394"/>
              <a:gd name="connsiteX6" fmla="*/ 2600999 w 4466897"/>
              <a:gd name="connsiteY6" fmla="*/ 4718902 h 4728394"/>
              <a:gd name="connsiteX7" fmla="*/ 3319954 w 4466897"/>
              <a:gd name="connsiteY7" fmla="*/ 4376875 h 4728394"/>
              <a:gd name="connsiteX8" fmla="*/ 3536339 w 4466897"/>
              <a:gd name="connsiteY8" fmla="*/ 4104649 h 4728394"/>
              <a:gd name="connsiteX9" fmla="*/ 3166391 w 4466897"/>
              <a:gd name="connsiteY9" fmla="*/ 3867323 h 4728394"/>
              <a:gd name="connsiteX10" fmla="*/ 3724803 w 4466897"/>
              <a:gd name="connsiteY10" fmla="*/ 3818463 h 4728394"/>
              <a:gd name="connsiteX11" fmla="*/ 4066831 w 4466897"/>
              <a:gd name="connsiteY11" fmla="*/ 3427574 h 4728394"/>
              <a:gd name="connsiteX12" fmla="*/ 4248315 w 4466897"/>
              <a:gd name="connsiteY12" fmla="*/ 3029705 h 4728394"/>
              <a:gd name="connsiteX13" fmla="*/ 4353017 w 4466897"/>
              <a:gd name="connsiteY13" fmla="*/ 2708618 h 4728394"/>
              <a:gd name="connsiteX14" fmla="*/ 4380938 w 4466897"/>
              <a:gd name="connsiteY14" fmla="*/ 2415452 h 4728394"/>
              <a:gd name="connsiteX15" fmla="*/ 3983069 w 4466897"/>
              <a:gd name="connsiteY15" fmla="*/ 2736539 h 4728394"/>
              <a:gd name="connsiteX16" fmla="*/ 4380938 w 4466897"/>
              <a:gd name="connsiteY16" fmla="*/ 2073425 h 4728394"/>
              <a:gd name="connsiteX17" fmla="*/ 4464699 w 4466897"/>
              <a:gd name="connsiteY17" fmla="*/ 1605754 h 4728394"/>
              <a:gd name="connsiteX18" fmla="*/ 4332077 w 4466897"/>
              <a:gd name="connsiteY18" fmla="*/ 1389370 h 4728394"/>
              <a:gd name="connsiteX19" fmla="*/ 4094751 w 4466897"/>
              <a:gd name="connsiteY19" fmla="*/ 1619715 h 4728394"/>
              <a:gd name="connsiteX20" fmla="*/ 4339057 w 4466897"/>
              <a:gd name="connsiteY20" fmla="*/ 1186945 h 4728394"/>
              <a:gd name="connsiteX21" fmla="*/ 4248315 w 4466897"/>
              <a:gd name="connsiteY21" fmla="*/ 663434 h 4728394"/>
              <a:gd name="connsiteX22" fmla="*/ 4115692 w 4466897"/>
              <a:gd name="connsiteY22" fmla="*/ 279525 h 4728394"/>
              <a:gd name="connsiteX23" fmla="*/ 4178513 w 4466897"/>
              <a:gd name="connsiteY23" fmla="*/ 49180 h 4728394"/>
              <a:gd name="connsiteX24" fmla="*/ 3948168 w 4466897"/>
              <a:gd name="connsiteY24" fmla="*/ 56160 h 4728394"/>
              <a:gd name="connsiteX25" fmla="*/ 3459557 w 4466897"/>
              <a:gd name="connsiteY25" fmla="*/ 49180 h 4728394"/>
              <a:gd name="connsiteX26" fmla="*/ 3159411 w 4466897"/>
              <a:gd name="connsiteY26" fmla="*/ 105021 h 4728394"/>
              <a:gd name="connsiteX27" fmla="*/ 2970947 w 4466897"/>
              <a:gd name="connsiteY27" fmla="*/ 237644 h 4728394"/>
              <a:gd name="connsiteX28" fmla="*/ 2838324 w 4466897"/>
              <a:gd name="connsiteY28" fmla="*/ 530811 h 4728394"/>
              <a:gd name="connsiteX29" fmla="*/ 2698721 w 4466897"/>
              <a:gd name="connsiteY29" fmla="*/ 467989 h 4728394"/>
              <a:gd name="connsiteX30" fmla="*/ 2922086 w 4466897"/>
              <a:gd name="connsiteY30" fmla="*/ 146902 h 4728394"/>
              <a:gd name="connsiteX31" fmla="*/ 2901145 w 4466897"/>
              <a:gd name="connsiteY31" fmla="*/ 319 h 4728394"/>
              <a:gd name="connsiteX32" fmla="*/ 2238031 w 4466897"/>
              <a:gd name="connsiteY32" fmla="*/ 181803 h 4728394"/>
              <a:gd name="connsiteX33" fmla="*/ 2000706 w 4466897"/>
              <a:gd name="connsiteY33" fmla="*/ 328386 h 4728394"/>
              <a:gd name="connsiteX34" fmla="*/ 1937884 w 4466897"/>
              <a:gd name="connsiteY34" fmla="*/ 614573 h 4728394"/>
              <a:gd name="connsiteX35" fmla="*/ 1923924 w 4466897"/>
              <a:gd name="connsiteY35" fmla="*/ 1005461 h 4728394"/>
              <a:gd name="connsiteX36" fmla="*/ 1812241 w 4466897"/>
              <a:gd name="connsiteY36" fmla="*/ 747196 h 4728394"/>
              <a:gd name="connsiteX37" fmla="*/ 1826202 w 4466897"/>
              <a:gd name="connsiteY37" fmla="*/ 502890 h 4728394"/>
              <a:gd name="connsiteX38" fmla="*/ 1812241 w 4466897"/>
              <a:gd name="connsiteY38" fmla="*/ 377247 h 4728394"/>
              <a:gd name="connsiteX39" fmla="*/ 1379472 w 4466897"/>
              <a:gd name="connsiteY39" fmla="*/ 509870 h 4728394"/>
              <a:gd name="connsiteX40" fmla="*/ 1072345 w 4466897"/>
              <a:gd name="connsiteY40" fmla="*/ 698334 h 4728394"/>
              <a:gd name="connsiteX41" fmla="*/ 835020 w 4466897"/>
              <a:gd name="connsiteY41" fmla="*/ 1040362 h 4728394"/>
              <a:gd name="connsiteX42" fmla="*/ 674477 w 4466897"/>
              <a:gd name="connsiteY42" fmla="*/ 1298628 h 4728394"/>
              <a:gd name="connsiteX43" fmla="*/ 646556 w 4466897"/>
              <a:gd name="connsiteY43" fmla="*/ 1598774 h 4728394"/>
              <a:gd name="connsiteX44" fmla="*/ 814080 w 4466897"/>
              <a:gd name="connsiteY44" fmla="*/ 1954762 h 4728394"/>
              <a:gd name="connsiteX45" fmla="*/ 751258 w 4466897"/>
              <a:gd name="connsiteY45" fmla="*/ 2017583 h 4728394"/>
              <a:gd name="connsiteX46" fmla="*/ 604675 w 4466897"/>
              <a:gd name="connsiteY46" fmla="*/ 1605754 h 4728394"/>
              <a:gd name="connsiteX47" fmla="*/ 527893 w 4466897"/>
              <a:gd name="connsiteY47" fmla="*/ 1445211 h 4728394"/>
              <a:gd name="connsiteX48" fmla="*/ 339429 w 4466897"/>
              <a:gd name="connsiteY48" fmla="*/ 1724417 h 4728394"/>
              <a:gd name="connsiteX49" fmla="*/ 102104 w 4466897"/>
              <a:gd name="connsiteY49" fmla="*/ 2024563 h 4728394"/>
              <a:gd name="connsiteX50" fmla="*/ 116064 w 4466897"/>
              <a:gd name="connsiteY50" fmla="*/ 1975702 h 4728394"/>
              <a:gd name="connsiteX0" fmla="*/ 116064 w 4466897"/>
              <a:gd name="connsiteY0" fmla="*/ 1975702 h 4733143"/>
              <a:gd name="connsiteX1" fmla="*/ 25322 w 4466897"/>
              <a:gd name="connsiteY1" fmla="*/ 3029705 h 4733143"/>
              <a:gd name="connsiteX2" fmla="*/ 639576 w 4466897"/>
              <a:gd name="connsiteY2" fmla="*/ 3762621 h 4733143"/>
              <a:gd name="connsiteX3" fmla="*/ 1191008 w 4466897"/>
              <a:gd name="connsiteY3" fmla="*/ 3797522 h 4733143"/>
              <a:gd name="connsiteX4" fmla="*/ 1295710 w 4466897"/>
              <a:gd name="connsiteY4" fmla="*/ 4258212 h 4733143"/>
              <a:gd name="connsiteX5" fmla="*/ 1805261 w 4466897"/>
              <a:gd name="connsiteY5" fmla="*/ 4600240 h 4733143"/>
              <a:gd name="connsiteX6" fmla="*/ 2600999 w 4466897"/>
              <a:gd name="connsiteY6" fmla="*/ 4718902 h 4733143"/>
              <a:gd name="connsiteX7" fmla="*/ 3201292 w 4466897"/>
              <a:gd name="connsiteY7" fmla="*/ 4300093 h 4733143"/>
              <a:gd name="connsiteX8" fmla="*/ 3536339 w 4466897"/>
              <a:gd name="connsiteY8" fmla="*/ 4104649 h 4733143"/>
              <a:gd name="connsiteX9" fmla="*/ 3166391 w 4466897"/>
              <a:gd name="connsiteY9" fmla="*/ 3867323 h 4733143"/>
              <a:gd name="connsiteX10" fmla="*/ 3724803 w 4466897"/>
              <a:gd name="connsiteY10" fmla="*/ 3818463 h 4733143"/>
              <a:gd name="connsiteX11" fmla="*/ 4066831 w 4466897"/>
              <a:gd name="connsiteY11" fmla="*/ 3427574 h 4733143"/>
              <a:gd name="connsiteX12" fmla="*/ 4248315 w 4466897"/>
              <a:gd name="connsiteY12" fmla="*/ 3029705 h 4733143"/>
              <a:gd name="connsiteX13" fmla="*/ 4353017 w 4466897"/>
              <a:gd name="connsiteY13" fmla="*/ 2708618 h 4733143"/>
              <a:gd name="connsiteX14" fmla="*/ 4380938 w 4466897"/>
              <a:gd name="connsiteY14" fmla="*/ 2415452 h 4733143"/>
              <a:gd name="connsiteX15" fmla="*/ 3983069 w 4466897"/>
              <a:gd name="connsiteY15" fmla="*/ 2736539 h 4733143"/>
              <a:gd name="connsiteX16" fmla="*/ 4380938 w 4466897"/>
              <a:gd name="connsiteY16" fmla="*/ 2073425 h 4733143"/>
              <a:gd name="connsiteX17" fmla="*/ 4464699 w 4466897"/>
              <a:gd name="connsiteY17" fmla="*/ 1605754 h 4733143"/>
              <a:gd name="connsiteX18" fmla="*/ 4332077 w 4466897"/>
              <a:gd name="connsiteY18" fmla="*/ 1389370 h 4733143"/>
              <a:gd name="connsiteX19" fmla="*/ 4094751 w 4466897"/>
              <a:gd name="connsiteY19" fmla="*/ 1619715 h 4733143"/>
              <a:gd name="connsiteX20" fmla="*/ 4339057 w 4466897"/>
              <a:gd name="connsiteY20" fmla="*/ 1186945 h 4733143"/>
              <a:gd name="connsiteX21" fmla="*/ 4248315 w 4466897"/>
              <a:gd name="connsiteY21" fmla="*/ 663434 h 4733143"/>
              <a:gd name="connsiteX22" fmla="*/ 4115692 w 4466897"/>
              <a:gd name="connsiteY22" fmla="*/ 279525 h 4733143"/>
              <a:gd name="connsiteX23" fmla="*/ 4178513 w 4466897"/>
              <a:gd name="connsiteY23" fmla="*/ 49180 h 4733143"/>
              <a:gd name="connsiteX24" fmla="*/ 3948168 w 4466897"/>
              <a:gd name="connsiteY24" fmla="*/ 56160 h 4733143"/>
              <a:gd name="connsiteX25" fmla="*/ 3459557 w 4466897"/>
              <a:gd name="connsiteY25" fmla="*/ 49180 h 4733143"/>
              <a:gd name="connsiteX26" fmla="*/ 3159411 w 4466897"/>
              <a:gd name="connsiteY26" fmla="*/ 105021 h 4733143"/>
              <a:gd name="connsiteX27" fmla="*/ 2970947 w 4466897"/>
              <a:gd name="connsiteY27" fmla="*/ 237644 h 4733143"/>
              <a:gd name="connsiteX28" fmla="*/ 2838324 w 4466897"/>
              <a:gd name="connsiteY28" fmla="*/ 530811 h 4733143"/>
              <a:gd name="connsiteX29" fmla="*/ 2698721 w 4466897"/>
              <a:gd name="connsiteY29" fmla="*/ 467989 h 4733143"/>
              <a:gd name="connsiteX30" fmla="*/ 2922086 w 4466897"/>
              <a:gd name="connsiteY30" fmla="*/ 146902 h 4733143"/>
              <a:gd name="connsiteX31" fmla="*/ 2901145 w 4466897"/>
              <a:gd name="connsiteY31" fmla="*/ 319 h 4733143"/>
              <a:gd name="connsiteX32" fmla="*/ 2238031 w 4466897"/>
              <a:gd name="connsiteY32" fmla="*/ 181803 h 4733143"/>
              <a:gd name="connsiteX33" fmla="*/ 2000706 w 4466897"/>
              <a:gd name="connsiteY33" fmla="*/ 328386 h 4733143"/>
              <a:gd name="connsiteX34" fmla="*/ 1937884 w 4466897"/>
              <a:gd name="connsiteY34" fmla="*/ 614573 h 4733143"/>
              <a:gd name="connsiteX35" fmla="*/ 1923924 w 4466897"/>
              <a:gd name="connsiteY35" fmla="*/ 1005461 h 4733143"/>
              <a:gd name="connsiteX36" fmla="*/ 1812241 w 4466897"/>
              <a:gd name="connsiteY36" fmla="*/ 747196 h 4733143"/>
              <a:gd name="connsiteX37" fmla="*/ 1826202 w 4466897"/>
              <a:gd name="connsiteY37" fmla="*/ 502890 h 4733143"/>
              <a:gd name="connsiteX38" fmla="*/ 1812241 w 4466897"/>
              <a:gd name="connsiteY38" fmla="*/ 377247 h 4733143"/>
              <a:gd name="connsiteX39" fmla="*/ 1379472 w 4466897"/>
              <a:gd name="connsiteY39" fmla="*/ 509870 h 4733143"/>
              <a:gd name="connsiteX40" fmla="*/ 1072345 w 4466897"/>
              <a:gd name="connsiteY40" fmla="*/ 698334 h 4733143"/>
              <a:gd name="connsiteX41" fmla="*/ 835020 w 4466897"/>
              <a:gd name="connsiteY41" fmla="*/ 1040362 h 4733143"/>
              <a:gd name="connsiteX42" fmla="*/ 674477 w 4466897"/>
              <a:gd name="connsiteY42" fmla="*/ 1298628 h 4733143"/>
              <a:gd name="connsiteX43" fmla="*/ 646556 w 4466897"/>
              <a:gd name="connsiteY43" fmla="*/ 1598774 h 4733143"/>
              <a:gd name="connsiteX44" fmla="*/ 814080 w 4466897"/>
              <a:gd name="connsiteY44" fmla="*/ 1954762 h 4733143"/>
              <a:gd name="connsiteX45" fmla="*/ 751258 w 4466897"/>
              <a:gd name="connsiteY45" fmla="*/ 2017583 h 4733143"/>
              <a:gd name="connsiteX46" fmla="*/ 604675 w 4466897"/>
              <a:gd name="connsiteY46" fmla="*/ 1605754 h 4733143"/>
              <a:gd name="connsiteX47" fmla="*/ 527893 w 4466897"/>
              <a:gd name="connsiteY47" fmla="*/ 1445211 h 4733143"/>
              <a:gd name="connsiteX48" fmla="*/ 339429 w 4466897"/>
              <a:gd name="connsiteY48" fmla="*/ 1724417 h 4733143"/>
              <a:gd name="connsiteX49" fmla="*/ 102104 w 4466897"/>
              <a:gd name="connsiteY49" fmla="*/ 2024563 h 4733143"/>
              <a:gd name="connsiteX50" fmla="*/ 116064 w 4466897"/>
              <a:gd name="connsiteY50" fmla="*/ 1975702 h 4733143"/>
              <a:gd name="connsiteX0" fmla="*/ 116064 w 4466897"/>
              <a:gd name="connsiteY0" fmla="*/ 1975702 h 4690095"/>
              <a:gd name="connsiteX1" fmla="*/ 25322 w 4466897"/>
              <a:gd name="connsiteY1" fmla="*/ 3029705 h 4690095"/>
              <a:gd name="connsiteX2" fmla="*/ 639576 w 4466897"/>
              <a:gd name="connsiteY2" fmla="*/ 3762621 h 4690095"/>
              <a:gd name="connsiteX3" fmla="*/ 1191008 w 4466897"/>
              <a:gd name="connsiteY3" fmla="*/ 3797522 h 4690095"/>
              <a:gd name="connsiteX4" fmla="*/ 1295710 w 4466897"/>
              <a:gd name="connsiteY4" fmla="*/ 4258212 h 4690095"/>
              <a:gd name="connsiteX5" fmla="*/ 1805261 w 4466897"/>
              <a:gd name="connsiteY5" fmla="*/ 4600240 h 4690095"/>
              <a:gd name="connsiteX6" fmla="*/ 2426495 w 4466897"/>
              <a:gd name="connsiteY6" fmla="*/ 4670041 h 4690095"/>
              <a:gd name="connsiteX7" fmla="*/ 3201292 w 4466897"/>
              <a:gd name="connsiteY7" fmla="*/ 4300093 h 4690095"/>
              <a:gd name="connsiteX8" fmla="*/ 3536339 w 4466897"/>
              <a:gd name="connsiteY8" fmla="*/ 4104649 h 4690095"/>
              <a:gd name="connsiteX9" fmla="*/ 3166391 w 4466897"/>
              <a:gd name="connsiteY9" fmla="*/ 3867323 h 4690095"/>
              <a:gd name="connsiteX10" fmla="*/ 3724803 w 4466897"/>
              <a:gd name="connsiteY10" fmla="*/ 3818463 h 4690095"/>
              <a:gd name="connsiteX11" fmla="*/ 4066831 w 4466897"/>
              <a:gd name="connsiteY11" fmla="*/ 3427574 h 4690095"/>
              <a:gd name="connsiteX12" fmla="*/ 4248315 w 4466897"/>
              <a:gd name="connsiteY12" fmla="*/ 3029705 h 4690095"/>
              <a:gd name="connsiteX13" fmla="*/ 4353017 w 4466897"/>
              <a:gd name="connsiteY13" fmla="*/ 2708618 h 4690095"/>
              <a:gd name="connsiteX14" fmla="*/ 4380938 w 4466897"/>
              <a:gd name="connsiteY14" fmla="*/ 2415452 h 4690095"/>
              <a:gd name="connsiteX15" fmla="*/ 3983069 w 4466897"/>
              <a:gd name="connsiteY15" fmla="*/ 2736539 h 4690095"/>
              <a:gd name="connsiteX16" fmla="*/ 4380938 w 4466897"/>
              <a:gd name="connsiteY16" fmla="*/ 2073425 h 4690095"/>
              <a:gd name="connsiteX17" fmla="*/ 4464699 w 4466897"/>
              <a:gd name="connsiteY17" fmla="*/ 1605754 h 4690095"/>
              <a:gd name="connsiteX18" fmla="*/ 4332077 w 4466897"/>
              <a:gd name="connsiteY18" fmla="*/ 1389370 h 4690095"/>
              <a:gd name="connsiteX19" fmla="*/ 4094751 w 4466897"/>
              <a:gd name="connsiteY19" fmla="*/ 1619715 h 4690095"/>
              <a:gd name="connsiteX20" fmla="*/ 4339057 w 4466897"/>
              <a:gd name="connsiteY20" fmla="*/ 1186945 h 4690095"/>
              <a:gd name="connsiteX21" fmla="*/ 4248315 w 4466897"/>
              <a:gd name="connsiteY21" fmla="*/ 663434 h 4690095"/>
              <a:gd name="connsiteX22" fmla="*/ 4115692 w 4466897"/>
              <a:gd name="connsiteY22" fmla="*/ 279525 h 4690095"/>
              <a:gd name="connsiteX23" fmla="*/ 4178513 w 4466897"/>
              <a:gd name="connsiteY23" fmla="*/ 49180 h 4690095"/>
              <a:gd name="connsiteX24" fmla="*/ 3948168 w 4466897"/>
              <a:gd name="connsiteY24" fmla="*/ 56160 h 4690095"/>
              <a:gd name="connsiteX25" fmla="*/ 3459557 w 4466897"/>
              <a:gd name="connsiteY25" fmla="*/ 49180 h 4690095"/>
              <a:gd name="connsiteX26" fmla="*/ 3159411 w 4466897"/>
              <a:gd name="connsiteY26" fmla="*/ 105021 h 4690095"/>
              <a:gd name="connsiteX27" fmla="*/ 2970947 w 4466897"/>
              <a:gd name="connsiteY27" fmla="*/ 237644 h 4690095"/>
              <a:gd name="connsiteX28" fmla="*/ 2838324 w 4466897"/>
              <a:gd name="connsiteY28" fmla="*/ 530811 h 4690095"/>
              <a:gd name="connsiteX29" fmla="*/ 2698721 w 4466897"/>
              <a:gd name="connsiteY29" fmla="*/ 467989 h 4690095"/>
              <a:gd name="connsiteX30" fmla="*/ 2922086 w 4466897"/>
              <a:gd name="connsiteY30" fmla="*/ 146902 h 4690095"/>
              <a:gd name="connsiteX31" fmla="*/ 2901145 w 4466897"/>
              <a:gd name="connsiteY31" fmla="*/ 319 h 4690095"/>
              <a:gd name="connsiteX32" fmla="*/ 2238031 w 4466897"/>
              <a:gd name="connsiteY32" fmla="*/ 181803 h 4690095"/>
              <a:gd name="connsiteX33" fmla="*/ 2000706 w 4466897"/>
              <a:gd name="connsiteY33" fmla="*/ 328386 h 4690095"/>
              <a:gd name="connsiteX34" fmla="*/ 1937884 w 4466897"/>
              <a:gd name="connsiteY34" fmla="*/ 614573 h 4690095"/>
              <a:gd name="connsiteX35" fmla="*/ 1923924 w 4466897"/>
              <a:gd name="connsiteY35" fmla="*/ 1005461 h 4690095"/>
              <a:gd name="connsiteX36" fmla="*/ 1812241 w 4466897"/>
              <a:gd name="connsiteY36" fmla="*/ 747196 h 4690095"/>
              <a:gd name="connsiteX37" fmla="*/ 1826202 w 4466897"/>
              <a:gd name="connsiteY37" fmla="*/ 502890 h 4690095"/>
              <a:gd name="connsiteX38" fmla="*/ 1812241 w 4466897"/>
              <a:gd name="connsiteY38" fmla="*/ 377247 h 4690095"/>
              <a:gd name="connsiteX39" fmla="*/ 1379472 w 4466897"/>
              <a:gd name="connsiteY39" fmla="*/ 509870 h 4690095"/>
              <a:gd name="connsiteX40" fmla="*/ 1072345 w 4466897"/>
              <a:gd name="connsiteY40" fmla="*/ 698334 h 4690095"/>
              <a:gd name="connsiteX41" fmla="*/ 835020 w 4466897"/>
              <a:gd name="connsiteY41" fmla="*/ 1040362 h 4690095"/>
              <a:gd name="connsiteX42" fmla="*/ 674477 w 4466897"/>
              <a:gd name="connsiteY42" fmla="*/ 1298628 h 4690095"/>
              <a:gd name="connsiteX43" fmla="*/ 646556 w 4466897"/>
              <a:gd name="connsiteY43" fmla="*/ 1598774 h 4690095"/>
              <a:gd name="connsiteX44" fmla="*/ 814080 w 4466897"/>
              <a:gd name="connsiteY44" fmla="*/ 1954762 h 4690095"/>
              <a:gd name="connsiteX45" fmla="*/ 751258 w 4466897"/>
              <a:gd name="connsiteY45" fmla="*/ 2017583 h 4690095"/>
              <a:gd name="connsiteX46" fmla="*/ 604675 w 4466897"/>
              <a:gd name="connsiteY46" fmla="*/ 1605754 h 4690095"/>
              <a:gd name="connsiteX47" fmla="*/ 527893 w 4466897"/>
              <a:gd name="connsiteY47" fmla="*/ 1445211 h 4690095"/>
              <a:gd name="connsiteX48" fmla="*/ 339429 w 4466897"/>
              <a:gd name="connsiteY48" fmla="*/ 1724417 h 4690095"/>
              <a:gd name="connsiteX49" fmla="*/ 102104 w 4466897"/>
              <a:gd name="connsiteY49" fmla="*/ 2024563 h 4690095"/>
              <a:gd name="connsiteX50" fmla="*/ 116064 w 4466897"/>
              <a:gd name="connsiteY50" fmla="*/ 1975702 h 4690095"/>
              <a:gd name="connsiteX0" fmla="*/ 116064 w 4466897"/>
              <a:gd name="connsiteY0" fmla="*/ 1975702 h 4676002"/>
              <a:gd name="connsiteX1" fmla="*/ 25322 w 4466897"/>
              <a:gd name="connsiteY1" fmla="*/ 3029705 h 4676002"/>
              <a:gd name="connsiteX2" fmla="*/ 639576 w 4466897"/>
              <a:gd name="connsiteY2" fmla="*/ 3762621 h 4676002"/>
              <a:gd name="connsiteX3" fmla="*/ 1191008 w 4466897"/>
              <a:gd name="connsiteY3" fmla="*/ 3797522 h 4676002"/>
              <a:gd name="connsiteX4" fmla="*/ 1295710 w 4466897"/>
              <a:gd name="connsiteY4" fmla="*/ 4258212 h 4676002"/>
              <a:gd name="connsiteX5" fmla="*/ 1721499 w 4466897"/>
              <a:gd name="connsiteY5" fmla="*/ 4509498 h 4676002"/>
              <a:gd name="connsiteX6" fmla="*/ 2426495 w 4466897"/>
              <a:gd name="connsiteY6" fmla="*/ 4670041 h 4676002"/>
              <a:gd name="connsiteX7" fmla="*/ 3201292 w 4466897"/>
              <a:gd name="connsiteY7" fmla="*/ 4300093 h 4676002"/>
              <a:gd name="connsiteX8" fmla="*/ 3536339 w 4466897"/>
              <a:gd name="connsiteY8" fmla="*/ 4104649 h 4676002"/>
              <a:gd name="connsiteX9" fmla="*/ 3166391 w 4466897"/>
              <a:gd name="connsiteY9" fmla="*/ 3867323 h 4676002"/>
              <a:gd name="connsiteX10" fmla="*/ 3724803 w 4466897"/>
              <a:gd name="connsiteY10" fmla="*/ 3818463 h 4676002"/>
              <a:gd name="connsiteX11" fmla="*/ 4066831 w 4466897"/>
              <a:gd name="connsiteY11" fmla="*/ 3427574 h 4676002"/>
              <a:gd name="connsiteX12" fmla="*/ 4248315 w 4466897"/>
              <a:gd name="connsiteY12" fmla="*/ 3029705 h 4676002"/>
              <a:gd name="connsiteX13" fmla="*/ 4353017 w 4466897"/>
              <a:gd name="connsiteY13" fmla="*/ 2708618 h 4676002"/>
              <a:gd name="connsiteX14" fmla="*/ 4380938 w 4466897"/>
              <a:gd name="connsiteY14" fmla="*/ 2415452 h 4676002"/>
              <a:gd name="connsiteX15" fmla="*/ 3983069 w 4466897"/>
              <a:gd name="connsiteY15" fmla="*/ 2736539 h 4676002"/>
              <a:gd name="connsiteX16" fmla="*/ 4380938 w 4466897"/>
              <a:gd name="connsiteY16" fmla="*/ 2073425 h 4676002"/>
              <a:gd name="connsiteX17" fmla="*/ 4464699 w 4466897"/>
              <a:gd name="connsiteY17" fmla="*/ 1605754 h 4676002"/>
              <a:gd name="connsiteX18" fmla="*/ 4332077 w 4466897"/>
              <a:gd name="connsiteY18" fmla="*/ 1389370 h 4676002"/>
              <a:gd name="connsiteX19" fmla="*/ 4094751 w 4466897"/>
              <a:gd name="connsiteY19" fmla="*/ 1619715 h 4676002"/>
              <a:gd name="connsiteX20" fmla="*/ 4339057 w 4466897"/>
              <a:gd name="connsiteY20" fmla="*/ 1186945 h 4676002"/>
              <a:gd name="connsiteX21" fmla="*/ 4248315 w 4466897"/>
              <a:gd name="connsiteY21" fmla="*/ 663434 h 4676002"/>
              <a:gd name="connsiteX22" fmla="*/ 4115692 w 4466897"/>
              <a:gd name="connsiteY22" fmla="*/ 279525 h 4676002"/>
              <a:gd name="connsiteX23" fmla="*/ 4178513 w 4466897"/>
              <a:gd name="connsiteY23" fmla="*/ 49180 h 4676002"/>
              <a:gd name="connsiteX24" fmla="*/ 3948168 w 4466897"/>
              <a:gd name="connsiteY24" fmla="*/ 56160 h 4676002"/>
              <a:gd name="connsiteX25" fmla="*/ 3459557 w 4466897"/>
              <a:gd name="connsiteY25" fmla="*/ 49180 h 4676002"/>
              <a:gd name="connsiteX26" fmla="*/ 3159411 w 4466897"/>
              <a:gd name="connsiteY26" fmla="*/ 105021 h 4676002"/>
              <a:gd name="connsiteX27" fmla="*/ 2970947 w 4466897"/>
              <a:gd name="connsiteY27" fmla="*/ 237644 h 4676002"/>
              <a:gd name="connsiteX28" fmla="*/ 2838324 w 4466897"/>
              <a:gd name="connsiteY28" fmla="*/ 530811 h 4676002"/>
              <a:gd name="connsiteX29" fmla="*/ 2698721 w 4466897"/>
              <a:gd name="connsiteY29" fmla="*/ 467989 h 4676002"/>
              <a:gd name="connsiteX30" fmla="*/ 2922086 w 4466897"/>
              <a:gd name="connsiteY30" fmla="*/ 146902 h 4676002"/>
              <a:gd name="connsiteX31" fmla="*/ 2901145 w 4466897"/>
              <a:gd name="connsiteY31" fmla="*/ 319 h 4676002"/>
              <a:gd name="connsiteX32" fmla="*/ 2238031 w 4466897"/>
              <a:gd name="connsiteY32" fmla="*/ 181803 h 4676002"/>
              <a:gd name="connsiteX33" fmla="*/ 2000706 w 4466897"/>
              <a:gd name="connsiteY33" fmla="*/ 328386 h 4676002"/>
              <a:gd name="connsiteX34" fmla="*/ 1937884 w 4466897"/>
              <a:gd name="connsiteY34" fmla="*/ 614573 h 4676002"/>
              <a:gd name="connsiteX35" fmla="*/ 1923924 w 4466897"/>
              <a:gd name="connsiteY35" fmla="*/ 1005461 h 4676002"/>
              <a:gd name="connsiteX36" fmla="*/ 1812241 w 4466897"/>
              <a:gd name="connsiteY36" fmla="*/ 747196 h 4676002"/>
              <a:gd name="connsiteX37" fmla="*/ 1826202 w 4466897"/>
              <a:gd name="connsiteY37" fmla="*/ 502890 h 4676002"/>
              <a:gd name="connsiteX38" fmla="*/ 1812241 w 4466897"/>
              <a:gd name="connsiteY38" fmla="*/ 377247 h 4676002"/>
              <a:gd name="connsiteX39" fmla="*/ 1379472 w 4466897"/>
              <a:gd name="connsiteY39" fmla="*/ 509870 h 4676002"/>
              <a:gd name="connsiteX40" fmla="*/ 1072345 w 4466897"/>
              <a:gd name="connsiteY40" fmla="*/ 698334 h 4676002"/>
              <a:gd name="connsiteX41" fmla="*/ 835020 w 4466897"/>
              <a:gd name="connsiteY41" fmla="*/ 1040362 h 4676002"/>
              <a:gd name="connsiteX42" fmla="*/ 674477 w 4466897"/>
              <a:gd name="connsiteY42" fmla="*/ 1298628 h 4676002"/>
              <a:gd name="connsiteX43" fmla="*/ 646556 w 4466897"/>
              <a:gd name="connsiteY43" fmla="*/ 1598774 h 4676002"/>
              <a:gd name="connsiteX44" fmla="*/ 814080 w 4466897"/>
              <a:gd name="connsiteY44" fmla="*/ 1954762 h 4676002"/>
              <a:gd name="connsiteX45" fmla="*/ 751258 w 4466897"/>
              <a:gd name="connsiteY45" fmla="*/ 2017583 h 4676002"/>
              <a:gd name="connsiteX46" fmla="*/ 604675 w 4466897"/>
              <a:gd name="connsiteY46" fmla="*/ 1605754 h 4676002"/>
              <a:gd name="connsiteX47" fmla="*/ 527893 w 4466897"/>
              <a:gd name="connsiteY47" fmla="*/ 1445211 h 4676002"/>
              <a:gd name="connsiteX48" fmla="*/ 339429 w 4466897"/>
              <a:gd name="connsiteY48" fmla="*/ 1724417 h 4676002"/>
              <a:gd name="connsiteX49" fmla="*/ 102104 w 4466897"/>
              <a:gd name="connsiteY49" fmla="*/ 2024563 h 4676002"/>
              <a:gd name="connsiteX50" fmla="*/ 116064 w 4466897"/>
              <a:gd name="connsiteY50" fmla="*/ 1975702 h 4676002"/>
              <a:gd name="connsiteX0" fmla="*/ 116064 w 4466897"/>
              <a:gd name="connsiteY0" fmla="*/ 1975702 h 4676455"/>
              <a:gd name="connsiteX1" fmla="*/ 25322 w 4466897"/>
              <a:gd name="connsiteY1" fmla="*/ 3029705 h 4676455"/>
              <a:gd name="connsiteX2" fmla="*/ 639576 w 4466897"/>
              <a:gd name="connsiteY2" fmla="*/ 3762621 h 4676455"/>
              <a:gd name="connsiteX3" fmla="*/ 1191008 w 4466897"/>
              <a:gd name="connsiteY3" fmla="*/ 3797522 h 4676455"/>
              <a:gd name="connsiteX4" fmla="*/ 1351551 w 4466897"/>
              <a:gd name="connsiteY4" fmla="*/ 4188411 h 4676455"/>
              <a:gd name="connsiteX5" fmla="*/ 1721499 w 4466897"/>
              <a:gd name="connsiteY5" fmla="*/ 4509498 h 4676455"/>
              <a:gd name="connsiteX6" fmla="*/ 2426495 w 4466897"/>
              <a:gd name="connsiteY6" fmla="*/ 4670041 h 4676455"/>
              <a:gd name="connsiteX7" fmla="*/ 3201292 w 4466897"/>
              <a:gd name="connsiteY7" fmla="*/ 4300093 h 4676455"/>
              <a:gd name="connsiteX8" fmla="*/ 3536339 w 4466897"/>
              <a:gd name="connsiteY8" fmla="*/ 4104649 h 4676455"/>
              <a:gd name="connsiteX9" fmla="*/ 3166391 w 4466897"/>
              <a:gd name="connsiteY9" fmla="*/ 3867323 h 4676455"/>
              <a:gd name="connsiteX10" fmla="*/ 3724803 w 4466897"/>
              <a:gd name="connsiteY10" fmla="*/ 3818463 h 4676455"/>
              <a:gd name="connsiteX11" fmla="*/ 4066831 w 4466897"/>
              <a:gd name="connsiteY11" fmla="*/ 3427574 h 4676455"/>
              <a:gd name="connsiteX12" fmla="*/ 4248315 w 4466897"/>
              <a:gd name="connsiteY12" fmla="*/ 3029705 h 4676455"/>
              <a:gd name="connsiteX13" fmla="*/ 4353017 w 4466897"/>
              <a:gd name="connsiteY13" fmla="*/ 2708618 h 4676455"/>
              <a:gd name="connsiteX14" fmla="*/ 4380938 w 4466897"/>
              <a:gd name="connsiteY14" fmla="*/ 2415452 h 4676455"/>
              <a:gd name="connsiteX15" fmla="*/ 3983069 w 4466897"/>
              <a:gd name="connsiteY15" fmla="*/ 2736539 h 4676455"/>
              <a:gd name="connsiteX16" fmla="*/ 4380938 w 4466897"/>
              <a:gd name="connsiteY16" fmla="*/ 2073425 h 4676455"/>
              <a:gd name="connsiteX17" fmla="*/ 4464699 w 4466897"/>
              <a:gd name="connsiteY17" fmla="*/ 1605754 h 4676455"/>
              <a:gd name="connsiteX18" fmla="*/ 4332077 w 4466897"/>
              <a:gd name="connsiteY18" fmla="*/ 1389370 h 4676455"/>
              <a:gd name="connsiteX19" fmla="*/ 4094751 w 4466897"/>
              <a:gd name="connsiteY19" fmla="*/ 1619715 h 4676455"/>
              <a:gd name="connsiteX20" fmla="*/ 4339057 w 4466897"/>
              <a:gd name="connsiteY20" fmla="*/ 1186945 h 4676455"/>
              <a:gd name="connsiteX21" fmla="*/ 4248315 w 4466897"/>
              <a:gd name="connsiteY21" fmla="*/ 663434 h 4676455"/>
              <a:gd name="connsiteX22" fmla="*/ 4115692 w 4466897"/>
              <a:gd name="connsiteY22" fmla="*/ 279525 h 4676455"/>
              <a:gd name="connsiteX23" fmla="*/ 4178513 w 4466897"/>
              <a:gd name="connsiteY23" fmla="*/ 49180 h 4676455"/>
              <a:gd name="connsiteX24" fmla="*/ 3948168 w 4466897"/>
              <a:gd name="connsiteY24" fmla="*/ 56160 h 4676455"/>
              <a:gd name="connsiteX25" fmla="*/ 3459557 w 4466897"/>
              <a:gd name="connsiteY25" fmla="*/ 49180 h 4676455"/>
              <a:gd name="connsiteX26" fmla="*/ 3159411 w 4466897"/>
              <a:gd name="connsiteY26" fmla="*/ 105021 h 4676455"/>
              <a:gd name="connsiteX27" fmla="*/ 2970947 w 4466897"/>
              <a:gd name="connsiteY27" fmla="*/ 237644 h 4676455"/>
              <a:gd name="connsiteX28" fmla="*/ 2838324 w 4466897"/>
              <a:gd name="connsiteY28" fmla="*/ 530811 h 4676455"/>
              <a:gd name="connsiteX29" fmla="*/ 2698721 w 4466897"/>
              <a:gd name="connsiteY29" fmla="*/ 467989 h 4676455"/>
              <a:gd name="connsiteX30" fmla="*/ 2922086 w 4466897"/>
              <a:gd name="connsiteY30" fmla="*/ 146902 h 4676455"/>
              <a:gd name="connsiteX31" fmla="*/ 2901145 w 4466897"/>
              <a:gd name="connsiteY31" fmla="*/ 319 h 4676455"/>
              <a:gd name="connsiteX32" fmla="*/ 2238031 w 4466897"/>
              <a:gd name="connsiteY32" fmla="*/ 181803 h 4676455"/>
              <a:gd name="connsiteX33" fmla="*/ 2000706 w 4466897"/>
              <a:gd name="connsiteY33" fmla="*/ 328386 h 4676455"/>
              <a:gd name="connsiteX34" fmla="*/ 1937884 w 4466897"/>
              <a:gd name="connsiteY34" fmla="*/ 614573 h 4676455"/>
              <a:gd name="connsiteX35" fmla="*/ 1923924 w 4466897"/>
              <a:gd name="connsiteY35" fmla="*/ 1005461 h 4676455"/>
              <a:gd name="connsiteX36" fmla="*/ 1812241 w 4466897"/>
              <a:gd name="connsiteY36" fmla="*/ 747196 h 4676455"/>
              <a:gd name="connsiteX37" fmla="*/ 1826202 w 4466897"/>
              <a:gd name="connsiteY37" fmla="*/ 502890 h 4676455"/>
              <a:gd name="connsiteX38" fmla="*/ 1812241 w 4466897"/>
              <a:gd name="connsiteY38" fmla="*/ 377247 h 4676455"/>
              <a:gd name="connsiteX39" fmla="*/ 1379472 w 4466897"/>
              <a:gd name="connsiteY39" fmla="*/ 509870 h 4676455"/>
              <a:gd name="connsiteX40" fmla="*/ 1072345 w 4466897"/>
              <a:gd name="connsiteY40" fmla="*/ 698334 h 4676455"/>
              <a:gd name="connsiteX41" fmla="*/ 835020 w 4466897"/>
              <a:gd name="connsiteY41" fmla="*/ 1040362 h 4676455"/>
              <a:gd name="connsiteX42" fmla="*/ 674477 w 4466897"/>
              <a:gd name="connsiteY42" fmla="*/ 1298628 h 4676455"/>
              <a:gd name="connsiteX43" fmla="*/ 646556 w 4466897"/>
              <a:gd name="connsiteY43" fmla="*/ 1598774 h 4676455"/>
              <a:gd name="connsiteX44" fmla="*/ 814080 w 4466897"/>
              <a:gd name="connsiteY44" fmla="*/ 1954762 h 4676455"/>
              <a:gd name="connsiteX45" fmla="*/ 751258 w 4466897"/>
              <a:gd name="connsiteY45" fmla="*/ 2017583 h 4676455"/>
              <a:gd name="connsiteX46" fmla="*/ 604675 w 4466897"/>
              <a:gd name="connsiteY46" fmla="*/ 1605754 h 4676455"/>
              <a:gd name="connsiteX47" fmla="*/ 527893 w 4466897"/>
              <a:gd name="connsiteY47" fmla="*/ 1445211 h 4676455"/>
              <a:gd name="connsiteX48" fmla="*/ 339429 w 4466897"/>
              <a:gd name="connsiteY48" fmla="*/ 1724417 h 4676455"/>
              <a:gd name="connsiteX49" fmla="*/ 102104 w 4466897"/>
              <a:gd name="connsiteY49" fmla="*/ 2024563 h 4676455"/>
              <a:gd name="connsiteX50" fmla="*/ 116064 w 4466897"/>
              <a:gd name="connsiteY50" fmla="*/ 1975702 h 4676455"/>
              <a:gd name="connsiteX0" fmla="*/ 116976 w 4467809"/>
              <a:gd name="connsiteY0" fmla="*/ 1975702 h 4676455"/>
              <a:gd name="connsiteX1" fmla="*/ 26234 w 4467809"/>
              <a:gd name="connsiteY1" fmla="*/ 3029705 h 4676455"/>
              <a:gd name="connsiteX2" fmla="*/ 654449 w 4467809"/>
              <a:gd name="connsiteY2" fmla="*/ 3629998 h 4676455"/>
              <a:gd name="connsiteX3" fmla="*/ 1191920 w 4467809"/>
              <a:gd name="connsiteY3" fmla="*/ 3797522 h 4676455"/>
              <a:gd name="connsiteX4" fmla="*/ 1352463 w 4467809"/>
              <a:gd name="connsiteY4" fmla="*/ 4188411 h 4676455"/>
              <a:gd name="connsiteX5" fmla="*/ 1722411 w 4467809"/>
              <a:gd name="connsiteY5" fmla="*/ 4509498 h 4676455"/>
              <a:gd name="connsiteX6" fmla="*/ 2427407 w 4467809"/>
              <a:gd name="connsiteY6" fmla="*/ 4670041 h 4676455"/>
              <a:gd name="connsiteX7" fmla="*/ 3202204 w 4467809"/>
              <a:gd name="connsiteY7" fmla="*/ 4300093 h 4676455"/>
              <a:gd name="connsiteX8" fmla="*/ 3537251 w 4467809"/>
              <a:gd name="connsiteY8" fmla="*/ 4104649 h 4676455"/>
              <a:gd name="connsiteX9" fmla="*/ 3167303 w 4467809"/>
              <a:gd name="connsiteY9" fmla="*/ 3867323 h 4676455"/>
              <a:gd name="connsiteX10" fmla="*/ 3725715 w 4467809"/>
              <a:gd name="connsiteY10" fmla="*/ 3818463 h 4676455"/>
              <a:gd name="connsiteX11" fmla="*/ 4067743 w 4467809"/>
              <a:gd name="connsiteY11" fmla="*/ 3427574 h 4676455"/>
              <a:gd name="connsiteX12" fmla="*/ 4249227 w 4467809"/>
              <a:gd name="connsiteY12" fmla="*/ 3029705 h 4676455"/>
              <a:gd name="connsiteX13" fmla="*/ 4353929 w 4467809"/>
              <a:gd name="connsiteY13" fmla="*/ 2708618 h 4676455"/>
              <a:gd name="connsiteX14" fmla="*/ 4381850 w 4467809"/>
              <a:gd name="connsiteY14" fmla="*/ 2415452 h 4676455"/>
              <a:gd name="connsiteX15" fmla="*/ 3983981 w 4467809"/>
              <a:gd name="connsiteY15" fmla="*/ 2736539 h 4676455"/>
              <a:gd name="connsiteX16" fmla="*/ 4381850 w 4467809"/>
              <a:gd name="connsiteY16" fmla="*/ 2073425 h 4676455"/>
              <a:gd name="connsiteX17" fmla="*/ 4465611 w 4467809"/>
              <a:gd name="connsiteY17" fmla="*/ 1605754 h 4676455"/>
              <a:gd name="connsiteX18" fmla="*/ 4332989 w 4467809"/>
              <a:gd name="connsiteY18" fmla="*/ 1389370 h 4676455"/>
              <a:gd name="connsiteX19" fmla="*/ 4095663 w 4467809"/>
              <a:gd name="connsiteY19" fmla="*/ 1619715 h 4676455"/>
              <a:gd name="connsiteX20" fmla="*/ 4339969 w 4467809"/>
              <a:gd name="connsiteY20" fmla="*/ 1186945 h 4676455"/>
              <a:gd name="connsiteX21" fmla="*/ 4249227 w 4467809"/>
              <a:gd name="connsiteY21" fmla="*/ 663434 h 4676455"/>
              <a:gd name="connsiteX22" fmla="*/ 4116604 w 4467809"/>
              <a:gd name="connsiteY22" fmla="*/ 279525 h 4676455"/>
              <a:gd name="connsiteX23" fmla="*/ 4179425 w 4467809"/>
              <a:gd name="connsiteY23" fmla="*/ 49180 h 4676455"/>
              <a:gd name="connsiteX24" fmla="*/ 3949080 w 4467809"/>
              <a:gd name="connsiteY24" fmla="*/ 56160 h 4676455"/>
              <a:gd name="connsiteX25" fmla="*/ 3460469 w 4467809"/>
              <a:gd name="connsiteY25" fmla="*/ 49180 h 4676455"/>
              <a:gd name="connsiteX26" fmla="*/ 3160323 w 4467809"/>
              <a:gd name="connsiteY26" fmla="*/ 105021 h 4676455"/>
              <a:gd name="connsiteX27" fmla="*/ 2971859 w 4467809"/>
              <a:gd name="connsiteY27" fmla="*/ 237644 h 4676455"/>
              <a:gd name="connsiteX28" fmla="*/ 2839236 w 4467809"/>
              <a:gd name="connsiteY28" fmla="*/ 530811 h 4676455"/>
              <a:gd name="connsiteX29" fmla="*/ 2699633 w 4467809"/>
              <a:gd name="connsiteY29" fmla="*/ 467989 h 4676455"/>
              <a:gd name="connsiteX30" fmla="*/ 2922998 w 4467809"/>
              <a:gd name="connsiteY30" fmla="*/ 146902 h 4676455"/>
              <a:gd name="connsiteX31" fmla="*/ 2902057 w 4467809"/>
              <a:gd name="connsiteY31" fmla="*/ 319 h 4676455"/>
              <a:gd name="connsiteX32" fmla="*/ 2238943 w 4467809"/>
              <a:gd name="connsiteY32" fmla="*/ 181803 h 4676455"/>
              <a:gd name="connsiteX33" fmla="*/ 2001618 w 4467809"/>
              <a:gd name="connsiteY33" fmla="*/ 328386 h 4676455"/>
              <a:gd name="connsiteX34" fmla="*/ 1938796 w 4467809"/>
              <a:gd name="connsiteY34" fmla="*/ 614573 h 4676455"/>
              <a:gd name="connsiteX35" fmla="*/ 1924836 w 4467809"/>
              <a:gd name="connsiteY35" fmla="*/ 1005461 h 4676455"/>
              <a:gd name="connsiteX36" fmla="*/ 1813153 w 4467809"/>
              <a:gd name="connsiteY36" fmla="*/ 747196 h 4676455"/>
              <a:gd name="connsiteX37" fmla="*/ 1827114 w 4467809"/>
              <a:gd name="connsiteY37" fmla="*/ 502890 h 4676455"/>
              <a:gd name="connsiteX38" fmla="*/ 1813153 w 4467809"/>
              <a:gd name="connsiteY38" fmla="*/ 377247 h 4676455"/>
              <a:gd name="connsiteX39" fmla="*/ 1380384 w 4467809"/>
              <a:gd name="connsiteY39" fmla="*/ 509870 h 4676455"/>
              <a:gd name="connsiteX40" fmla="*/ 1073257 w 4467809"/>
              <a:gd name="connsiteY40" fmla="*/ 698334 h 4676455"/>
              <a:gd name="connsiteX41" fmla="*/ 835932 w 4467809"/>
              <a:gd name="connsiteY41" fmla="*/ 1040362 h 4676455"/>
              <a:gd name="connsiteX42" fmla="*/ 675389 w 4467809"/>
              <a:gd name="connsiteY42" fmla="*/ 1298628 h 4676455"/>
              <a:gd name="connsiteX43" fmla="*/ 647468 w 4467809"/>
              <a:gd name="connsiteY43" fmla="*/ 1598774 h 4676455"/>
              <a:gd name="connsiteX44" fmla="*/ 814992 w 4467809"/>
              <a:gd name="connsiteY44" fmla="*/ 1954762 h 4676455"/>
              <a:gd name="connsiteX45" fmla="*/ 752170 w 4467809"/>
              <a:gd name="connsiteY45" fmla="*/ 2017583 h 4676455"/>
              <a:gd name="connsiteX46" fmla="*/ 605587 w 4467809"/>
              <a:gd name="connsiteY46" fmla="*/ 1605754 h 4676455"/>
              <a:gd name="connsiteX47" fmla="*/ 528805 w 4467809"/>
              <a:gd name="connsiteY47" fmla="*/ 1445211 h 4676455"/>
              <a:gd name="connsiteX48" fmla="*/ 340341 w 4467809"/>
              <a:gd name="connsiteY48" fmla="*/ 1724417 h 4676455"/>
              <a:gd name="connsiteX49" fmla="*/ 103016 w 4467809"/>
              <a:gd name="connsiteY49" fmla="*/ 2024563 h 4676455"/>
              <a:gd name="connsiteX50" fmla="*/ 116976 w 4467809"/>
              <a:gd name="connsiteY50" fmla="*/ 1975702 h 4676455"/>
              <a:gd name="connsiteX0" fmla="*/ 116976 w 4467809"/>
              <a:gd name="connsiteY0" fmla="*/ 1975702 h 4676455"/>
              <a:gd name="connsiteX1" fmla="*/ 26234 w 4467809"/>
              <a:gd name="connsiteY1" fmla="*/ 3029705 h 4676455"/>
              <a:gd name="connsiteX2" fmla="*/ 654449 w 4467809"/>
              <a:gd name="connsiteY2" fmla="*/ 3629998 h 4676455"/>
              <a:gd name="connsiteX3" fmla="*/ 1191920 w 4467809"/>
              <a:gd name="connsiteY3" fmla="*/ 3797522 h 4676455"/>
              <a:gd name="connsiteX4" fmla="*/ 1352463 w 4467809"/>
              <a:gd name="connsiteY4" fmla="*/ 4188411 h 4676455"/>
              <a:gd name="connsiteX5" fmla="*/ 1722411 w 4467809"/>
              <a:gd name="connsiteY5" fmla="*/ 4509498 h 4676455"/>
              <a:gd name="connsiteX6" fmla="*/ 2427407 w 4467809"/>
              <a:gd name="connsiteY6" fmla="*/ 4670041 h 4676455"/>
              <a:gd name="connsiteX7" fmla="*/ 3202204 w 4467809"/>
              <a:gd name="connsiteY7" fmla="*/ 4300093 h 4676455"/>
              <a:gd name="connsiteX8" fmla="*/ 3537251 w 4467809"/>
              <a:gd name="connsiteY8" fmla="*/ 4104649 h 4676455"/>
              <a:gd name="connsiteX9" fmla="*/ 3167303 w 4467809"/>
              <a:gd name="connsiteY9" fmla="*/ 3867323 h 4676455"/>
              <a:gd name="connsiteX10" fmla="*/ 3725715 w 4467809"/>
              <a:gd name="connsiteY10" fmla="*/ 3818463 h 4676455"/>
              <a:gd name="connsiteX11" fmla="*/ 4067743 w 4467809"/>
              <a:gd name="connsiteY11" fmla="*/ 3427574 h 4676455"/>
              <a:gd name="connsiteX12" fmla="*/ 4249227 w 4467809"/>
              <a:gd name="connsiteY12" fmla="*/ 3029705 h 4676455"/>
              <a:gd name="connsiteX13" fmla="*/ 4353929 w 4467809"/>
              <a:gd name="connsiteY13" fmla="*/ 2708618 h 4676455"/>
              <a:gd name="connsiteX14" fmla="*/ 4381850 w 4467809"/>
              <a:gd name="connsiteY14" fmla="*/ 2415452 h 4676455"/>
              <a:gd name="connsiteX15" fmla="*/ 3983981 w 4467809"/>
              <a:gd name="connsiteY15" fmla="*/ 2736539 h 4676455"/>
              <a:gd name="connsiteX16" fmla="*/ 4381850 w 4467809"/>
              <a:gd name="connsiteY16" fmla="*/ 2073425 h 4676455"/>
              <a:gd name="connsiteX17" fmla="*/ 4465611 w 4467809"/>
              <a:gd name="connsiteY17" fmla="*/ 1605754 h 4676455"/>
              <a:gd name="connsiteX18" fmla="*/ 4332989 w 4467809"/>
              <a:gd name="connsiteY18" fmla="*/ 1389370 h 4676455"/>
              <a:gd name="connsiteX19" fmla="*/ 4095663 w 4467809"/>
              <a:gd name="connsiteY19" fmla="*/ 1619715 h 4676455"/>
              <a:gd name="connsiteX20" fmla="*/ 4339969 w 4467809"/>
              <a:gd name="connsiteY20" fmla="*/ 1186945 h 4676455"/>
              <a:gd name="connsiteX21" fmla="*/ 4249227 w 4467809"/>
              <a:gd name="connsiteY21" fmla="*/ 663434 h 4676455"/>
              <a:gd name="connsiteX22" fmla="*/ 4116604 w 4467809"/>
              <a:gd name="connsiteY22" fmla="*/ 279525 h 4676455"/>
              <a:gd name="connsiteX23" fmla="*/ 4179425 w 4467809"/>
              <a:gd name="connsiteY23" fmla="*/ 49180 h 4676455"/>
              <a:gd name="connsiteX24" fmla="*/ 3949080 w 4467809"/>
              <a:gd name="connsiteY24" fmla="*/ 56160 h 4676455"/>
              <a:gd name="connsiteX25" fmla="*/ 3460469 w 4467809"/>
              <a:gd name="connsiteY25" fmla="*/ 49180 h 4676455"/>
              <a:gd name="connsiteX26" fmla="*/ 3160323 w 4467809"/>
              <a:gd name="connsiteY26" fmla="*/ 105021 h 4676455"/>
              <a:gd name="connsiteX27" fmla="*/ 2971859 w 4467809"/>
              <a:gd name="connsiteY27" fmla="*/ 237644 h 4676455"/>
              <a:gd name="connsiteX28" fmla="*/ 2839236 w 4467809"/>
              <a:gd name="connsiteY28" fmla="*/ 530811 h 4676455"/>
              <a:gd name="connsiteX29" fmla="*/ 2699633 w 4467809"/>
              <a:gd name="connsiteY29" fmla="*/ 467989 h 4676455"/>
              <a:gd name="connsiteX30" fmla="*/ 2922998 w 4467809"/>
              <a:gd name="connsiteY30" fmla="*/ 146902 h 4676455"/>
              <a:gd name="connsiteX31" fmla="*/ 2902057 w 4467809"/>
              <a:gd name="connsiteY31" fmla="*/ 319 h 4676455"/>
              <a:gd name="connsiteX32" fmla="*/ 2238943 w 4467809"/>
              <a:gd name="connsiteY32" fmla="*/ 181803 h 4676455"/>
              <a:gd name="connsiteX33" fmla="*/ 2001618 w 4467809"/>
              <a:gd name="connsiteY33" fmla="*/ 328386 h 4676455"/>
              <a:gd name="connsiteX34" fmla="*/ 1938796 w 4467809"/>
              <a:gd name="connsiteY34" fmla="*/ 614573 h 4676455"/>
              <a:gd name="connsiteX35" fmla="*/ 1924836 w 4467809"/>
              <a:gd name="connsiteY35" fmla="*/ 1005461 h 4676455"/>
              <a:gd name="connsiteX36" fmla="*/ 1813153 w 4467809"/>
              <a:gd name="connsiteY36" fmla="*/ 747196 h 4676455"/>
              <a:gd name="connsiteX37" fmla="*/ 1827114 w 4467809"/>
              <a:gd name="connsiteY37" fmla="*/ 502890 h 4676455"/>
              <a:gd name="connsiteX38" fmla="*/ 1813153 w 4467809"/>
              <a:gd name="connsiteY38" fmla="*/ 377247 h 4676455"/>
              <a:gd name="connsiteX39" fmla="*/ 1380384 w 4467809"/>
              <a:gd name="connsiteY39" fmla="*/ 509870 h 4676455"/>
              <a:gd name="connsiteX40" fmla="*/ 1073257 w 4467809"/>
              <a:gd name="connsiteY40" fmla="*/ 698334 h 4676455"/>
              <a:gd name="connsiteX41" fmla="*/ 835932 w 4467809"/>
              <a:gd name="connsiteY41" fmla="*/ 1040362 h 4676455"/>
              <a:gd name="connsiteX42" fmla="*/ 675389 w 4467809"/>
              <a:gd name="connsiteY42" fmla="*/ 1298628 h 4676455"/>
              <a:gd name="connsiteX43" fmla="*/ 647468 w 4467809"/>
              <a:gd name="connsiteY43" fmla="*/ 1598774 h 4676455"/>
              <a:gd name="connsiteX44" fmla="*/ 814992 w 4467809"/>
              <a:gd name="connsiteY44" fmla="*/ 1954762 h 4676455"/>
              <a:gd name="connsiteX45" fmla="*/ 752170 w 4467809"/>
              <a:gd name="connsiteY45" fmla="*/ 2017583 h 4676455"/>
              <a:gd name="connsiteX46" fmla="*/ 605587 w 4467809"/>
              <a:gd name="connsiteY46" fmla="*/ 1605754 h 4676455"/>
              <a:gd name="connsiteX47" fmla="*/ 528805 w 4467809"/>
              <a:gd name="connsiteY47" fmla="*/ 1445211 h 4676455"/>
              <a:gd name="connsiteX48" fmla="*/ 340341 w 4467809"/>
              <a:gd name="connsiteY48" fmla="*/ 1724417 h 4676455"/>
              <a:gd name="connsiteX49" fmla="*/ 103016 w 4467809"/>
              <a:gd name="connsiteY49" fmla="*/ 2024563 h 4676455"/>
              <a:gd name="connsiteX50" fmla="*/ 116976 w 4467809"/>
              <a:gd name="connsiteY50" fmla="*/ 1975702 h 4676455"/>
              <a:gd name="connsiteX0" fmla="*/ 61982 w 4412815"/>
              <a:gd name="connsiteY0" fmla="*/ 1975702 h 4676455"/>
              <a:gd name="connsiteX1" fmla="*/ 34062 w 4412815"/>
              <a:gd name="connsiteY1" fmla="*/ 3008764 h 4676455"/>
              <a:gd name="connsiteX2" fmla="*/ 599455 w 4412815"/>
              <a:gd name="connsiteY2" fmla="*/ 3629998 h 4676455"/>
              <a:gd name="connsiteX3" fmla="*/ 1136926 w 4412815"/>
              <a:gd name="connsiteY3" fmla="*/ 3797522 h 4676455"/>
              <a:gd name="connsiteX4" fmla="*/ 1297469 w 4412815"/>
              <a:gd name="connsiteY4" fmla="*/ 4188411 h 4676455"/>
              <a:gd name="connsiteX5" fmla="*/ 1667417 w 4412815"/>
              <a:gd name="connsiteY5" fmla="*/ 4509498 h 4676455"/>
              <a:gd name="connsiteX6" fmla="*/ 2372413 w 4412815"/>
              <a:gd name="connsiteY6" fmla="*/ 4670041 h 4676455"/>
              <a:gd name="connsiteX7" fmla="*/ 3147210 w 4412815"/>
              <a:gd name="connsiteY7" fmla="*/ 4300093 h 4676455"/>
              <a:gd name="connsiteX8" fmla="*/ 3482257 w 4412815"/>
              <a:gd name="connsiteY8" fmla="*/ 4104649 h 4676455"/>
              <a:gd name="connsiteX9" fmla="*/ 3112309 w 4412815"/>
              <a:gd name="connsiteY9" fmla="*/ 3867323 h 4676455"/>
              <a:gd name="connsiteX10" fmla="*/ 3670721 w 4412815"/>
              <a:gd name="connsiteY10" fmla="*/ 3818463 h 4676455"/>
              <a:gd name="connsiteX11" fmla="*/ 4012749 w 4412815"/>
              <a:gd name="connsiteY11" fmla="*/ 3427574 h 4676455"/>
              <a:gd name="connsiteX12" fmla="*/ 4194233 w 4412815"/>
              <a:gd name="connsiteY12" fmla="*/ 3029705 h 4676455"/>
              <a:gd name="connsiteX13" fmla="*/ 4298935 w 4412815"/>
              <a:gd name="connsiteY13" fmla="*/ 2708618 h 4676455"/>
              <a:gd name="connsiteX14" fmla="*/ 4326856 w 4412815"/>
              <a:gd name="connsiteY14" fmla="*/ 2415452 h 4676455"/>
              <a:gd name="connsiteX15" fmla="*/ 3928987 w 4412815"/>
              <a:gd name="connsiteY15" fmla="*/ 2736539 h 4676455"/>
              <a:gd name="connsiteX16" fmla="*/ 4326856 w 4412815"/>
              <a:gd name="connsiteY16" fmla="*/ 2073425 h 4676455"/>
              <a:gd name="connsiteX17" fmla="*/ 4410617 w 4412815"/>
              <a:gd name="connsiteY17" fmla="*/ 1605754 h 4676455"/>
              <a:gd name="connsiteX18" fmla="*/ 4277995 w 4412815"/>
              <a:gd name="connsiteY18" fmla="*/ 1389370 h 4676455"/>
              <a:gd name="connsiteX19" fmla="*/ 4040669 w 4412815"/>
              <a:gd name="connsiteY19" fmla="*/ 1619715 h 4676455"/>
              <a:gd name="connsiteX20" fmla="*/ 4284975 w 4412815"/>
              <a:gd name="connsiteY20" fmla="*/ 1186945 h 4676455"/>
              <a:gd name="connsiteX21" fmla="*/ 4194233 w 4412815"/>
              <a:gd name="connsiteY21" fmla="*/ 663434 h 4676455"/>
              <a:gd name="connsiteX22" fmla="*/ 4061610 w 4412815"/>
              <a:gd name="connsiteY22" fmla="*/ 279525 h 4676455"/>
              <a:gd name="connsiteX23" fmla="*/ 4124431 w 4412815"/>
              <a:gd name="connsiteY23" fmla="*/ 49180 h 4676455"/>
              <a:gd name="connsiteX24" fmla="*/ 3894086 w 4412815"/>
              <a:gd name="connsiteY24" fmla="*/ 56160 h 4676455"/>
              <a:gd name="connsiteX25" fmla="*/ 3405475 w 4412815"/>
              <a:gd name="connsiteY25" fmla="*/ 49180 h 4676455"/>
              <a:gd name="connsiteX26" fmla="*/ 3105329 w 4412815"/>
              <a:gd name="connsiteY26" fmla="*/ 105021 h 4676455"/>
              <a:gd name="connsiteX27" fmla="*/ 2916865 w 4412815"/>
              <a:gd name="connsiteY27" fmla="*/ 237644 h 4676455"/>
              <a:gd name="connsiteX28" fmla="*/ 2784242 w 4412815"/>
              <a:gd name="connsiteY28" fmla="*/ 530811 h 4676455"/>
              <a:gd name="connsiteX29" fmla="*/ 2644639 w 4412815"/>
              <a:gd name="connsiteY29" fmla="*/ 467989 h 4676455"/>
              <a:gd name="connsiteX30" fmla="*/ 2868004 w 4412815"/>
              <a:gd name="connsiteY30" fmla="*/ 146902 h 4676455"/>
              <a:gd name="connsiteX31" fmla="*/ 2847063 w 4412815"/>
              <a:gd name="connsiteY31" fmla="*/ 319 h 4676455"/>
              <a:gd name="connsiteX32" fmla="*/ 2183949 w 4412815"/>
              <a:gd name="connsiteY32" fmla="*/ 181803 h 4676455"/>
              <a:gd name="connsiteX33" fmla="*/ 1946624 w 4412815"/>
              <a:gd name="connsiteY33" fmla="*/ 328386 h 4676455"/>
              <a:gd name="connsiteX34" fmla="*/ 1883802 w 4412815"/>
              <a:gd name="connsiteY34" fmla="*/ 614573 h 4676455"/>
              <a:gd name="connsiteX35" fmla="*/ 1869842 w 4412815"/>
              <a:gd name="connsiteY35" fmla="*/ 1005461 h 4676455"/>
              <a:gd name="connsiteX36" fmla="*/ 1758159 w 4412815"/>
              <a:gd name="connsiteY36" fmla="*/ 747196 h 4676455"/>
              <a:gd name="connsiteX37" fmla="*/ 1772120 w 4412815"/>
              <a:gd name="connsiteY37" fmla="*/ 502890 h 4676455"/>
              <a:gd name="connsiteX38" fmla="*/ 1758159 w 4412815"/>
              <a:gd name="connsiteY38" fmla="*/ 377247 h 4676455"/>
              <a:gd name="connsiteX39" fmla="*/ 1325390 w 4412815"/>
              <a:gd name="connsiteY39" fmla="*/ 509870 h 4676455"/>
              <a:gd name="connsiteX40" fmla="*/ 1018263 w 4412815"/>
              <a:gd name="connsiteY40" fmla="*/ 698334 h 4676455"/>
              <a:gd name="connsiteX41" fmla="*/ 780938 w 4412815"/>
              <a:gd name="connsiteY41" fmla="*/ 1040362 h 4676455"/>
              <a:gd name="connsiteX42" fmla="*/ 620395 w 4412815"/>
              <a:gd name="connsiteY42" fmla="*/ 1298628 h 4676455"/>
              <a:gd name="connsiteX43" fmla="*/ 592474 w 4412815"/>
              <a:gd name="connsiteY43" fmla="*/ 1598774 h 4676455"/>
              <a:gd name="connsiteX44" fmla="*/ 759998 w 4412815"/>
              <a:gd name="connsiteY44" fmla="*/ 1954762 h 4676455"/>
              <a:gd name="connsiteX45" fmla="*/ 697176 w 4412815"/>
              <a:gd name="connsiteY45" fmla="*/ 2017583 h 4676455"/>
              <a:gd name="connsiteX46" fmla="*/ 550593 w 4412815"/>
              <a:gd name="connsiteY46" fmla="*/ 1605754 h 4676455"/>
              <a:gd name="connsiteX47" fmla="*/ 473811 w 4412815"/>
              <a:gd name="connsiteY47" fmla="*/ 1445211 h 4676455"/>
              <a:gd name="connsiteX48" fmla="*/ 285347 w 4412815"/>
              <a:gd name="connsiteY48" fmla="*/ 1724417 h 4676455"/>
              <a:gd name="connsiteX49" fmla="*/ 48022 w 4412815"/>
              <a:gd name="connsiteY49" fmla="*/ 2024563 h 4676455"/>
              <a:gd name="connsiteX50" fmla="*/ 61982 w 4412815"/>
              <a:gd name="connsiteY50" fmla="*/ 1975702 h 4676455"/>
              <a:gd name="connsiteX0" fmla="*/ 56893 w 4414706"/>
              <a:gd name="connsiteY0" fmla="*/ 1954762 h 4676455"/>
              <a:gd name="connsiteX1" fmla="*/ 35953 w 4414706"/>
              <a:gd name="connsiteY1" fmla="*/ 3008764 h 4676455"/>
              <a:gd name="connsiteX2" fmla="*/ 601346 w 4414706"/>
              <a:gd name="connsiteY2" fmla="*/ 3629998 h 4676455"/>
              <a:gd name="connsiteX3" fmla="*/ 1138817 w 4414706"/>
              <a:gd name="connsiteY3" fmla="*/ 3797522 h 4676455"/>
              <a:gd name="connsiteX4" fmla="*/ 1299360 w 4414706"/>
              <a:gd name="connsiteY4" fmla="*/ 4188411 h 4676455"/>
              <a:gd name="connsiteX5" fmla="*/ 1669308 w 4414706"/>
              <a:gd name="connsiteY5" fmla="*/ 4509498 h 4676455"/>
              <a:gd name="connsiteX6" fmla="*/ 2374304 w 4414706"/>
              <a:gd name="connsiteY6" fmla="*/ 4670041 h 4676455"/>
              <a:gd name="connsiteX7" fmla="*/ 3149101 w 4414706"/>
              <a:gd name="connsiteY7" fmla="*/ 4300093 h 4676455"/>
              <a:gd name="connsiteX8" fmla="*/ 3484148 w 4414706"/>
              <a:gd name="connsiteY8" fmla="*/ 4104649 h 4676455"/>
              <a:gd name="connsiteX9" fmla="*/ 3114200 w 4414706"/>
              <a:gd name="connsiteY9" fmla="*/ 3867323 h 4676455"/>
              <a:gd name="connsiteX10" fmla="*/ 3672612 w 4414706"/>
              <a:gd name="connsiteY10" fmla="*/ 3818463 h 4676455"/>
              <a:gd name="connsiteX11" fmla="*/ 4014640 w 4414706"/>
              <a:gd name="connsiteY11" fmla="*/ 3427574 h 4676455"/>
              <a:gd name="connsiteX12" fmla="*/ 4196124 w 4414706"/>
              <a:gd name="connsiteY12" fmla="*/ 3029705 h 4676455"/>
              <a:gd name="connsiteX13" fmla="*/ 4300826 w 4414706"/>
              <a:gd name="connsiteY13" fmla="*/ 2708618 h 4676455"/>
              <a:gd name="connsiteX14" fmla="*/ 4328747 w 4414706"/>
              <a:gd name="connsiteY14" fmla="*/ 2415452 h 4676455"/>
              <a:gd name="connsiteX15" fmla="*/ 3930878 w 4414706"/>
              <a:gd name="connsiteY15" fmla="*/ 2736539 h 4676455"/>
              <a:gd name="connsiteX16" fmla="*/ 4328747 w 4414706"/>
              <a:gd name="connsiteY16" fmla="*/ 2073425 h 4676455"/>
              <a:gd name="connsiteX17" fmla="*/ 4412508 w 4414706"/>
              <a:gd name="connsiteY17" fmla="*/ 1605754 h 4676455"/>
              <a:gd name="connsiteX18" fmla="*/ 4279886 w 4414706"/>
              <a:gd name="connsiteY18" fmla="*/ 1389370 h 4676455"/>
              <a:gd name="connsiteX19" fmla="*/ 4042560 w 4414706"/>
              <a:gd name="connsiteY19" fmla="*/ 1619715 h 4676455"/>
              <a:gd name="connsiteX20" fmla="*/ 4286866 w 4414706"/>
              <a:gd name="connsiteY20" fmla="*/ 1186945 h 4676455"/>
              <a:gd name="connsiteX21" fmla="*/ 4196124 w 4414706"/>
              <a:gd name="connsiteY21" fmla="*/ 663434 h 4676455"/>
              <a:gd name="connsiteX22" fmla="*/ 4063501 w 4414706"/>
              <a:gd name="connsiteY22" fmla="*/ 279525 h 4676455"/>
              <a:gd name="connsiteX23" fmla="*/ 4126322 w 4414706"/>
              <a:gd name="connsiteY23" fmla="*/ 49180 h 4676455"/>
              <a:gd name="connsiteX24" fmla="*/ 3895977 w 4414706"/>
              <a:gd name="connsiteY24" fmla="*/ 56160 h 4676455"/>
              <a:gd name="connsiteX25" fmla="*/ 3407366 w 4414706"/>
              <a:gd name="connsiteY25" fmla="*/ 49180 h 4676455"/>
              <a:gd name="connsiteX26" fmla="*/ 3107220 w 4414706"/>
              <a:gd name="connsiteY26" fmla="*/ 105021 h 4676455"/>
              <a:gd name="connsiteX27" fmla="*/ 2918756 w 4414706"/>
              <a:gd name="connsiteY27" fmla="*/ 237644 h 4676455"/>
              <a:gd name="connsiteX28" fmla="*/ 2786133 w 4414706"/>
              <a:gd name="connsiteY28" fmla="*/ 530811 h 4676455"/>
              <a:gd name="connsiteX29" fmla="*/ 2646530 w 4414706"/>
              <a:gd name="connsiteY29" fmla="*/ 467989 h 4676455"/>
              <a:gd name="connsiteX30" fmla="*/ 2869895 w 4414706"/>
              <a:gd name="connsiteY30" fmla="*/ 146902 h 4676455"/>
              <a:gd name="connsiteX31" fmla="*/ 2848954 w 4414706"/>
              <a:gd name="connsiteY31" fmla="*/ 319 h 4676455"/>
              <a:gd name="connsiteX32" fmla="*/ 2185840 w 4414706"/>
              <a:gd name="connsiteY32" fmla="*/ 181803 h 4676455"/>
              <a:gd name="connsiteX33" fmla="*/ 1948515 w 4414706"/>
              <a:gd name="connsiteY33" fmla="*/ 328386 h 4676455"/>
              <a:gd name="connsiteX34" fmla="*/ 1885693 w 4414706"/>
              <a:gd name="connsiteY34" fmla="*/ 614573 h 4676455"/>
              <a:gd name="connsiteX35" fmla="*/ 1871733 w 4414706"/>
              <a:gd name="connsiteY35" fmla="*/ 1005461 h 4676455"/>
              <a:gd name="connsiteX36" fmla="*/ 1760050 w 4414706"/>
              <a:gd name="connsiteY36" fmla="*/ 747196 h 4676455"/>
              <a:gd name="connsiteX37" fmla="*/ 1774011 w 4414706"/>
              <a:gd name="connsiteY37" fmla="*/ 502890 h 4676455"/>
              <a:gd name="connsiteX38" fmla="*/ 1760050 w 4414706"/>
              <a:gd name="connsiteY38" fmla="*/ 377247 h 4676455"/>
              <a:gd name="connsiteX39" fmla="*/ 1327281 w 4414706"/>
              <a:gd name="connsiteY39" fmla="*/ 509870 h 4676455"/>
              <a:gd name="connsiteX40" fmla="*/ 1020154 w 4414706"/>
              <a:gd name="connsiteY40" fmla="*/ 698334 h 4676455"/>
              <a:gd name="connsiteX41" fmla="*/ 782829 w 4414706"/>
              <a:gd name="connsiteY41" fmla="*/ 1040362 h 4676455"/>
              <a:gd name="connsiteX42" fmla="*/ 622286 w 4414706"/>
              <a:gd name="connsiteY42" fmla="*/ 1298628 h 4676455"/>
              <a:gd name="connsiteX43" fmla="*/ 594365 w 4414706"/>
              <a:gd name="connsiteY43" fmla="*/ 1598774 h 4676455"/>
              <a:gd name="connsiteX44" fmla="*/ 761889 w 4414706"/>
              <a:gd name="connsiteY44" fmla="*/ 1954762 h 4676455"/>
              <a:gd name="connsiteX45" fmla="*/ 699067 w 4414706"/>
              <a:gd name="connsiteY45" fmla="*/ 2017583 h 4676455"/>
              <a:gd name="connsiteX46" fmla="*/ 552484 w 4414706"/>
              <a:gd name="connsiteY46" fmla="*/ 1605754 h 4676455"/>
              <a:gd name="connsiteX47" fmla="*/ 475702 w 4414706"/>
              <a:gd name="connsiteY47" fmla="*/ 1445211 h 4676455"/>
              <a:gd name="connsiteX48" fmla="*/ 287238 w 4414706"/>
              <a:gd name="connsiteY48" fmla="*/ 1724417 h 4676455"/>
              <a:gd name="connsiteX49" fmla="*/ 49913 w 4414706"/>
              <a:gd name="connsiteY49" fmla="*/ 2024563 h 4676455"/>
              <a:gd name="connsiteX50" fmla="*/ 56893 w 4414706"/>
              <a:gd name="connsiteY50" fmla="*/ 1954762 h 4676455"/>
              <a:gd name="connsiteX0" fmla="*/ 95106 w 4452919"/>
              <a:gd name="connsiteY0" fmla="*/ 1954762 h 4676455"/>
              <a:gd name="connsiteX1" fmla="*/ 74166 w 4452919"/>
              <a:gd name="connsiteY1" fmla="*/ 3008764 h 4676455"/>
              <a:gd name="connsiteX2" fmla="*/ 639559 w 4452919"/>
              <a:gd name="connsiteY2" fmla="*/ 3629998 h 4676455"/>
              <a:gd name="connsiteX3" fmla="*/ 1177030 w 4452919"/>
              <a:gd name="connsiteY3" fmla="*/ 3797522 h 4676455"/>
              <a:gd name="connsiteX4" fmla="*/ 1337573 w 4452919"/>
              <a:gd name="connsiteY4" fmla="*/ 4188411 h 4676455"/>
              <a:gd name="connsiteX5" fmla="*/ 1707521 w 4452919"/>
              <a:gd name="connsiteY5" fmla="*/ 4509498 h 4676455"/>
              <a:gd name="connsiteX6" fmla="*/ 2412517 w 4452919"/>
              <a:gd name="connsiteY6" fmla="*/ 4670041 h 4676455"/>
              <a:gd name="connsiteX7" fmla="*/ 3187314 w 4452919"/>
              <a:gd name="connsiteY7" fmla="*/ 4300093 h 4676455"/>
              <a:gd name="connsiteX8" fmla="*/ 3522361 w 4452919"/>
              <a:gd name="connsiteY8" fmla="*/ 4104649 h 4676455"/>
              <a:gd name="connsiteX9" fmla="*/ 3152413 w 4452919"/>
              <a:gd name="connsiteY9" fmla="*/ 3867323 h 4676455"/>
              <a:gd name="connsiteX10" fmla="*/ 3710825 w 4452919"/>
              <a:gd name="connsiteY10" fmla="*/ 3818463 h 4676455"/>
              <a:gd name="connsiteX11" fmla="*/ 4052853 w 4452919"/>
              <a:gd name="connsiteY11" fmla="*/ 3427574 h 4676455"/>
              <a:gd name="connsiteX12" fmla="*/ 4234337 w 4452919"/>
              <a:gd name="connsiteY12" fmla="*/ 3029705 h 4676455"/>
              <a:gd name="connsiteX13" fmla="*/ 4339039 w 4452919"/>
              <a:gd name="connsiteY13" fmla="*/ 2708618 h 4676455"/>
              <a:gd name="connsiteX14" fmla="*/ 4366960 w 4452919"/>
              <a:gd name="connsiteY14" fmla="*/ 2415452 h 4676455"/>
              <a:gd name="connsiteX15" fmla="*/ 3969091 w 4452919"/>
              <a:gd name="connsiteY15" fmla="*/ 2736539 h 4676455"/>
              <a:gd name="connsiteX16" fmla="*/ 4366960 w 4452919"/>
              <a:gd name="connsiteY16" fmla="*/ 2073425 h 4676455"/>
              <a:gd name="connsiteX17" fmla="*/ 4450721 w 4452919"/>
              <a:gd name="connsiteY17" fmla="*/ 1605754 h 4676455"/>
              <a:gd name="connsiteX18" fmla="*/ 4318099 w 4452919"/>
              <a:gd name="connsiteY18" fmla="*/ 1389370 h 4676455"/>
              <a:gd name="connsiteX19" fmla="*/ 4080773 w 4452919"/>
              <a:gd name="connsiteY19" fmla="*/ 1619715 h 4676455"/>
              <a:gd name="connsiteX20" fmla="*/ 4325079 w 4452919"/>
              <a:gd name="connsiteY20" fmla="*/ 1186945 h 4676455"/>
              <a:gd name="connsiteX21" fmla="*/ 4234337 w 4452919"/>
              <a:gd name="connsiteY21" fmla="*/ 663434 h 4676455"/>
              <a:gd name="connsiteX22" fmla="*/ 4101714 w 4452919"/>
              <a:gd name="connsiteY22" fmla="*/ 279525 h 4676455"/>
              <a:gd name="connsiteX23" fmla="*/ 4164535 w 4452919"/>
              <a:gd name="connsiteY23" fmla="*/ 49180 h 4676455"/>
              <a:gd name="connsiteX24" fmla="*/ 3934190 w 4452919"/>
              <a:gd name="connsiteY24" fmla="*/ 56160 h 4676455"/>
              <a:gd name="connsiteX25" fmla="*/ 3445579 w 4452919"/>
              <a:gd name="connsiteY25" fmla="*/ 49180 h 4676455"/>
              <a:gd name="connsiteX26" fmla="*/ 3145433 w 4452919"/>
              <a:gd name="connsiteY26" fmla="*/ 105021 h 4676455"/>
              <a:gd name="connsiteX27" fmla="*/ 2956969 w 4452919"/>
              <a:gd name="connsiteY27" fmla="*/ 237644 h 4676455"/>
              <a:gd name="connsiteX28" fmla="*/ 2824346 w 4452919"/>
              <a:gd name="connsiteY28" fmla="*/ 530811 h 4676455"/>
              <a:gd name="connsiteX29" fmla="*/ 2684743 w 4452919"/>
              <a:gd name="connsiteY29" fmla="*/ 467989 h 4676455"/>
              <a:gd name="connsiteX30" fmla="*/ 2908108 w 4452919"/>
              <a:gd name="connsiteY30" fmla="*/ 146902 h 4676455"/>
              <a:gd name="connsiteX31" fmla="*/ 2887167 w 4452919"/>
              <a:gd name="connsiteY31" fmla="*/ 319 h 4676455"/>
              <a:gd name="connsiteX32" fmla="*/ 2224053 w 4452919"/>
              <a:gd name="connsiteY32" fmla="*/ 181803 h 4676455"/>
              <a:gd name="connsiteX33" fmla="*/ 1986728 w 4452919"/>
              <a:gd name="connsiteY33" fmla="*/ 328386 h 4676455"/>
              <a:gd name="connsiteX34" fmla="*/ 1923906 w 4452919"/>
              <a:gd name="connsiteY34" fmla="*/ 614573 h 4676455"/>
              <a:gd name="connsiteX35" fmla="*/ 1909946 w 4452919"/>
              <a:gd name="connsiteY35" fmla="*/ 1005461 h 4676455"/>
              <a:gd name="connsiteX36" fmla="*/ 1798263 w 4452919"/>
              <a:gd name="connsiteY36" fmla="*/ 747196 h 4676455"/>
              <a:gd name="connsiteX37" fmla="*/ 1812224 w 4452919"/>
              <a:gd name="connsiteY37" fmla="*/ 502890 h 4676455"/>
              <a:gd name="connsiteX38" fmla="*/ 1798263 w 4452919"/>
              <a:gd name="connsiteY38" fmla="*/ 377247 h 4676455"/>
              <a:gd name="connsiteX39" fmla="*/ 1365494 w 4452919"/>
              <a:gd name="connsiteY39" fmla="*/ 509870 h 4676455"/>
              <a:gd name="connsiteX40" fmla="*/ 1058367 w 4452919"/>
              <a:gd name="connsiteY40" fmla="*/ 698334 h 4676455"/>
              <a:gd name="connsiteX41" fmla="*/ 821042 w 4452919"/>
              <a:gd name="connsiteY41" fmla="*/ 1040362 h 4676455"/>
              <a:gd name="connsiteX42" fmla="*/ 660499 w 4452919"/>
              <a:gd name="connsiteY42" fmla="*/ 1298628 h 4676455"/>
              <a:gd name="connsiteX43" fmla="*/ 632578 w 4452919"/>
              <a:gd name="connsiteY43" fmla="*/ 1598774 h 4676455"/>
              <a:gd name="connsiteX44" fmla="*/ 800102 w 4452919"/>
              <a:gd name="connsiteY44" fmla="*/ 1954762 h 4676455"/>
              <a:gd name="connsiteX45" fmla="*/ 737280 w 4452919"/>
              <a:gd name="connsiteY45" fmla="*/ 2017583 h 4676455"/>
              <a:gd name="connsiteX46" fmla="*/ 590697 w 4452919"/>
              <a:gd name="connsiteY46" fmla="*/ 1605754 h 4676455"/>
              <a:gd name="connsiteX47" fmla="*/ 513915 w 4452919"/>
              <a:gd name="connsiteY47" fmla="*/ 1445211 h 4676455"/>
              <a:gd name="connsiteX48" fmla="*/ 325451 w 4452919"/>
              <a:gd name="connsiteY48" fmla="*/ 1724417 h 4676455"/>
              <a:gd name="connsiteX49" fmla="*/ 88126 w 4452919"/>
              <a:gd name="connsiteY49" fmla="*/ 2024563 h 4676455"/>
              <a:gd name="connsiteX50" fmla="*/ 95106 w 4452919"/>
              <a:gd name="connsiteY50" fmla="*/ 1954762 h 4676455"/>
              <a:gd name="connsiteX0" fmla="*/ 236078 w 4391466"/>
              <a:gd name="connsiteY0" fmla="*/ 1661596 h 4676455"/>
              <a:gd name="connsiteX1" fmla="*/ 12713 w 4391466"/>
              <a:gd name="connsiteY1" fmla="*/ 3008764 h 4676455"/>
              <a:gd name="connsiteX2" fmla="*/ 578106 w 4391466"/>
              <a:gd name="connsiteY2" fmla="*/ 3629998 h 4676455"/>
              <a:gd name="connsiteX3" fmla="*/ 1115577 w 4391466"/>
              <a:gd name="connsiteY3" fmla="*/ 3797522 h 4676455"/>
              <a:gd name="connsiteX4" fmla="*/ 1276120 w 4391466"/>
              <a:gd name="connsiteY4" fmla="*/ 4188411 h 4676455"/>
              <a:gd name="connsiteX5" fmla="*/ 1646068 w 4391466"/>
              <a:gd name="connsiteY5" fmla="*/ 4509498 h 4676455"/>
              <a:gd name="connsiteX6" fmla="*/ 2351064 w 4391466"/>
              <a:gd name="connsiteY6" fmla="*/ 4670041 h 4676455"/>
              <a:gd name="connsiteX7" fmla="*/ 3125861 w 4391466"/>
              <a:gd name="connsiteY7" fmla="*/ 4300093 h 4676455"/>
              <a:gd name="connsiteX8" fmla="*/ 3460908 w 4391466"/>
              <a:gd name="connsiteY8" fmla="*/ 4104649 h 4676455"/>
              <a:gd name="connsiteX9" fmla="*/ 3090960 w 4391466"/>
              <a:gd name="connsiteY9" fmla="*/ 3867323 h 4676455"/>
              <a:gd name="connsiteX10" fmla="*/ 3649372 w 4391466"/>
              <a:gd name="connsiteY10" fmla="*/ 3818463 h 4676455"/>
              <a:gd name="connsiteX11" fmla="*/ 3991400 w 4391466"/>
              <a:gd name="connsiteY11" fmla="*/ 3427574 h 4676455"/>
              <a:gd name="connsiteX12" fmla="*/ 4172884 w 4391466"/>
              <a:gd name="connsiteY12" fmla="*/ 3029705 h 4676455"/>
              <a:gd name="connsiteX13" fmla="*/ 4277586 w 4391466"/>
              <a:gd name="connsiteY13" fmla="*/ 2708618 h 4676455"/>
              <a:gd name="connsiteX14" fmla="*/ 4305507 w 4391466"/>
              <a:gd name="connsiteY14" fmla="*/ 2415452 h 4676455"/>
              <a:gd name="connsiteX15" fmla="*/ 3907638 w 4391466"/>
              <a:gd name="connsiteY15" fmla="*/ 2736539 h 4676455"/>
              <a:gd name="connsiteX16" fmla="*/ 4305507 w 4391466"/>
              <a:gd name="connsiteY16" fmla="*/ 2073425 h 4676455"/>
              <a:gd name="connsiteX17" fmla="*/ 4389268 w 4391466"/>
              <a:gd name="connsiteY17" fmla="*/ 1605754 h 4676455"/>
              <a:gd name="connsiteX18" fmla="*/ 4256646 w 4391466"/>
              <a:gd name="connsiteY18" fmla="*/ 1389370 h 4676455"/>
              <a:gd name="connsiteX19" fmla="*/ 4019320 w 4391466"/>
              <a:gd name="connsiteY19" fmla="*/ 1619715 h 4676455"/>
              <a:gd name="connsiteX20" fmla="*/ 4263626 w 4391466"/>
              <a:gd name="connsiteY20" fmla="*/ 1186945 h 4676455"/>
              <a:gd name="connsiteX21" fmla="*/ 4172884 w 4391466"/>
              <a:gd name="connsiteY21" fmla="*/ 663434 h 4676455"/>
              <a:gd name="connsiteX22" fmla="*/ 4040261 w 4391466"/>
              <a:gd name="connsiteY22" fmla="*/ 279525 h 4676455"/>
              <a:gd name="connsiteX23" fmla="*/ 4103082 w 4391466"/>
              <a:gd name="connsiteY23" fmla="*/ 49180 h 4676455"/>
              <a:gd name="connsiteX24" fmla="*/ 3872737 w 4391466"/>
              <a:gd name="connsiteY24" fmla="*/ 56160 h 4676455"/>
              <a:gd name="connsiteX25" fmla="*/ 3384126 w 4391466"/>
              <a:gd name="connsiteY25" fmla="*/ 49180 h 4676455"/>
              <a:gd name="connsiteX26" fmla="*/ 3083980 w 4391466"/>
              <a:gd name="connsiteY26" fmla="*/ 105021 h 4676455"/>
              <a:gd name="connsiteX27" fmla="*/ 2895516 w 4391466"/>
              <a:gd name="connsiteY27" fmla="*/ 237644 h 4676455"/>
              <a:gd name="connsiteX28" fmla="*/ 2762893 w 4391466"/>
              <a:gd name="connsiteY28" fmla="*/ 530811 h 4676455"/>
              <a:gd name="connsiteX29" fmla="*/ 2623290 w 4391466"/>
              <a:gd name="connsiteY29" fmla="*/ 467989 h 4676455"/>
              <a:gd name="connsiteX30" fmla="*/ 2846655 w 4391466"/>
              <a:gd name="connsiteY30" fmla="*/ 146902 h 4676455"/>
              <a:gd name="connsiteX31" fmla="*/ 2825714 w 4391466"/>
              <a:gd name="connsiteY31" fmla="*/ 319 h 4676455"/>
              <a:gd name="connsiteX32" fmla="*/ 2162600 w 4391466"/>
              <a:gd name="connsiteY32" fmla="*/ 181803 h 4676455"/>
              <a:gd name="connsiteX33" fmla="*/ 1925275 w 4391466"/>
              <a:gd name="connsiteY33" fmla="*/ 328386 h 4676455"/>
              <a:gd name="connsiteX34" fmla="*/ 1862453 w 4391466"/>
              <a:gd name="connsiteY34" fmla="*/ 614573 h 4676455"/>
              <a:gd name="connsiteX35" fmla="*/ 1848493 w 4391466"/>
              <a:gd name="connsiteY35" fmla="*/ 1005461 h 4676455"/>
              <a:gd name="connsiteX36" fmla="*/ 1736810 w 4391466"/>
              <a:gd name="connsiteY36" fmla="*/ 747196 h 4676455"/>
              <a:gd name="connsiteX37" fmla="*/ 1750771 w 4391466"/>
              <a:gd name="connsiteY37" fmla="*/ 502890 h 4676455"/>
              <a:gd name="connsiteX38" fmla="*/ 1736810 w 4391466"/>
              <a:gd name="connsiteY38" fmla="*/ 377247 h 4676455"/>
              <a:gd name="connsiteX39" fmla="*/ 1304041 w 4391466"/>
              <a:gd name="connsiteY39" fmla="*/ 509870 h 4676455"/>
              <a:gd name="connsiteX40" fmla="*/ 996914 w 4391466"/>
              <a:gd name="connsiteY40" fmla="*/ 698334 h 4676455"/>
              <a:gd name="connsiteX41" fmla="*/ 759589 w 4391466"/>
              <a:gd name="connsiteY41" fmla="*/ 1040362 h 4676455"/>
              <a:gd name="connsiteX42" fmla="*/ 599046 w 4391466"/>
              <a:gd name="connsiteY42" fmla="*/ 1298628 h 4676455"/>
              <a:gd name="connsiteX43" fmla="*/ 571125 w 4391466"/>
              <a:gd name="connsiteY43" fmla="*/ 1598774 h 4676455"/>
              <a:gd name="connsiteX44" fmla="*/ 738649 w 4391466"/>
              <a:gd name="connsiteY44" fmla="*/ 1954762 h 4676455"/>
              <a:gd name="connsiteX45" fmla="*/ 675827 w 4391466"/>
              <a:gd name="connsiteY45" fmla="*/ 2017583 h 4676455"/>
              <a:gd name="connsiteX46" fmla="*/ 529244 w 4391466"/>
              <a:gd name="connsiteY46" fmla="*/ 1605754 h 4676455"/>
              <a:gd name="connsiteX47" fmla="*/ 452462 w 4391466"/>
              <a:gd name="connsiteY47" fmla="*/ 1445211 h 4676455"/>
              <a:gd name="connsiteX48" fmla="*/ 263998 w 4391466"/>
              <a:gd name="connsiteY48" fmla="*/ 1724417 h 4676455"/>
              <a:gd name="connsiteX49" fmla="*/ 26673 w 4391466"/>
              <a:gd name="connsiteY49" fmla="*/ 2024563 h 4676455"/>
              <a:gd name="connsiteX50" fmla="*/ 236078 w 4391466"/>
              <a:gd name="connsiteY50" fmla="*/ 1661596 h 4676455"/>
              <a:gd name="connsiteX0" fmla="*/ 31189 w 4765930"/>
              <a:gd name="connsiteY0" fmla="*/ 1822139 h 4676455"/>
              <a:gd name="connsiteX1" fmla="*/ 387177 w 4765930"/>
              <a:gd name="connsiteY1" fmla="*/ 3008764 h 4676455"/>
              <a:gd name="connsiteX2" fmla="*/ 952570 w 4765930"/>
              <a:gd name="connsiteY2" fmla="*/ 3629998 h 4676455"/>
              <a:gd name="connsiteX3" fmla="*/ 1490041 w 4765930"/>
              <a:gd name="connsiteY3" fmla="*/ 3797522 h 4676455"/>
              <a:gd name="connsiteX4" fmla="*/ 1650584 w 4765930"/>
              <a:gd name="connsiteY4" fmla="*/ 4188411 h 4676455"/>
              <a:gd name="connsiteX5" fmla="*/ 2020532 w 4765930"/>
              <a:gd name="connsiteY5" fmla="*/ 4509498 h 4676455"/>
              <a:gd name="connsiteX6" fmla="*/ 2725528 w 4765930"/>
              <a:gd name="connsiteY6" fmla="*/ 4670041 h 4676455"/>
              <a:gd name="connsiteX7" fmla="*/ 3500325 w 4765930"/>
              <a:gd name="connsiteY7" fmla="*/ 4300093 h 4676455"/>
              <a:gd name="connsiteX8" fmla="*/ 3835372 w 4765930"/>
              <a:gd name="connsiteY8" fmla="*/ 4104649 h 4676455"/>
              <a:gd name="connsiteX9" fmla="*/ 3465424 w 4765930"/>
              <a:gd name="connsiteY9" fmla="*/ 3867323 h 4676455"/>
              <a:gd name="connsiteX10" fmla="*/ 4023836 w 4765930"/>
              <a:gd name="connsiteY10" fmla="*/ 3818463 h 4676455"/>
              <a:gd name="connsiteX11" fmla="*/ 4365864 w 4765930"/>
              <a:gd name="connsiteY11" fmla="*/ 3427574 h 4676455"/>
              <a:gd name="connsiteX12" fmla="*/ 4547348 w 4765930"/>
              <a:gd name="connsiteY12" fmla="*/ 3029705 h 4676455"/>
              <a:gd name="connsiteX13" fmla="*/ 4652050 w 4765930"/>
              <a:gd name="connsiteY13" fmla="*/ 2708618 h 4676455"/>
              <a:gd name="connsiteX14" fmla="*/ 4679971 w 4765930"/>
              <a:gd name="connsiteY14" fmla="*/ 2415452 h 4676455"/>
              <a:gd name="connsiteX15" fmla="*/ 4282102 w 4765930"/>
              <a:gd name="connsiteY15" fmla="*/ 2736539 h 4676455"/>
              <a:gd name="connsiteX16" fmla="*/ 4679971 w 4765930"/>
              <a:gd name="connsiteY16" fmla="*/ 2073425 h 4676455"/>
              <a:gd name="connsiteX17" fmla="*/ 4763732 w 4765930"/>
              <a:gd name="connsiteY17" fmla="*/ 1605754 h 4676455"/>
              <a:gd name="connsiteX18" fmla="*/ 4631110 w 4765930"/>
              <a:gd name="connsiteY18" fmla="*/ 1389370 h 4676455"/>
              <a:gd name="connsiteX19" fmla="*/ 4393784 w 4765930"/>
              <a:gd name="connsiteY19" fmla="*/ 1619715 h 4676455"/>
              <a:gd name="connsiteX20" fmla="*/ 4638090 w 4765930"/>
              <a:gd name="connsiteY20" fmla="*/ 1186945 h 4676455"/>
              <a:gd name="connsiteX21" fmla="*/ 4547348 w 4765930"/>
              <a:gd name="connsiteY21" fmla="*/ 663434 h 4676455"/>
              <a:gd name="connsiteX22" fmla="*/ 4414725 w 4765930"/>
              <a:gd name="connsiteY22" fmla="*/ 279525 h 4676455"/>
              <a:gd name="connsiteX23" fmla="*/ 4477546 w 4765930"/>
              <a:gd name="connsiteY23" fmla="*/ 49180 h 4676455"/>
              <a:gd name="connsiteX24" fmla="*/ 4247201 w 4765930"/>
              <a:gd name="connsiteY24" fmla="*/ 56160 h 4676455"/>
              <a:gd name="connsiteX25" fmla="*/ 3758590 w 4765930"/>
              <a:gd name="connsiteY25" fmla="*/ 49180 h 4676455"/>
              <a:gd name="connsiteX26" fmla="*/ 3458444 w 4765930"/>
              <a:gd name="connsiteY26" fmla="*/ 105021 h 4676455"/>
              <a:gd name="connsiteX27" fmla="*/ 3269980 w 4765930"/>
              <a:gd name="connsiteY27" fmla="*/ 237644 h 4676455"/>
              <a:gd name="connsiteX28" fmla="*/ 3137357 w 4765930"/>
              <a:gd name="connsiteY28" fmla="*/ 530811 h 4676455"/>
              <a:gd name="connsiteX29" fmla="*/ 2997754 w 4765930"/>
              <a:gd name="connsiteY29" fmla="*/ 467989 h 4676455"/>
              <a:gd name="connsiteX30" fmla="*/ 3221119 w 4765930"/>
              <a:gd name="connsiteY30" fmla="*/ 146902 h 4676455"/>
              <a:gd name="connsiteX31" fmla="*/ 3200178 w 4765930"/>
              <a:gd name="connsiteY31" fmla="*/ 319 h 4676455"/>
              <a:gd name="connsiteX32" fmla="*/ 2537064 w 4765930"/>
              <a:gd name="connsiteY32" fmla="*/ 181803 h 4676455"/>
              <a:gd name="connsiteX33" fmla="*/ 2299739 w 4765930"/>
              <a:gd name="connsiteY33" fmla="*/ 328386 h 4676455"/>
              <a:gd name="connsiteX34" fmla="*/ 2236917 w 4765930"/>
              <a:gd name="connsiteY34" fmla="*/ 614573 h 4676455"/>
              <a:gd name="connsiteX35" fmla="*/ 2222957 w 4765930"/>
              <a:gd name="connsiteY35" fmla="*/ 1005461 h 4676455"/>
              <a:gd name="connsiteX36" fmla="*/ 2111274 w 4765930"/>
              <a:gd name="connsiteY36" fmla="*/ 747196 h 4676455"/>
              <a:gd name="connsiteX37" fmla="*/ 2125235 w 4765930"/>
              <a:gd name="connsiteY37" fmla="*/ 502890 h 4676455"/>
              <a:gd name="connsiteX38" fmla="*/ 2111274 w 4765930"/>
              <a:gd name="connsiteY38" fmla="*/ 377247 h 4676455"/>
              <a:gd name="connsiteX39" fmla="*/ 1678505 w 4765930"/>
              <a:gd name="connsiteY39" fmla="*/ 509870 h 4676455"/>
              <a:gd name="connsiteX40" fmla="*/ 1371378 w 4765930"/>
              <a:gd name="connsiteY40" fmla="*/ 698334 h 4676455"/>
              <a:gd name="connsiteX41" fmla="*/ 1134053 w 4765930"/>
              <a:gd name="connsiteY41" fmla="*/ 1040362 h 4676455"/>
              <a:gd name="connsiteX42" fmla="*/ 973510 w 4765930"/>
              <a:gd name="connsiteY42" fmla="*/ 1298628 h 4676455"/>
              <a:gd name="connsiteX43" fmla="*/ 945589 w 4765930"/>
              <a:gd name="connsiteY43" fmla="*/ 1598774 h 4676455"/>
              <a:gd name="connsiteX44" fmla="*/ 1113113 w 4765930"/>
              <a:gd name="connsiteY44" fmla="*/ 1954762 h 4676455"/>
              <a:gd name="connsiteX45" fmla="*/ 1050291 w 4765930"/>
              <a:gd name="connsiteY45" fmla="*/ 2017583 h 4676455"/>
              <a:gd name="connsiteX46" fmla="*/ 903708 w 4765930"/>
              <a:gd name="connsiteY46" fmla="*/ 1605754 h 4676455"/>
              <a:gd name="connsiteX47" fmla="*/ 826926 w 4765930"/>
              <a:gd name="connsiteY47" fmla="*/ 1445211 h 4676455"/>
              <a:gd name="connsiteX48" fmla="*/ 638462 w 4765930"/>
              <a:gd name="connsiteY48" fmla="*/ 1724417 h 4676455"/>
              <a:gd name="connsiteX49" fmla="*/ 401137 w 4765930"/>
              <a:gd name="connsiteY49" fmla="*/ 2024563 h 4676455"/>
              <a:gd name="connsiteX50" fmla="*/ 31189 w 4765930"/>
              <a:gd name="connsiteY50" fmla="*/ 1822139 h 4676455"/>
              <a:gd name="connsiteX0" fmla="*/ 20 w 4734761"/>
              <a:gd name="connsiteY0" fmla="*/ 1822139 h 4676455"/>
              <a:gd name="connsiteX1" fmla="*/ 356008 w 4734761"/>
              <a:gd name="connsiteY1" fmla="*/ 3008764 h 4676455"/>
              <a:gd name="connsiteX2" fmla="*/ 921401 w 4734761"/>
              <a:gd name="connsiteY2" fmla="*/ 3629998 h 4676455"/>
              <a:gd name="connsiteX3" fmla="*/ 1458872 w 4734761"/>
              <a:gd name="connsiteY3" fmla="*/ 3797522 h 4676455"/>
              <a:gd name="connsiteX4" fmla="*/ 1619415 w 4734761"/>
              <a:gd name="connsiteY4" fmla="*/ 4188411 h 4676455"/>
              <a:gd name="connsiteX5" fmla="*/ 1989363 w 4734761"/>
              <a:gd name="connsiteY5" fmla="*/ 4509498 h 4676455"/>
              <a:gd name="connsiteX6" fmla="*/ 2694359 w 4734761"/>
              <a:gd name="connsiteY6" fmla="*/ 4670041 h 4676455"/>
              <a:gd name="connsiteX7" fmla="*/ 3469156 w 4734761"/>
              <a:gd name="connsiteY7" fmla="*/ 4300093 h 4676455"/>
              <a:gd name="connsiteX8" fmla="*/ 3804203 w 4734761"/>
              <a:gd name="connsiteY8" fmla="*/ 4104649 h 4676455"/>
              <a:gd name="connsiteX9" fmla="*/ 3434255 w 4734761"/>
              <a:gd name="connsiteY9" fmla="*/ 3867323 h 4676455"/>
              <a:gd name="connsiteX10" fmla="*/ 3992667 w 4734761"/>
              <a:gd name="connsiteY10" fmla="*/ 3818463 h 4676455"/>
              <a:gd name="connsiteX11" fmla="*/ 4334695 w 4734761"/>
              <a:gd name="connsiteY11" fmla="*/ 3427574 h 4676455"/>
              <a:gd name="connsiteX12" fmla="*/ 4516179 w 4734761"/>
              <a:gd name="connsiteY12" fmla="*/ 3029705 h 4676455"/>
              <a:gd name="connsiteX13" fmla="*/ 4620881 w 4734761"/>
              <a:gd name="connsiteY13" fmla="*/ 2708618 h 4676455"/>
              <a:gd name="connsiteX14" fmla="*/ 4648802 w 4734761"/>
              <a:gd name="connsiteY14" fmla="*/ 2415452 h 4676455"/>
              <a:gd name="connsiteX15" fmla="*/ 4250933 w 4734761"/>
              <a:gd name="connsiteY15" fmla="*/ 2736539 h 4676455"/>
              <a:gd name="connsiteX16" fmla="*/ 4648802 w 4734761"/>
              <a:gd name="connsiteY16" fmla="*/ 2073425 h 4676455"/>
              <a:gd name="connsiteX17" fmla="*/ 4732563 w 4734761"/>
              <a:gd name="connsiteY17" fmla="*/ 1605754 h 4676455"/>
              <a:gd name="connsiteX18" fmla="*/ 4599941 w 4734761"/>
              <a:gd name="connsiteY18" fmla="*/ 1389370 h 4676455"/>
              <a:gd name="connsiteX19" fmla="*/ 4362615 w 4734761"/>
              <a:gd name="connsiteY19" fmla="*/ 1619715 h 4676455"/>
              <a:gd name="connsiteX20" fmla="*/ 4606921 w 4734761"/>
              <a:gd name="connsiteY20" fmla="*/ 1186945 h 4676455"/>
              <a:gd name="connsiteX21" fmla="*/ 4516179 w 4734761"/>
              <a:gd name="connsiteY21" fmla="*/ 663434 h 4676455"/>
              <a:gd name="connsiteX22" fmla="*/ 4383556 w 4734761"/>
              <a:gd name="connsiteY22" fmla="*/ 279525 h 4676455"/>
              <a:gd name="connsiteX23" fmla="*/ 4446377 w 4734761"/>
              <a:gd name="connsiteY23" fmla="*/ 49180 h 4676455"/>
              <a:gd name="connsiteX24" fmla="*/ 4216032 w 4734761"/>
              <a:gd name="connsiteY24" fmla="*/ 56160 h 4676455"/>
              <a:gd name="connsiteX25" fmla="*/ 3727421 w 4734761"/>
              <a:gd name="connsiteY25" fmla="*/ 49180 h 4676455"/>
              <a:gd name="connsiteX26" fmla="*/ 3427275 w 4734761"/>
              <a:gd name="connsiteY26" fmla="*/ 105021 h 4676455"/>
              <a:gd name="connsiteX27" fmla="*/ 3238811 w 4734761"/>
              <a:gd name="connsiteY27" fmla="*/ 237644 h 4676455"/>
              <a:gd name="connsiteX28" fmla="*/ 3106188 w 4734761"/>
              <a:gd name="connsiteY28" fmla="*/ 530811 h 4676455"/>
              <a:gd name="connsiteX29" fmla="*/ 2966585 w 4734761"/>
              <a:gd name="connsiteY29" fmla="*/ 467989 h 4676455"/>
              <a:gd name="connsiteX30" fmla="*/ 3189950 w 4734761"/>
              <a:gd name="connsiteY30" fmla="*/ 146902 h 4676455"/>
              <a:gd name="connsiteX31" fmla="*/ 3169009 w 4734761"/>
              <a:gd name="connsiteY31" fmla="*/ 319 h 4676455"/>
              <a:gd name="connsiteX32" fmla="*/ 2505895 w 4734761"/>
              <a:gd name="connsiteY32" fmla="*/ 181803 h 4676455"/>
              <a:gd name="connsiteX33" fmla="*/ 2268570 w 4734761"/>
              <a:gd name="connsiteY33" fmla="*/ 328386 h 4676455"/>
              <a:gd name="connsiteX34" fmla="*/ 2205748 w 4734761"/>
              <a:gd name="connsiteY34" fmla="*/ 614573 h 4676455"/>
              <a:gd name="connsiteX35" fmla="*/ 2191788 w 4734761"/>
              <a:gd name="connsiteY35" fmla="*/ 1005461 h 4676455"/>
              <a:gd name="connsiteX36" fmla="*/ 2080105 w 4734761"/>
              <a:gd name="connsiteY36" fmla="*/ 747196 h 4676455"/>
              <a:gd name="connsiteX37" fmla="*/ 2094066 w 4734761"/>
              <a:gd name="connsiteY37" fmla="*/ 502890 h 4676455"/>
              <a:gd name="connsiteX38" fmla="*/ 2080105 w 4734761"/>
              <a:gd name="connsiteY38" fmla="*/ 377247 h 4676455"/>
              <a:gd name="connsiteX39" fmla="*/ 1647336 w 4734761"/>
              <a:gd name="connsiteY39" fmla="*/ 509870 h 4676455"/>
              <a:gd name="connsiteX40" fmla="*/ 1340209 w 4734761"/>
              <a:gd name="connsiteY40" fmla="*/ 698334 h 4676455"/>
              <a:gd name="connsiteX41" fmla="*/ 1102884 w 4734761"/>
              <a:gd name="connsiteY41" fmla="*/ 1040362 h 4676455"/>
              <a:gd name="connsiteX42" fmla="*/ 942341 w 4734761"/>
              <a:gd name="connsiteY42" fmla="*/ 1298628 h 4676455"/>
              <a:gd name="connsiteX43" fmla="*/ 914420 w 4734761"/>
              <a:gd name="connsiteY43" fmla="*/ 1598774 h 4676455"/>
              <a:gd name="connsiteX44" fmla="*/ 1081944 w 4734761"/>
              <a:gd name="connsiteY44" fmla="*/ 1954762 h 4676455"/>
              <a:gd name="connsiteX45" fmla="*/ 1019122 w 4734761"/>
              <a:gd name="connsiteY45" fmla="*/ 2017583 h 4676455"/>
              <a:gd name="connsiteX46" fmla="*/ 872539 w 4734761"/>
              <a:gd name="connsiteY46" fmla="*/ 1605754 h 4676455"/>
              <a:gd name="connsiteX47" fmla="*/ 795757 w 4734761"/>
              <a:gd name="connsiteY47" fmla="*/ 1445211 h 4676455"/>
              <a:gd name="connsiteX48" fmla="*/ 607293 w 4734761"/>
              <a:gd name="connsiteY48" fmla="*/ 1724417 h 4676455"/>
              <a:gd name="connsiteX49" fmla="*/ 369968 w 4734761"/>
              <a:gd name="connsiteY49" fmla="*/ 2031543 h 4676455"/>
              <a:gd name="connsiteX50" fmla="*/ 20 w 4734761"/>
              <a:gd name="connsiteY50" fmla="*/ 1822139 h 4676455"/>
              <a:gd name="connsiteX0" fmla="*/ 11880 w 4446474"/>
              <a:gd name="connsiteY0" fmla="*/ 2527134 h 4676455"/>
              <a:gd name="connsiteX1" fmla="*/ 67721 w 4446474"/>
              <a:gd name="connsiteY1" fmla="*/ 3008764 h 4676455"/>
              <a:gd name="connsiteX2" fmla="*/ 633114 w 4446474"/>
              <a:gd name="connsiteY2" fmla="*/ 3629998 h 4676455"/>
              <a:gd name="connsiteX3" fmla="*/ 1170585 w 4446474"/>
              <a:gd name="connsiteY3" fmla="*/ 3797522 h 4676455"/>
              <a:gd name="connsiteX4" fmla="*/ 1331128 w 4446474"/>
              <a:gd name="connsiteY4" fmla="*/ 4188411 h 4676455"/>
              <a:gd name="connsiteX5" fmla="*/ 1701076 w 4446474"/>
              <a:gd name="connsiteY5" fmla="*/ 4509498 h 4676455"/>
              <a:gd name="connsiteX6" fmla="*/ 2406072 w 4446474"/>
              <a:gd name="connsiteY6" fmla="*/ 4670041 h 4676455"/>
              <a:gd name="connsiteX7" fmla="*/ 3180869 w 4446474"/>
              <a:gd name="connsiteY7" fmla="*/ 4300093 h 4676455"/>
              <a:gd name="connsiteX8" fmla="*/ 3515916 w 4446474"/>
              <a:gd name="connsiteY8" fmla="*/ 4104649 h 4676455"/>
              <a:gd name="connsiteX9" fmla="*/ 3145968 w 4446474"/>
              <a:gd name="connsiteY9" fmla="*/ 3867323 h 4676455"/>
              <a:gd name="connsiteX10" fmla="*/ 3704380 w 4446474"/>
              <a:gd name="connsiteY10" fmla="*/ 3818463 h 4676455"/>
              <a:gd name="connsiteX11" fmla="*/ 4046408 w 4446474"/>
              <a:gd name="connsiteY11" fmla="*/ 3427574 h 4676455"/>
              <a:gd name="connsiteX12" fmla="*/ 4227892 w 4446474"/>
              <a:gd name="connsiteY12" fmla="*/ 3029705 h 4676455"/>
              <a:gd name="connsiteX13" fmla="*/ 4332594 w 4446474"/>
              <a:gd name="connsiteY13" fmla="*/ 2708618 h 4676455"/>
              <a:gd name="connsiteX14" fmla="*/ 4360515 w 4446474"/>
              <a:gd name="connsiteY14" fmla="*/ 2415452 h 4676455"/>
              <a:gd name="connsiteX15" fmla="*/ 3962646 w 4446474"/>
              <a:gd name="connsiteY15" fmla="*/ 2736539 h 4676455"/>
              <a:gd name="connsiteX16" fmla="*/ 4360515 w 4446474"/>
              <a:gd name="connsiteY16" fmla="*/ 2073425 h 4676455"/>
              <a:gd name="connsiteX17" fmla="*/ 4444276 w 4446474"/>
              <a:gd name="connsiteY17" fmla="*/ 1605754 h 4676455"/>
              <a:gd name="connsiteX18" fmla="*/ 4311654 w 4446474"/>
              <a:gd name="connsiteY18" fmla="*/ 1389370 h 4676455"/>
              <a:gd name="connsiteX19" fmla="*/ 4074328 w 4446474"/>
              <a:gd name="connsiteY19" fmla="*/ 1619715 h 4676455"/>
              <a:gd name="connsiteX20" fmla="*/ 4318634 w 4446474"/>
              <a:gd name="connsiteY20" fmla="*/ 1186945 h 4676455"/>
              <a:gd name="connsiteX21" fmla="*/ 4227892 w 4446474"/>
              <a:gd name="connsiteY21" fmla="*/ 663434 h 4676455"/>
              <a:gd name="connsiteX22" fmla="*/ 4095269 w 4446474"/>
              <a:gd name="connsiteY22" fmla="*/ 279525 h 4676455"/>
              <a:gd name="connsiteX23" fmla="*/ 4158090 w 4446474"/>
              <a:gd name="connsiteY23" fmla="*/ 49180 h 4676455"/>
              <a:gd name="connsiteX24" fmla="*/ 3927745 w 4446474"/>
              <a:gd name="connsiteY24" fmla="*/ 56160 h 4676455"/>
              <a:gd name="connsiteX25" fmla="*/ 3439134 w 4446474"/>
              <a:gd name="connsiteY25" fmla="*/ 49180 h 4676455"/>
              <a:gd name="connsiteX26" fmla="*/ 3138988 w 4446474"/>
              <a:gd name="connsiteY26" fmla="*/ 105021 h 4676455"/>
              <a:gd name="connsiteX27" fmla="*/ 2950524 w 4446474"/>
              <a:gd name="connsiteY27" fmla="*/ 237644 h 4676455"/>
              <a:gd name="connsiteX28" fmla="*/ 2817901 w 4446474"/>
              <a:gd name="connsiteY28" fmla="*/ 530811 h 4676455"/>
              <a:gd name="connsiteX29" fmla="*/ 2678298 w 4446474"/>
              <a:gd name="connsiteY29" fmla="*/ 467989 h 4676455"/>
              <a:gd name="connsiteX30" fmla="*/ 2901663 w 4446474"/>
              <a:gd name="connsiteY30" fmla="*/ 146902 h 4676455"/>
              <a:gd name="connsiteX31" fmla="*/ 2880722 w 4446474"/>
              <a:gd name="connsiteY31" fmla="*/ 319 h 4676455"/>
              <a:gd name="connsiteX32" fmla="*/ 2217608 w 4446474"/>
              <a:gd name="connsiteY32" fmla="*/ 181803 h 4676455"/>
              <a:gd name="connsiteX33" fmla="*/ 1980283 w 4446474"/>
              <a:gd name="connsiteY33" fmla="*/ 328386 h 4676455"/>
              <a:gd name="connsiteX34" fmla="*/ 1917461 w 4446474"/>
              <a:gd name="connsiteY34" fmla="*/ 614573 h 4676455"/>
              <a:gd name="connsiteX35" fmla="*/ 1903501 w 4446474"/>
              <a:gd name="connsiteY35" fmla="*/ 1005461 h 4676455"/>
              <a:gd name="connsiteX36" fmla="*/ 1791818 w 4446474"/>
              <a:gd name="connsiteY36" fmla="*/ 747196 h 4676455"/>
              <a:gd name="connsiteX37" fmla="*/ 1805779 w 4446474"/>
              <a:gd name="connsiteY37" fmla="*/ 502890 h 4676455"/>
              <a:gd name="connsiteX38" fmla="*/ 1791818 w 4446474"/>
              <a:gd name="connsiteY38" fmla="*/ 377247 h 4676455"/>
              <a:gd name="connsiteX39" fmla="*/ 1359049 w 4446474"/>
              <a:gd name="connsiteY39" fmla="*/ 509870 h 4676455"/>
              <a:gd name="connsiteX40" fmla="*/ 1051922 w 4446474"/>
              <a:gd name="connsiteY40" fmla="*/ 698334 h 4676455"/>
              <a:gd name="connsiteX41" fmla="*/ 814597 w 4446474"/>
              <a:gd name="connsiteY41" fmla="*/ 1040362 h 4676455"/>
              <a:gd name="connsiteX42" fmla="*/ 654054 w 4446474"/>
              <a:gd name="connsiteY42" fmla="*/ 1298628 h 4676455"/>
              <a:gd name="connsiteX43" fmla="*/ 626133 w 4446474"/>
              <a:gd name="connsiteY43" fmla="*/ 1598774 h 4676455"/>
              <a:gd name="connsiteX44" fmla="*/ 793657 w 4446474"/>
              <a:gd name="connsiteY44" fmla="*/ 1954762 h 4676455"/>
              <a:gd name="connsiteX45" fmla="*/ 730835 w 4446474"/>
              <a:gd name="connsiteY45" fmla="*/ 2017583 h 4676455"/>
              <a:gd name="connsiteX46" fmla="*/ 584252 w 4446474"/>
              <a:gd name="connsiteY46" fmla="*/ 1605754 h 4676455"/>
              <a:gd name="connsiteX47" fmla="*/ 507470 w 4446474"/>
              <a:gd name="connsiteY47" fmla="*/ 1445211 h 4676455"/>
              <a:gd name="connsiteX48" fmla="*/ 319006 w 4446474"/>
              <a:gd name="connsiteY48" fmla="*/ 1724417 h 4676455"/>
              <a:gd name="connsiteX49" fmla="*/ 81681 w 4446474"/>
              <a:gd name="connsiteY49" fmla="*/ 2031543 h 4676455"/>
              <a:gd name="connsiteX50" fmla="*/ 11880 w 4446474"/>
              <a:gd name="connsiteY50" fmla="*/ 2527134 h 4676455"/>
              <a:gd name="connsiteX0" fmla="*/ 29326 w 4429019"/>
              <a:gd name="connsiteY0" fmla="*/ 2520154 h 4676455"/>
              <a:gd name="connsiteX1" fmla="*/ 50266 w 4429019"/>
              <a:gd name="connsiteY1" fmla="*/ 3008764 h 4676455"/>
              <a:gd name="connsiteX2" fmla="*/ 615659 w 4429019"/>
              <a:gd name="connsiteY2" fmla="*/ 3629998 h 4676455"/>
              <a:gd name="connsiteX3" fmla="*/ 1153130 w 4429019"/>
              <a:gd name="connsiteY3" fmla="*/ 3797522 h 4676455"/>
              <a:gd name="connsiteX4" fmla="*/ 1313673 w 4429019"/>
              <a:gd name="connsiteY4" fmla="*/ 4188411 h 4676455"/>
              <a:gd name="connsiteX5" fmla="*/ 1683621 w 4429019"/>
              <a:gd name="connsiteY5" fmla="*/ 4509498 h 4676455"/>
              <a:gd name="connsiteX6" fmla="*/ 2388617 w 4429019"/>
              <a:gd name="connsiteY6" fmla="*/ 4670041 h 4676455"/>
              <a:gd name="connsiteX7" fmla="*/ 3163414 w 4429019"/>
              <a:gd name="connsiteY7" fmla="*/ 4300093 h 4676455"/>
              <a:gd name="connsiteX8" fmla="*/ 3498461 w 4429019"/>
              <a:gd name="connsiteY8" fmla="*/ 4104649 h 4676455"/>
              <a:gd name="connsiteX9" fmla="*/ 3128513 w 4429019"/>
              <a:gd name="connsiteY9" fmla="*/ 3867323 h 4676455"/>
              <a:gd name="connsiteX10" fmla="*/ 3686925 w 4429019"/>
              <a:gd name="connsiteY10" fmla="*/ 3818463 h 4676455"/>
              <a:gd name="connsiteX11" fmla="*/ 4028953 w 4429019"/>
              <a:gd name="connsiteY11" fmla="*/ 3427574 h 4676455"/>
              <a:gd name="connsiteX12" fmla="*/ 4210437 w 4429019"/>
              <a:gd name="connsiteY12" fmla="*/ 3029705 h 4676455"/>
              <a:gd name="connsiteX13" fmla="*/ 4315139 w 4429019"/>
              <a:gd name="connsiteY13" fmla="*/ 2708618 h 4676455"/>
              <a:gd name="connsiteX14" fmla="*/ 4343060 w 4429019"/>
              <a:gd name="connsiteY14" fmla="*/ 2415452 h 4676455"/>
              <a:gd name="connsiteX15" fmla="*/ 3945191 w 4429019"/>
              <a:gd name="connsiteY15" fmla="*/ 2736539 h 4676455"/>
              <a:gd name="connsiteX16" fmla="*/ 4343060 w 4429019"/>
              <a:gd name="connsiteY16" fmla="*/ 2073425 h 4676455"/>
              <a:gd name="connsiteX17" fmla="*/ 4426821 w 4429019"/>
              <a:gd name="connsiteY17" fmla="*/ 1605754 h 4676455"/>
              <a:gd name="connsiteX18" fmla="*/ 4294199 w 4429019"/>
              <a:gd name="connsiteY18" fmla="*/ 1389370 h 4676455"/>
              <a:gd name="connsiteX19" fmla="*/ 4056873 w 4429019"/>
              <a:gd name="connsiteY19" fmla="*/ 1619715 h 4676455"/>
              <a:gd name="connsiteX20" fmla="*/ 4301179 w 4429019"/>
              <a:gd name="connsiteY20" fmla="*/ 1186945 h 4676455"/>
              <a:gd name="connsiteX21" fmla="*/ 4210437 w 4429019"/>
              <a:gd name="connsiteY21" fmla="*/ 663434 h 4676455"/>
              <a:gd name="connsiteX22" fmla="*/ 4077814 w 4429019"/>
              <a:gd name="connsiteY22" fmla="*/ 279525 h 4676455"/>
              <a:gd name="connsiteX23" fmla="*/ 4140635 w 4429019"/>
              <a:gd name="connsiteY23" fmla="*/ 49180 h 4676455"/>
              <a:gd name="connsiteX24" fmla="*/ 3910290 w 4429019"/>
              <a:gd name="connsiteY24" fmla="*/ 56160 h 4676455"/>
              <a:gd name="connsiteX25" fmla="*/ 3421679 w 4429019"/>
              <a:gd name="connsiteY25" fmla="*/ 49180 h 4676455"/>
              <a:gd name="connsiteX26" fmla="*/ 3121533 w 4429019"/>
              <a:gd name="connsiteY26" fmla="*/ 105021 h 4676455"/>
              <a:gd name="connsiteX27" fmla="*/ 2933069 w 4429019"/>
              <a:gd name="connsiteY27" fmla="*/ 237644 h 4676455"/>
              <a:gd name="connsiteX28" fmla="*/ 2800446 w 4429019"/>
              <a:gd name="connsiteY28" fmla="*/ 530811 h 4676455"/>
              <a:gd name="connsiteX29" fmla="*/ 2660843 w 4429019"/>
              <a:gd name="connsiteY29" fmla="*/ 467989 h 4676455"/>
              <a:gd name="connsiteX30" fmla="*/ 2884208 w 4429019"/>
              <a:gd name="connsiteY30" fmla="*/ 146902 h 4676455"/>
              <a:gd name="connsiteX31" fmla="*/ 2863267 w 4429019"/>
              <a:gd name="connsiteY31" fmla="*/ 319 h 4676455"/>
              <a:gd name="connsiteX32" fmla="*/ 2200153 w 4429019"/>
              <a:gd name="connsiteY32" fmla="*/ 181803 h 4676455"/>
              <a:gd name="connsiteX33" fmla="*/ 1962828 w 4429019"/>
              <a:gd name="connsiteY33" fmla="*/ 328386 h 4676455"/>
              <a:gd name="connsiteX34" fmla="*/ 1900006 w 4429019"/>
              <a:gd name="connsiteY34" fmla="*/ 614573 h 4676455"/>
              <a:gd name="connsiteX35" fmla="*/ 1886046 w 4429019"/>
              <a:gd name="connsiteY35" fmla="*/ 1005461 h 4676455"/>
              <a:gd name="connsiteX36" fmla="*/ 1774363 w 4429019"/>
              <a:gd name="connsiteY36" fmla="*/ 747196 h 4676455"/>
              <a:gd name="connsiteX37" fmla="*/ 1788324 w 4429019"/>
              <a:gd name="connsiteY37" fmla="*/ 502890 h 4676455"/>
              <a:gd name="connsiteX38" fmla="*/ 1774363 w 4429019"/>
              <a:gd name="connsiteY38" fmla="*/ 377247 h 4676455"/>
              <a:gd name="connsiteX39" fmla="*/ 1341594 w 4429019"/>
              <a:gd name="connsiteY39" fmla="*/ 509870 h 4676455"/>
              <a:gd name="connsiteX40" fmla="*/ 1034467 w 4429019"/>
              <a:gd name="connsiteY40" fmla="*/ 698334 h 4676455"/>
              <a:gd name="connsiteX41" fmla="*/ 797142 w 4429019"/>
              <a:gd name="connsiteY41" fmla="*/ 1040362 h 4676455"/>
              <a:gd name="connsiteX42" fmla="*/ 636599 w 4429019"/>
              <a:gd name="connsiteY42" fmla="*/ 1298628 h 4676455"/>
              <a:gd name="connsiteX43" fmla="*/ 608678 w 4429019"/>
              <a:gd name="connsiteY43" fmla="*/ 1598774 h 4676455"/>
              <a:gd name="connsiteX44" fmla="*/ 776202 w 4429019"/>
              <a:gd name="connsiteY44" fmla="*/ 1954762 h 4676455"/>
              <a:gd name="connsiteX45" fmla="*/ 713380 w 4429019"/>
              <a:gd name="connsiteY45" fmla="*/ 2017583 h 4676455"/>
              <a:gd name="connsiteX46" fmla="*/ 566797 w 4429019"/>
              <a:gd name="connsiteY46" fmla="*/ 1605754 h 4676455"/>
              <a:gd name="connsiteX47" fmla="*/ 490015 w 4429019"/>
              <a:gd name="connsiteY47" fmla="*/ 1445211 h 4676455"/>
              <a:gd name="connsiteX48" fmla="*/ 301551 w 4429019"/>
              <a:gd name="connsiteY48" fmla="*/ 1724417 h 4676455"/>
              <a:gd name="connsiteX49" fmla="*/ 64226 w 4429019"/>
              <a:gd name="connsiteY49" fmla="*/ 2031543 h 4676455"/>
              <a:gd name="connsiteX50" fmla="*/ 29326 w 4429019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4060291 w 4432437"/>
              <a:gd name="connsiteY19" fmla="*/ 1619715 h 4676455"/>
              <a:gd name="connsiteX20" fmla="*/ 4304597 w 4432437"/>
              <a:gd name="connsiteY20" fmla="*/ 1186945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3976529 w 4432437"/>
              <a:gd name="connsiteY19" fmla="*/ 1563874 h 4676455"/>
              <a:gd name="connsiteX20" fmla="*/ 4304597 w 4432437"/>
              <a:gd name="connsiteY20" fmla="*/ 1186945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3976529 w 4432437"/>
              <a:gd name="connsiteY19" fmla="*/ 1563874 h 4676455"/>
              <a:gd name="connsiteX20" fmla="*/ 4227815 w 4432437"/>
              <a:gd name="connsiteY20" fmla="*/ 1082243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3976529 w 4430239"/>
              <a:gd name="connsiteY19" fmla="*/ 1563874 h 4676455"/>
              <a:gd name="connsiteX20" fmla="*/ 4227815 w 4430239"/>
              <a:gd name="connsiteY20" fmla="*/ 1082243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4081231 w 4430239"/>
              <a:gd name="connsiteY19" fmla="*/ 1466152 h 4676455"/>
              <a:gd name="connsiteX20" fmla="*/ 4227815 w 4430239"/>
              <a:gd name="connsiteY20" fmla="*/ 1082243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4081231 w 4430239"/>
              <a:gd name="connsiteY19" fmla="*/ 1466152 h 4676455"/>
              <a:gd name="connsiteX20" fmla="*/ 4325537 w 4430239"/>
              <a:gd name="connsiteY20" fmla="*/ 1152045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430239" h="4676455">
                <a:moveTo>
                  <a:pt x="32744" y="2520154"/>
                </a:moveTo>
                <a:cubicBezTo>
                  <a:pt x="18784" y="2684187"/>
                  <a:pt x="-44038" y="2823790"/>
                  <a:pt x="53684" y="3008764"/>
                </a:cubicBezTo>
                <a:cubicBezTo>
                  <a:pt x="151406" y="3193738"/>
                  <a:pt x="435266" y="3498538"/>
                  <a:pt x="619077" y="3629998"/>
                </a:cubicBezTo>
                <a:cubicBezTo>
                  <a:pt x="802888" y="3761458"/>
                  <a:pt x="1040212" y="3704453"/>
                  <a:pt x="1156548" y="3797522"/>
                </a:cubicBezTo>
                <a:cubicBezTo>
                  <a:pt x="1272884" y="3890591"/>
                  <a:pt x="1228676" y="4069748"/>
                  <a:pt x="1317091" y="4188411"/>
                </a:cubicBezTo>
                <a:cubicBezTo>
                  <a:pt x="1405506" y="4307074"/>
                  <a:pt x="1507882" y="4429226"/>
                  <a:pt x="1687039" y="4509498"/>
                </a:cubicBezTo>
                <a:cubicBezTo>
                  <a:pt x="1866196" y="4589770"/>
                  <a:pt x="2145403" y="4704942"/>
                  <a:pt x="2392035" y="4670041"/>
                </a:cubicBezTo>
                <a:cubicBezTo>
                  <a:pt x="2638667" y="4635140"/>
                  <a:pt x="2981858" y="4394325"/>
                  <a:pt x="3166832" y="4300093"/>
                </a:cubicBezTo>
                <a:cubicBezTo>
                  <a:pt x="3351806" y="4205861"/>
                  <a:pt x="3507696" y="4176777"/>
                  <a:pt x="3501879" y="4104649"/>
                </a:cubicBezTo>
                <a:cubicBezTo>
                  <a:pt x="3496062" y="4032521"/>
                  <a:pt x="3100520" y="3915021"/>
                  <a:pt x="3131931" y="3867323"/>
                </a:cubicBezTo>
                <a:cubicBezTo>
                  <a:pt x="3163342" y="3819625"/>
                  <a:pt x="3540270" y="3891755"/>
                  <a:pt x="3690343" y="3818463"/>
                </a:cubicBezTo>
                <a:cubicBezTo>
                  <a:pt x="3840416" y="3745172"/>
                  <a:pt x="3945119" y="3559034"/>
                  <a:pt x="4032371" y="3427574"/>
                </a:cubicBezTo>
                <a:cubicBezTo>
                  <a:pt x="4119623" y="3296114"/>
                  <a:pt x="4166157" y="3149531"/>
                  <a:pt x="4213855" y="3029705"/>
                </a:cubicBezTo>
                <a:cubicBezTo>
                  <a:pt x="4261553" y="2909879"/>
                  <a:pt x="4296453" y="2810993"/>
                  <a:pt x="4318557" y="2708618"/>
                </a:cubicBezTo>
                <a:cubicBezTo>
                  <a:pt x="4340661" y="2606243"/>
                  <a:pt x="4408136" y="2410799"/>
                  <a:pt x="4346478" y="2415452"/>
                </a:cubicBezTo>
                <a:cubicBezTo>
                  <a:pt x="4284820" y="2420105"/>
                  <a:pt x="3948609" y="2793543"/>
                  <a:pt x="3948609" y="2736539"/>
                </a:cubicBezTo>
                <a:cubicBezTo>
                  <a:pt x="3948609" y="2679535"/>
                  <a:pt x="4266206" y="2261889"/>
                  <a:pt x="4346478" y="2073425"/>
                </a:cubicBezTo>
                <a:cubicBezTo>
                  <a:pt x="4426750" y="1884961"/>
                  <a:pt x="4430239" y="1708129"/>
                  <a:pt x="4430239" y="1605754"/>
                </a:cubicBezTo>
                <a:cubicBezTo>
                  <a:pt x="4430239" y="1503379"/>
                  <a:pt x="4404646" y="1482439"/>
                  <a:pt x="4346478" y="1459172"/>
                </a:cubicBezTo>
                <a:cubicBezTo>
                  <a:pt x="4288310" y="1435905"/>
                  <a:pt x="4084721" y="1517340"/>
                  <a:pt x="4081231" y="1466152"/>
                </a:cubicBezTo>
                <a:cubicBezTo>
                  <a:pt x="4077741" y="1414964"/>
                  <a:pt x="4303433" y="1285831"/>
                  <a:pt x="4325537" y="1152045"/>
                </a:cubicBezTo>
                <a:cubicBezTo>
                  <a:pt x="4347641" y="1018259"/>
                  <a:pt x="4254573" y="808854"/>
                  <a:pt x="4213855" y="663434"/>
                </a:cubicBezTo>
                <a:cubicBezTo>
                  <a:pt x="4173138" y="518014"/>
                  <a:pt x="4092866" y="381901"/>
                  <a:pt x="4081232" y="279525"/>
                </a:cubicBezTo>
                <a:cubicBezTo>
                  <a:pt x="4069598" y="177149"/>
                  <a:pt x="4171974" y="86407"/>
                  <a:pt x="4144053" y="49180"/>
                </a:cubicBezTo>
                <a:cubicBezTo>
                  <a:pt x="4116132" y="11953"/>
                  <a:pt x="4033534" y="56160"/>
                  <a:pt x="3913708" y="56160"/>
                </a:cubicBezTo>
                <a:cubicBezTo>
                  <a:pt x="3793882" y="56160"/>
                  <a:pt x="3556556" y="41037"/>
                  <a:pt x="3425097" y="49180"/>
                </a:cubicBezTo>
                <a:cubicBezTo>
                  <a:pt x="3293638" y="57323"/>
                  <a:pt x="3206386" y="73610"/>
                  <a:pt x="3124951" y="105021"/>
                </a:cubicBezTo>
                <a:cubicBezTo>
                  <a:pt x="3043516" y="136432"/>
                  <a:pt x="2990001" y="166679"/>
                  <a:pt x="2936487" y="237644"/>
                </a:cubicBezTo>
                <a:cubicBezTo>
                  <a:pt x="2882973" y="308609"/>
                  <a:pt x="2849235" y="492420"/>
                  <a:pt x="2803864" y="530811"/>
                </a:cubicBezTo>
                <a:cubicBezTo>
                  <a:pt x="2758493" y="569202"/>
                  <a:pt x="2650301" y="531974"/>
                  <a:pt x="2664261" y="467989"/>
                </a:cubicBezTo>
                <a:cubicBezTo>
                  <a:pt x="2678221" y="404004"/>
                  <a:pt x="2853889" y="224847"/>
                  <a:pt x="2887626" y="146902"/>
                </a:cubicBezTo>
                <a:cubicBezTo>
                  <a:pt x="2921363" y="68957"/>
                  <a:pt x="2980694" y="-5498"/>
                  <a:pt x="2866685" y="319"/>
                </a:cubicBezTo>
                <a:cubicBezTo>
                  <a:pt x="2752676" y="6136"/>
                  <a:pt x="2353644" y="127125"/>
                  <a:pt x="2203571" y="181803"/>
                </a:cubicBezTo>
                <a:cubicBezTo>
                  <a:pt x="2053498" y="236481"/>
                  <a:pt x="2016270" y="256258"/>
                  <a:pt x="1966246" y="328386"/>
                </a:cubicBezTo>
                <a:cubicBezTo>
                  <a:pt x="1916222" y="400514"/>
                  <a:pt x="1916221" y="501727"/>
                  <a:pt x="1903424" y="614573"/>
                </a:cubicBezTo>
                <a:cubicBezTo>
                  <a:pt x="1890627" y="727419"/>
                  <a:pt x="1910404" y="983357"/>
                  <a:pt x="1889464" y="1005461"/>
                </a:cubicBezTo>
                <a:cubicBezTo>
                  <a:pt x="1868524" y="1027565"/>
                  <a:pt x="1794068" y="830958"/>
                  <a:pt x="1777781" y="747196"/>
                </a:cubicBezTo>
                <a:cubicBezTo>
                  <a:pt x="1761494" y="663434"/>
                  <a:pt x="1791742" y="564548"/>
                  <a:pt x="1791742" y="502890"/>
                </a:cubicBezTo>
                <a:cubicBezTo>
                  <a:pt x="1791742" y="441232"/>
                  <a:pt x="1852236" y="376084"/>
                  <a:pt x="1777781" y="377247"/>
                </a:cubicBezTo>
                <a:cubicBezTo>
                  <a:pt x="1703326" y="378410"/>
                  <a:pt x="1468328" y="456355"/>
                  <a:pt x="1345012" y="509870"/>
                </a:cubicBezTo>
                <a:cubicBezTo>
                  <a:pt x="1221696" y="563385"/>
                  <a:pt x="1128627" y="609919"/>
                  <a:pt x="1037885" y="698334"/>
                </a:cubicBezTo>
                <a:cubicBezTo>
                  <a:pt x="947143" y="786749"/>
                  <a:pt x="866871" y="940313"/>
                  <a:pt x="800560" y="1040362"/>
                </a:cubicBezTo>
                <a:cubicBezTo>
                  <a:pt x="734249" y="1140411"/>
                  <a:pt x="671428" y="1205559"/>
                  <a:pt x="640017" y="1298628"/>
                </a:cubicBezTo>
                <a:cubicBezTo>
                  <a:pt x="608606" y="1391697"/>
                  <a:pt x="588829" y="1489418"/>
                  <a:pt x="612096" y="1598774"/>
                </a:cubicBezTo>
                <a:cubicBezTo>
                  <a:pt x="635363" y="1708130"/>
                  <a:pt x="762170" y="1884961"/>
                  <a:pt x="779620" y="1954762"/>
                </a:cubicBezTo>
                <a:cubicBezTo>
                  <a:pt x="797070" y="2024563"/>
                  <a:pt x="751699" y="2075751"/>
                  <a:pt x="716798" y="2017583"/>
                </a:cubicBezTo>
                <a:cubicBezTo>
                  <a:pt x="681897" y="1959415"/>
                  <a:pt x="607442" y="1701149"/>
                  <a:pt x="570215" y="1605754"/>
                </a:cubicBezTo>
                <a:cubicBezTo>
                  <a:pt x="532988" y="1510359"/>
                  <a:pt x="537641" y="1425434"/>
                  <a:pt x="493433" y="1445211"/>
                </a:cubicBezTo>
                <a:cubicBezTo>
                  <a:pt x="449225" y="1464988"/>
                  <a:pt x="375934" y="1627858"/>
                  <a:pt x="304969" y="1724417"/>
                </a:cubicBezTo>
                <a:cubicBezTo>
                  <a:pt x="234004" y="1820976"/>
                  <a:pt x="182816" y="1891940"/>
                  <a:pt x="137445" y="2024563"/>
                </a:cubicBezTo>
                <a:cubicBezTo>
                  <a:pt x="92074" y="2157186"/>
                  <a:pt x="46704" y="2356121"/>
                  <a:pt x="32744" y="2520154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64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E8A7CB-DC3C-8DD2-5DFD-882AE30090B8}"/>
              </a:ext>
            </a:extLst>
          </p:cNvPr>
          <p:cNvSpPr/>
          <p:nvPr/>
        </p:nvSpPr>
        <p:spPr>
          <a:xfrm>
            <a:off x="137886" y="6254322"/>
            <a:ext cx="573314" cy="558800"/>
          </a:xfrm>
          <a:prstGeom prst="rect">
            <a:avLst/>
          </a:prstGeom>
          <a:solidFill>
            <a:srgbClr val="F3F2EE"/>
          </a:solidFill>
          <a:ln>
            <a:solidFill>
              <a:srgbClr val="F3F2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9E981E-2EDB-3326-8D4D-87356243CC15}"/>
              </a:ext>
            </a:extLst>
          </p:cNvPr>
          <p:cNvSpPr/>
          <p:nvPr/>
        </p:nvSpPr>
        <p:spPr>
          <a:xfrm>
            <a:off x="199504" y="1742326"/>
            <a:ext cx="1284652" cy="1568408"/>
          </a:xfrm>
          <a:prstGeom prst="rect">
            <a:avLst/>
          </a:prstGeom>
          <a:solidFill>
            <a:srgbClr val="F3F2EE"/>
          </a:solidFill>
          <a:ln>
            <a:solidFill>
              <a:srgbClr val="F3F2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670742A-2FF8-D5BF-173B-20E765EAB643}"/>
              </a:ext>
            </a:extLst>
          </p:cNvPr>
          <p:cNvGrpSpPr/>
          <p:nvPr/>
        </p:nvGrpSpPr>
        <p:grpSpPr>
          <a:xfrm>
            <a:off x="-247" y="1676400"/>
            <a:ext cx="4084128" cy="4190086"/>
            <a:chOff x="369669" y="966960"/>
            <a:chExt cx="5505548" cy="5661526"/>
          </a:xfrm>
        </p:grpSpPr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6DB0E1BD-E082-5E6C-39A2-4AD985F7E72F}"/>
                </a:ext>
              </a:extLst>
            </p:cNvPr>
            <p:cNvSpPr/>
            <p:nvPr/>
          </p:nvSpPr>
          <p:spPr>
            <a:xfrm rot="17403543">
              <a:off x="468882" y="867747"/>
              <a:ext cx="4424344" cy="4622770"/>
            </a:xfrm>
            <a:custGeom>
              <a:avLst/>
              <a:gdLst>
                <a:gd name="connsiteX0" fmla="*/ 116064 w 4466897"/>
                <a:gd name="connsiteY0" fmla="*/ 1975702 h 4728394"/>
                <a:gd name="connsiteX1" fmla="*/ 25322 w 4466897"/>
                <a:gd name="connsiteY1" fmla="*/ 3029705 h 4728394"/>
                <a:gd name="connsiteX2" fmla="*/ 639576 w 4466897"/>
                <a:gd name="connsiteY2" fmla="*/ 3762621 h 4728394"/>
                <a:gd name="connsiteX3" fmla="*/ 1191008 w 4466897"/>
                <a:gd name="connsiteY3" fmla="*/ 3797522 h 4728394"/>
                <a:gd name="connsiteX4" fmla="*/ 1295710 w 4466897"/>
                <a:gd name="connsiteY4" fmla="*/ 4258212 h 4728394"/>
                <a:gd name="connsiteX5" fmla="*/ 1805261 w 4466897"/>
                <a:gd name="connsiteY5" fmla="*/ 4600240 h 4728394"/>
                <a:gd name="connsiteX6" fmla="*/ 2600999 w 4466897"/>
                <a:gd name="connsiteY6" fmla="*/ 4718902 h 4728394"/>
                <a:gd name="connsiteX7" fmla="*/ 3319954 w 4466897"/>
                <a:gd name="connsiteY7" fmla="*/ 4376875 h 4728394"/>
                <a:gd name="connsiteX8" fmla="*/ 3536339 w 4466897"/>
                <a:gd name="connsiteY8" fmla="*/ 4104649 h 4728394"/>
                <a:gd name="connsiteX9" fmla="*/ 3285054 w 4466897"/>
                <a:gd name="connsiteY9" fmla="*/ 3895244 h 4728394"/>
                <a:gd name="connsiteX10" fmla="*/ 3724803 w 4466897"/>
                <a:gd name="connsiteY10" fmla="*/ 3818463 h 4728394"/>
                <a:gd name="connsiteX11" fmla="*/ 4066831 w 4466897"/>
                <a:gd name="connsiteY11" fmla="*/ 3427574 h 4728394"/>
                <a:gd name="connsiteX12" fmla="*/ 4248315 w 4466897"/>
                <a:gd name="connsiteY12" fmla="*/ 3029705 h 4728394"/>
                <a:gd name="connsiteX13" fmla="*/ 4353017 w 4466897"/>
                <a:gd name="connsiteY13" fmla="*/ 2708618 h 4728394"/>
                <a:gd name="connsiteX14" fmla="*/ 4380938 w 4466897"/>
                <a:gd name="connsiteY14" fmla="*/ 2415452 h 4728394"/>
                <a:gd name="connsiteX15" fmla="*/ 3983069 w 4466897"/>
                <a:gd name="connsiteY15" fmla="*/ 2736539 h 4728394"/>
                <a:gd name="connsiteX16" fmla="*/ 4380938 w 4466897"/>
                <a:gd name="connsiteY16" fmla="*/ 2073425 h 4728394"/>
                <a:gd name="connsiteX17" fmla="*/ 4464699 w 4466897"/>
                <a:gd name="connsiteY17" fmla="*/ 1605754 h 4728394"/>
                <a:gd name="connsiteX18" fmla="*/ 4332077 w 4466897"/>
                <a:gd name="connsiteY18" fmla="*/ 1389370 h 4728394"/>
                <a:gd name="connsiteX19" fmla="*/ 4094751 w 4466897"/>
                <a:gd name="connsiteY19" fmla="*/ 1619715 h 4728394"/>
                <a:gd name="connsiteX20" fmla="*/ 4339057 w 4466897"/>
                <a:gd name="connsiteY20" fmla="*/ 1186945 h 4728394"/>
                <a:gd name="connsiteX21" fmla="*/ 4248315 w 4466897"/>
                <a:gd name="connsiteY21" fmla="*/ 663434 h 4728394"/>
                <a:gd name="connsiteX22" fmla="*/ 4115692 w 4466897"/>
                <a:gd name="connsiteY22" fmla="*/ 279525 h 4728394"/>
                <a:gd name="connsiteX23" fmla="*/ 4178513 w 4466897"/>
                <a:gd name="connsiteY23" fmla="*/ 49180 h 4728394"/>
                <a:gd name="connsiteX24" fmla="*/ 3948168 w 4466897"/>
                <a:gd name="connsiteY24" fmla="*/ 56160 h 4728394"/>
                <a:gd name="connsiteX25" fmla="*/ 3459557 w 4466897"/>
                <a:gd name="connsiteY25" fmla="*/ 49180 h 4728394"/>
                <a:gd name="connsiteX26" fmla="*/ 3159411 w 4466897"/>
                <a:gd name="connsiteY26" fmla="*/ 105021 h 4728394"/>
                <a:gd name="connsiteX27" fmla="*/ 2970947 w 4466897"/>
                <a:gd name="connsiteY27" fmla="*/ 237644 h 4728394"/>
                <a:gd name="connsiteX28" fmla="*/ 2838324 w 4466897"/>
                <a:gd name="connsiteY28" fmla="*/ 530811 h 4728394"/>
                <a:gd name="connsiteX29" fmla="*/ 2698721 w 4466897"/>
                <a:gd name="connsiteY29" fmla="*/ 467989 h 4728394"/>
                <a:gd name="connsiteX30" fmla="*/ 2922086 w 4466897"/>
                <a:gd name="connsiteY30" fmla="*/ 146902 h 4728394"/>
                <a:gd name="connsiteX31" fmla="*/ 2901145 w 4466897"/>
                <a:gd name="connsiteY31" fmla="*/ 319 h 4728394"/>
                <a:gd name="connsiteX32" fmla="*/ 2238031 w 4466897"/>
                <a:gd name="connsiteY32" fmla="*/ 181803 h 4728394"/>
                <a:gd name="connsiteX33" fmla="*/ 2000706 w 4466897"/>
                <a:gd name="connsiteY33" fmla="*/ 328386 h 4728394"/>
                <a:gd name="connsiteX34" fmla="*/ 1937884 w 4466897"/>
                <a:gd name="connsiteY34" fmla="*/ 614573 h 4728394"/>
                <a:gd name="connsiteX35" fmla="*/ 1923924 w 4466897"/>
                <a:gd name="connsiteY35" fmla="*/ 1005461 h 4728394"/>
                <a:gd name="connsiteX36" fmla="*/ 1812241 w 4466897"/>
                <a:gd name="connsiteY36" fmla="*/ 747196 h 4728394"/>
                <a:gd name="connsiteX37" fmla="*/ 1826202 w 4466897"/>
                <a:gd name="connsiteY37" fmla="*/ 502890 h 4728394"/>
                <a:gd name="connsiteX38" fmla="*/ 1812241 w 4466897"/>
                <a:gd name="connsiteY38" fmla="*/ 377247 h 4728394"/>
                <a:gd name="connsiteX39" fmla="*/ 1379472 w 4466897"/>
                <a:gd name="connsiteY39" fmla="*/ 509870 h 4728394"/>
                <a:gd name="connsiteX40" fmla="*/ 1072345 w 4466897"/>
                <a:gd name="connsiteY40" fmla="*/ 698334 h 4728394"/>
                <a:gd name="connsiteX41" fmla="*/ 835020 w 4466897"/>
                <a:gd name="connsiteY41" fmla="*/ 1040362 h 4728394"/>
                <a:gd name="connsiteX42" fmla="*/ 674477 w 4466897"/>
                <a:gd name="connsiteY42" fmla="*/ 1298628 h 4728394"/>
                <a:gd name="connsiteX43" fmla="*/ 646556 w 4466897"/>
                <a:gd name="connsiteY43" fmla="*/ 1598774 h 4728394"/>
                <a:gd name="connsiteX44" fmla="*/ 814080 w 4466897"/>
                <a:gd name="connsiteY44" fmla="*/ 1954762 h 4728394"/>
                <a:gd name="connsiteX45" fmla="*/ 751258 w 4466897"/>
                <a:gd name="connsiteY45" fmla="*/ 2017583 h 4728394"/>
                <a:gd name="connsiteX46" fmla="*/ 604675 w 4466897"/>
                <a:gd name="connsiteY46" fmla="*/ 1605754 h 4728394"/>
                <a:gd name="connsiteX47" fmla="*/ 527893 w 4466897"/>
                <a:gd name="connsiteY47" fmla="*/ 1445211 h 4728394"/>
                <a:gd name="connsiteX48" fmla="*/ 339429 w 4466897"/>
                <a:gd name="connsiteY48" fmla="*/ 1724417 h 4728394"/>
                <a:gd name="connsiteX49" fmla="*/ 102104 w 4466897"/>
                <a:gd name="connsiteY49" fmla="*/ 2024563 h 4728394"/>
                <a:gd name="connsiteX50" fmla="*/ 116064 w 4466897"/>
                <a:gd name="connsiteY50" fmla="*/ 1975702 h 4728394"/>
                <a:gd name="connsiteX0" fmla="*/ 116064 w 4466897"/>
                <a:gd name="connsiteY0" fmla="*/ 1975702 h 4728394"/>
                <a:gd name="connsiteX1" fmla="*/ 25322 w 4466897"/>
                <a:gd name="connsiteY1" fmla="*/ 3029705 h 4728394"/>
                <a:gd name="connsiteX2" fmla="*/ 639576 w 4466897"/>
                <a:gd name="connsiteY2" fmla="*/ 3762621 h 4728394"/>
                <a:gd name="connsiteX3" fmla="*/ 1191008 w 4466897"/>
                <a:gd name="connsiteY3" fmla="*/ 3797522 h 4728394"/>
                <a:gd name="connsiteX4" fmla="*/ 1295710 w 4466897"/>
                <a:gd name="connsiteY4" fmla="*/ 4258212 h 4728394"/>
                <a:gd name="connsiteX5" fmla="*/ 1805261 w 4466897"/>
                <a:gd name="connsiteY5" fmla="*/ 4600240 h 4728394"/>
                <a:gd name="connsiteX6" fmla="*/ 2600999 w 4466897"/>
                <a:gd name="connsiteY6" fmla="*/ 4718902 h 4728394"/>
                <a:gd name="connsiteX7" fmla="*/ 3319954 w 4466897"/>
                <a:gd name="connsiteY7" fmla="*/ 4376875 h 4728394"/>
                <a:gd name="connsiteX8" fmla="*/ 3536339 w 4466897"/>
                <a:gd name="connsiteY8" fmla="*/ 4104649 h 4728394"/>
                <a:gd name="connsiteX9" fmla="*/ 3166391 w 4466897"/>
                <a:gd name="connsiteY9" fmla="*/ 3867323 h 4728394"/>
                <a:gd name="connsiteX10" fmla="*/ 3724803 w 4466897"/>
                <a:gd name="connsiteY10" fmla="*/ 3818463 h 4728394"/>
                <a:gd name="connsiteX11" fmla="*/ 4066831 w 4466897"/>
                <a:gd name="connsiteY11" fmla="*/ 3427574 h 4728394"/>
                <a:gd name="connsiteX12" fmla="*/ 4248315 w 4466897"/>
                <a:gd name="connsiteY12" fmla="*/ 3029705 h 4728394"/>
                <a:gd name="connsiteX13" fmla="*/ 4353017 w 4466897"/>
                <a:gd name="connsiteY13" fmla="*/ 2708618 h 4728394"/>
                <a:gd name="connsiteX14" fmla="*/ 4380938 w 4466897"/>
                <a:gd name="connsiteY14" fmla="*/ 2415452 h 4728394"/>
                <a:gd name="connsiteX15" fmla="*/ 3983069 w 4466897"/>
                <a:gd name="connsiteY15" fmla="*/ 2736539 h 4728394"/>
                <a:gd name="connsiteX16" fmla="*/ 4380938 w 4466897"/>
                <a:gd name="connsiteY16" fmla="*/ 2073425 h 4728394"/>
                <a:gd name="connsiteX17" fmla="*/ 4464699 w 4466897"/>
                <a:gd name="connsiteY17" fmla="*/ 1605754 h 4728394"/>
                <a:gd name="connsiteX18" fmla="*/ 4332077 w 4466897"/>
                <a:gd name="connsiteY18" fmla="*/ 1389370 h 4728394"/>
                <a:gd name="connsiteX19" fmla="*/ 4094751 w 4466897"/>
                <a:gd name="connsiteY19" fmla="*/ 1619715 h 4728394"/>
                <a:gd name="connsiteX20" fmla="*/ 4339057 w 4466897"/>
                <a:gd name="connsiteY20" fmla="*/ 1186945 h 4728394"/>
                <a:gd name="connsiteX21" fmla="*/ 4248315 w 4466897"/>
                <a:gd name="connsiteY21" fmla="*/ 663434 h 4728394"/>
                <a:gd name="connsiteX22" fmla="*/ 4115692 w 4466897"/>
                <a:gd name="connsiteY22" fmla="*/ 279525 h 4728394"/>
                <a:gd name="connsiteX23" fmla="*/ 4178513 w 4466897"/>
                <a:gd name="connsiteY23" fmla="*/ 49180 h 4728394"/>
                <a:gd name="connsiteX24" fmla="*/ 3948168 w 4466897"/>
                <a:gd name="connsiteY24" fmla="*/ 56160 h 4728394"/>
                <a:gd name="connsiteX25" fmla="*/ 3459557 w 4466897"/>
                <a:gd name="connsiteY25" fmla="*/ 49180 h 4728394"/>
                <a:gd name="connsiteX26" fmla="*/ 3159411 w 4466897"/>
                <a:gd name="connsiteY26" fmla="*/ 105021 h 4728394"/>
                <a:gd name="connsiteX27" fmla="*/ 2970947 w 4466897"/>
                <a:gd name="connsiteY27" fmla="*/ 237644 h 4728394"/>
                <a:gd name="connsiteX28" fmla="*/ 2838324 w 4466897"/>
                <a:gd name="connsiteY28" fmla="*/ 530811 h 4728394"/>
                <a:gd name="connsiteX29" fmla="*/ 2698721 w 4466897"/>
                <a:gd name="connsiteY29" fmla="*/ 467989 h 4728394"/>
                <a:gd name="connsiteX30" fmla="*/ 2922086 w 4466897"/>
                <a:gd name="connsiteY30" fmla="*/ 146902 h 4728394"/>
                <a:gd name="connsiteX31" fmla="*/ 2901145 w 4466897"/>
                <a:gd name="connsiteY31" fmla="*/ 319 h 4728394"/>
                <a:gd name="connsiteX32" fmla="*/ 2238031 w 4466897"/>
                <a:gd name="connsiteY32" fmla="*/ 181803 h 4728394"/>
                <a:gd name="connsiteX33" fmla="*/ 2000706 w 4466897"/>
                <a:gd name="connsiteY33" fmla="*/ 328386 h 4728394"/>
                <a:gd name="connsiteX34" fmla="*/ 1937884 w 4466897"/>
                <a:gd name="connsiteY34" fmla="*/ 614573 h 4728394"/>
                <a:gd name="connsiteX35" fmla="*/ 1923924 w 4466897"/>
                <a:gd name="connsiteY35" fmla="*/ 1005461 h 4728394"/>
                <a:gd name="connsiteX36" fmla="*/ 1812241 w 4466897"/>
                <a:gd name="connsiteY36" fmla="*/ 747196 h 4728394"/>
                <a:gd name="connsiteX37" fmla="*/ 1826202 w 4466897"/>
                <a:gd name="connsiteY37" fmla="*/ 502890 h 4728394"/>
                <a:gd name="connsiteX38" fmla="*/ 1812241 w 4466897"/>
                <a:gd name="connsiteY38" fmla="*/ 377247 h 4728394"/>
                <a:gd name="connsiteX39" fmla="*/ 1379472 w 4466897"/>
                <a:gd name="connsiteY39" fmla="*/ 509870 h 4728394"/>
                <a:gd name="connsiteX40" fmla="*/ 1072345 w 4466897"/>
                <a:gd name="connsiteY40" fmla="*/ 698334 h 4728394"/>
                <a:gd name="connsiteX41" fmla="*/ 835020 w 4466897"/>
                <a:gd name="connsiteY41" fmla="*/ 1040362 h 4728394"/>
                <a:gd name="connsiteX42" fmla="*/ 674477 w 4466897"/>
                <a:gd name="connsiteY42" fmla="*/ 1298628 h 4728394"/>
                <a:gd name="connsiteX43" fmla="*/ 646556 w 4466897"/>
                <a:gd name="connsiteY43" fmla="*/ 1598774 h 4728394"/>
                <a:gd name="connsiteX44" fmla="*/ 814080 w 4466897"/>
                <a:gd name="connsiteY44" fmla="*/ 1954762 h 4728394"/>
                <a:gd name="connsiteX45" fmla="*/ 751258 w 4466897"/>
                <a:gd name="connsiteY45" fmla="*/ 2017583 h 4728394"/>
                <a:gd name="connsiteX46" fmla="*/ 604675 w 4466897"/>
                <a:gd name="connsiteY46" fmla="*/ 1605754 h 4728394"/>
                <a:gd name="connsiteX47" fmla="*/ 527893 w 4466897"/>
                <a:gd name="connsiteY47" fmla="*/ 1445211 h 4728394"/>
                <a:gd name="connsiteX48" fmla="*/ 339429 w 4466897"/>
                <a:gd name="connsiteY48" fmla="*/ 1724417 h 4728394"/>
                <a:gd name="connsiteX49" fmla="*/ 102104 w 4466897"/>
                <a:gd name="connsiteY49" fmla="*/ 2024563 h 4728394"/>
                <a:gd name="connsiteX50" fmla="*/ 116064 w 4466897"/>
                <a:gd name="connsiteY50" fmla="*/ 1975702 h 4728394"/>
                <a:gd name="connsiteX0" fmla="*/ 116064 w 4466897"/>
                <a:gd name="connsiteY0" fmla="*/ 1975702 h 4733143"/>
                <a:gd name="connsiteX1" fmla="*/ 25322 w 4466897"/>
                <a:gd name="connsiteY1" fmla="*/ 3029705 h 4733143"/>
                <a:gd name="connsiteX2" fmla="*/ 639576 w 4466897"/>
                <a:gd name="connsiteY2" fmla="*/ 3762621 h 4733143"/>
                <a:gd name="connsiteX3" fmla="*/ 1191008 w 4466897"/>
                <a:gd name="connsiteY3" fmla="*/ 3797522 h 4733143"/>
                <a:gd name="connsiteX4" fmla="*/ 1295710 w 4466897"/>
                <a:gd name="connsiteY4" fmla="*/ 4258212 h 4733143"/>
                <a:gd name="connsiteX5" fmla="*/ 1805261 w 4466897"/>
                <a:gd name="connsiteY5" fmla="*/ 4600240 h 4733143"/>
                <a:gd name="connsiteX6" fmla="*/ 2600999 w 4466897"/>
                <a:gd name="connsiteY6" fmla="*/ 4718902 h 4733143"/>
                <a:gd name="connsiteX7" fmla="*/ 3201292 w 4466897"/>
                <a:gd name="connsiteY7" fmla="*/ 4300093 h 4733143"/>
                <a:gd name="connsiteX8" fmla="*/ 3536339 w 4466897"/>
                <a:gd name="connsiteY8" fmla="*/ 4104649 h 4733143"/>
                <a:gd name="connsiteX9" fmla="*/ 3166391 w 4466897"/>
                <a:gd name="connsiteY9" fmla="*/ 3867323 h 4733143"/>
                <a:gd name="connsiteX10" fmla="*/ 3724803 w 4466897"/>
                <a:gd name="connsiteY10" fmla="*/ 3818463 h 4733143"/>
                <a:gd name="connsiteX11" fmla="*/ 4066831 w 4466897"/>
                <a:gd name="connsiteY11" fmla="*/ 3427574 h 4733143"/>
                <a:gd name="connsiteX12" fmla="*/ 4248315 w 4466897"/>
                <a:gd name="connsiteY12" fmla="*/ 3029705 h 4733143"/>
                <a:gd name="connsiteX13" fmla="*/ 4353017 w 4466897"/>
                <a:gd name="connsiteY13" fmla="*/ 2708618 h 4733143"/>
                <a:gd name="connsiteX14" fmla="*/ 4380938 w 4466897"/>
                <a:gd name="connsiteY14" fmla="*/ 2415452 h 4733143"/>
                <a:gd name="connsiteX15" fmla="*/ 3983069 w 4466897"/>
                <a:gd name="connsiteY15" fmla="*/ 2736539 h 4733143"/>
                <a:gd name="connsiteX16" fmla="*/ 4380938 w 4466897"/>
                <a:gd name="connsiteY16" fmla="*/ 2073425 h 4733143"/>
                <a:gd name="connsiteX17" fmla="*/ 4464699 w 4466897"/>
                <a:gd name="connsiteY17" fmla="*/ 1605754 h 4733143"/>
                <a:gd name="connsiteX18" fmla="*/ 4332077 w 4466897"/>
                <a:gd name="connsiteY18" fmla="*/ 1389370 h 4733143"/>
                <a:gd name="connsiteX19" fmla="*/ 4094751 w 4466897"/>
                <a:gd name="connsiteY19" fmla="*/ 1619715 h 4733143"/>
                <a:gd name="connsiteX20" fmla="*/ 4339057 w 4466897"/>
                <a:gd name="connsiteY20" fmla="*/ 1186945 h 4733143"/>
                <a:gd name="connsiteX21" fmla="*/ 4248315 w 4466897"/>
                <a:gd name="connsiteY21" fmla="*/ 663434 h 4733143"/>
                <a:gd name="connsiteX22" fmla="*/ 4115692 w 4466897"/>
                <a:gd name="connsiteY22" fmla="*/ 279525 h 4733143"/>
                <a:gd name="connsiteX23" fmla="*/ 4178513 w 4466897"/>
                <a:gd name="connsiteY23" fmla="*/ 49180 h 4733143"/>
                <a:gd name="connsiteX24" fmla="*/ 3948168 w 4466897"/>
                <a:gd name="connsiteY24" fmla="*/ 56160 h 4733143"/>
                <a:gd name="connsiteX25" fmla="*/ 3459557 w 4466897"/>
                <a:gd name="connsiteY25" fmla="*/ 49180 h 4733143"/>
                <a:gd name="connsiteX26" fmla="*/ 3159411 w 4466897"/>
                <a:gd name="connsiteY26" fmla="*/ 105021 h 4733143"/>
                <a:gd name="connsiteX27" fmla="*/ 2970947 w 4466897"/>
                <a:gd name="connsiteY27" fmla="*/ 237644 h 4733143"/>
                <a:gd name="connsiteX28" fmla="*/ 2838324 w 4466897"/>
                <a:gd name="connsiteY28" fmla="*/ 530811 h 4733143"/>
                <a:gd name="connsiteX29" fmla="*/ 2698721 w 4466897"/>
                <a:gd name="connsiteY29" fmla="*/ 467989 h 4733143"/>
                <a:gd name="connsiteX30" fmla="*/ 2922086 w 4466897"/>
                <a:gd name="connsiteY30" fmla="*/ 146902 h 4733143"/>
                <a:gd name="connsiteX31" fmla="*/ 2901145 w 4466897"/>
                <a:gd name="connsiteY31" fmla="*/ 319 h 4733143"/>
                <a:gd name="connsiteX32" fmla="*/ 2238031 w 4466897"/>
                <a:gd name="connsiteY32" fmla="*/ 181803 h 4733143"/>
                <a:gd name="connsiteX33" fmla="*/ 2000706 w 4466897"/>
                <a:gd name="connsiteY33" fmla="*/ 328386 h 4733143"/>
                <a:gd name="connsiteX34" fmla="*/ 1937884 w 4466897"/>
                <a:gd name="connsiteY34" fmla="*/ 614573 h 4733143"/>
                <a:gd name="connsiteX35" fmla="*/ 1923924 w 4466897"/>
                <a:gd name="connsiteY35" fmla="*/ 1005461 h 4733143"/>
                <a:gd name="connsiteX36" fmla="*/ 1812241 w 4466897"/>
                <a:gd name="connsiteY36" fmla="*/ 747196 h 4733143"/>
                <a:gd name="connsiteX37" fmla="*/ 1826202 w 4466897"/>
                <a:gd name="connsiteY37" fmla="*/ 502890 h 4733143"/>
                <a:gd name="connsiteX38" fmla="*/ 1812241 w 4466897"/>
                <a:gd name="connsiteY38" fmla="*/ 377247 h 4733143"/>
                <a:gd name="connsiteX39" fmla="*/ 1379472 w 4466897"/>
                <a:gd name="connsiteY39" fmla="*/ 509870 h 4733143"/>
                <a:gd name="connsiteX40" fmla="*/ 1072345 w 4466897"/>
                <a:gd name="connsiteY40" fmla="*/ 698334 h 4733143"/>
                <a:gd name="connsiteX41" fmla="*/ 835020 w 4466897"/>
                <a:gd name="connsiteY41" fmla="*/ 1040362 h 4733143"/>
                <a:gd name="connsiteX42" fmla="*/ 674477 w 4466897"/>
                <a:gd name="connsiteY42" fmla="*/ 1298628 h 4733143"/>
                <a:gd name="connsiteX43" fmla="*/ 646556 w 4466897"/>
                <a:gd name="connsiteY43" fmla="*/ 1598774 h 4733143"/>
                <a:gd name="connsiteX44" fmla="*/ 814080 w 4466897"/>
                <a:gd name="connsiteY44" fmla="*/ 1954762 h 4733143"/>
                <a:gd name="connsiteX45" fmla="*/ 751258 w 4466897"/>
                <a:gd name="connsiteY45" fmla="*/ 2017583 h 4733143"/>
                <a:gd name="connsiteX46" fmla="*/ 604675 w 4466897"/>
                <a:gd name="connsiteY46" fmla="*/ 1605754 h 4733143"/>
                <a:gd name="connsiteX47" fmla="*/ 527893 w 4466897"/>
                <a:gd name="connsiteY47" fmla="*/ 1445211 h 4733143"/>
                <a:gd name="connsiteX48" fmla="*/ 339429 w 4466897"/>
                <a:gd name="connsiteY48" fmla="*/ 1724417 h 4733143"/>
                <a:gd name="connsiteX49" fmla="*/ 102104 w 4466897"/>
                <a:gd name="connsiteY49" fmla="*/ 2024563 h 4733143"/>
                <a:gd name="connsiteX50" fmla="*/ 116064 w 4466897"/>
                <a:gd name="connsiteY50" fmla="*/ 1975702 h 4733143"/>
                <a:gd name="connsiteX0" fmla="*/ 116064 w 4466897"/>
                <a:gd name="connsiteY0" fmla="*/ 1975702 h 4690095"/>
                <a:gd name="connsiteX1" fmla="*/ 25322 w 4466897"/>
                <a:gd name="connsiteY1" fmla="*/ 3029705 h 4690095"/>
                <a:gd name="connsiteX2" fmla="*/ 639576 w 4466897"/>
                <a:gd name="connsiteY2" fmla="*/ 3762621 h 4690095"/>
                <a:gd name="connsiteX3" fmla="*/ 1191008 w 4466897"/>
                <a:gd name="connsiteY3" fmla="*/ 3797522 h 4690095"/>
                <a:gd name="connsiteX4" fmla="*/ 1295710 w 4466897"/>
                <a:gd name="connsiteY4" fmla="*/ 4258212 h 4690095"/>
                <a:gd name="connsiteX5" fmla="*/ 1805261 w 4466897"/>
                <a:gd name="connsiteY5" fmla="*/ 4600240 h 4690095"/>
                <a:gd name="connsiteX6" fmla="*/ 2426495 w 4466897"/>
                <a:gd name="connsiteY6" fmla="*/ 4670041 h 4690095"/>
                <a:gd name="connsiteX7" fmla="*/ 3201292 w 4466897"/>
                <a:gd name="connsiteY7" fmla="*/ 4300093 h 4690095"/>
                <a:gd name="connsiteX8" fmla="*/ 3536339 w 4466897"/>
                <a:gd name="connsiteY8" fmla="*/ 4104649 h 4690095"/>
                <a:gd name="connsiteX9" fmla="*/ 3166391 w 4466897"/>
                <a:gd name="connsiteY9" fmla="*/ 3867323 h 4690095"/>
                <a:gd name="connsiteX10" fmla="*/ 3724803 w 4466897"/>
                <a:gd name="connsiteY10" fmla="*/ 3818463 h 4690095"/>
                <a:gd name="connsiteX11" fmla="*/ 4066831 w 4466897"/>
                <a:gd name="connsiteY11" fmla="*/ 3427574 h 4690095"/>
                <a:gd name="connsiteX12" fmla="*/ 4248315 w 4466897"/>
                <a:gd name="connsiteY12" fmla="*/ 3029705 h 4690095"/>
                <a:gd name="connsiteX13" fmla="*/ 4353017 w 4466897"/>
                <a:gd name="connsiteY13" fmla="*/ 2708618 h 4690095"/>
                <a:gd name="connsiteX14" fmla="*/ 4380938 w 4466897"/>
                <a:gd name="connsiteY14" fmla="*/ 2415452 h 4690095"/>
                <a:gd name="connsiteX15" fmla="*/ 3983069 w 4466897"/>
                <a:gd name="connsiteY15" fmla="*/ 2736539 h 4690095"/>
                <a:gd name="connsiteX16" fmla="*/ 4380938 w 4466897"/>
                <a:gd name="connsiteY16" fmla="*/ 2073425 h 4690095"/>
                <a:gd name="connsiteX17" fmla="*/ 4464699 w 4466897"/>
                <a:gd name="connsiteY17" fmla="*/ 1605754 h 4690095"/>
                <a:gd name="connsiteX18" fmla="*/ 4332077 w 4466897"/>
                <a:gd name="connsiteY18" fmla="*/ 1389370 h 4690095"/>
                <a:gd name="connsiteX19" fmla="*/ 4094751 w 4466897"/>
                <a:gd name="connsiteY19" fmla="*/ 1619715 h 4690095"/>
                <a:gd name="connsiteX20" fmla="*/ 4339057 w 4466897"/>
                <a:gd name="connsiteY20" fmla="*/ 1186945 h 4690095"/>
                <a:gd name="connsiteX21" fmla="*/ 4248315 w 4466897"/>
                <a:gd name="connsiteY21" fmla="*/ 663434 h 4690095"/>
                <a:gd name="connsiteX22" fmla="*/ 4115692 w 4466897"/>
                <a:gd name="connsiteY22" fmla="*/ 279525 h 4690095"/>
                <a:gd name="connsiteX23" fmla="*/ 4178513 w 4466897"/>
                <a:gd name="connsiteY23" fmla="*/ 49180 h 4690095"/>
                <a:gd name="connsiteX24" fmla="*/ 3948168 w 4466897"/>
                <a:gd name="connsiteY24" fmla="*/ 56160 h 4690095"/>
                <a:gd name="connsiteX25" fmla="*/ 3459557 w 4466897"/>
                <a:gd name="connsiteY25" fmla="*/ 49180 h 4690095"/>
                <a:gd name="connsiteX26" fmla="*/ 3159411 w 4466897"/>
                <a:gd name="connsiteY26" fmla="*/ 105021 h 4690095"/>
                <a:gd name="connsiteX27" fmla="*/ 2970947 w 4466897"/>
                <a:gd name="connsiteY27" fmla="*/ 237644 h 4690095"/>
                <a:gd name="connsiteX28" fmla="*/ 2838324 w 4466897"/>
                <a:gd name="connsiteY28" fmla="*/ 530811 h 4690095"/>
                <a:gd name="connsiteX29" fmla="*/ 2698721 w 4466897"/>
                <a:gd name="connsiteY29" fmla="*/ 467989 h 4690095"/>
                <a:gd name="connsiteX30" fmla="*/ 2922086 w 4466897"/>
                <a:gd name="connsiteY30" fmla="*/ 146902 h 4690095"/>
                <a:gd name="connsiteX31" fmla="*/ 2901145 w 4466897"/>
                <a:gd name="connsiteY31" fmla="*/ 319 h 4690095"/>
                <a:gd name="connsiteX32" fmla="*/ 2238031 w 4466897"/>
                <a:gd name="connsiteY32" fmla="*/ 181803 h 4690095"/>
                <a:gd name="connsiteX33" fmla="*/ 2000706 w 4466897"/>
                <a:gd name="connsiteY33" fmla="*/ 328386 h 4690095"/>
                <a:gd name="connsiteX34" fmla="*/ 1937884 w 4466897"/>
                <a:gd name="connsiteY34" fmla="*/ 614573 h 4690095"/>
                <a:gd name="connsiteX35" fmla="*/ 1923924 w 4466897"/>
                <a:gd name="connsiteY35" fmla="*/ 1005461 h 4690095"/>
                <a:gd name="connsiteX36" fmla="*/ 1812241 w 4466897"/>
                <a:gd name="connsiteY36" fmla="*/ 747196 h 4690095"/>
                <a:gd name="connsiteX37" fmla="*/ 1826202 w 4466897"/>
                <a:gd name="connsiteY37" fmla="*/ 502890 h 4690095"/>
                <a:gd name="connsiteX38" fmla="*/ 1812241 w 4466897"/>
                <a:gd name="connsiteY38" fmla="*/ 377247 h 4690095"/>
                <a:gd name="connsiteX39" fmla="*/ 1379472 w 4466897"/>
                <a:gd name="connsiteY39" fmla="*/ 509870 h 4690095"/>
                <a:gd name="connsiteX40" fmla="*/ 1072345 w 4466897"/>
                <a:gd name="connsiteY40" fmla="*/ 698334 h 4690095"/>
                <a:gd name="connsiteX41" fmla="*/ 835020 w 4466897"/>
                <a:gd name="connsiteY41" fmla="*/ 1040362 h 4690095"/>
                <a:gd name="connsiteX42" fmla="*/ 674477 w 4466897"/>
                <a:gd name="connsiteY42" fmla="*/ 1298628 h 4690095"/>
                <a:gd name="connsiteX43" fmla="*/ 646556 w 4466897"/>
                <a:gd name="connsiteY43" fmla="*/ 1598774 h 4690095"/>
                <a:gd name="connsiteX44" fmla="*/ 814080 w 4466897"/>
                <a:gd name="connsiteY44" fmla="*/ 1954762 h 4690095"/>
                <a:gd name="connsiteX45" fmla="*/ 751258 w 4466897"/>
                <a:gd name="connsiteY45" fmla="*/ 2017583 h 4690095"/>
                <a:gd name="connsiteX46" fmla="*/ 604675 w 4466897"/>
                <a:gd name="connsiteY46" fmla="*/ 1605754 h 4690095"/>
                <a:gd name="connsiteX47" fmla="*/ 527893 w 4466897"/>
                <a:gd name="connsiteY47" fmla="*/ 1445211 h 4690095"/>
                <a:gd name="connsiteX48" fmla="*/ 339429 w 4466897"/>
                <a:gd name="connsiteY48" fmla="*/ 1724417 h 4690095"/>
                <a:gd name="connsiteX49" fmla="*/ 102104 w 4466897"/>
                <a:gd name="connsiteY49" fmla="*/ 2024563 h 4690095"/>
                <a:gd name="connsiteX50" fmla="*/ 116064 w 4466897"/>
                <a:gd name="connsiteY50" fmla="*/ 1975702 h 4690095"/>
                <a:gd name="connsiteX0" fmla="*/ 116064 w 4466897"/>
                <a:gd name="connsiteY0" fmla="*/ 1975702 h 4676002"/>
                <a:gd name="connsiteX1" fmla="*/ 25322 w 4466897"/>
                <a:gd name="connsiteY1" fmla="*/ 3029705 h 4676002"/>
                <a:gd name="connsiteX2" fmla="*/ 639576 w 4466897"/>
                <a:gd name="connsiteY2" fmla="*/ 3762621 h 4676002"/>
                <a:gd name="connsiteX3" fmla="*/ 1191008 w 4466897"/>
                <a:gd name="connsiteY3" fmla="*/ 3797522 h 4676002"/>
                <a:gd name="connsiteX4" fmla="*/ 1295710 w 4466897"/>
                <a:gd name="connsiteY4" fmla="*/ 4258212 h 4676002"/>
                <a:gd name="connsiteX5" fmla="*/ 1721499 w 4466897"/>
                <a:gd name="connsiteY5" fmla="*/ 4509498 h 4676002"/>
                <a:gd name="connsiteX6" fmla="*/ 2426495 w 4466897"/>
                <a:gd name="connsiteY6" fmla="*/ 4670041 h 4676002"/>
                <a:gd name="connsiteX7" fmla="*/ 3201292 w 4466897"/>
                <a:gd name="connsiteY7" fmla="*/ 4300093 h 4676002"/>
                <a:gd name="connsiteX8" fmla="*/ 3536339 w 4466897"/>
                <a:gd name="connsiteY8" fmla="*/ 4104649 h 4676002"/>
                <a:gd name="connsiteX9" fmla="*/ 3166391 w 4466897"/>
                <a:gd name="connsiteY9" fmla="*/ 3867323 h 4676002"/>
                <a:gd name="connsiteX10" fmla="*/ 3724803 w 4466897"/>
                <a:gd name="connsiteY10" fmla="*/ 3818463 h 4676002"/>
                <a:gd name="connsiteX11" fmla="*/ 4066831 w 4466897"/>
                <a:gd name="connsiteY11" fmla="*/ 3427574 h 4676002"/>
                <a:gd name="connsiteX12" fmla="*/ 4248315 w 4466897"/>
                <a:gd name="connsiteY12" fmla="*/ 3029705 h 4676002"/>
                <a:gd name="connsiteX13" fmla="*/ 4353017 w 4466897"/>
                <a:gd name="connsiteY13" fmla="*/ 2708618 h 4676002"/>
                <a:gd name="connsiteX14" fmla="*/ 4380938 w 4466897"/>
                <a:gd name="connsiteY14" fmla="*/ 2415452 h 4676002"/>
                <a:gd name="connsiteX15" fmla="*/ 3983069 w 4466897"/>
                <a:gd name="connsiteY15" fmla="*/ 2736539 h 4676002"/>
                <a:gd name="connsiteX16" fmla="*/ 4380938 w 4466897"/>
                <a:gd name="connsiteY16" fmla="*/ 2073425 h 4676002"/>
                <a:gd name="connsiteX17" fmla="*/ 4464699 w 4466897"/>
                <a:gd name="connsiteY17" fmla="*/ 1605754 h 4676002"/>
                <a:gd name="connsiteX18" fmla="*/ 4332077 w 4466897"/>
                <a:gd name="connsiteY18" fmla="*/ 1389370 h 4676002"/>
                <a:gd name="connsiteX19" fmla="*/ 4094751 w 4466897"/>
                <a:gd name="connsiteY19" fmla="*/ 1619715 h 4676002"/>
                <a:gd name="connsiteX20" fmla="*/ 4339057 w 4466897"/>
                <a:gd name="connsiteY20" fmla="*/ 1186945 h 4676002"/>
                <a:gd name="connsiteX21" fmla="*/ 4248315 w 4466897"/>
                <a:gd name="connsiteY21" fmla="*/ 663434 h 4676002"/>
                <a:gd name="connsiteX22" fmla="*/ 4115692 w 4466897"/>
                <a:gd name="connsiteY22" fmla="*/ 279525 h 4676002"/>
                <a:gd name="connsiteX23" fmla="*/ 4178513 w 4466897"/>
                <a:gd name="connsiteY23" fmla="*/ 49180 h 4676002"/>
                <a:gd name="connsiteX24" fmla="*/ 3948168 w 4466897"/>
                <a:gd name="connsiteY24" fmla="*/ 56160 h 4676002"/>
                <a:gd name="connsiteX25" fmla="*/ 3459557 w 4466897"/>
                <a:gd name="connsiteY25" fmla="*/ 49180 h 4676002"/>
                <a:gd name="connsiteX26" fmla="*/ 3159411 w 4466897"/>
                <a:gd name="connsiteY26" fmla="*/ 105021 h 4676002"/>
                <a:gd name="connsiteX27" fmla="*/ 2970947 w 4466897"/>
                <a:gd name="connsiteY27" fmla="*/ 237644 h 4676002"/>
                <a:gd name="connsiteX28" fmla="*/ 2838324 w 4466897"/>
                <a:gd name="connsiteY28" fmla="*/ 530811 h 4676002"/>
                <a:gd name="connsiteX29" fmla="*/ 2698721 w 4466897"/>
                <a:gd name="connsiteY29" fmla="*/ 467989 h 4676002"/>
                <a:gd name="connsiteX30" fmla="*/ 2922086 w 4466897"/>
                <a:gd name="connsiteY30" fmla="*/ 146902 h 4676002"/>
                <a:gd name="connsiteX31" fmla="*/ 2901145 w 4466897"/>
                <a:gd name="connsiteY31" fmla="*/ 319 h 4676002"/>
                <a:gd name="connsiteX32" fmla="*/ 2238031 w 4466897"/>
                <a:gd name="connsiteY32" fmla="*/ 181803 h 4676002"/>
                <a:gd name="connsiteX33" fmla="*/ 2000706 w 4466897"/>
                <a:gd name="connsiteY33" fmla="*/ 328386 h 4676002"/>
                <a:gd name="connsiteX34" fmla="*/ 1937884 w 4466897"/>
                <a:gd name="connsiteY34" fmla="*/ 614573 h 4676002"/>
                <a:gd name="connsiteX35" fmla="*/ 1923924 w 4466897"/>
                <a:gd name="connsiteY35" fmla="*/ 1005461 h 4676002"/>
                <a:gd name="connsiteX36" fmla="*/ 1812241 w 4466897"/>
                <a:gd name="connsiteY36" fmla="*/ 747196 h 4676002"/>
                <a:gd name="connsiteX37" fmla="*/ 1826202 w 4466897"/>
                <a:gd name="connsiteY37" fmla="*/ 502890 h 4676002"/>
                <a:gd name="connsiteX38" fmla="*/ 1812241 w 4466897"/>
                <a:gd name="connsiteY38" fmla="*/ 377247 h 4676002"/>
                <a:gd name="connsiteX39" fmla="*/ 1379472 w 4466897"/>
                <a:gd name="connsiteY39" fmla="*/ 509870 h 4676002"/>
                <a:gd name="connsiteX40" fmla="*/ 1072345 w 4466897"/>
                <a:gd name="connsiteY40" fmla="*/ 698334 h 4676002"/>
                <a:gd name="connsiteX41" fmla="*/ 835020 w 4466897"/>
                <a:gd name="connsiteY41" fmla="*/ 1040362 h 4676002"/>
                <a:gd name="connsiteX42" fmla="*/ 674477 w 4466897"/>
                <a:gd name="connsiteY42" fmla="*/ 1298628 h 4676002"/>
                <a:gd name="connsiteX43" fmla="*/ 646556 w 4466897"/>
                <a:gd name="connsiteY43" fmla="*/ 1598774 h 4676002"/>
                <a:gd name="connsiteX44" fmla="*/ 814080 w 4466897"/>
                <a:gd name="connsiteY44" fmla="*/ 1954762 h 4676002"/>
                <a:gd name="connsiteX45" fmla="*/ 751258 w 4466897"/>
                <a:gd name="connsiteY45" fmla="*/ 2017583 h 4676002"/>
                <a:gd name="connsiteX46" fmla="*/ 604675 w 4466897"/>
                <a:gd name="connsiteY46" fmla="*/ 1605754 h 4676002"/>
                <a:gd name="connsiteX47" fmla="*/ 527893 w 4466897"/>
                <a:gd name="connsiteY47" fmla="*/ 1445211 h 4676002"/>
                <a:gd name="connsiteX48" fmla="*/ 339429 w 4466897"/>
                <a:gd name="connsiteY48" fmla="*/ 1724417 h 4676002"/>
                <a:gd name="connsiteX49" fmla="*/ 102104 w 4466897"/>
                <a:gd name="connsiteY49" fmla="*/ 2024563 h 4676002"/>
                <a:gd name="connsiteX50" fmla="*/ 116064 w 4466897"/>
                <a:gd name="connsiteY50" fmla="*/ 1975702 h 4676002"/>
                <a:gd name="connsiteX0" fmla="*/ 116064 w 4466897"/>
                <a:gd name="connsiteY0" fmla="*/ 1975702 h 4676455"/>
                <a:gd name="connsiteX1" fmla="*/ 25322 w 4466897"/>
                <a:gd name="connsiteY1" fmla="*/ 3029705 h 4676455"/>
                <a:gd name="connsiteX2" fmla="*/ 639576 w 4466897"/>
                <a:gd name="connsiteY2" fmla="*/ 3762621 h 4676455"/>
                <a:gd name="connsiteX3" fmla="*/ 1191008 w 4466897"/>
                <a:gd name="connsiteY3" fmla="*/ 3797522 h 4676455"/>
                <a:gd name="connsiteX4" fmla="*/ 1351551 w 4466897"/>
                <a:gd name="connsiteY4" fmla="*/ 4188411 h 4676455"/>
                <a:gd name="connsiteX5" fmla="*/ 1721499 w 4466897"/>
                <a:gd name="connsiteY5" fmla="*/ 4509498 h 4676455"/>
                <a:gd name="connsiteX6" fmla="*/ 2426495 w 4466897"/>
                <a:gd name="connsiteY6" fmla="*/ 4670041 h 4676455"/>
                <a:gd name="connsiteX7" fmla="*/ 3201292 w 4466897"/>
                <a:gd name="connsiteY7" fmla="*/ 4300093 h 4676455"/>
                <a:gd name="connsiteX8" fmla="*/ 3536339 w 4466897"/>
                <a:gd name="connsiteY8" fmla="*/ 4104649 h 4676455"/>
                <a:gd name="connsiteX9" fmla="*/ 3166391 w 4466897"/>
                <a:gd name="connsiteY9" fmla="*/ 3867323 h 4676455"/>
                <a:gd name="connsiteX10" fmla="*/ 3724803 w 4466897"/>
                <a:gd name="connsiteY10" fmla="*/ 3818463 h 4676455"/>
                <a:gd name="connsiteX11" fmla="*/ 4066831 w 4466897"/>
                <a:gd name="connsiteY11" fmla="*/ 3427574 h 4676455"/>
                <a:gd name="connsiteX12" fmla="*/ 4248315 w 4466897"/>
                <a:gd name="connsiteY12" fmla="*/ 3029705 h 4676455"/>
                <a:gd name="connsiteX13" fmla="*/ 4353017 w 4466897"/>
                <a:gd name="connsiteY13" fmla="*/ 2708618 h 4676455"/>
                <a:gd name="connsiteX14" fmla="*/ 4380938 w 4466897"/>
                <a:gd name="connsiteY14" fmla="*/ 2415452 h 4676455"/>
                <a:gd name="connsiteX15" fmla="*/ 3983069 w 4466897"/>
                <a:gd name="connsiteY15" fmla="*/ 2736539 h 4676455"/>
                <a:gd name="connsiteX16" fmla="*/ 4380938 w 4466897"/>
                <a:gd name="connsiteY16" fmla="*/ 2073425 h 4676455"/>
                <a:gd name="connsiteX17" fmla="*/ 4464699 w 4466897"/>
                <a:gd name="connsiteY17" fmla="*/ 1605754 h 4676455"/>
                <a:gd name="connsiteX18" fmla="*/ 4332077 w 4466897"/>
                <a:gd name="connsiteY18" fmla="*/ 1389370 h 4676455"/>
                <a:gd name="connsiteX19" fmla="*/ 4094751 w 4466897"/>
                <a:gd name="connsiteY19" fmla="*/ 1619715 h 4676455"/>
                <a:gd name="connsiteX20" fmla="*/ 4339057 w 4466897"/>
                <a:gd name="connsiteY20" fmla="*/ 1186945 h 4676455"/>
                <a:gd name="connsiteX21" fmla="*/ 4248315 w 4466897"/>
                <a:gd name="connsiteY21" fmla="*/ 663434 h 4676455"/>
                <a:gd name="connsiteX22" fmla="*/ 4115692 w 4466897"/>
                <a:gd name="connsiteY22" fmla="*/ 279525 h 4676455"/>
                <a:gd name="connsiteX23" fmla="*/ 4178513 w 4466897"/>
                <a:gd name="connsiteY23" fmla="*/ 49180 h 4676455"/>
                <a:gd name="connsiteX24" fmla="*/ 3948168 w 4466897"/>
                <a:gd name="connsiteY24" fmla="*/ 56160 h 4676455"/>
                <a:gd name="connsiteX25" fmla="*/ 3459557 w 4466897"/>
                <a:gd name="connsiteY25" fmla="*/ 49180 h 4676455"/>
                <a:gd name="connsiteX26" fmla="*/ 3159411 w 4466897"/>
                <a:gd name="connsiteY26" fmla="*/ 105021 h 4676455"/>
                <a:gd name="connsiteX27" fmla="*/ 2970947 w 4466897"/>
                <a:gd name="connsiteY27" fmla="*/ 237644 h 4676455"/>
                <a:gd name="connsiteX28" fmla="*/ 2838324 w 4466897"/>
                <a:gd name="connsiteY28" fmla="*/ 530811 h 4676455"/>
                <a:gd name="connsiteX29" fmla="*/ 2698721 w 4466897"/>
                <a:gd name="connsiteY29" fmla="*/ 467989 h 4676455"/>
                <a:gd name="connsiteX30" fmla="*/ 2922086 w 4466897"/>
                <a:gd name="connsiteY30" fmla="*/ 146902 h 4676455"/>
                <a:gd name="connsiteX31" fmla="*/ 2901145 w 4466897"/>
                <a:gd name="connsiteY31" fmla="*/ 319 h 4676455"/>
                <a:gd name="connsiteX32" fmla="*/ 2238031 w 4466897"/>
                <a:gd name="connsiteY32" fmla="*/ 181803 h 4676455"/>
                <a:gd name="connsiteX33" fmla="*/ 2000706 w 4466897"/>
                <a:gd name="connsiteY33" fmla="*/ 328386 h 4676455"/>
                <a:gd name="connsiteX34" fmla="*/ 1937884 w 4466897"/>
                <a:gd name="connsiteY34" fmla="*/ 614573 h 4676455"/>
                <a:gd name="connsiteX35" fmla="*/ 1923924 w 4466897"/>
                <a:gd name="connsiteY35" fmla="*/ 1005461 h 4676455"/>
                <a:gd name="connsiteX36" fmla="*/ 1812241 w 4466897"/>
                <a:gd name="connsiteY36" fmla="*/ 747196 h 4676455"/>
                <a:gd name="connsiteX37" fmla="*/ 1826202 w 4466897"/>
                <a:gd name="connsiteY37" fmla="*/ 502890 h 4676455"/>
                <a:gd name="connsiteX38" fmla="*/ 1812241 w 4466897"/>
                <a:gd name="connsiteY38" fmla="*/ 377247 h 4676455"/>
                <a:gd name="connsiteX39" fmla="*/ 1379472 w 4466897"/>
                <a:gd name="connsiteY39" fmla="*/ 509870 h 4676455"/>
                <a:gd name="connsiteX40" fmla="*/ 1072345 w 4466897"/>
                <a:gd name="connsiteY40" fmla="*/ 698334 h 4676455"/>
                <a:gd name="connsiteX41" fmla="*/ 835020 w 4466897"/>
                <a:gd name="connsiteY41" fmla="*/ 1040362 h 4676455"/>
                <a:gd name="connsiteX42" fmla="*/ 674477 w 4466897"/>
                <a:gd name="connsiteY42" fmla="*/ 1298628 h 4676455"/>
                <a:gd name="connsiteX43" fmla="*/ 646556 w 4466897"/>
                <a:gd name="connsiteY43" fmla="*/ 1598774 h 4676455"/>
                <a:gd name="connsiteX44" fmla="*/ 814080 w 4466897"/>
                <a:gd name="connsiteY44" fmla="*/ 1954762 h 4676455"/>
                <a:gd name="connsiteX45" fmla="*/ 751258 w 4466897"/>
                <a:gd name="connsiteY45" fmla="*/ 2017583 h 4676455"/>
                <a:gd name="connsiteX46" fmla="*/ 604675 w 4466897"/>
                <a:gd name="connsiteY46" fmla="*/ 1605754 h 4676455"/>
                <a:gd name="connsiteX47" fmla="*/ 527893 w 4466897"/>
                <a:gd name="connsiteY47" fmla="*/ 1445211 h 4676455"/>
                <a:gd name="connsiteX48" fmla="*/ 339429 w 4466897"/>
                <a:gd name="connsiteY48" fmla="*/ 1724417 h 4676455"/>
                <a:gd name="connsiteX49" fmla="*/ 102104 w 4466897"/>
                <a:gd name="connsiteY49" fmla="*/ 2024563 h 4676455"/>
                <a:gd name="connsiteX50" fmla="*/ 116064 w 4466897"/>
                <a:gd name="connsiteY50" fmla="*/ 1975702 h 4676455"/>
                <a:gd name="connsiteX0" fmla="*/ 116976 w 4467809"/>
                <a:gd name="connsiteY0" fmla="*/ 1975702 h 4676455"/>
                <a:gd name="connsiteX1" fmla="*/ 26234 w 4467809"/>
                <a:gd name="connsiteY1" fmla="*/ 3029705 h 4676455"/>
                <a:gd name="connsiteX2" fmla="*/ 654449 w 4467809"/>
                <a:gd name="connsiteY2" fmla="*/ 3629998 h 4676455"/>
                <a:gd name="connsiteX3" fmla="*/ 1191920 w 4467809"/>
                <a:gd name="connsiteY3" fmla="*/ 3797522 h 4676455"/>
                <a:gd name="connsiteX4" fmla="*/ 1352463 w 4467809"/>
                <a:gd name="connsiteY4" fmla="*/ 4188411 h 4676455"/>
                <a:gd name="connsiteX5" fmla="*/ 1722411 w 4467809"/>
                <a:gd name="connsiteY5" fmla="*/ 4509498 h 4676455"/>
                <a:gd name="connsiteX6" fmla="*/ 2427407 w 4467809"/>
                <a:gd name="connsiteY6" fmla="*/ 4670041 h 4676455"/>
                <a:gd name="connsiteX7" fmla="*/ 3202204 w 4467809"/>
                <a:gd name="connsiteY7" fmla="*/ 4300093 h 4676455"/>
                <a:gd name="connsiteX8" fmla="*/ 3537251 w 4467809"/>
                <a:gd name="connsiteY8" fmla="*/ 4104649 h 4676455"/>
                <a:gd name="connsiteX9" fmla="*/ 3167303 w 4467809"/>
                <a:gd name="connsiteY9" fmla="*/ 3867323 h 4676455"/>
                <a:gd name="connsiteX10" fmla="*/ 3725715 w 4467809"/>
                <a:gd name="connsiteY10" fmla="*/ 3818463 h 4676455"/>
                <a:gd name="connsiteX11" fmla="*/ 4067743 w 4467809"/>
                <a:gd name="connsiteY11" fmla="*/ 3427574 h 4676455"/>
                <a:gd name="connsiteX12" fmla="*/ 4249227 w 4467809"/>
                <a:gd name="connsiteY12" fmla="*/ 3029705 h 4676455"/>
                <a:gd name="connsiteX13" fmla="*/ 4353929 w 4467809"/>
                <a:gd name="connsiteY13" fmla="*/ 2708618 h 4676455"/>
                <a:gd name="connsiteX14" fmla="*/ 4381850 w 4467809"/>
                <a:gd name="connsiteY14" fmla="*/ 2415452 h 4676455"/>
                <a:gd name="connsiteX15" fmla="*/ 3983981 w 4467809"/>
                <a:gd name="connsiteY15" fmla="*/ 2736539 h 4676455"/>
                <a:gd name="connsiteX16" fmla="*/ 4381850 w 4467809"/>
                <a:gd name="connsiteY16" fmla="*/ 2073425 h 4676455"/>
                <a:gd name="connsiteX17" fmla="*/ 4465611 w 4467809"/>
                <a:gd name="connsiteY17" fmla="*/ 1605754 h 4676455"/>
                <a:gd name="connsiteX18" fmla="*/ 4332989 w 4467809"/>
                <a:gd name="connsiteY18" fmla="*/ 1389370 h 4676455"/>
                <a:gd name="connsiteX19" fmla="*/ 4095663 w 4467809"/>
                <a:gd name="connsiteY19" fmla="*/ 1619715 h 4676455"/>
                <a:gd name="connsiteX20" fmla="*/ 4339969 w 4467809"/>
                <a:gd name="connsiteY20" fmla="*/ 1186945 h 4676455"/>
                <a:gd name="connsiteX21" fmla="*/ 4249227 w 4467809"/>
                <a:gd name="connsiteY21" fmla="*/ 663434 h 4676455"/>
                <a:gd name="connsiteX22" fmla="*/ 4116604 w 4467809"/>
                <a:gd name="connsiteY22" fmla="*/ 279525 h 4676455"/>
                <a:gd name="connsiteX23" fmla="*/ 4179425 w 4467809"/>
                <a:gd name="connsiteY23" fmla="*/ 49180 h 4676455"/>
                <a:gd name="connsiteX24" fmla="*/ 3949080 w 4467809"/>
                <a:gd name="connsiteY24" fmla="*/ 56160 h 4676455"/>
                <a:gd name="connsiteX25" fmla="*/ 3460469 w 4467809"/>
                <a:gd name="connsiteY25" fmla="*/ 49180 h 4676455"/>
                <a:gd name="connsiteX26" fmla="*/ 3160323 w 4467809"/>
                <a:gd name="connsiteY26" fmla="*/ 105021 h 4676455"/>
                <a:gd name="connsiteX27" fmla="*/ 2971859 w 4467809"/>
                <a:gd name="connsiteY27" fmla="*/ 237644 h 4676455"/>
                <a:gd name="connsiteX28" fmla="*/ 2839236 w 4467809"/>
                <a:gd name="connsiteY28" fmla="*/ 530811 h 4676455"/>
                <a:gd name="connsiteX29" fmla="*/ 2699633 w 4467809"/>
                <a:gd name="connsiteY29" fmla="*/ 467989 h 4676455"/>
                <a:gd name="connsiteX30" fmla="*/ 2922998 w 4467809"/>
                <a:gd name="connsiteY30" fmla="*/ 146902 h 4676455"/>
                <a:gd name="connsiteX31" fmla="*/ 2902057 w 4467809"/>
                <a:gd name="connsiteY31" fmla="*/ 319 h 4676455"/>
                <a:gd name="connsiteX32" fmla="*/ 2238943 w 4467809"/>
                <a:gd name="connsiteY32" fmla="*/ 181803 h 4676455"/>
                <a:gd name="connsiteX33" fmla="*/ 2001618 w 4467809"/>
                <a:gd name="connsiteY33" fmla="*/ 328386 h 4676455"/>
                <a:gd name="connsiteX34" fmla="*/ 1938796 w 4467809"/>
                <a:gd name="connsiteY34" fmla="*/ 614573 h 4676455"/>
                <a:gd name="connsiteX35" fmla="*/ 1924836 w 4467809"/>
                <a:gd name="connsiteY35" fmla="*/ 1005461 h 4676455"/>
                <a:gd name="connsiteX36" fmla="*/ 1813153 w 4467809"/>
                <a:gd name="connsiteY36" fmla="*/ 747196 h 4676455"/>
                <a:gd name="connsiteX37" fmla="*/ 1827114 w 4467809"/>
                <a:gd name="connsiteY37" fmla="*/ 502890 h 4676455"/>
                <a:gd name="connsiteX38" fmla="*/ 1813153 w 4467809"/>
                <a:gd name="connsiteY38" fmla="*/ 377247 h 4676455"/>
                <a:gd name="connsiteX39" fmla="*/ 1380384 w 4467809"/>
                <a:gd name="connsiteY39" fmla="*/ 509870 h 4676455"/>
                <a:gd name="connsiteX40" fmla="*/ 1073257 w 4467809"/>
                <a:gd name="connsiteY40" fmla="*/ 698334 h 4676455"/>
                <a:gd name="connsiteX41" fmla="*/ 835932 w 4467809"/>
                <a:gd name="connsiteY41" fmla="*/ 1040362 h 4676455"/>
                <a:gd name="connsiteX42" fmla="*/ 675389 w 4467809"/>
                <a:gd name="connsiteY42" fmla="*/ 1298628 h 4676455"/>
                <a:gd name="connsiteX43" fmla="*/ 647468 w 4467809"/>
                <a:gd name="connsiteY43" fmla="*/ 1598774 h 4676455"/>
                <a:gd name="connsiteX44" fmla="*/ 814992 w 4467809"/>
                <a:gd name="connsiteY44" fmla="*/ 1954762 h 4676455"/>
                <a:gd name="connsiteX45" fmla="*/ 752170 w 4467809"/>
                <a:gd name="connsiteY45" fmla="*/ 2017583 h 4676455"/>
                <a:gd name="connsiteX46" fmla="*/ 605587 w 4467809"/>
                <a:gd name="connsiteY46" fmla="*/ 1605754 h 4676455"/>
                <a:gd name="connsiteX47" fmla="*/ 528805 w 4467809"/>
                <a:gd name="connsiteY47" fmla="*/ 1445211 h 4676455"/>
                <a:gd name="connsiteX48" fmla="*/ 340341 w 4467809"/>
                <a:gd name="connsiteY48" fmla="*/ 1724417 h 4676455"/>
                <a:gd name="connsiteX49" fmla="*/ 103016 w 4467809"/>
                <a:gd name="connsiteY49" fmla="*/ 2024563 h 4676455"/>
                <a:gd name="connsiteX50" fmla="*/ 116976 w 4467809"/>
                <a:gd name="connsiteY50" fmla="*/ 1975702 h 4676455"/>
                <a:gd name="connsiteX0" fmla="*/ 116976 w 4467809"/>
                <a:gd name="connsiteY0" fmla="*/ 1975702 h 4676455"/>
                <a:gd name="connsiteX1" fmla="*/ 26234 w 4467809"/>
                <a:gd name="connsiteY1" fmla="*/ 3029705 h 4676455"/>
                <a:gd name="connsiteX2" fmla="*/ 654449 w 4467809"/>
                <a:gd name="connsiteY2" fmla="*/ 3629998 h 4676455"/>
                <a:gd name="connsiteX3" fmla="*/ 1191920 w 4467809"/>
                <a:gd name="connsiteY3" fmla="*/ 3797522 h 4676455"/>
                <a:gd name="connsiteX4" fmla="*/ 1352463 w 4467809"/>
                <a:gd name="connsiteY4" fmla="*/ 4188411 h 4676455"/>
                <a:gd name="connsiteX5" fmla="*/ 1722411 w 4467809"/>
                <a:gd name="connsiteY5" fmla="*/ 4509498 h 4676455"/>
                <a:gd name="connsiteX6" fmla="*/ 2427407 w 4467809"/>
                <a:gd name="connsiteY6" fmla="*/ 4670041 h 4676455"/>
                <a:gd name="connsiteX7" fmla="*/ 3202204 w 4467809"/>
                <a:gd name="connsiteY7" fmla="*/ 4300093 h 4676455"/>
                <a:gd name="connsiteX8" fmla="*/ 3537251 w 4467809"/>
                <a:gd name="connsiteY8" fmla="*/ 4104649 h 4676455"/>
                <a:gd name="connsiteX9" fmla="*/ 3167303 w 4467809"/>
                <a:gd name="connsiteY9" fmla="*/ 3867323 h 4676455"/>
                <a:gd name="connsiteX10" fmla="*/ 3725715 w 4467809"/>
                <a:gd name="connsiteY10" fmla="*/ 3818463 h 4676455"/>
                <a:gd name="connsiteX11" fmla="*/ 4067743 w 4467809"/>
                <a:gd name="connsiteY11" fmla="*/ 3427574 h 4676455"/>
                <a:gd name="connsiteX12" fmla="*/ 4249227 w 4467809"/>
                <a:gd name="connsiteY12" fmla="*/ 3029705 h 4676455"/>
                <a:gd name="connsiteX13" fmla="*/ 4353929 w 4467809"/>
                <a:gd name="connsiteY13" fmla="*/ 2708618 h 4676455"/>
                <a:gd name="connsiteX14" fmla="*/ 4381850 w 4467809"/>
                <a:gd name="connsiteY14" fmla="*/ 2415452 h 4676455"/>
                <a:gd name="connsiteX15" fmla="*/ 3983981 w 4467809"/>
                <a:gd name="connsiteY15" fmla="*/ 2736539 h 4676455"/>
                <a:gd name="connsiteX16" fmla="*/ 4381850 w 4467809"/>
                <a:gd name="connsiteY16" fmla="*/ 2073425 h 4676455"/>
                <a:gd name="connsiteX17" fmla="*/ 4465611 w 4467809"/>
                <a:gd name="connsiteY17" fmla="*/ 1605754 h 4676455"/>
                <a:gd name="connsiteX18" fmla="*/ 4332989 w 4467809"/>
                <a:gd name="connsiteY18" fmla="*/ 1389370 h 4676455"/>
                <a:gd name="connsiteX19" fmla="*/ 4095663 w 4467809"/>
                <a:gd name="connsiteY19" fmla="*/ 1619715 h 4676455"/>
                <a:gd name="connsiteX20" fmla="*/ 4339969 w 4467809"/>
                <a:gd name="connsiteY20" fmla="*/ 1186945 h 4676455"/>
                <a:gd name="connsiteX21" fmla="*/ 4249227 w 4467809"/>
                <a:gd name="connsiteY21" fmla="*/ 663434 h 4676455"/>
                <a:gd name="connsiteX22" fmla="*/ 4116604 w 4467809"/>
                <a:gd name="connsiteY22" fmla="*/ 279525 h 4676455"/>
                <a:gd name="connsiteX23" fmla="*/ 4179425 w 4467809"/>
                <a:gd name="connsiteY23" fmla="*/ 49180 h 4676455"/>
                <a:gd name="connsiteX24" fmla="*/ 3949080 w 4467809"/>
                <a:gd name="connsiteY24" fmla="*/ 56160 h 4676455"/>
                <a:gd name="connsiteX25" fmla="*/ 3460469 w 4467809"/>
                <a:gd name="connsiteY25" fmla="*/ 49180 h 4676455"/>
                <a:gd name="connsiteX26" fmla="*/ 3160323 w 4467809"/>
                <a:gd name="connsiteY26" fmla="*/ 105021 h 4676455"/>
                <a:gd name="connsiteX27" fmla="*/ 2971859 w 4467809"/>
                <a:gd name="connsiteY27" fmla="*/ 237644 h 4676455"/>
                <a:gd name="connsiteX28" fmla="*/ 2839236 w 4467809"/>
                <a:gd name="connsiteY28" fmla="*/ 530811 h 4676455"/>
                <a:gd name="connsiteX29" fmla="*/ 2699633 w 4467809"/>
                <a:gd name="connsiteY29" fmla="*/ 467989 h 4676455"/>
                <a:gd name="connsiteX30" fmla="*/ 2922998 w 4467809"/>
                <a:gd name="connsiteY30" fmla="*/ 146902 h 4676455"/>
                <a:gd name="connsiteX31" fmla="*/ 2902057 w 4467809"/>
                <a:gd name="connsiteY31" fmla="*/ 319 h 4676455"/>
                <a:gd name="connsiteX32" fmla="*/ 2238943 w 4467809"/>
                <a:gd name="connsiteY32" fmla="*/ 181803 h 4676455"/>
                <a:gd name="connsiteX33" fmla="*/ 2001618 w 4467809"/>
                <a:gd name="connsiteY33" fmla="*/ 328386 h 4676455"/>
                <a:gd name="connsiteX34" fmla="*/ 1938796 w 4467809"/>
                <a:gd name="connsiteY34" fmla="*/ 614573 h 4676455"/>
                <a:gd name="connsiteX35" fmla="*/ 1924836 w 4467809"/>
                <a:gd name="connsiteY35" fmla="*/ 1005461 h 4676455"/>
                <a:gd name="connsiteX36" fmla="*/ 1813153 w 4467809"/>
                <a:gd name="connsiteY36" fmla="*/ 747196 h 4676455"/>
                <a:gd name="connsiteX37" fmla="*/ 1827114 w 4467809"/>
                <a:gd name="connsiteY37" fmla="*/ 502890 h 4676455"/>
                <a:gd name="connsiteX38" fmla="*/ 1813153 w 4467809"/>
                <a:gd name="connsiteY38" fmla="*/ 377247 h 4676455"/>
                <a:gd name="connsiteX39" fmla="*/ 1380384 w 4467809"/>
                <a:gd name="connsiteY39" fmla="*/ 509870 h 4676455"/>
                <a:gd name="connsiteX40" fmla="*/ 1073257 w 4467809"/>
                <a:gd name="connsiteY40" fmla="*/ 698334 h 4676455"/>
                <a:gd name="connsiteX41" fmla="*/ 835932 w 4467809"/>
                <a:gd name="connsiteY41" fmla="*/ 1040362 h 4676455"/>
                <a:gd name="connsiteX42" fmla="*/ 675389 w 4467809"/>
                <a:gd name="connsiteY42" fmla="*/ 1298628 h 4676455"/>
                <a:gd name="connsiteX43" fmla="*/ 647468 w 4467809"/>
                <a:gd name="connsiteY43" fmla="*/ 1598774 h 4676455"/>
                <a:gd name="connsiteX44" fmla="*/ 814992 w 4467809"/>
                <a:gd name="connsiteY44" fmla="*/ 1954762 h 4676455"/>
                <a:gd name="connsiteX45" fmla="*/ 752170 w 4467809"/>
                <a:gd name="connsiteY45" fmla="*/ 2017583 h 4676455"/>
                <a:gd name="connsiteX46" fmla="*/ 605587 w 4467809"/>
                <a:gd name="connsiteY46" fmla="*/ 1605754 h 4676455"/>
                <a:gd name="connsiteX47" fmla="*/ 528805 w 4467809"/>
                <a:gd name="connsiteY47" fmla="*/ 1445211 h 4676455"/>
                <a:gd name="connsiteX48" fmla="*/ 340341 w 4467809"/>
                <a:gd name="connsiteY48" fmla="*/ 1724417 h 4676455"/>
                <a:gd name="connsiteX49" fmla="*/ 103016 w 4467809"/>
                <a:gd name="connsiteY49" fmla="*/ 2024563 h 4676455"/>
                <a:gd name="connsiteX50" fmla="*/ 116976 w 4467809"/>
                <a:gd name="connsiteY50" fmla="*/ 1975702 h 4676455"/>
                <a:gd name="connsiteX0" fmla="*/ 61982 w 4412815"/>
                <a:gd name="connsiteY0" fmla="*/ 1975702 h 4676455"/>
                <a:gd name="connsiteX1" fmla="*/ 34062 w 4412815"/>
                <a:gd name="connsiteY1" fmla="*/ 3008764 h 4676455"/>
                <a:gd name="connsiteX2" fmla="*/ 599455 w 4412815"/>
                <a:gd name="connsiteY2" fmla="*/ 3629998 h 4676455"/>
                <a:gd name="connsiteX3" fmla="*/ 1136926 w 4412815"/>
                <a:gd name="connsiteY3" fmla="*/ 3797522 h 4676455"/>
                <a:gd name="connsiteX4" fmla="*/ 1297469 w 4412815"/>
                <a:gd name="connsiteY4" fmla="*/ 4188411 h 4676455"/>
                <a:gd name="connsiteX5" fmla="*/ 1667417 w 4412815"/>
                <a:gd name="connsiteY5" fmla="*/ 4509498 h 4676455"/>
                <a:gd name="connsiteX6" fmla="*/ 2372413 w 4412815"/>
                <a:gd name="connsiteY6" fmla="*/ 4670041 h 4676455"/>
                <a:gd name="connsiteX7" fmla="*/ 3147210 w 4412815"/>
                <a:gd name="connsiteY7" fmla="*/ 4300093 h 4676455"/>
                <a:gd name="connsiteX8" fmla="*/ 3482257 w 4412815"/>
                <a:gd name="connsiteY8" fmla="*/ 4104649 h 4676455"/>
                <a:gd name="connsiteX9" fmla="*/ 3112309 w 4412815"/>
                <a:gd name="connsiteY9" fmla="*/ 3867323 h 4676455"/>
                <a:gd name="connsiteX10" fmla="*/ 3670721 w 4412815"/>
                <a:gd name="connsiteY10" fmla="*/ 3818463 h 4676455"/>
                <a:gd name="connsiteX11" fmla="*/ 4012749 w 4412815"/>
                <a:gd name="connsiteY11" fmla="*/ 3427574 h 4676455"/>
                <a:gd name="connsiteX12" fmla="*/ 4194233 w 4412815"/>
                <a:gd name="connsiteY12" fmla="*/ 3029705 h 4676455"/>
                <a:gd name="connsiteX13" fmla="*/ 4298935 w 4412815"/>
                <a:gd name="connsiteY13" fmla="*/ 2708618 h 4676455"/>
                <a:gd name="connsiteX14" fmla="*/ 4326856 w 4412815"/>
                <a:gd name="connsiteY14" fmla="*/ 2415452 h 4676455"/>
                <a:gd name="connsiteX15" fmla="*/ 3928987 w 4412815"/>
                <a:gd name="connsiteY15" fmla="*/ 2736539 h 4676455"/>
                <a:gd name="connsiteX16" fmla="*/ 4326856 w 4412815"/>
                <a:gd name="connsiteY16" fmla="*/ 2073425 h 4676455"/>
                <a:gd name="connsiteX17" fmla="*/ 4410617 w 4412815"/>
                <a:gd name="connsiteY17" fmla="*/ 1605754 h 4676455"/>
                <a:gd name="connsiteX18" fmla="*/ 4277995 w 4412815"/>
                <a:gd name="connsiteY18" fmla="*/ 1389370 h 4676455"/>
                <a:gd name="connsiteX19" fmla="*/ 4040669 w 4412815"/>
                <a:gd name="connsiteY19" fmla="*/ 1619715 h 4676455"/>
                <a:gd name="connsiteX20" fmla="*/ 4284975 w 4412815"/>
                <a:gd name="connsiteY20" fmla="*/ 1186945 h 4676455"/>
                <a:gd name="connsiteX21" fmla="*/ 4194233 w 4412815"/>
                <a:gd name="connsiteY21" fmla="*/ 663434 h 4676455"/>
                <a:gd name="connsiteX22" fmla="*/ 4061610 w 4412815"/>
                <a:gd name="connsiteY22" fmla="*/ 279525 h 4676455"/>
                <a:gd name="connsiteX23" fmla="*/ 4124431 w 4412815"/>
                <a:gd name="connsiteY23" fmla="*/ 49180 h 4676455"/>
                <a:gd name="connsiteX24" fmla="*/ 3894086 w 4412815"/>
                <a:gd name="connsiteY24" fmla="*/ 56160 h 4676455"/>
                <a:gd name="connsiteX25" fmla="*/ 3405475 w 4412815"/>
                <a:gd name="connsiteY25" fmla="*/ 49180 h 4676455"/>
                <a:gd name="connsiteX26" fmla="*/ 3105329 w 4412815"/>
                <a:gd name="connsiteY26" fmla="*/ 105021 h 4676455"/>
                <a:gd name="connsiteX27" fmla="*/ 2916865 w 4412815"/>
                <a:gd name="connsiteY27" fmla="*/ 237644 h 4676455"/>
                <a:gd name="connsiteX28" fmla="*/ 2784242 w 4412815"/>
                <a:gd name="connsiteY28" fmla="*/ 530811 h 4676455"/>
                <a:gd name="connsiteX29" fmla="*/ 2644639 w 4412815"/>
                <a:gd name="connsiteY29" fmla="*/ 467989 h 4676455"/>
                <a:gd name="connsiteX30" fmla="*/ 2868004 w 4412815"/>
                <a:gd name="connsiteY30" fmla="*/ 146902 h 4676455"/>
                <a:gd name="connsiteX31" fmla="*/ 2847063 w 4412815"/>
                <a:gd name="connsiteY31" fmla="*/ 319 h 4676455"/>
                <a:gd name="connsiteX32" fmla="*/ 2183949 w 4412815"/>
                <a:gd name="connsiteY32" fmla="*/ 181803 h 4676455"/>
                <a:gd name="connsiteX33" fmla="*/ 1946624 w 4412815"/>
                <a:gd name="connsiteY33" fmla="*/ 328386 h 4676455"/>
                <a:gd name="connsiteX34" fmla="*/ 1883802 w 4412815"/>
                <a:gd name="connsiteY34" fmla="*/ 614573 h 4676455"/>
                <a:gd name="connsiteX35" fmla="*/ 1869842 w 4412815"/>
                <a:gd name="connsiteY35" fmla="*/ 1005461 h 4676455"/>
                <a:gd name="connsiteX36" fmla="*/ 1758159 w 4412815"/>
                <a:gd name="connsiteY36" fmla="*/ 747196 h 4676455"/>
                <a:gd name="connsiteX37" fmla="*/ 1772120 w 4412815"/>
                <a:gd name="connsiteY37" fmla="*/ 502890 h 4676455"/>
                <a:gd name="connsiteX38" fmla="*/ 1758159 w 4412815"/>
                <a:gd name="connsiteY38" fmla="*/ 377247 h 4676455"/>
                <a:gd name="connsiteX39" fmla="*/ 1325390 w 4412815"/>
                <a:gd name="connsiteY39" fmla="*/ 509870 h 4676455"/>
                <a:gd name="connsiteX40" fmla="*/ 1018263 w 4412815"/>
                <a:gd name="connsiteY40" fmla="*/ 698334 h 4676455"/>
                <a:gd name="connsiteX41" fmla="*/ 780938 w 4412815"/>
                <a:gd name="connsiteY41" fmla="*/ 1040362 h 4676455"/>
                <a:gd name="connsiteX42" fmla="*/ 620395 w 4412815"/>
                <a:gd name="connsiteY42" fmla="*/ 1298628 h 4676455"/>
                <a:gd name="connsiteX43" fmla="*/ 592474 w 4412815"/>
                <a:gd name="connsiteY43" fmla="*/ 1598774 h 4676455"/>
                <a:gd name="connsiteX44" fmla="*/ 759998 w 4412815"/>
                <a:gd name="connsiteY44" fmla="*/ 1954762 h 4676455"/>
                <a:gd name="connsiteX45" fmla="*/ 697176 w 4412815"/>
                <a:gd name="connsiteY45" fmla="*/ 2017583 h 4676455"/>
                <a:gd name="connsiteX46" fmla="*/ 550593 w 4412815"/>
                <a:gd name="connsiteY46" fmla="*/ 1605754 h 4676455"/>
                <a:gd name="connsiteX47" fmla="*/ 473811 w 4412815"/>
                <a:gd name="connsiteY47" fmla="*/ 1445211 h 4676455"/>
                <a:gd name="connsiteX48" fmla="*/ 285347 w 4412815"/>
                <a:gd name="connsiteY48" fmla="*/ 1724417 h 4676455"/>
                <a:gd name="connsiteX49" fmla="*/ 48022 w 4412815"/>
                <a:gd name="connsiteY49" fmla="*/ 2024563 h 4676455"/>
                <a:gd name="connsiteX50" fmla="*/ 61982 w 4412815"/>
                <a:gd name="connsiteY50" fmla="*/ 1975702 h 4676455"/>
                <a:gd name="connsiteX0" fmla="*/ 56893 w 4414706"/>
                <a:gd name="connsiteY0" fmla="*/ 1954762 h 4676455"/>
                <a:gd name="connsiteX1" fmla="*/ 35953 w 4414706"/>
                <a:gd name="connsiteY1" fmla="*/ 3008764 h 4676455"/>
                <a:gd name="connsiteX2" fmla="*/ 601346 w 4414706"/>
                <a:gd name="connsiteY2" fmla="*/ 3629998 h 4676455"/>
                <a:gd name="connsiteX3" fmla="*/ 1138817 w 4414706"/>
                <a:gd name="connsiteY3" fmla="*/ 3797522 h 4676455"/>
                <a:gd name="connsiteX4" fmla="*/ 1299360 w 4414706"/>
                <a:gd name="connsiteY4" fmla="*/ 4188411 h 4676455"/>
                <a:gd name="connsiteX5" fmla="*/ 1669308 w 4414706"/>
                <a:gd name="connsiteY5" fmla="*/ 4509498 h 4676455"/>
                <a:gd name="connsiteX6" fmla="*/ 2374304 w 4414706"/>
                <a:gd name="connsiteY6" fmla="*/ 4670041 h 4676455"/>
                <a:gd name="connsiteX7" fmla="*/ 3149101 w 4414706"/>
                <a:gd name="connsiteY7" fmla="*/ 4300093 h 4676455"/>
                <a:gd name="connsiteX8" fmla="*/ 3484148 w 4414706"/>
                <a:gd name="connsiteY8" fmla="*/ 4104649 h 4676455"/>
                <a:gd name="connsiteX9" fmla="*/ 3114200 w 4414706"/>
                <a:gd name="connsiteY9" fmla="*/ 3867323 h 4676455"/>
                <a:gd name="connsiteX10" fmla="*/ 3672612 w 4414706"/>
                <a:gd name="connsiteY10" fmla="*/ 3818463 h 4676455"/>
                <a:gd name="connsiteX11" fmla="*/ 4014640 w 4414706"/>
                <a:gd name="connsiteY11" fmla="*/ 3427574 h 4676455"/>
                <a:gd name="connsiteX12" fmla="*/ 4196124 w 4414706"/>
                <a:gd name="connsiteY12" fmla="*/ 3029705 h 4676455"/>
                <a:gd name="connsiteX13" fmla="*/ 4300826 w 4414706"/>
                <a:gd name="connsiteY13" fmla="*/ 2708618 h 4676455"/>
                <a:gd name="connsiteX14" fmla="*/ 4328747 w 4414706"/>
                <a:gd name="connsiteY14" fmla="*/ 2415452 h 4676455"/>
                <a:gd name="connsiteX15" fmla="*/ 3930878 w 4414706"/>
                <a:gd name="connsiteY15" fmla="*/ 2736539 h 4676455"/>
                <a:gd name="connsiteX16" fmla="*/ 4328747 w 4414706"/>
                <a:gd name="connsiteY16" fmla="*/ 2073425 h 4676455"/>
                <a:gd name="connsiteX17" fmla="*/ 4412508 w 4414706"/>
                <a:gd name="connsiteY17" fmla="*/ 1605754 h 4676455"/>
                <a:gd name="connsiteX18" fmla="*/ 4279886 w 4414706"/>
                <a:gd name="connsiteY18" fmla="*/ 1389370 h 4676455"/>
                <a:gd name="connsiteX19" fmla="*/ 4042560 w 4414706"/>
                <a:gd name="connsiteY19" fmla="*/ 1619715 h 4676455"/>
                <a:gd name="connsiteX20" fmla="*/ 4286866 w 4414706"/>
                <a:gd name="connsiteY20" fmla="*/ 1186945 h 4676455"/>
                <a:gd name="connsiteX21" fmla="*/ 4196124 w 4414706"/>
                <a:gd name="connsiteY21" fmla="*/ 663434 h 4676455"/>
                <a:gd name="connsiteX22" fmla="*/ 4063501 w 4414706"/>
                <a:gd name="connsiteY22" fmla="*/ 279525 h 4676455"/>
                <a:gd name="connsiteX23" fmla="*/ 4126322 w 4414706"/>
                <a:gd name="connsiteY23" fmla="*/ 49180 h 4676455"/>
                <a:gd name="connsiteX24" fmla="*/ 3895977 w 4414706"/>
                <a:gd name="connsiteY24" fmla="*/ 56160 h 4676455"/>
                <a:gd name="connsiteX25" fmla="*/ 3407366 w 4414706"/>
                <a:gd name="connsiteY25" fmla="*/ 49180 h 4676455"/>
                <a:gd name="connsiteX26" fmla="*/ 3107220 w 4414706"/>
                <a:gd name="connsiteY26" fmla="*/ 105021 h 4676455"/>
                <a:gd name="connsiteX27" fmla="*/ 2918756 w 4414706"/>
                <a:gd name="connsiteY27" fmla="*/ 237644 h 4676455"/>
                <a:gd name="connsiteX28" fmla="*/ 2786133 w 4414706"/>
                <a:gd name="connsiteY28" fmla="*/ 530811 h 4676455"/>
                <a:gd name="connsiteX29" fmla="*/ 2646530 w 4414706"/>
                <a:gd name="connsiteY29" fmla="*/ 467989 h 4676455"/>
                <a:gd name="connsiteX30" fmla="*/ 2869895 w 4414706"/>
                <a:gd name="connsiteY30" fmla="*/ 146902 h 4676455"/>
                <a:gd name="connsiteX31" fmla="*/ 2848954 w 4414706"/>
                <a:gd name="connsiteY31" fmla="*/ 319 h 4676455"/>
                <a:gd name="connsiteX32" fmla="*/ 2185840 w 4414706"/>
                <a:gd name="connsiteY32" fmla="*/ 181803 h 4676455"/>
                <a:gd name="connsiteX33" fmla="*/ 1948515 w 4414706"/>
                <a:gd name="connsiteY33" fmla="*/ 328386 h 4676455"/>
                <a:gd name="connsiteX34" fmla="*/ 1885693 w 4414706"/>
                <a:gd name="connsiteY34" fmla="*/ 614573 h 4676455"/>
                <a:gd name="connsiteX35" fmla="*/ 1871733 w 4414706"/>
                <a:gd name="connsiteY35" fmla="*/ 1005461 h 4676455"/>
                <a:gd name="connsiteX36" fmla="*/ 1760050 w 4414706"/>
                <a:gd name="connsiteY36" fmla="*/ 747196 h 4676455"/>
                <a:gd name="connsiteX37" fmla="*/ 1774011 w 4414706"/>
                <a:gd name="connsiteY37" fmla="*/ 502890 h 4676455"/>
                <a:gd name="connsiteX38" fmla="*/ 1760050 w 4414706"/>
                <a:gd name="connsiteY38" fmla="*/ 377247 h 4676455"/>
                <a:gd name="connsiteX39" fmla="*/ 1327281 w 4414706"/>
                <a:gd name="connsiteY39" fmla="*/ 509870 h 4676455"/>
                <a:gd name="connsiteX40" fmla="*/ 1020154 w 4414706"/>
                <a:gd name="connsiteY40" fmla="*/ 698334 h 4676455"/>
                <a:gd name="connsiteX41" fmla="*/ 782829 w 4414706"/>
                <a:gd name="connsiteY41" fmla="*/ 1040362 h 4676455"/>
                <a:gd name="connsiteX42" fmla="*/ 622286 w 4414706"/>
                <a:gd name="connsiteY42" fmla="*/ 1298628 h 4676455"/>
                <a:gd name="connsiteX43" fmla="*/ 594365 w 4414706"/>
                <a:gd name="connsiteY43" fmla="*/ 1598774 h 4676455"/>
                <a:gd name="connsiteX44" fmla="*/ 761889 w 4414706"/>
                <a:gd name="connsiteY44" fmla="*/ 1954762 h 4676455"/>
                <a:gd name="connsiteX45" fmla="*/ 699067 w 4414706"/>
                <a:gd name="connsiteY45" fmla="*/ 2017583 h 4676455"/>
                <a:gd name="connsiteX46" fmla="*/ 552484 w 4414706"/>
                <a:gd name="connsiteY46" fmla="*/ 1605754 h 4676455"/>
                <a:gd name="connsiteX47" fmla="*/ 475702 w 4414706"/>
                <a:gd name="connsiteY47" fmla="*/ 1445211 h 4676455"/>
                <a:gd name="connsiteX48" fmla="*/ 287238 w 4414706"/>
                <a:gd name="connsiteY48" fmla="*/ 1724417 h 4676455"/>
                <a:gd name="connsiteX49" fmla="*/ 49913 w 4414706"/>
                <a:gd name="connsiteY49" fmla="*/ 2024563 h 4676455"/>
                <a:gd name="connsiteX50" fmla="*/ 56893 w 4414706"/>
                <a:gd name="connsiteY50" fmla="*/ 1954762 h 4676455"/>
                <a:gd name="connsiteX0" fmla="*/ 95106 w 4452919"/>
                <a:gd name="connsiteY0" fmla="*/ 1954762 h 4676455"/>
                <a:gd name="connsiteX1" fmla="*/ 74166 w 4452919"/>
                <a:gd name="connsiteY1" fmla="*/ 3008764 h 4676455"/>
                <a:gd name="connsiteX2" fmla="*/ 639559 w 4452919"/>
                <a:gd name="connsiteY2" fmla="*/ 3629998 h 4676455"/>
                <a:gd name="connsiteX3" fmla="*/ 1177030 w 4452919"/>
                <a:gd name="connsiteY3" fmla="*/ 3797522 h 4676455"/>
                <a:gd name="connsiteX4" fmla="*/ 1337573 w 4452919"/>
                <a:gd name="connsiteY4" fmla="*/ 4188411 h 4676455"/>
                <a:gd name="connsiteX5" fmla="*/ 1707521 w 4452919"/>
                <a:gd name="connsiteY5" fmla="*/ 4509498 h 4676455"/>
                <a:gd name="connsiteX6" fmla="*/ 2412517 w 4452919"/>
                <a:gd name="connsiteY6" fmla="*/ 4670041 h 4676455"/>
                <a:gd name="connsiteX7" fmla="*/ 3187314 w 4452919"/>
                <a:gd name="connsiteY7" fmla="*/ 4300093 h 4676455"/>
                <a:gd name="connsiteX8" fmla="*/ 3522361 w 4452919"/>
                <a:gd name="connsiteY8" fmla="*/ 4104649 h 4676455"/>
                <a:gd name="connsiteX9" fmla="*/ 3152413 w 4452919"/>
                <a:gd name="connsiteY9" fmla="*/ 3867323 h 4676455"/>
                <a:gd name="connsiteX10" fmla="*/ 3710825 w 4452919"/>
                <a:gd name="connsiteY10" fmla="*/ 3818463 h 4676455"/>
                <a:gd name="connsiteX11" fmla="*/ 4052853 w 4452919"/>
                <a:gd name="connsiteY11" fmla="*/ 3427574 h 4676455"/>
                <a:gd name="connsiteX12" fmla="*/ 4234337 w 4452919"/>
                <a:gd name="connsiteY12" fmla="*/ 3029705 h 4676455"/>
                <a:gd name="connsiteX13" fmla="*/ 4339039 w 4452919"/>
                <a:gd name="connsiteY13" fmla="*/ 2708618 h 4676455"/>
                <a:gd name="connsiteX14" fmla="*/ 4366960 w 4452919"/>
                <a:gd name="connsiteY14" fmla="*/ 2415452 h 4676455"/>
                <a:gd name="connsiteX15" fmla="*/ 3969091 w 4452919"/>
                <a:gd name="connsiteY15" fmla="*/ 2736539 h 4676455"/>
                <a:gd name="connsiteX16" fmla="*/ 4366960 w 4452919"/>
                <a:gd name="connsiteY16" fmla="*/ 2073425 h 4676455"/>
                <a:gd name="connsiteX17" fmla="*/ 4450721 w 4452919"/>
                <a:gd name="connsiteY17" fmla="*/ 1605754 h 4676455"/>
                <a:gd name="connsiteX18" fmla="*/ 4318099 w 4452919"/>
                <a:gd name="connsiteY18" fmla="*/ 1389370 h 4676455"/>
                <a:gd name="connsiteX19" fmla="*/ 4080773 w 4452919"/>
                <a:gd name="connsiteY19" fmla="*/ 1619715 h 4676455"/>
                <a:gd name="connsiteX20" fmla="*/ 4325079 w 4452919"/>
                <a:gd name="connsiteY20" fmla="*/ 1186945 h 4676455"/>
                <a:gd name="connsiteX21" fmla="*/ 4234337 w 4452919"/>
                <a:gd name="connsiteY21" fmla="*/ 663434 h 4676455"/>
                <a:gd name="connsiteX22" fmla="*/ 4101714 w 4452919"/>
                <a:gd name="connsiteY22" fmla="*/ 279525 h 4676455"/>
                <a:gd name="connsiteX23" fmla="*/ 4164535 w 4452919"/>
                <a:gd name="connsiteY23" fmla="*/ 49180 h 4676455"/>
                <a:gd name="connsiteX24" fmla="*/ 3934190 w 4452919"/>
                <a:gd name="connsiteY24" fmla="*/ 56160 h 4676455"/>
                <a:gd name="connsiteX25" fmla="*/ 3445579 w 4452919"/>
                <a:gd name="connsiteY25" fmla="*/ 49180 h 4676455"/>
                <a:gd name="connsiteX26" fmla="*/ 3145433 w 4452919"/>
                <a:gd name="connsiteY26" fmla="*/ 105021 h 4676455"/>
                <a:gd name="connsiteX27" fmla="*/ 2956969 w 4452919"/>
                <a:gd name="connsiteY27" fmla="*/ 237644 h 4676455"/>
                <a:gd name="connsiteX28" fmla="*/ 2824346 w 4452919"/>
                <a:gd name="connsiteY28" fmla="*/ 530811 h 4676455"/>
                <a:gd name="connsiteX29" fmla="*/ 2684743 w 4452919"/>
                <a:gd name="connsiteY29" fmla="*/ 467989 h 4676455"/>
                <a:gd name="connsiteX30" fmla="*/ 2908108 w 4452919"/>
                <a:gd name="connsiteY30" fmla="*/ 146902 h 4676455"/>
                <a:gd name="connsiteX31" fmla="*/ 2887167 w 4452919"/>
                <a:gd name="connsiteY31" fmla="*/ 319 h 4676455"/>
                <a:gd name="connsiteX32" fmla="*/ 2224053 w 4452919"/>
                <a:gd name="connsiteY32" fmla="*/ 181803 h 4676455"/>
                <a:gd name="connsiteX33" fmla="*/ 1986728 w 4452919"/>
                <a:gd name="connsiteY33" fmla="*/ 328386 h 4676455"/>
                <a:gd name="connsiteX34" fmla="*/ 1923906 w 4452919"/>
                <a:gd name="connsiteY34" fmla="*/ 614573 h 4676455"/>
                <a:gd name="connsiteX35" fmla="*/ 1909946 w 4452919"/>
                <a:gd name="connsiteY35" fmla="*/ 1005461 h 4676455"/>
                <a:gd name="connsiteX36" fmla="*/ 1798263 w 4452919"/>
                <a:gd name="connsiteY36" fmla="*/ 747196 h 4676455"/>
                <a:gd name="connsiteX37" fmla="*/ 1812224 w 4452919"/>
                <a:gd name="connsiteY37" fmla="*/ 502890 h 4676455"/>
                <a:gd name="connsiteX38" fmla="*/ 1798263 w 4452919"/>
                <a:gd name="connsiteY38" fmla="*/ 377247 h 4676455"/>
                <a:gd name="connsiteX39" fmla="*/ 1365494 w 4452919"/>
                <a:gd name="connsiteY39" fmla="*/ 509870 h 4676455"/>
                <a:gd name="connsiteX40" fmla="*/ 1058367 w 4452919"/>
                <a:gd name="connsiteY40" fmla="*/ 698334 h 4676455"/>
                <a:gd name="connsiteX41" fmla="*/ 821042 w 4452919"/>
                <a:gd name="connsiteY41" fmla="*/ 1040362 h 4676455"/>
                <a:gd name="connsiteX42" fmla="*/ 660499 w 4452919"/>
                <a:gd name="connsiteY42" fmla="*/ 1298628 h 4676455"/>
                <a:gd name="connsiteX43" fmla="*/ 632578 w 4452919"/>
                <a:gd name="connsiteY43" fmla="*/ 1598774 h 4676455"/>
                <a:gd name="connsiteX44" fmla="*/ 800102 w 4452919"/>
                <a:gd name="connsiteY44" fmla="*/ 1954762 h 4676455"/>
                <a:gd name="connsiteX45" fmla="*/ 737280 w 4452919"/>
                <a:gd name="connsiteY45" fmla="*/ 2017583 h 4676455"/>
                <a:gd name="connsiteX46" fmla="*/ 590697 w 4452919"/>
                <a:gd name="connsiteY46" fmla="*/ 1605754 h 4676455"/>
                <a:gd name="connsiteX47" fmla="*/ 513915 w 4452919"/>
                <a:gd name="connsiteY47" fmla="*/ 1445211 h 4676455"/>
                <a:gd name="connsiteX48" fmla="*/ 325451 w 4452919"/>
                <a:gd name="connsiteY48" fmla="*/ 1724417 h 4676455"/>
                <a:gd name="connsiteX49" fmla="*/ 88126 w 4452919"/>
                <a:gd name="connsiteY49" fmla="*/ 2024563 h 4676455"/>
                <a:gd name="connsiteX50" fmla="*/ 95106 w 4452919"/>
                <a:gd name="connsiteY50" fmla="*/ 1954762 h 4676455"/>
                <a:gd name="connsiteX0" fmla="*/ 236078 w 4391466"/>
                <a:gd name="connsiteY0" fmla="*/ 1661596 h 4676455"/>
                <a:gd name="connsiteX1" fmla="*/ 12713 w 4391466"/>
                <a:gd name="connsiteY1" fmla="*/ 3008764 h 4676455"/>
                <a:gd name="connsiteX2" fmla="*/ 578106 w 4391466"/>
                <a:gd name="connsiteY2" fmla="*/ 3629998 h 4676455"/>
                <a:gd name="connsiteX3" fmla="*/ 1115577 w 4391466"/>
                <a:gd name="connsiteY3" fmla="*/ 3797522 h 4676455"/>
                <a:gd name="connsiteX4" fmla="*/ 1276120 w 4391466"/>
                <a:gd name="connsiteY4" fmla="*/ 4188411 h 4676455"/>
                <a:gd name="connsiteX5" fmla="*/ 1646068 w 4391466"/>
                <a:gd name="connsiteY5" fmla="*/ 4509498 h 4676455"/>
                <a:gd name="connsiteX6" fmla="*/ 2351064 w 4391466"/>
                <a:gd name="connsiteY6" fmla="*/ 4670041 h 4676455"/>
                <a:gd name="connsiteX7" fmla="*/ 3125861 w 4391466"/>
                <a:gd name="connsiteY7" fmla="*/ 4300093 h 4676455"/>
                <a:gd name="connsiteX8" fmla="*/ 3460908 w 4391466"/>
                <a:gd name="connsiteY8" fmla="*/ 4104649 h 4676455"/>
                <a:gd name="connsiteX9" fmla="*/ 3090960 w 4391466"/>
                <a:gd name="connsiteY9" fmla="*/ 3867323 h 4676455"/>
                <a:gd name="connsiteX10" fmla="*/ 3649372 w 4391466"/>
                <a:gd name="connsiteY10" fmla="*/ 3818463 h 4676455"/>
                <a:gd name="connsiteX11" fmla="*/ 3991400 w 4391466"/>
                <a:gd name="connsiteY11" fmla="*/ 3427574 h 4676455"/>
                <a:gd name="connsiteX12" fmla="*/ 4172884 w 4391466"/>
                <a:gd name="connsiteY12" fmla="*/ 3029705 h 4676455"/>
                <a:gd name="connsiteX13" fmla="*/ 4277586 w 4391466"/>
                <a:gd name="connsiteY13" fmla="*/ 2708618 h 4676455"/>
                <a:gd name="connsiteX14" fmla="*/ 4305507 w 4391466"/>
                <a:gd name="connsiteY14" fmla="*/ 2415452 h 4676455"/>
                <a:gd name="connsiteX15" fmla="*/ 3907638 w 4391466"/>
                <a:gd name="connsiteY15" fmla="*/ 2736539 h 4676455"/>
                <a:gd name="connsiteX16" fmla="*/ 4305507 w 4391466"/>
                <a:gd name="connsiteY16" fmla="*/ 2073425 h 4676455"/>
                <a:gd name="connsiteX17" fmla="*/ 4389268 w 4391466"/>
                <a:gd name="connsiteY17" fmla="*/ 1605754 h 4676455"/>
                <a:gd name="connsiteX18" fmla="*/ 4256646 w 4391466"/>
                <a:gd name="connsiteY18" fmla="*/ 1389370 h 4676455"/>
                <a:gd name="connsiteX19" fmla="*/ 4019320 w 4391466"/>
                <a:gd name="connsiteY19" fmla="*/ 1619715 h 4676455"/>
                <a:gd name="connsiteX20" fmla="*/ 4263626 w 4391466"/>
                <a:gd name="connsiteY20" fmla="*/ 1186945 h 4676455"/>
                <a:gd name="connsiteX21" fmla="*/ 4172884 w 4391466"/>
                <a:gd name="connsiteY21" fmla="*/ 663434 h 4676455"/>
                <a:gd name="connsiteX22" fmla="*/ 4040261 w 4391466"/>
                <a:gd name="connsiteY22" fmla="*/ 279525 h 4676455"/>
                <a:gd name="connsiteX23" fmla="*/ 4103082 w 4391466"/>
                <a:gd name="connsiteY23" fmla="*/ 49180 h 4676455"/>
                <a:gd name="connsiteX24" fmla="*/ 3872737 w 4391466"/>
                <a:gd name="connsiteY24" fmla="*/ 56160 h 4676455"/>
                <a:gd name="connsiteX25" fmla="*/ 3384126 w 4391466"/>
                <a:gd name="connsiteY25" fmla="*/ 49180 h 4676455"/>
                <a:gd name="connsiteX26" fmla="*/ 3083980 w 4391466"/>
                <a:gd name="connsiteY26" fmla="*/ 105021 h 4676455"/>
                <a:gd name="connsiteX27" fmla="*/ 2895516 w 4391466"/>
                <a:gd name="connsiteY27" fmla="*/ 237644 h 4676455"/>
                <a:gd name="connsiteX28" fmla="*/ 2762893 w 4391466"/>
                <a:gd name="connsiteY28" fmla="*/ 530811 h 4676455"/>
                <a:gd name="connsiteX29" fmla="*/ 2623290 w 4391466"/>
                <a:gd name="connsiteY29" fmla="*/ 467989 h 4676455"/>
                <a:gd name="connsiteX30" fmla="*/ 2846655 w 4391466"/>
                <a:gd name="connsiteY30" fmla="*/ 146902 h 4676455"/>
                <a:gd name="connsiteX31" fmla="*/ 2825714 w 4391466"/>
                <a:gd name="connsiteY31" fmla="*/ 319 h 4676455"/>
                <a:gd name="connsiteX32" fmla="*/ 2162600 w 4391466"/>
                <a:gd name="connsiteY32" fmla="*/ 181803 h 4676455"/>
                <a:gd name="connsiteX33" fmla="*/ 1925275 w 4391466"/>
                <a:gd name="connsiteY33" fmla="*/ 328386 h 4676455"/>
                <a:gd name="connsiteX34" fmla="*/ 1862453 w 4391466"/>
                <a:gd name="connsiteY34" fmla="*/ 614573 h 4676455"/>
                <a:gd name="connsiteX35" fmla="*/ 1848493 w 4391466"/>
                <a:gd name="connsiteY35" fmla="*/ 1005461 h 4676455"/>
                <a:gd name="connsiteX36" fmla="*/ 1736810 w 4391466"/>
                <a:gd name="connsiteY36" fmla="*/ 747196 h 4676455"/>
                <a:gd name="connsiteX37" fmla="*/ 1750771 w 4391466"/>
                <a:gd name="connsiteY37" fmla="*/ 502890 h 4676455"/>
                <a:gd name="connsiteX38" fmla="*/ 1736810 w 4391466"/>
                <a:gd name="connsiteY38" fmla="*/ 377247 h 4676455"/>
                <a:gd name="connsiteX39" fmla="*/ 1304041 w 4391466"/>
                <a:gd name="connsiteY39" fmla="*/ 509870 h 4676455"/>
                <a:gd name="connsiteX40" fmla="*/ 996914 w 4391466"/>
                <a:gd name="connsiteY40" fmla="*/ 698334 h 4676455"/>
                <a:gd name="connsiteX41" fmla="*/ 759589 w 4391466"/>
                <a:gd name="connsiteY41" fmla="*/ 1040362 h 4676455"/>
                <a:gd name="connsiteX42" fmla="*/ 599046 w 4391466"/>
                <a:gd name="connsiteY42" fmla="*/ 1298628 h 4676455"/>
                <a:gd name="connsiteX43" fmla="*/ 571125 w 4391466"/>
                <a:gd name="connsiteY43" fmla="*/ 1598774 h 4676455"/>
                <a:gd name="connsiteX44" fmla="*/ 738649 w 4391466"/>
                <a:gd name="connsiteY44" fmla="*/ 1954762 h 4676455"/>
                <a:gd name="connsiteX45" fmla="*/ 675827 w 4391466"/>
                <a:gd name="connsiteY45" fmla="*/ 2017583 h 4676455"/>
                <a:gd name="connsiteX46" fmla="*/ 529244 w 4391466"/>
                <a:gd name="connsiteY46" fmla="*/ 1605754 h 4676455"/>
                <a:gd name="connsiteX47" fmla="*/ 452462 w 4391466"/>
                <a:gd name="connsiteY47" fmla="*/ 1445211 h 4676455"/>
                <a:gd name="connsiteX48" fmla="*/ 263998 w 4391466"/>
                <a:gd name="connsiteY48" fmla="*/ 1724417 h 4676455"/>
                <a:gd name="connsiteX49" fmla="*/ 26673 w 4391466"/>
                <a:gd name="connsiteY49" fmla="*/ 2024563 h 4676455"/>
                <a:gd name="connsiteX50" fmla="*/ 236078 w 4391466"/>
                <a:gd name="connsiteY50" fmla="*/ 1661596 h 4676455"/>
                <a:gd name="connsiteX0" fmla="*/ 31189 w 4765930"/>
                <a:gd name="connsiteY0" fmla="*/ 1822139 h 4676455"/>
                <a:gd name="connsiteX1" fmla="*/ 387177 w 4765930"/>
                <a:gd name="connsiteY1" fmla="*/ 3008764 h 4676455"/>
                <a:gd name="connsiteX2" fmla="*/ 952570 w 4765930"/>
                <a:gd name="connsiteY2" fmla="*/ 3629998 h 4676455"/>
                <a:gd name="connsiteX3" fmla="*/ 1490041 w 4765930"/>
                <a:gd name="connsiteY3" fmla="*/ 3797522 h 4676455"/>
                <a:gd name="connsiteX4" fmla="*/ 1650584 w 4765930"/>
                <a:gd name="connsiteY4" fmla="*/ 4188411 h 4676455"/>
                <a:gd name="connsiteX5" fmla="*/ 2020532 w 4765930"/>
                <a:gd name="connsiteY5" fmla="*/ 4509498 h 4676455"/>
                <a:gd name="connsiteX6" fmla="*/ 2725528 w 4765930"/>
                <a:gd name="connsiteY6" fmla="*/ 4670041 h 4676455"/>
                <a:gd name="connsiteX7" fmla="*/ 3500325 w 4765930"/>
                <a:gd name="connsiteY7" fmla="*/ 4300093 h 4676455"/>
                <a:gd name="connsiteX8" fmla="*/ 3835372 w 4765930"/>
                <a:gd name="connsiteY8" fmla="*/ 4104649 h 4676455"/>
                <a:gd name="connsiteX9" fmla="*/ 3465424 w 4765930"/>
                <a:gd name="connsiteY9" fmla="*/ 3867323 h 4676455"/>
                <a:gd name="connsiteX10" fmla="*/ 4023836 w 4765930"/>
                <a:gd name="connsiteY10" fmla="*/ 3818463 h 4676455"/>
                <a:gd name="connsiteX11" fmla="*/ 4365864 w 4765930"/>
                <a:gd name="connsiteY11" fmla="*/ 3427574 h 4676455"/>
                <a:gd name="connsiteX12" fmla="*/ 4547348 w 4765930"/>
                <a:gd name="connsiteY12" fmla="*/ 3029705 h 4676455"/>
                <a:gd name="connsiteX13" fmla="*/ 4652050 w 4765930"/>
                <a:gd name="connsiteY13" fmla="*/ 2708618 h 4676455"/>
                <a:gd name="connsiteX14" fmla="*/ 4679971 w 4765930"/>
                <a:gd name="connsiteY14" fmla="*/ 2415452 h 4676455"/>
                <a:gd name="connsiteX15" fmla="*/ 4282102 w 4765930"/>
                <a:gd name="connsiteY15" fmla="*/ 2736539 h 4676455"/>
                <a:gd name="connsiteX16" fmla="*/ 4679971 w 4765930"/>
                <a:gd name="connsiteY16" fmla="*/ 2073425 h 4676455"/>
                <a:gd name="connsiteX17" fmla="*/ 4763732 w 4765930"/>
                <a:gd name="connsiteY17" fmla="*/ 1605754 h 4676455"/>
                <a:gd name="connsiteX18" fmla="*/ 4631110 w 4765930"/>
                <a:gd name="connsiteY18" fmla="*/ 1389370 h 4676455"/>
                <a:gd name="connsiteX19" fmla="*/ 4393784 w 4765930"/>
                <a:gd name="connsiteY19" fmla="*/ 1619715 h 4676455"/>
                <a:gd name="connsiteX20" fmla="*/ 4638090 w 4765930"/>
                <a:gd name="connsiteY20" fmla="*/ 1186945 h 4676455"/>
                <a:gd name="connsiteX21" fmla="*/ 4547348 w 4765930"/>
                <a:gd name="connsiteY21" fmla="*/ 663434 h 4676455"/>
                <a:gd name="connsiteX22" fmla="*/ 4414725 w 4765930"/>
                <a:gd name="connsiteY22" fmla="*/ 279525 h 4676455"/>
                <a:gd name="connsiteX23" fmla="*/ 4477546 w 4765930"/>
                <a:gd name="connsiteY23" fmla="*/ 49180 h 4676455"/>
                <a:gd name="connsiteX24" fmla="*/ 4247201 w 4765930"/>
                <a:gd name="connsiteY24" fmla="*/ 56160 h 4676455"/>
                <a:gd name="connsiteX25" fmla="*/ 3758590 w 4765930"/>
                <a:gd name="connsiteY25" fmla="*/ 49180 h 4676455"/>
                <a:gd name="connsiteX26" fmla="*/ 3458444 w 4765930"/>
                <a:gd name="connsiteY26" fmla="*/ 105021 h 4676455"/>
                <a:gd name="connsiteX27" fmla="*/ 3269980 w 4765930"/>
                <a:gd name="connsiteY27" fmla="*/ 237644 h 4676455"/>
                <a:gd name="connsiteX28" fmla="*/ 3137357 w 4765930"/>
                <a:gd name="connsiteY28" fmla="*/ 530811 h 4676455"/>
                <a:gd name="connsiteX29" fmla="*/ 2997754 w 4765930"/>
                <a:gd name="connsiteY29" fmla="*/ 467989 h 4676455"/>
                <a:gd name="connsiteX30" fmla="*/ 3221119 w 4765930"/>
                <a:gd name="connsiteY30" fmla="*/ 146902 h 4676455"/>
                <a:gd name="connsiteX31" fmla="*/ 3200178 w 4765930"/>
                <a:gd name="connsiteY31" fmla="*/ 319 h 4676455"/>
                <a:gd name="connsiteX32" fmla="*/ 2537064 w 4765930"/>
                <a:gd name="connsiteY32" fmla="*/ 181803 h 4676455"/>
                <a:gd name="connsiteX33" fmla="*/ 2299739 w 4765930"/>
                <a:gd name="connsiteY33" fmla="*/ 328386 h 4676455"/>
                <a:gd name="connsiteX34" fmla="*/ 2236917 w 4765930"/>
                <a:gd name="connsiteY34" fmla="*/ 614573 h 4676455"/>
                <a:gd name="connsiteX35" fmla="*/ 2222957 w 4765930"/>
                <a:gd name="connsiteY35" fmla="*/ 1005461 h 4676455"/>
                <a:gd name="connsiteX36" fmla="*/ 2111274 w 4765930"/>
                <a:gd name="connsiteY36" fmla="*/ 747196 h 4676455"/>
                <a:gd name="connsiteX37" fmla="*/ 2125235 w 4765930"/>
                <a:gd name="connsiteY37" fmla="*/ 502890 h 4676455"/>
                <a:gd name="connsiteX38" fmla="*/ 2111274 w 4765930"/>
                <a:gd name="connsiteY38" fmla="*/ 377247 h 4676455"/>
                <a:gd name="connsiteX39" fmla="*/ 1678505 w 4765930"/>
                <a:gd name="connsiteY39" fmla="*/ 509870 h 4676455"/>
                <a:gd name="connsiteX40" fmla="*/ 1371378 w 4765930"/>
                <a:gd name="connsiteY40" fmla="*/ 698334 h 4676455"/>
                <a:gd name="connsiteX41" fmla="*/ 1134053 w 4765930"/>
                <a:gd name="connsiteY41" fmla="*/ 1040362 h 4676455"/>
                <a:gd name="connsiteX42" fmla="*/ 973510 w 4765930"/>
                <a:gd name="connsiteY42" fmla="*/ 1298628 h 4676455"/>
                <a:gd name="connsiteX43" fmla="*/ 945589 w 4765930"/>
                <a:gd name="connsiteY43" fmla="*/ 1598774 h 4676455"/>
                <a:gd name="connsiteX44" fmla="*/ 1113113 w 4765930"/>
                <a:gd name="connsiteY44" fmla="*/ 1954762 h 4676455"/>
                <a:gd name="connsiteX45" fmla="*/ 1050291 w 4765930"/>
                <a:gd name="connsiteY45" fmla="*/ 2017583 h 4676455"/>
                <a:gd name="connsiteX46" fmla="*/ 903708 w 4765930"/>
                <a:gd name="connsiteY46" fmla="*/ 1605754 h 4676455"/>
                <a:gd name="connsiteX47" fmla="*/ 826926 w 4765930"/>
                <a:gd name="connsiteY47" fmla="*/ 1445211 h 4676455"/>
                <a:gd name="connsiteX48" fmla="*/ 638462 w 4765930"/>
                <a:gd name="connsiteY48" fmla="*/ 1724417 h 4676455"/>
                <a:gd name="connsiteX49" fmla="*/ 401137 w 4765930"/>
                <a:gd name="connsiteY49" fmla="*/ 2024563 h 4676455"/>
                <a:gd name="connsiteX50" fmla="*/ 31189 w 4765930"/>
                <a:gd name="connsiteY50" fmla="*/ 1822139 h 4676455"/>
                <a:gd name="connsiteX0" fmla="*/ 20 w 4734761"/>
                <a:gd name="connsiteY0" fmla="*/ 1822139 h 4676455"/>
                <a:gd name="connsiteX1" fmla="*/ 356008 w 4734761"/>
                <a:gd name="connsiteY1" fmla="*/ 3008764 h 4676455"/>
                <a:gd name="connsiteX2" fmla="*/ 921401 w 4734761"/>
                <a:gd name="connsiteY2" fmla="*/ 3629998 h 4676455"/>
                <a:gd name="connsiteX3" fmla="*/ 1458872 w 4734761"/>
                <a:gd name="connsiteY3" fmla="*/ 3797522 h 4676455"/>
                <a:gd name="connsiteX4" fmla="*/ 1619415 w 4734761"/>
                <a:gd name="connsiteY4" fmla="*/ 4188411 h 4676455"/>
                <a:gd name="connsiteX5" fmla="*/ 1989363 w 4734761"/>
                <a:gd name="connsiteY5" fmla="*/ 4509498 h 4676455"/>
                <a:gd name="connsiteX6" fmla="*/ 2694359 w 4734761"/>
                <a:gd name="connsiteY6" fmla="*/ 4670041 h 4676455"/>
                <a:gd name="connsiteX7" fmla="*/ 3469156 w 4734761"/>
                <a:gd name="connsiteY7" fmla="*/ 4300093 h 4676455"/>
                <a:gd name="connsiteX8" fmla="*/ 3804203 w 4734761"/>
                <a:gd name="connsiteY8" fmla="*/ 4104649 h 4676455"/>
                <a:gd name="connsiteX9" fmla="*/ 3434255 w 4734761"/>
                <a:gd name="connsiteY9" fmla="*/ 3867323 h 4676455"/>
                <a:gd name="connsiteX10" fmla="*/ 3992667 w 4734761"/>
                <a:gd name="connsiteY10" fmla="*/ 3818463 h 4676455"/>
                <a:gd name="connsiteX11" fmla="*/ 4334695 w 4734761"/>
                <a:gd name="connsiteY11" fmla="*/ 3427574 h 4676455"/>
                <a:gd name="connsiteX12" fmla="*/ 4516179 w 4734761"/>
                <a:gd name="connsiteY12" fmla="*/ 3029705 h 4676455"/>
                <a:gd name="connsiteX13" fmla="*/ 4620881 w 4734761"/>
                <a:gd name="connsiteY13" fmla="*/ 2708618 h 4676455"/>
                <a:gd name="connsiteX14" fmla="*/ 4648802 w 4734761"/>
                <a:gd name="connsiteY14" fmla="*/ 2415452 h 4676455"/>
                <a:gd name="connsiteX15" fmla="*/ 4250933 w 4734761"/>
                <a:gd name="connsiteY15" fmla="*/ 2736539 h 4676455"/>
                <a:gd name="connsiteX16" fmla="*/ 4648802 w 4734761"/>
                <a:gd name="connsiteY16" fmla="*/ 2073425 h 4676455"/>
                <a:gd name="connsiteX17" fmla="*/ 4732563 w 4734761"/>
                <a:gd name="connsiteY17" fmla="*/ 1605754 h 4676455"/>
                <a:gd name="connsiteX18" fmla="*/ 4599941 w 4734761"/>
                <a:gd name="connsiteY18" fmla="*/ 1389370 h 4676455"/>
                <a:gd name="connsiteX19" fmla="*/ 4362615 w 4734761"/>
                <a:gd name="connsiteY19" fmla="*/ 1619715 h 4676455"/>
                <a:gd name="connsiteX20" fmla="*/ 4606921 w 4734761"/>
                <a:gd name="connsiteY20" fmla="*/ 1186945 h 4676455"/>
                <a:gd name="connsiteX21" fmla="*/ 4516179 w 4734761"/>
                <a:gd name="connsiteY21" fmla="*/ 663434 h 4676455"/>
                <a:gd name="connsiteX22" fmla="*/ 4383556 w 4734761"/>
                <a:gd name="connsiteY22" fmla="*/ 279525 h 4676455"/>
                <a:gd name="connsiteX23" fmla="*/ 4446377 w 4734761"/>
                <a:gd name="connsiteY23" fmla="*/ 49180 h 4676455"/>
                <a:gd name="connsiteX24" fmla="*/ 4216032 w 4734761"/>
                <a:gd name="connsiteY24" fmla="*/ 56160 h 4676455"/>
                <a:gd name="connsiteX25" fmla="*/ 3727421 w 4734761"/>
                <a:gd name="connsiteY25" fmla="*/ 49180 h 4676455"/>
                <a:gd name="connsiteX26" fmla="*/ 3427275 w 4734761"/>
                <a:gd name="connsiteY26" fmla="*/ 105021 h 4676455"/>
                <a:gd name="connsiteX27" fmla="*/ 3238811 w 4734761"/>
                <a:gd name="connsiteY27" fmla="*/ 237644 h 4676455"/>
                <a:gd name="connsiteX28" fmla="*/ 3106188 w 4734761"/>
                <a:gd name="connsiteY28" fmla="*/ 530811 h 4676455"/>
                <a:gd name="connsiteX29" fmla="*/ 2966585 w 4734761"/>
                <a:gd name="connsiteY29" fmla="*/ 467989 h 4676455"/>
                <a:gd name="connsiteX30" fmla="*/ 3189950 w 4734761"/>
                <a:gd name="connsiteY30" fmla="*/ 146902 h 4676455"/>
                <a:gd name="connsiteX31" fmla="*/ 3169009 w 4734761"/>
                <a:gd name="connsiteY31" fmla="*/ 319 h 4676455"/>
                <a:gd name="connsiteX32" fmla="*/ 2505895 w 4734761"/>
                <a:gd name="connsiteY32" fmla="*/ 181803 h 4676455"/>
                <a:gd name="connsiteX33" fmla="*/ 2268570 w 4734761"/>
                <a:gd name="connsiteY33" fmla="*/ 328386 h 4676455"/>
                <a:gd name="connsiteX34" fmla="*/ 2205748 w 4734761"/>
                <a:gd name="connsiteY34" fmla="*/ 614573 h 4676455"/>
                <a:gd name="connsiteX35" fmla="*/ 2191788 w 4734761"/>
                <a:gd name="connsiteY35" fmla="*/ 1005461 h 4676455"/>
                <a:gd name="connsiteX36" fmla="*/ 2080105 w 4734761"/>
                <a:gd name="connsiteY36" fmla="*/ 747196 h 4676455"/>
                <a:gd name="connsiteX37" fmla="*/ 2094066 w 4734761"/>
                <a:gd name="connsiteY37" fmla="*/ 502890 h 4676455"/>
                <a:gd name="connsiteX38" fmla="*/ 2080105 w 4734761"/>
                <a:gd name="connsiteY38" fmla="*/ 377247 h 4676455"/>
                <a:gd name="connsiteX39" fmla="*/ 1647336 w 4734761"/>
                <a:gd name="connsiteY39" fmla="*/ 509870 h 4676455"/>
                <a:gd name="connsiteX40" fmla="*/ 1340209 w 4734761"/>
                <a:gd name="connsiteY40" fmla="*/ 698334 h 4676455"/>
                <a:gd name="connsiteX41" fmla="*/ 1102884 w 4734761"/>
                <a:gd name="connsiteY41" fmla="*/ 1040362 h 4676455"/>
                <a:gd name="connsiteX42" fmla="*/ 942341 w 4734761"/>
                <a:gd name="connsiteY42" fmla="*/ 1298628 h 4676455"/>
                <a:gd name="connsiteX43" fmla="*/ 914420 w 4734761"/>
                <a:gd name="connsiteY43" fmla="*/ 1598774 h 4676455"/>
                <a:gd name="connsiteX44" fmla="*/ 1081944 w 4734761"/>
                <a:gd name="connsiteY44" fmla="*/ 1954762 h 4676455"/>
                <a:gd name="connsiteX45" fmla="*/ 1019122 w 4734761"/>
                <a:gd name="connsiteY45" fmla="*/ 2017583 h 4676455"/>
                <a:gd name="connsiteX46" fmla="*/ 872539 w 4734761"/>
                <a:gd name="connsiteY46" fmla="*/ 1605754 h 4676455"/>
                <a:gd name="connsiteX47" fmla="*/ 795757 w 4734761"/>
                <a:gd name="connsiteY47" fmla="*/ 1445211 h 4676455"/>
                <a:gd name="connsiteX48" fmla="*/ 607293 w 4734761"/>
                <a:gd name="connsiteY48" fmla="*/ 1724417 h 4676455"/>
                <a:gd name="connsiteX49" fmla="*/ 369968 w 4734761"/>
                <a:gd name="connsiteY49" fmla="*/ 2031543 h 4676455"/>
                <a:gd name="connsiteX50" fmla="*/ 20 w 4734761"/>
                <a:gd name="connsiteY50" fmla="*/ 1822139 h 4676455"/>
                <a:gd name="connsiteX0" fmla="*/ 11880 w 4446474"/>
                <a:gd name="connsiteY0" fmla="*/ 2527134 h 4676455"/>
                <a:gd name="connsiteX1" fmla="*/ 67721 w 4446474"/>
                <a:gd name="connsiteY1" fmla="*/ 3008764 h 4676455"/>
                <a:gd name="connsiteX2" fmla="*/ 633114 w 4446474"/>
                <a:gd name="connsiteY2" fmla="*/ 3629998 h 4676455"/>
                <a:gd name="connsiteX3" fmla="*/ 1170585 w 4446474"/>
                <a:gd name="connsiteY3" fmla="*/ 3797522 h 4676455"/>
                <a:gd name="connsiteX4" fmla="*/ 1331128 w 4446474"/>
                <a:gd name="connsiteY4" fmla="*/ 4188411 h 4676455"/>
                <a:gd name="connsiteX5" fmla="*/ 1701076 w 4446474"/>
                <a:gd name="connsiteY5" fmla="*/ 4509498 h 4676455"/>
                <a:gd name="connsiteX6" fmla="*/ 2406072 w 4446474"/>
                <a:gd name="connsiteY6" fmla="*/ 4670041 h 4676455"/>
                <a:gd name="connsiteX7" fmla="*/ 3180869 w 4446474"/>
                <a:gd name="connsiteY7" fmla="*/ 4300093 h 4676455"/>
                <a:gd name="connsiteX8" fmla="*/ 3515916 w 4446474"/>
                <a:gd name="connsiteY8" fmla="*/ 4104649 h 4676455"/>
                <a:gd name="connsiteX9" fmla="*/ 3145968 w 4446474"/>
                <a:gd name="connsiteY9" fmla="*/ 3867323 h 4676455"/>
                <a:gd name="connsiteX10" fmla="*/ 3704380 w 4446474"/>
                <a:gd name="connsiteY10" fmla="*/ 3818463 h 4676455"/>
                <a:gd name="connsiteX11" fmla="*/ 4046408 w 4446474"/>
                <a:gd name="connsiteY11" fmla="*/ 3427574 h 4676455"/>
                <a:gd name="connsiteX12" fmla="*/ 4227892 w 4446474"/>
                <a:gd name="connsiteY12" fmla="*/ 3029705 h 4676455"/>
                <a:gd name="connsiteX13" fmla="*/ 4332594 w 4446474"/>
                <a:gd name="connsiteY13" fmla="*/ 2708618 h 4676455"/>
                <a:gd name="connsiteX14" fmla="*/ 4360515 w 4446474"/>
                <a:gd name="connsiteY14" fmla="*/ 2415452 h 4676455"/>
                <a:gd name="connsiteX15" fmla="*/ 3962646 w 4446474"/>
                <a:gd name="connsiteY15" fmla="*/ 2736539 h 4676455"/>
                <a:gd name="connsiteX16" fmla="*/ 4360515 w 4446474"/>
                <a:gd name="connsiteY16" fmla="*/ 2073425 h 4676455"/>
                <a:gd name="connsiteX17" fmla="*/ 4444276 w 4446474"/>
                <a:gd name="connsiteY17" fmla="*/ 1605754 h 4676455"/>
                <a:gd name="connsiteX18" fmla="*/ 4311654 w 4446474"/>
                <a:gd name="connsiteY18" fmla="*/ 1389370 h 4676455"/>
                <a:gd name="connsiteX19" fmla="*/ 4074328 w 4446474"/>
                <a:gd name="connsiteY19" fmla="*/ 1619715 h 4676455"/>
                <a:gd name="connsiteX20" fmla="*/ 4318634 w 4446474"/>
                <a:gd name="connsiteY20" fmla="*/ 1186945 h 4676455"/>
                <a:gd name="connsiteX21" fmla="*/ 4227892 w 4446474"/>
                <a:gd name="connsiteY21" fmla="*/ 663434 h 4676455"/>
                <a:gd name="connsiteX22" fmla="*/ 4095269 w 4446474"/>
                <a:gd name="connsiteY22" fmla="*/ 279525 h 4676455"/>
                <a:gd name="connsiteX23" fmla="*/ 4158090 w 4446474"/>
                <a:gd name="connsiteY23" fmla="*/ 49180 h 4676455"/>
                <a:gd name="connsiteX24" fmla="*/ 3927745 w 4446474"/>
                <a:gd name="connsiteY24" fmla="*/ 56160 h 4676455"/>
                <a:gd name="connsiteX25" fmla="*/ 3439134 w 4446474"/>
                <a:gd name="connsiteY25" fmla="*/ 49180 h 4676455"/>
                <a:gd name="connsiteX26" fmla="*/ 3138988 w 4446474"/>
                <a:gd name="connsiteY26" fmla="*/ 105021 h 4676455"/>
                <a:gd name="connsiteX27" fmla="*/ 2950524 w 4446474"/>
                <a:gd name="connsiteY27" fmla="*/ 237644 h 4676455"/>
                <a:gd name="connsiteX28" fmla="*/ 2817901 w 4446474"/>
                <a:gd name="connsiteY28" fmla="*/ 530811 h 4676455"/>
                <a:gd name="connsiteX29" fmla="*/ 2678298 w 4446474"/>
                <a:gd name="connsiteY29" fmla="*/ 467989 h 4676455"/>
                <a:gd name="connsiteX30" fmla="*/ 2901663 w 4446474"/>
                <a:gd name="connsiteY30" fmla="*/ 146902 h 4676455"/>
                <a:gd name="connsiteX31" fmla="*/ 2880722 w 4446474"/>
                <a:gd name="connsiteY31" fmla="*/ 319 h 4676455"/>
                <a:gd name="connsiteX32" fmla="*/ 2217608 w 4446474"/>
                <a:gd name="connsiteY32" fmla="*/ 181803 h 4676455"/>
                <a:gd name="connsiteX33" fmla="*/ 1980283 w 4446474"/>
                <a:gd name="connsiteY33" fmla="*/ 328386 h 4676455"/>
                <a:gd name="connsiteX34" fmla="*/ 1917461 w 4446474"/>
                <a:gd name="connsiteY34" fmla="*/ 614573 h 4676455"/>
                <a:gd name="connsiteX35" fmla="*/ 1903501 w 4446474"/>
                <a:gd name="connsiteY35" fmla="*/ 1005461 h 4676455"/>
                <a:gd name="connsiteX36" fmla="*/ 1791818 w 4446474"/>
                <a:gd name="connsiteY36" fmla="*/ 747196 h 4676455"/>
                <a:gd name="connsiteX37" fmla="*/ 1805779 w 4446474"/>
                <a:gd name="connsiteY37" fmla="*/ 502890 h 4676455"/>
                <a:gd name="connsiteX38" fmla="*/ 1791818 w 4446474"/>
                <a:gd name="connsiteY38" fmla="*/ 377247 h 4676455"/>
                <a:gd name="connsiteX39" fmla="*/ 1359049 w 4446474"/>
                <a:gd name="connsiteY39" fmla="*/ 509870 h 4676455"/>
                <a:gd name="connsiteX40" fmla="*/ 1051922 w 4446474"/>
                <a:gd name="connsiteY40" fmla="*/ 698334 h 4676455"/>
                <a:gd name="connsiteX41" fmla="*/ 814597 w 4446474"/>
                <a:gd name="connsiteY41" fmla="*/ 1040362 h 4676455"/>
                <a:gd name="connsiteX42" fmla="*/ 654054 w 4446474"/>
                <a:gd name="connsiteY42" fmla="*/ 1298628 h 4676455"/>
                <a:gd name="connsiteX43" fmla="*/ 626133 w 4446474"/>
                <a:gd name="connsiteY43" fmla="*/ 1598774 h 4676455"/>
                <a:gd name="connsiteX44" fmla="*/ 793657 w 4446474"/>
                <a:gd name="connsiteY44" fmla="*/ 1954762 h 4676455"/>
                <a:gd name="connsiteX45" fmla="*/ 730835 w 4446474"/>
                <a:gd name="connsiteY45" fmla="*/ 2017583 h 4676455"/>
                <a:gd name="connsiteX46" fmla="*/ 584252 w 4446474"/>
                <a:gd name="connsiteY46" fmla="*/ 1605754 h 4676455"/>
                <a:gd name="connsiteX47" fmla="*/ 507470 w 4446474"/>
                <a:gd name="connsiteY47" fmla="*/ 1445211 h 4676455"/>
                <a:gd name="connsiteX48" fmla="*/ 319006 w 4446474"/>
                <a:gd name="connsiteY48" fmla="*/ 1724417 h 4676455"/>
                <a:gd name="connsiteX49" fmla="*/ 81681 w 4446474"/>
                <a:gd name="connsiteY49" fmla="*/ 2031543 h 4676455"/>
                <a:gd name="connsiteX50" fmla="*/ 11880 w 4446474"/>
                <a:gd name="connsiteY50" fmla="*/ 2527134 h 4676455"/>
                <a:gd name="connsiteX0" fmla="*/ 29326 w 4429019"/>
                <a:gd name="connsiteY0" fmla="*/ 2520154 h 4676455"/>
                <a:gd name="connsiteX1" fmla="*/ 50266 w 4429019"/>
                <a:gd name="connsiteY1" fmla="*/ 3008764 h 4676455"/>
                <a:gd name="connsiteX2" fmla="*/ 615659 w 4429019"/>
                <a:gd name="connsiteY2" fmla="*/ 3629998 h 4676455"/>
                <a:gd name="connsiteX3" fmla="*/ 1153130 w 4429019"/>
                <a:gd name="connsiteY3" fmla="*/ 3797522 h 4676455"/>
                <a:gd name="connsiteX4" fmla="*/ 1313673 w 4429019"/>
                <a:gd name="connsiteY4" fmla="*/ 4188411 h 4676455"/>
                <a:gd name="connsiteX5" fmla="*/ 1683621 w 4429019"/>
                <a:gd name="connsiteY5" fmla="*/ 4509498 h 4676455"/>
                <a:gd name="connsiteX6" fmla="*/ 2388617 w 4429019"/>
                <a:gd name="connsiteY6" fmla="*/ 4670041 h 4676455"/>
                <a:gd name="connsiteX7" fmla="*/ 3163414 w 4429019"/>
                <a:gd name="connsiteY7" fmla="*/ 4300093 h 4676455"/>
                <a:gd name="connsiteX8" fmla="*/ 3498461 w 4429019"/>
                <a:gd name="connsiteY8" fmla="*/ 4104649 h 4676455"/>
                <a:gd name="connsiteX9" fmla="*/ 3128513 w 4429019"/>
                <a:gd name="connsiteY9" fmla="*/ 3867323 h 4676455"/>
                <a:gd name="connsiteX10" fmla="*/ 3686925 w 4429019"/>
                <a:gd name="connsiteY10" fmla="*/ 3818463 h 4676455"/>
                <a:gd name="connsiteX11" fmla="*/ 4028953 w 4429019"/>
                <a:gd name="connsiteY11" fmla="*/ 3427574 h 4676455"/>
                <a:gd name="connsiteX12" fmla="*/ 4210437 w 4429019"/>
                <a:gd name="connsiteY12" fmla="*/ 3029705 h 4676455"/>
                <a:gd name="connsiteX13" fmla="*/ 4315139 w 4429019"/>
                <a:gd name="connsiteY13" fmla="*/ 2708618 h 4676455"/>
                <a:gd name="connsiteX14" fmla="*/ 4343060 w 4429019"/>
                <a:gd name="connsiteY14" fmla="*/ 2415452 h 4676455"/>
                <a:gd name="connsiteX15" fmla="*/ 3945191 w 4429019"/>
                <a:gd name="connsiteY15" fmla="*/ 2736539 h 4676455"/>
                <a:gd name="connsiteX16" fmla="*/ 4343060 w 4429019"/>
                <a:gd name="connsiteY16" fmla="*/ 2073425 h 4676455"/>
                <a:gd name="connsiteX17" fmla="*/ 4426821 w 4429019"/>
                <a:gd name="connsiteY17" fmla="*/ 1605754 h 4676455"/>
                <a:gd name="connsiteX18" fmla="*/ 4294199 w 4429019"/>
                <a:gd name="connsiteY18" fmla="*/ 1389370 h 4676455"/>
                <a:gd name="connsiteX19" fmla="*/ 4056873 w 4429019"/>
                <a:gd name="connsiteY19" fmla="*/ 1619715 h 4676455"/>
                <a:gd name="connsiteX20" fmla="*/ 4301179 w 4429019"/>
                <a:gd name="connsiteY20" fmla="*/ 1186945 h 4676455"/>
                <a:gd name="connsiteX21" fmla="*/ 4210437 w 4429019"/>
                <a:gd name="connsiteY21" fmla="*/ 663434 h 4676455"/>
                <a:gd name="connsiteX22" fmla="*/ 4077814 w 4429019"/>
                <a:gd name="connsiteY22" fmla="*/ 279525 h 4676455"/>
                <a:gd name="connsiteX23" fmla="*/ 4140635 w 4429019"/>
                <a:gd name="connsiteY23" fmla="*/ 49180 h 4676455"/>
                <a:gd name="connsiteX24" fmla="*/ 3910290 w 4429019"/>
                <a:gd name="connsiteY24" fmla="*/ 56160 h 4676455"/>
                <a:gd name="connsiteX25" fmla="*/ 3421679 w 4429019"/>
                <a:gd name="connsiteY25" fmla="*/ 49180 h 4676455"/>
                <a:gd name="connsiteX26" fmla="*/ 3121533 w 4429019"/>
                <a:gd name="connsiteY26" fmla="*/ 105021 h 4676455"/>
                <a:gd name="connsiteX27" fmla="*/ 2933069 w 4429019"/>
                <a:gd name="connsiteY27" fmla="*/ 237644 h 4676455"/>
                <a:gd name="connsiteX28" fmla="*/ 2800446 w 4429019"/>
                <a:gd name="connsiteY28" fmla="*/ 530811 h 4676455"/>
                <a:gd name="connsiteX29" fmla="*/ 2660843 w 4429019"/>
                <a:gd name="connsiteY29" fmla="*/ 467989 h 4676455"/>
                <a:gd name="connsiteX30" fmla="*/ 2884208 w 4429019"/>
                <a:gd name="connsiteY30" fmla="*/ 146902 h 4676455"/>
                <a:gd name="connsiteX31" fmla="*/ 2863267 w 4429019"/>
                <a:gd name="connsiteY31" fmla="*/ 319 h 4676455"/>
                <a:gd name="connsiteX32" fmla="*/ 2200153 w 4429019"/>
                <a:gd name="connsiteY32" fmla="*/ 181803 h 4676455"/>
                <a:gd name="connsiteX33" fmla="*/ 1962828 w 4429019"/>
                <a:gd name="connsiteY33" fmla="*/ 328386 h 4676455"/>
                <a:gd name="connsiteX34" fmla="*/ 1900006 w 4429019"/>
                <a:gd name="connsiteY34" fmla="*/ 614573 h 4676455"/>
                <a:gd name="connsiteX35" fmla="*/ 1886046 w 4429019"/>
                <a:gd name="connsiteY35" fmla="*/ 1005461 h 4676455"/>
                <a:gd name="connsiteX36" fmla="*/ 1774363 w 4429019"/>
                <a:gd name="connsiteY36" fmla="*/ 747196 h 4676455"/>
                <a:gd name="connsiteX37" fmla="*/ 1788324 w 4429019"/>
                <a:gd name="connsiteY37" fmla="*/ 502890 h 4676455"/>
                <a:gd name="connsiteX38" fmla="*/ 1774363 w 4429019"/>
                <a:gd name="connsiteY38" fmla="*/ 377247 h 4676455"/>
                <a:gd name="connsiteX39" fmla="*/ 1341594 w 4429019"/>
                <a:gd name="connsiteY39" fmla="*/ 509870 h 4676455"/>
                <a:gd name="connsiteX40" fmla="*/ 1034467 w 4429019"/>
                <a:gd name="connsiteY40" fmla="*/ 698334 h 4676455"/>
                <a:gd name="connsiteX41" fmla="*/ 797142 w 4429019"/>
                <a:gd name="connsiteY41" fmla="*/ 1040362 h 4676455"/>
                <a:gd name="connsiteX42" fmla="*/ 636599 w 4429019"/>
                <a:gd name="connsiteY42" fmla="*/ 1298628 h 4676455"/>
                <a:gd name="connsiteX43" fmla="*/ 608678 w 4429019"/>
                <a:gd name="connsiteY43" fmla="*/ 1598774 h 4676455"/>
                <a:gd name="connsiteX44" fmla="*/ 776202 w 4429019"/>
                <a:gd name="connsiteY44" fmla="*/ 1954762 h 4676455"/>
                <a:gd name="connsiteX45" fmla="*/ 713380 w 4429019"/>
                <a:gd name="connsiteY45" fmla="*/ 2017583 h 4676455"/>
                <a:gd name="connsiteX46" fmla="*/ 566797 w 4429019"/>
                <a:gd name="connsiteY46" fmla="*/ 1605754 h 4676455"/>
                <a:gd name="connsiteX47" fmla="*/ 490015 w 4429019"/>
                <a:gd name="connsiteY47" fmla="*/ 1445211 h 4676455"/>
                <a:gd name="connsiteX48" fmla="*/ 301551 w 4429019"/>
                <a:gd name="connsiteY48" fmla="*/ 1724417 h 4676455"/>
                <a:gd name="connsiteX49" fmla="*/ 64226 w 4429019"/>
                <a:gd name="connsiteY49" fmla="*/ 2031543 h 4676455"/>
                <a:gd name="connsiteX50" fmla="*/ 29326 w 4429019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4060291 w 4432437"/>
                <a:gd name="connsiteY19" fmla="*/ 1619715 h 4676455"/>
                <a:gd name="connsiteX20" fmla="*/ 4304597 w 4432437"/>
                <a:gd name="connsiteY20" fmla="*/ 1186945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3976529 w 4432437"/>
                <a:gd name="connsiteY19" fmla="*/ 1563874 h 4676455"/>
                <a:gd name="connsiteX20" fmla="*/ 4304597 w 4432437"/>
                <a:gd name="connsiteY20" fmla="*/ 1186945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3976529 w 4432437"/>
                <a:gd name="connsiteY19" fmla="*/ 1563874 h 4676455"/>
                <a:gd name="connsiteX20" fmla="*/ 4227815 w 4432437"/>
                <a:gd name="connsiteY20" fmla="*/ 1082243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3976529 w 4430239"/>
                <a:gd name="connsiteY19" fmla="*/ 1563874 h 4676455"/>
                <a:gd name="connsiteX20" fmla="*/ 4227815 w 4430239"/>
                <a:gd name="connsiteY20" fmla="*/ 1082243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4081231 w 4430239"/>
                <a:gd name="connsiteY19" fmla="*/ 1466152 h 4676455"/>
                <a:gd name="connsiteX20" fmla="*/ 4227815 w 4430239"/>
                <a:gd name="connsiteY20" fmla="*/ 1082243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4081231 w 4430239"/>
                <a:gd name="connsiteY19" fmla="*/ 1466152 h 4676455"/>
                <a:gd name="connsiteX20" fmla="*/ 4325537 w 4430239"/>
                <a:gd name="connsiteY20" fmla="*/ 1152045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430239" h="4676455">
                  <a:moveTo>
                    <a:pt x="32744" y="2520154"/>
                  </a:moveTo>
                  <a:cubicBezTo>
                    <a:pt x="18784" y="2684187"/>
                    <a:pt x="-44038" y="2823790"/>
                    <a:pt x="53684" y="3008764"/>
                  </a:cubicBezTo>
                  <a:cubicBezTo>
                    <a:pt x="151406" y="3193738"/>
                    <a:pt x="435266" y="3498538"/>
                    <a:pt x="619077" y="3629998"/>
                  </a:cubicBezTo>
                  <a:cubicBezTo>
                    <a:pt x="802888" y="3761458"/>
                    <a:pt x="1040212" y="3704453"/>
                    <a:pt x="1156548" y="3797522"/>
                  </a:cubicBezTo>
                  <a:cubicBezTo>
                    <a:pt x="1272884" y="3890591"/>
                    <a:pt x="1228676" y="4069748"/>
                    <a:pt x="1317091" y="4188411"/>
                  </a:cubicBezTo>
                  <a:cubicBezTo>
                    <a:pt x="1405506" y="4307074"/>
                    <a:pt x="1507882" y="4429226"/>
                    <a:pt x="1687039" y="4509498"/>
                  </a:cubicBezTo>
                  <a:cubicBezTo>
                    <a:pt x="1866196" y="4589770"/>
                    <a:pt x="2145403" y="4704942"/>
                    <a:pt x="2392035" y="4670041"/>
                  </a:cubicBezTo>
                  <a:cubicBezTo>
                    <a:pt x="2638667" y="4635140"/>
                    <a:pt x="2981858" y="4394325"/>
                    <a:pt x="3166832" y="4300093"/>
                  </a:cubicBezTo>
                  <a:cubicBezTo>
                    <a:pt x="3351806" y="4205861"/>
                    <a:pt x="3507696" y="4176777"/>
                    <a:pt x="3501879" y="4104649"/>
                  </a:cubicBezTo>
                  <a:cubicBezTo>
                    <a:pt x="3496062" y="4032521"/>
                    <a:pt x="3100520" y="3915021"/>
                    <a:pt x="3131931" y="3867323"/>
                  </a:cubicBezTo>
                  <a:cubicBezTo>
                    <a:pt x="3163342" y="3819625"/>
                    <a:pt x="3540270" y="3891755"/>
                    <a:pt x="3690343" y="3818463"/>
                  </a:cubicBezTo>
                  <a:cubicBezTo>
                    <a:pt x="3840416" y="3745172"/>
                    <a:pt x="3945119" y="3559034"/>
                    <a:pt x="4032371" y="3427574"/>
                  </a:cubicBezTo>
                  <a:cubicBezTo>
                    <a:pt x="4119623" y="3296114"/>
                    <a:pt x="4166157" y="3149531"/>
                    <a:pt x="4213855" y="3029705"/>
                  </a:cubicBezTo>
                  <a:cubicBezTo>
                    <a:pt x="4261553" y="2909879"/>
                    <a:pt x="4296453" y="2810993"/>
                    <a:pt x="4318557" y="2708618"/>
                  </a:cubicBezTo>
                  <a:cubicBezTo>
                    <a:pt x="4340661" y="2606243"/>
                    <a:pt x="4408136" y="2410799"/>
                    <a:pt x="4346478" y="2415452"/>
                  </a:cubicBezTo>
                  <a:cubicBezTo>
                    <a:pt x="4284820" y="2420105"/>
                    <a:pt x="3948609" y="2793543"/>
                    <a:pt x="3948609" y="2736539"/>
                  </a:cubicBezTo>
                  <a:cubicBezTo>
                    <a:pt x="3948609" y="2679535"/>
                    <a:pt x="4266206" y="2261889"/>
                    <a:pt x="4346478" y="2073425"/>
                  </a:cubicBezTo>
                  <a:cubicBezTo>
                    <a:pt x="4426750" y="1884961"/>
                    <a:pt x="4430239" y="1708129"/>
                    <a:pt x="4430239" y="1605754"/>
                  </a:cubicBezTo>
                  <a:cubicBezTo>
                    <a:pt x="4430239" y="1503379"/>
                    <a:pt x="4404646" y="1482439"/>
                    <a:pt x="4346478" y="1459172"/>
                  </a:cubicBezTo>
                  <a:cubicBezTo>
                    <a:pt x="4288310" y="1435905"/>
                    <a:pt x="4084721" y="1517340"/>
                    <a:pt x="4081231" y="1466152"/>
                  </a:cubicBezTo>
                  <a:cubicBezTo>
                    <a:pt x="4077741" y="1414964"/>
                    <a:pt x="4303433" y="1285831"/>
                    <a:pt x="4325537" y="1152045"/>
                  </a:cubicBezTo>
                  <a:cubicBezTo>
                    <a:pt x="4347641" y="1018259"/>
                    <a:pt x="4254573" y="808854"/>
                    <a:pt x="4213855" y="663434"/>
                  </a:cubicBezTo>
                  <a:cubicBezTo>
                    <a:pt x="4173138" y="518014"/>
                    <a:pt x="4092866" y="381901"/>
                    <a:pt x="4081232" y="279525"/>
                  </a:cubicBezTo>
                  <a:cubicBezTo>
                    <a:pt x="4069598" y="177149"/>
                    <a:pt x="4171974" y="86407"/>
                    <a:pt x="4144053" y="49180"/>
                  </a:cubicBezTo>
                  <a:cubicBezTo>
                    <a:pt x="4116132" y="11953"/>
                    <a:pt x="4033534" y="56160"/>
                    <a:pt x="3913708" y="56160"/>
                  </a:cubicBezTo>
                  <a:cubicBezTo>
                    <a:pt x="3793882" y="56160"/>
                    <a:pt x="3556556" y="41037"/>
                    <a:pt x="3425097" y="49180"/>
                  </a:cubicBezTo>
                  <a:cubicBezTo>
                    <a:pt x="3293638" y="57323"/>
                    <a:pt x="3206386" y="73610"/>
                    <a:pt x="3124951" y="105021"/>
                  </a:cubicBezTo>
                  <a:cubicBezTo>
                    <a:pt x="3043516" y="136432"/>
                    <a:pt x="2990001" y="166679"/>
                    <a:pt x="2936487" y="237644"/>
                  </a:cubicBezTo>
                  <a:cubicBezTo>
                    <a:pt x="2882973" y="308609"/>
                    <a:pt x="2849235" y="492420"/>
                    <a:pt x="2803864" y="530811"/>
                  </a:cubicBezTo>
                  <a:cubicBezTo>
                    <a:pt x="2758493" y="569202"/>
                    <a:pt x="2650301" y="531974"/>
                    <a:pt x="2664261" y="467989"/>
                  </a:cubicBezTo>
                  <a:cubicBezTo>
                    <a:pt x="2678221" y="404004"/>
                    <a:pt x="2853889" y="224847"/>
                    <a:pt x="2887626" y="146902"/>
                  </a:cubicBezTo>
                  <a:cubicBezTo>
                    <a:pt x="2921363" y="68957"/>
                    <a:pt x="2980694" y="-5498"/>
                    <a:pt x="2866685" y="319"/>
                  </a:cubicBezTo>
                  <a:cubicBezTo>
                    <a:pt x="2752676" y="6136"/>
                    <a:pt x="2353644" y="127125"/>
                    <a:pt x="2203571" y="181803"/>
                  </a:cubicBezTo>
                  <a:cubicBezTo>
                    <a:pt x="2053498" y="236481"/>
                    <a:pt x="2016270" y="256258"/>
                    <a:pt x="1966246" y="328386"/>
                  </a:cubicBezTo>
                  <a:cubicBezTo>
                    <a:pt x="1916222" y="400514"/>
                    <a:pt x="1916221" y="501727"/>
                    <a:pt x="1903424" y="614573"/>
                  </a:cubicBezTo>
                  <a:cubicBezTo>
                    <a:pt x="1890627" y="727419"/>
                    <a:pt x="1910404" y="983357"/>
                    <a:pt x="1889464" y="1005461"/>
                  </a:cubicBezTo>
                  <a:cubicBezTo>
                    <a:pt x="1868524" y="1027565"/>
                    <a:pt x="1794068" y="830958"/>
                    <a:pt x="1777781" y="747196"/>
                  </a:cubicBezTo>
                  <a:cubicBezTo>
                    <a:pt x="1761494" y="663434"/>
                    <a:pt x="1791742" y="564548"/>
                    <a:pt x="1791742" y="502890"/>
                  </a:cubicBezTo>
                  <a:cubicBezTo>
                    <a:pt x="1791742" y="441232"/>
                    <a:pt x="1852236" y="376084"/>
                    <a:pt x="1777781" y="377247"/>
                  </a:cubicBezTo>
                  <a:cubicBezTo>
                    <a:pt x="1703326" y="378410"/>
                    <a:pt x="1468328" y="456355"/>
                    <a:pt x="1345012" y="509870"/>
                  </a:cubicBezTo>
                  <a:cubicBezTo>
                    <a:pt x="1221696" y="563385"/>
                    <a:pt x="1128627" y="609919"/>
                    <a:pt x="1037885" y="698334"/>
                  </a:cubicBezTo>
                  <a:cubicBezTo>
                    <a:pt x="947143" y="786749"/>
                    <a:pt x="866871" y="940313"/>
                    <a:pt x="800560" y="1040362"/>
                  </a:cubicBezTo>
                  <a:cubicBezTo>
                    <a:pt x="734249" y="1140411"/>
                    <a:pt x="671428" y="1205559"/>
                    <a:pt x="640017" y="1298628"/>
                  </a:cubicBezTo>
                  <a:cubicBezTo>
                    <a:pt x="608606" y="1391697"/>
                    <a:pt x="588829" y="1489418"/>
                    <a:pt x="612096" y="1598774"/>
                  </a:cubicBezTo>
                  <a:cubicBezTo>
                    <a:pt x="635363" y="1708130"/>
                    <a:pt x="762170" y="1884961"/>
                    <a:pt x="779620" y="1954762"/>
                  </a:cubicBezTo>
                  <a:cubicBezTo>
                    <a:pt x="797070" y="2024563"/>
                    <a:pt x="751699" y="2075751"/>
                    <a:pt x="716798" y="2017583"/>
                  </a:cubicBezTo>
                  <a:cubicBezTo>
                    <a:pt x="681897" y="1959415"/>
                    <a:pt x="607442" y="1701149"/>
                    <a:pt x="570215" y="1605754"/>
                  </a:cubicBezTo>
                  <a:cubicBezTo>
                    <a:pt x="532988" y="1510359"/>
                    <a:pt x="537641" y="1425434"/>
                    <a:pt x="493433" y="1445211"/>
                  </a:cubicBezTo>
                  <a:cubicBezTo>
                    <a:pt x="449225" y="1464988"/>
                    <a:pt x="375934" y="1627858"/>
                    <a:pt x="304969" y="1724417"/>
                  </a:cubicBezTo>
                  <a:cubicBezTo>
                    <a:pt x="234004" y="1820976"/>
                    <a:pt x="182816" y="1891940"/>
                    <a:pt x="137445" y="2024563"/>
                  </a:cubicBezTo>
                  <a:cubicBezTo>
                    <a:pt x="92074" y="2157186"/>
                    <a:pt x="46704" y="2356121"/>
                    <a:pt x="32744" y="2520154"/>
                  </a:cubicBezTo>
                  <a:close/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C91A6D23-4B56-38B6-AC6B-31A3FFD5FBFF}"/>
                </a:ext>
              </a:extLst>
            </p:cNvPr>
            <p:cNvSpPr/>
            <p:nvPr/>
          </p:nvSpPr>
          <p:spPr>
            <a:xfrm rot="17403543">
              <a:off x="953629" y="1445350"/>
              <a:ext cx="4424344" cy="4622770"/>
            </a:xfrm>
            <a:custGeom>
              <a:avLst/>
              <a:gdLst>
                <a:gd name="connsiteX0" fmla="*/ 116064 w 4466897"/>
                <a:gd name="connsiteY0" fmla="*/ 1975702 h 4728394"/>
                <a:gd name="connsiteX1" fmla="*/ 25322 w 4466897"/>
                <a:gd name="connsiteY1" fmla="*/ 3029705 h 4728394"/>
                <a:gd name="connsiteX2" fmla="*/ 639576 w 4466897"/>
                <a:gd name="connsiteY2" fmla="*/ 3762621 h 4728394"/>
                <a:gd name="connsiteX3" fmla="*/ 1191008 w 4466897"/>
                <a:gd name="connsiteY3" fmla="*/ 3797522 h 4728394"/>
                <a:gd name="connsiteX4" fmla="*/ 1295710 w 4466897"/>
                <a:gd name="connsiteY4" fmla="*/ 4258212 h 4728394"/>
                <a:gd name="connsiteX5" fmla="*/ 1805261 w 4466897"/>
                <a:gd name="connsiteY5" fmla="*/ 4600240 h 4728394"/>
                <a:gd name="connsiteX6" fmla="*/ 2600999 w 4466897"/>
                <a:gd name="connsiteY6" fmla="*/ 4718902 h 4728394"/>
                <a:gd name="connsiteX7" fmla="*/ 3319954 w 4466897"/>
                <a:gd name="connsiteY7" fmla="*/ 4376875 h 4728394"/>
                <a:gd name="connsiteX8" fmla="*/ 3536339 w 4466897"/>
                <a:gd name="connsiteY8" fmla="*/ 4104649 h 4728394"/>
                <a:gd name="connsiteX9" fmla="*/ 3285054 w 4466897"/>
                <a:gd name="connsiteY9" fmla="*/ 3895244 h 4728394"/>
                <a:gd name="connsiteX10" fmla="*/ 3724803 w 4466897"/>
                <a:gd name="connsiteY10" fmla="*/ 3818463 h 4728394"/>
                <a:gd name="connsiteX11" fmla="*/ 4066831 w 4466897"/>
                <a:gd name="connsiteY11" fmla="*/ 3427574 h 4728394"/>
                <a:gd name="connsiteX12" fmla="*/ 4248315 w 4466897"/>
                <a:gd name="connsiteY12" fmla="*/ 3029705 h 4728394"/>
                <a:gd name="connsiteX13" fmla="*/ 4353017 w 4466897"/>
                <a:gd name="connsiteY13" fmla="*/ 2708618 h 4728394"/>
                <a:gd name="connsiteX14" fmla="*/ 4380938 w 4466897"/>
                <a:gd name="connsiteY14" fmla="*/ 2415452 h 4728394"/>
                <a:gd name="connsiteX15" fmla="*/ 3983069 w 4466897"/>
                <a:gd name="connsiteY15" fmla="*/ 2736539 h 4728394"/>
                <a:gd name="connsiteX16" fmla="*/ 4380938 w 4466897"/>
                <a:gd name="connsiteY16" fmla="*/ 2073425 h 4728394"/>
                <a:gd name="connsiteX17" fmla="*/ 4464699 w 4466897"/>
                <a:gd name="connsiteY17" fmla="*/ 1605754 h 4728394"/>
                <a:gd name="connsiteX18" fmla="*/ 4332077 w 4466897"/>
                <a:gd name="connsiteY18" fmla="*/ 1389370 h 4728394"/>
                <a:gd name="connsiteX19" fmla="*/ 4094751 w 4466897"/>
                <a:gd name="connsiteY19" fmla="*/ 1619715 h 4728394"/>
                <a:gd name="connsiteX20" fmla="*/ 4339057 w 4466897"/>
                <a:gd name="connsiteY20" fmla="*/ 1186945 h 4728394"/>
                <a:gd name="connsiteX21" fmla="*/ 4248315 w 4466897"/>
                <a:gd name="connsiteY21" fmla="*/ 663434 h 4728394"/>
                <a:gd name="connsiteX22" fmla="*/ 4115692 w 4466897"/>
                <a:gd name="connsiteY22" fmla="*/ 279525 h 4728394"/>
                <a:gd name="connsiteX23" fmla="*/ 4178513 w 4466897"/>
                <a:gd name="connsiteY23" fmla="*/ 49180 h 4728394"/>
                <a:gd name="connsiteX24" fmla="*/ 3948168 w 4466897"/>
                <a:gd name="connsiteY24" fmla="*/ 56160 h 4728394"/>
                <a:gd name="connsiteX25" fmla="*/ 3459557 w 4466897"/>
                <a:gd name="connsiteY25" fmla="*/ 49180 h 4728394"/>
                <a:gd name="connsiteX26" fmla="*/ 3159411 w 4466897"/>
                <a:gd name="connsiteY26" fmla="*/ 105021 h 4728394"/>
                <a:gd name="connsiteX27" fmla="*/ 2970947 w 4466897"/>
                <a:gd name="connsiteY27" fmla="*/ 237644 h 4728394"/>
                <a:gd name="connsiteX28" fmla="*/ 2838324 w 4466897"/>
                <a:gd name="connsiteY28" fmla="*/ 530811 h 4728394"/>
                <a:gd name="connsiteX29" fmla="*/ 2698721 w 4466897"/>
                <a:gd name="connsiteY29" fmla="*/ 467989 h 4728394"/>
                <a:gd name="connsiteX30" fmla="*/ 2922086 w 4466897"/>
                <a:gd name="connsiteY30" fmla="*/ 146902 h 4728394"/>
                <a:gd name="connsiteX31" fmla="*/ 2901145 w 4466897"/>
                <a:gd name="connsiteY31" fmla="*/ 319 h 4728394"/>
                <a:gd name="connsiteX32" fmla="*/ 2238031 w 4466897"/>
                <a:gd name="connsiteY32" fmla="*/ 181803 h 4728394"/>
                <a:gd name="connsiteX33" fmla="*/ 2000706 w 4466897"/>
                <a:gd name="connsiteY33" fmla="*/ 328386 h 4728394"/>
                <a:gd name="connsiteX34" fmla="*/ 1937884 w 4466897"/>
                <a:gd name="connsiteY34" fmla="*/ 614573 h 4728394"/>
                <a:gd name="connsiteX35" fmla="*/ 1923924 w 4466897"/>
                <a:gd name="connsiteY35" fmla="*/ 1005461 h 4728394"/>
                <a:gd name="connsiteX36" fmla="*/ 1812241 w 4466897"/>
                <a:gd name="connsiteY36" fmla="*/ 747196 h 4728394"/>
                <a:gd name="connsiteX37" fmla="*/ 1826202 w 4466897"/>
                <a:gd name="connsiteY37" fmla="*/ 502890 h 4728394"/>
                <a:gd name="connsiteX38" fmla="*/ 1812241 w 4466897"/>
                <a:gd name="connsiteY38" fmla="*/ 377247 h 4728394"/>
                <a:gd name="connsiteX39" fmla="*/ 1379472 w 4466897"/>
                <a:gd name="connsiteY39" fmla="*/ 509870 h 4728394"/>
                <a:gd name="connsiteX40" fmla="*/ 1072345 w 4466897"/>
                <a:gd name="connsiteY40" fmla="*/ 698334 h 4728394"/>
                <a:gd name="connsiteX41" fmla="*/ 835020 w 4466897"/>
                <a:gd name="connsiteY41" fmla="*/ 1040362 h 4728394"/>
                <a:gd name="connsiteX42" fmla="*/ 674477 w 4466897"/>
                <a:gd name="connsiteY42" fmla="*/ 1298628 h 4728394"/>
                <a:gd name="connsiteX43" fmla="*/ 646556 w 4466897"/>
                <a:gd name="connsiteY43" fmla="*/ 1598774 h 4728394"/>
                <a:gd name="connsiteX44" fmla="*/ 814080 w 4466897"/>
                <a:gd name="connsiteY44" fmla="*/ 1954762 h 4728394"/>
                <a:gd name="connsiteX45" fmla="*/ 751258 w 4466897"/>
                <a:gd name="connsiteY45" fmla="*/ 2017583 h 4728394"/>
                <a:gd name="connsiteX46" fmla="*/ 604675 w 4466897"/>
                <a:gd name="connsiteY46" fmla="*/ 1605754 h 4728394"/>
                <a:gd name="connsiteX47" fmla="*/ 527893 w 4466897"/>
                <a:gd name="connsiteY47" fmla="*/ 1445211 h 4728394"/>
                <a:gd name="connsiteX48" fmla="*/ 339429 w 4466897"/>
                <a:gd name="connsiteY48" fmla="*/ 1724417 h 4728394"/>
                <a:gd name="connsiteX49" fmla="*/ 102104 w 4466897"/>
                <a:gd name="connsiteY49" fmla="*/ 2024563 h 4728394"/>
                <a:gd name="connsiteX50" fmla="*/ 116064 w 4466897"/>
                <a:gd name="connsiteY50" fmla="*/ 1975702 h 4728394"/>
                <a:gd name="connsiteX0" fmla="*/ 116064 w 4466897"/>
                <a:gd name="connsiteY0" fmla="*/ 1975702 h 4728394"/>
                <a:gd name="connsiteX1" fmla="*/ 25322 w 4466897"/>
                <a:gd name="connsiteY1" fmla="*/ 3029705 h 4728394"/>
                <a:gd name="connsiteX2" fmla="*/ 639576 w 4466897"/>
                <a:gd name="connsiteY2" fmla="*/ 3762621 h 4728394"/>
                <a:gd name="connsiteX3" fmla="*/ 1191008 w 4466897"/>
                <a:gd name="connsiteY3" fmla="*/ 3797522 h 4728394"/>
                <a:gd name="connsiteX4" fmla="*/ 1295710 w 4466897"/>
                <a:gd name="connsiteY4" fmla="*/ 4258212 h 4728394"/>
                <a:gd name="connsiteX5" fmla="*/ 1805261 w 4466897"/>
                <a:gd name="connsiteY5" fmla="*/ 4600240 h 4728394"/>
                <a:gd name="connsiteX6" fmla="*/ 2600999 w 4466897"/>
                <a:gd name="connsiteY6" fmla="*/ 4718902 h 4728394"/>
                <a:gd name="connsiteX7" fmla="*/ 3319954 w 4466897"/>
                <a:gd name="connsiteY7" fmla="*/ 4376875 h 4728394"/>
                <a:gd name="connsiteX8" fmla="*/ 3536339 w 4466897"/>
                <a:gd name="connsiteY8" fmla="*/ 4104649 h 4728394"/>
                <a:gd name="connsiteX9" fmla="*/ 3166391 w 4466897"/>
                <a:gd name="connsiteY9" fmla="*/ 3867323 h 4728394"/>
                <a:gd name="connsiteX10" fmla="*/ 3724803 w 4466897"/>
                <a:gd name="connsiteY10" fmla="*/ 3818463 h 4728394"/>
                <a:gd name="connsiteX11" fmla="*/ 4066831 w 4466897"/>
                <a:gd name="connsiteY11" fmla="*/ 3427574 h 4728394"/>
                <a:gd name="connsiteX12" fmla="*/ 4248315 w 4466897"/>
                <a:gd name="connsiteY12" fmla="*/ 3029705 h 4728394"/>
                <a:gd name="connsiteX13" fmla="*/ 4353017 w 4466897"/>
                <a:gd name="connsiteY13" fmla="*/ 2708618 h 4728394"/>
                <a:gd name="connsiteX14" fmla="*/ 4380938 w 4466897"/>
                <a:gd name="connsiteY14" fmla="*/ 2415452 h 4728394"/>
                <a:gd name="connsiteX15" fmla="*/ 3983069 w 4466897"/>
                <a:gd name="connsiteY15" fmla="*/ 2736539 h 4728394"/>
                <a:gd name="connsiteX16" fmla="*/ 4380938 w 4466897"/>
                <a:gd name="connsiteY16" fmla="*/ 2073425 h 4728394"/>
                <a:gd name="connsiteX17" fmla="*/ 4464699 w 4466897"/>
                <a:gd name="connsiteY17" fmla="*/ 1605754 h 4728394"/>
                <a:gd name="connsiteX18" fmla="*/ 4332077 w 4466897"/>
                <a:gd name="connsiteY18" fmla="*/ 1389370 h 4728394"/>
                <a:gd name="connsiteX19" fmla="*/ 4094751 w 4466897"/>
                <a:gd name="connsiteY19" fmla="*/ 1619715 h 4728394"/>
                <a:gd name="connsiteX20" fmla="*/ 4339057 w 4466897"/>
                <a:gd name="connsiteY20" fmla="*/ 1186945 h 4728394"/>
                <a:gd name="connsiteX21" fmla="*/ 4248315 w 4466897"/>
                <a:gd name="connsiteY21" fmla="*/ 663434 h 4728394"/>
                <a:gd name="connsiteX22" fmla="*/ 4115692 w 4466897"/>
                <a:gd name="connsiteY22" fmla="*/ 279525 h 4728394"/>
                <a:gd name="connsiteX23" fmla="*/ 4178513 w 4466897"/>
                <a:gd name="connsiteY23" fmla="*/ 49180 h 4728394"/>
                <a:gd name="connsiteX24" fmla="*/ 3948168 w 4466897"/>
                <a:gd name="connsiteY24" fmla="*/ 56160 h 4728394"/>
                <a:gd name="connsiteX25" fmla="*/ 3459557 w 4466897"/>
                <a:gd name="connsiteY25" fmla="*/ 49180 h 4728394"/>
                <a:gd name="connsiteX26" fmla="*/ 3159411 w 4466897"/>
                <a:gd name="connsiteY26" fmla="*/ 105021 h 4728394"/>
                <a:gd name="connsiteX27" fmla="*/ 2970947 w 4466897"/>
                <a:gd name="connsiteY27" fmla="*/ 237644 h 4728394"/>
                <a:gd name="connsiteX28" fmla="*/ 2838324 w 4466897"/>
                <a:gd name="connsiteY28" fmla="*/ 530811 h 4728394"/>
                <a:gd name="connsiteX29" fmla="*/ 2698721 w 4466897"/>
                <a:gd name="connsiteY29" fmla="*/ 467989 h 4728394"/>
                <a:gd name="connsiteX30" fmla="*/ 2922086 w 4466897"/>
                <a:gd name="connsiteY30" fmla="*/ 146902 h 4728394"/>
                <a:gd name="connsiteX31" fmla="*/ 2901145 w 4466897"/>
                <a:gd name="connsiteY31" fmla="*/ 319 h 4728394"/>
                <a:gd name="connsiteX32" fmla="*/ 2238031 w 4466897"/>
                <a:gd name="connsiteY32" fmla="*/ 181803 h 4728394"/>
                <a:gd name="connsiteX33" fmla="*/ 2000706 w 4466897"/>
                <a:gd name="connsiteY33" fmla="*/ 328386 h 4728394"/>
                <a:gd name="connsiteX34" fmla="*/ 1937884 w 4466897"/>
                <a:gd name="connsiteY34" fmla="*/ 614573 h 4728394"/>
                <a:gd name="connsiteX35" fmla="*/ 1923924 w 4466897"/>
                <a:gd name="connsiteY35" fmla="*/ 1005461 h 4728394"/>
                <a:gd name="connsiteX36" fmla="*/ 1812241 w 4466897"/>
                <a:gd name="connsiteY36" fmla="*/ 747196 h 4728394"/>
                <a:gd name="connsiteX37" fmla="*/ 1826202 w 4466897"/>
                <a:gd name="connsiteY37" fmla="*/ 502890 h 4728394"/>
                <a:gd name="connsiteX38" fmla="*/ 1812241 w 4466897"/>
                <a:gd name="connsiteY38" fmla="*/ 377247 h 4728394"/>
                <a:gd name="connsiteX39" fmla="*/ 1379472 w 4466897"/>
                <a:gd name="connsiteY39" fmla="*/ 509870 h 4728394"/>
                <a:gd name="connsiteX40" fmla="*/ 1072345 w 4466897"/>
                <a:gd name="connsiteY40" fmla="*/ 698334 h 4728394"/>
                <a:gd name="connsiteX41" fmla="*/ 835020 w 4466897"/>
                <a:gd name="connsiteY41" fmla="*/ 1040362 h 4728394"/>
                <a:gd name="connsiteX42" fmla="*/ 674477 w 4466897"/>
                <a:gd name="connsiteY42" fmla="*/ 1298628 h 4728394"/>
                <a:gd name="connsiteX43" fmla="*/ 646556 w 4466897"/>
                <a:gd name="connsiteY43" fmla="*/ 1598774 h 4728394"/>
                <a:gd name="connsiteX44" fmla="*/ 814080 w 4466897"/>
                <a:gd name="connsiteY44" fmla="*/ 1954762 h 4728394"/>
                <a:gd name="connsiteX45" fmla="*/ 751258 w 4466897"/>
                <a:gd name="connsiteY45" fmla="*/ 2017583 h 4728394"/>
                <a:gd name="connsiteX46" fmla="*/ 604675 w 4466897"/>
                <a:gd name="connsiteY46" fmla="*/ 1605754 h 4728394"/>
                <a:gd name="connsiteX47" fmla="*/ 527893 w 4466897"/>
                <a:gd name="connsiteY47" fmla="*/ 1445211 h 4728394"/>
                <a:gd name="connsiteX48" fmla="*/ 339429 w 4466897"/>
                <a:gd name="connsiteY48" fmla="*/ 1724417 h 4728394"/>
                <a:gd name="connsiteX49" fmla="*/ 102104 w 4466897"/>
                <a:gd name="connsiteY49" fmla="*/ 2024563 h 4728394"/>
                <a:gd name="connsiteX50" fmla="*/ 116064 w 4466897"/>
                <a:gd name="connsiteY50" fmla="*/ 1975702 h 4728394"/>
                <a:gd name="connsiteX0" fmla="*/ 116064 w 4466897"/>
                <a:gd name="connsiteY0" fmla="*/ 1975702 h 4733143"/>
                <a:gd name="connsiteX1" fmla="*/ 25322 w 4466897"/>
                <a:gd name="connsiteY1" fmla="*/ 3029705 h 4733143"/>
                <a:gd name="connsiteX2" fmla="*/ 639576 w 4466897"/>
                <a:gd name="connsiteY2" fmla="*/ 3762621 h 4733143"/>
                <a:gd name="connsiteX3" fmla="*/ 1191008 w 4466897"/>
                <a:gd name="connsiteY3" fmla="*/ 3797522 h 4733143"/>
                <a:gd name="connsiteX4" fmla="*/ 1295710 w 4466897"/>
                <a:gd name="connsiteY4" fmla="*/ 4258212 h 4733143"/>
                <a:gd name="connsiteX5" fmla="*/ 1805261 w 4466897"/>
                <a:gd name="connsiteY5" fmla="*/ 4600240 h 4733143"/>
                <a:gd name="connsiteX6" fmla="*/ 2600999 w 4466897"/>
                <a:gd name="connsiteY6" fmla="*/ 4718902 h 4733143"/>
                <a:gd name="connsiteX7" fmla="*/ 3201292 w 4466897"/>
                <a:gd name="connsiteY7" fmla="*/ 4300093 h 4733143"/>
                <a:gd name="connsiteX8" fmla="*/ 3536339 w 4466897"/>
                <a:gd name="connsiteY8" fmla="*/ 4104649 h 4733143"/>
                <a:gd name="connsiteX9" fmla="*/ 3166391 w 4466897"/>
                <a:gd name="connsiteY9" fmla="*/ 3867323 h 4733143"/>
                <a:gd name="connsiteX10" fmla="*/ 3724803 w 4466897"/>
                <a:gd name="connsiteY10" fmla="*/ 3818463 h 4733143"/>
                <a:gd name="connsiteX11" fmla="*/ 4066831 w 4466897"/>
                <a:gd name="connsiteY11" fmla="*/ 3427574 h 4733143"/>
                <a:gd name="connsiteX12" fmla="*/ 4248315 w 4466897"/>
                <a:gd name="connsiteY12" fmla="*/ 3029705 h 4733143"/>
                <a:gd name="connsiteX13" fmla="*/ 4353017 w 4466897"/>
                <a:gd name="connsiteY13" fmla="*/ 2708618 h 4733143"/>
                <a:gd name="connsiteX14" fmla="*/ 4380938 w 4466897"/>
                <a:gd name="connsiteY14" fmla="*/ 2415452 h 4733143"/>
                <a:gd name="connsiteX15" fmla="*/ 3983069 w 4466897"/>
                <a:gd name="connsiteY15" fmla="*/ 2736539 h 4733143"/>
                <a:gd name="connsiteX16" fmla="*/ 4380938 w 4466897"/>
                <a:gd name="connsiteY16" fmla="*/ 2073425 h 4733143"/>
                <a:gd name="connsiteX17" fmla="*/ 4464699 w 4466897"/>
                <a:gd name="connsiteY17" fmla="*/ 1605754 h 4733143"/>
                <a:gd name="connsiteX18" fmla="*/ 4332077 w 4466897"/>
                <a:gd name="connsiteY18" fmla="*/ 1389370 h 4733143"/>
                <a:gd name="connsiteX19" fmla="*/ 4094751 w 4466897"/>
                <a:gd name="connsiteY19" fmla="*/ 1619715 h 4733143"/>
                <a:gd name="connsiteX20" fmla="*/ 4339057 w 4466897"/>
                <a:gd name="connsiteY20" fmla="*/ 1186945 h 4733143"/>
                <a:gd name="connsiteX21" fmla="*/ 4248315 w 4466897"/>
                <a:gd name="connsiteY21" fmla="*/ 663434 h 4733143"/>
                <a:gd name="connsiteX22" fmla="*/ 4115692 w 4466897"/>
                <a:gd name="connsiteY22" fmla="*/ 279525 h 4733143"/>
                <a:gd name="connsiteX23" fmla="*/ 4178513 w 4466897"/>
                <a:gd name="connsiteY23" fmla="*/ 49180 h 4733143"/>
                <a:gd name="connsiteX24" fmla="*/ 3948168 w 4466897"/>
                <a:gd name="connsiteY24" fmla="*/ 56160 h 4733143"/>
                <a:gd name="connsiteX25" fmla="*/ 3459557 w 4466897"/>
                <a:gd name="connsiteY25" fmla="*/ 49180 h 4733143"/>
                <a:gd name="connsiteX26" fmla="*/ 3159411 w 4466897"/>
                <a:gd name="connsiteY26" fmla="*/ 105021 h 4733143"/>
                <a:gd name="connsiteX27" fmla="*/ 2970947 w 4466897"/>
                <a:gd name="connsiteY27" fmla="*/ 237644 h 4733143"/>
                <a:gd name="connsiteX28" fmla="*/ 2838324 w 4466897"/>
                <a:gd name="connsiteY28" fmla="*/ 530811 h 4733143"/>
                <a:gd name="connsiteX29" fmla="*/ 2698721 w 4466897"/>
                <a:gd name="connsiteY29" fmla="*/ 467989 h 4733143"/>
                <a:gd name="connsiteX30" fmla="*/ 2922086 w 4466897"/>
                <a:gd name="connsiteY30" fmla="*/ 146902 h 4733143"/>
                <a:gd name="connsiteX31" fmla="*/ 2901145 w 4466897"/>
                <a:gd name="connsiteY31" fmla="*/ 319 h 4733143"/>
                <a:gd name="connsiteX32" fmla="*/ 2238031 w 4466897"/>
                <a:gd name="connsiteY32" fmla="*/ 181803 h 4733143"/>
                <a:gd name="connsiteX33" fmla="*/ 2000706 w 4466897"/>
                <a:gd name="connsiteY33" fmla="*/ 328386 h 4733143"/>
                <a:gd name="connsiteX34" fmla="*/ 1937884 w 4466897"/>
                <a:gd name="connsiteY34" fmla="*/ 614573 h 4733143"/>
                <a:gd name="connsiteX35" fmla="*/ 1923924 w 4466897"/>
                <a:gd name="connsiteY35" fmla="*/ 1005461 h 4733143"/>
                <a:gd name="connsiteX36" fmla="*/ 1812241 w 4466897"/>
                <a:gd name="connsiteY36" fmla="*/ 747196 h 4733143"/>
                <a:gd name="connsiteX37" fmla="*/ 1826202 w 4466897"/>
                <a:gd name="connsiteY37" fmla="*/ 502890 h 4733143"/>
                <a:gd name="connsiteX38" fmla="*/ 1812241 w 4466897"/>
                <a:gd name="connsiteY38" fmla="*/ 377247 h 4733143"/>
                <a:gd name="connsiteX39" fmla="*/ 1379472 w 4466897"/>
                <a:gd name="connsiteY39" fmla="*/ 509870 h 4733143"/>
                <a:gd name="connsiteX40" fmla="*/ 1072345 w 4466897"/>
                <a:gd name="connsiteY40" fmla="*/ 698334 h 4733143"/>
                <a:gd name="connsiteX41" fmla="*/ 835020 w 4466897"/>
                <a:gd name="connsiteY41" fmla="*/ 1040362 h 4733143"/>
                <a:gd name="connsiteX42" fmla="*/ 674477 w 4466897"/>
                <a:gd name="connsiteY42" fmla="*/ 1298628 h 4733143"/>
                <a:gd name="connsiteX43" fmla="*/ 646556 w 4466897"/>
                <a:gd name="connsiteY43" fmla="*/ 1598774 h 4733143"/>
                <a:gd name="connsiteX44" fmla="*/ 814080 w 4466897"/>
                <a:gd name="connsiteY44" fmla="*/ 1954762 h 4733143"/>
                <a:gd name="connsiteX45" fmla="*/ 751258 w 4466897"/>
                <a:gd name="connsiteY45" fmla="*/ 2017583 h 4733143"/>
                <a:gd name="connsiteX46" fmla="*/ 604675 w 4466897"/>
                <a:gd name="connsiteY46" fmla="*/ 1605754 h 4733143"/>
                <a:gd name="connsiteX47" fmla="*/ 527893 w 4466897"/>
                <a:gd name="connsiteY47" fmla="*/ 1445211 h 4733143"/>
                <a:gd name="connsiteX48" fmla="*/ 339429 w 4466897"/>
                <a:gd name="connsiteY48" fmla="*/ 1724417 h 4733143"/>
                <a:gd name="connsiteX49" fmla="*/ 102104 w 4466897"/>
                <a:gd name="connsiteY49" fmla="*/ 2024563 h 4733143"/>
                <a:gd name="connsiteX50" fmla="*/ 116064 w 4466897"/>
                <a:gd name="connsiteY50" fmla="*/ 1975702 h 4733143"/>
                <a:gd name="connsiteX0" fmla="*/ 116064 w 4466897"/>
                <a:gd name="connsiteY0" fmla="*/ 1975702 h 4690095"/>
                <a:gd name="connsiteX1" fmla="*/ 25322 w 4466897"/>
                <a:gd name="connsiteY1" fmla="*/ 3029705 h 4690095"/>
                <a:gd name="connsiteX2" fmla="*/ 639576 w 4466897"/>
                <a:gd name="connsiteY2" fmla="*/ 3762621 h 4690095"/>
                <a:gd name="connsiteX3" fmla="*/ 1191008 w 4466897"/>
                <a:gd name="connsiteY3" fmla="*/ 3797522 h 4690095"/>
                <a:gd name="connsiteX4" fmla="*/ 1295710 w 4466897"/>
                <a:gd name="connsiteY4" fmla="*/ 4258212 h 4690095"/>
                <a:gd name="connsiteX5" fmla="*/ 1805261 w 4466897"/>
                <a:gd name="connsiteY5" fmla="*/ 4600240 h 4690095"/>
                <a:gd name="connsiteX6" fmla="*/ 2426495 w 4466897"/>
                <a:gd name="connsiteY6" fmla="*/ 4670041 h 4690095"/>
                <a:gd name="connsiteX7" fmla="*/ 3201292 w 4466897"/>
                <a:gd name="connsiteY7" fmla="*/ 4300093 h 4690095"/>
                <a:gd name="connsiteX8" fmla="*/ 3536339 w 4466897"/>
                <a:gd name="connsiteY8" fmla="*/ 4104649 h 4690095"/>
                <a:gd name="connsiteX9" fmla="*/ 3166391 w 4466897"/>
                <a:gd name="connsiteY9" fmla="*/ 3867323 h 4690095"/>
                <a:gd name="connsiteX10" fmla="*/ 3724803 w 4466897"/>
                <a:gd name="connsiteY10" fmla="*/ 3818463 h 4690095"/>
                <a:gd name="connsiteX11" fmla="*/ 4066831 w 4466897"/>
                <a:gd name="connsiteY11" fmla="*/ 3427574 h 4690095"/>
                <a:gd name="connsiteX12" fmla="*/ 4248315 w 4466897"/>
                <a:gd name="connsiteY12" fmla="*/ 3029705 h 4690095"/>
                <a:gd name="connsiteX13" fmla="*/ 4353017 w 4466897"/>
                <a:gd name="connsiteY13" fmla="*/ 2708618 h 4690095"/>
                <a:gd name="connsiteX14" fmla="*/ 4380938 w 4466897"/>
                <a:gd name="connsiteY14" fmla="*/ 2415452 h 4690095"/>
                <a:gd name="connsiteX15" fmla="*/ 3983069 w 4466897"/>
                <a:gd name="connsiteY15" fmla="*/ 2736539 h 4690095"/>
                <a:gd name="connsiteX16" fmla="*/ 4380938 w 4466897"/>
                <a:gd name="connsiteY16" fmla="*/ 2073425 h 4690095"/>
                <a:gd name="connsiteX17" fmla="*/ 4464699 w 4466897"/>
                <a:gd name="connsiteY17" fmla="*/ 1605754 h 4690095"/>
                <a:gd name="connsiteX18" fmla="*/ 4332077 w 4466897"/>
                <a:gd name="connsiteY18" fmla="*/ 1389370 h 4690095"/>
                <a:gd name="connsiteX19" fmla="*/ 4094751 w 4466897"/>
                <a:gd name="connsiteY19" fmla="*/ 1619715 h 4690095"/>
                <a:gd name="connsiteX20" fmla="*/ 4339057 w 4466897"/>
                <a:gd name="connsiteY20" fmla="*/ 1186945 h 4690095"/>
                <a:gd name="connsiteX21" fmla="*/ 4248315 w 4466897"/>
                <a:gd name="connsiteY21" fmla="*/ 663434 h 4690095"/>
                <a:gd name="connsiteX22" fmla="*/ 4115692 w 4466897"/>
                <a:gd name="connsiteY22" fmla="*/ 279525 h 4690095"/>
                <a:gd name="connsiteX23" fmla="*/ 4178513 w 4466897"/>
                <a:gd name="connsiteY23" fmla="*/ 49180 h 4690095"/>
                <a:gd name="connsiteX24" fmla="*/ 3948168 w 4466897"/>
                <a:gd name="connsiteY24" fmla="*/ 56160 h 4690095"/>
                <a:gd name="connsiteX25" fmla="*/ 3459557 w 4466897"/>
                <a:gd name="connsiteY25" fmla="*/ 49180 h 4690095"/>
                <a:gd name="connsiteX26" fmla="*/ 3159411 w 4466897"/>
                <a:gd name="connsiteY26" fmla="*/ 105021 h 4690095"/>
                <a:gd name="connsiteX27" fmla="*/ 2970947 w 4466897"/>
                <a:gd name="connsiteY27" fmla="*/ 237644 h 4690095"/>
                <a:gd name="connsiteX28" fmla="*/ 2838324 w 4466897"/>
                <a:gd name="connsiteY28" fmla="*/ 530811 h 4690095"/>
                <a:gd name="connsiteX29" fmla="*/ 2698721 w 4466897"/>
                <a:gd name="connsiteY29" fmla="*/ 467989 h 4690095"/>
                <a:gd name="connsiteX30" fmla="*/ 2922086 w 4466897"/>
                <a:gd name="connsiteY30" fmla="*/ 146902 h 4690095"/>
                <a:gd name="connsiteX31" fmla="*/ 2901145 w 4466897"/>
                <a:gd name="connsiteY31" fmla="*/ 319 h 4690095"/>
                <a:gd name="connsiteX32" fmla="*/ 2238031 w 4466897"/>
                <a:gd name="connsiteY32" fmla="*/ 181803 h 4690095"/>
                <a:gd name="connsiteX33" fmla="*/ 2000706 w 4466897"/>
                <a:gd name="connsiteY33" fmla="*/ 328386 h 4690095"/>
                <a:gd name="connsiteX34" fmla="*/ 1937884 w 4466897"/>
                <a:gd name="connsiteY34" fmla="*/ 614573 h 4690095"/>
                <a:gd name="connsiteX35" fmla="*/ 1923924 w 4466897"/>
                <a:gd name="connsiteY35" fmla="*/ 1005461 h 4690095"/>
                <a:gd name="connsiteX36" fmla="*/ 1812241 w 4466897"/>
                <a:gd name="connsiteY36" fmla="*/ 747196 h 4690095"/>
                <a:gd name="connsiteX37" fmla="*/ 1826202 w 4466897"/>
                <a:gd name="connsiteY37" fmla="*/ 502890 h 4690095"/>
                <a:gd name="connsiteX38" fmla="*/ 1812241 w 4466897"/>
                <a:gd name="connsiteY38" fmla="*/ 377247 h 4690095"/>
                <a:gd name="connsiteX39" fmla="*/ 1379472 w 4466897"/>
                <a:gd name="connsiteY39" fmla="*/ 509870 h 4690095"/>
                <a:gd name="connsiteX40" fmla="*/ 1072345 w 4466897"/>
                <a:gd name="connsiteY40" fmla="*/ 698334 h 4690095"/>
                <a:gd name="connsiteX41" fmla="*/ 835020 w 4466897"/>
                <a:gd name="connsiteY41" fmla="*/ 1040362 h 4690095"/>
                <a:gd name="connsiteX42" fmla="*/ 674477 w 4466897"/>
                <a:gd name="connsiteY42" fmla="*/ 1298628 h 4690095"/>
                <a:gd name="connsiteX43" fmla="*/ 646556 w 4466897"/>
                <a:gd name="connsiteY43" fmla="*/ 1598774 h 4690095"/>
                <a:gd name="connsiteX44" fmla="*/ 814080 w 4466897"/>
                <a:gd name="connsiteY44" fmla="*/ 1954762 h 4690095"/>
                <a:gd name="connsiteX45" fmla="*/ 751258 w 4466897"/>
                <a:gd name="connsiteY45" fmla="*/ 2017583 h 4690095"/>
                <a:gd name="connsiteX46" fmla="*/ 604675 w 4466897"/>
                <a:gd name="connsiteY46" fmla="*/ 1605754 h 4690095"/>
                <a:gd name="connsiteX47" fmla="*/ 527893 w 4466897"/>
                <a:gd name="connsiteY47" fmla="*/ 1445211 h 4690095"/>
                <a:gd name="connsiteX48" fmla="*/ 339429 w 4466897"/>
                <a:gd name="connsiteY48" fmla="*/ 1724417 h 4690095"/>
                <a:gd name="connsiteX49" fmla="*/ 102104 w 4466897"/>
                <a:gd name="connsiteY49" fmla="*/ 2024563 h 4690095"/>
                <a:gd name="connsiteX50" fmla="*/ 116064 w 4466897"/>
                <a:gd name="connsiteY50" fmla="*/ 1975702 h 4690095"/>
                <a:gd name="connsiteX0" fmla="*/ 116064 w 4466897"/>
                <a:gd name="connsiteY0" fmla="*/ 1975702 h 4676002"/>
                <a:gd name="connsiteX1" fmla="*/ 25322 w 4466897"/>
                <a:gd name="connsiteY1" fmla="*/ 3029705 h 4676002"/>
                <a:gd name="connsiteX2" fmla="*/ 639576 w 4466897"/>
                <a:gd name="connsiteY2" fmla="*/ 3762621 h 4676002"/>
                <a:gd name="connsiteX3" fmla="*/ 1191008 w 4466897"/>
                <a:gd name="connsiteY3" fmla="*/ 3797522 h 4676002"/>
                <a:gd name="connsiteX4" fmla="*/ 1295710 w 4466897"/>
                <a:gd name="connsiteY4" fmla="*/ 4258212 h 4676002"/>
                <a:gd name="connsiteX5" fmla="*/ 1721499 w 4466897"/>
                <a:gd name="connsiteY5" fmla="*/ 4509498 h 4676002"/>
                <a:gd name="connsiteX6" fmla="*/ 2426495 w 4466897"/>
                <a:gd name="connsiteY6" fmla="*/ 4670041 h 4676002"/>
                <a:gd name="connsiteX7" fmla="*/ 3201292 w 4466897"/>
                <a:gd name="connsiteY7" fmla="*/ 4300093 h 4676002"/>
                <a:gd name="connsiteX8" fmla="*/ 3536339 w 4466897"/>
                <a:gd name="connsiteY8" fmla="*/ 4104649 h 4676002"/>
                <a:gd name="connsiteX9" fmla="*/ 3166391 w 4466897"/>
                <a:gd name="connsiteY9" fmla="*/ 3867323 h 4676002"/>
                <a:gd name="connsiteX10" fmla="*/ 3724803 w 4466897"/>
                <a:gd name="connsiteY10" fmla="*/ 3818463 h 4676002"/>
                <a:gd name="connsiteX11" fmla="*/ 4066831 w 4466897"/>
                <a:gd name="connsiteY11" fmla="*/ 3427574 h 4676002"/>
                <a:gd name="connsiteX12" fmla="*/ 4248315 w 4466897"/>
                <a:gd name="connsiteY12" fmla="*/ 3029705 h 4676002"/>
                <a:gd name="connsiteX13" fmla="*/ 4353017 w 4466897"/>
                <a:gd name="connsiteY13" fmla="*/ 2708618 h 4676002"/>
                <a:gd name="connsiteX14" fmla="*/ 4380938 w 4466897"/>
                <a:gd name="connsiteY14" fmla="*/ 2415452 h 4676002"/>
                <a:gd name="connsiteX15" fmla="*/ 3983069 w 4466897"/>
                <a:gd name="connsiteY15" fmla="*/ 2736539 h 4676002"/>
                <a:gd name="connsiteX16" fmla="*/ 4380938 w 4466897"/>
                <a:gd name="connsiteY16" fmla="*/ 2073425 h 4676002"/>
                <a:gd name="connsiteX17" fmla="*/ 4464699 w 4466897"/>
                <a:gd name="connsiteY17" fmla="*/ 1605754 h 4676002"/>
                <a:gd name="connsiteX18" fmla="*/ 4332077 w 4466897"/>
                <a:gd name="connsiteY18" fmla="*/ 1389370 h 4676002"/>
                <a:gd name="connsiteX19" fmla="*/ 4094751 w 4466897"/>
                <a:gd name="connsiteY19" fmla="*/ 1619715 h 4676002"/>
                <a:gd name="connsiteX20" fmla="*/ 4339057 w 4466897"/>
                <a:gd name="connsiteY20" fmla="*/ 1186945 h 4676002"/>
                <a:gd name="connsiteX21" fmla="*/ 4248315 w 4466897"/>
                <a:gd name="connsiteY21" fmla="*/ 663434 h 4676002"/>
                <a:gd name="connsiteX22" fmla="*/ 4115692 w 4466897"/>
                <a:gd name="connsiteY22" fmla="*/ 279525 h 4676002"/>
                <a:gd name="connsiteX23" fmla="*/ 4178513 w 4466897"/>
                <a:gd name="connsiteY23" fmla="*/ 49180 h 4676002"/>
                <a:gd name="connsiteX24" fmla="*/ 3948168 w 4466897"/>
                <a:gd name="connsiteY24" fmla="*/ 56160 h 4676002"/>
                <a:gd name="connsiteX25" fmla="*/ 3459557 w 4466897"/>
                <a:gd name="connsiteY25" fmla="*/ 49180 h 4676002"/>
                <a:gd name="connsiteX26" fmla="*/ 3159411 w 4466897"/>
                <a:gd name="connsiteY26" fmla="*/ 105021 h 4676002"/>
                <a:gd name="connsiteX27" fmla="*/ 2970947 w 4466897"/>
                <a:gd name="connsiteY27" fmla="*/ 237644 h 4676002"/>
                <a:gd name="connsiteX28" fmla="*/ 2838324 w 4466897"/>
                <a:gd name="connsiteY28" fmla="*/ 530811 h 4676002"/>
                <a:gd name="connsiteX29" fmla="*/ 2698721 w 4466897"/>
                <a:gd name="connsiteY29" fmla="*/ 467989 h 4676002"/>
                <a:gd name="connsiteX30" fmla="*/ 2922086 w 4466897"/>
                <a:gd name="connsiteY30" fmla="*/ 146902 h 4676002"/>
                <a:gd name="connsiteX31" fmla="*/ 2901145 w 4466897"/>
                <a:gd name="connsiteY31" fmla="*/ 319 h 4676002"/>
                <a:gd name="connsiteX32" fmla="*/ 2238031 w 4466897"/>
                <a:gd name="connsiteY32" fmla="*/ 181803 h 4676002"/>
                <a:gd name="connsiteX33" fmla="*/ 2000706 w 4466897"/>
                <a:gd name="connsiteY33" fmla="*/ 328386 h 4676002"/>
                <a:gd name="connsiteX34" fmla="*/ 1937884 w 4466897"/>
                <a:gd name="connsiteY34" fmla="*/ 614573 h 4676002"/>
                <a:gd name="connsiteX35" fmla="*/ 1923924 w 4466897"/>
                <a:gd name="connsiteY35" fmla="*/ 1005461 h 4676002"/>
                <a:gd name="connsiteX36" fmla="*/ 1812241 w 4466897"/>
                <a:gd name="connsiteY36" fmla="*/ 747196 h 4676002"/>
                <a:gd name="connsiteX37" fmla="*/ 1826202 w 4466897"/>
                <a:gd name="connsiteY37" fmla="*/ 502890 h 4676002"/>
                <a:gd name="connsiteX38" fmla="*/ 1812241 w 4466897"/>
                <a:gd name="connsiteY38" fmla="*/ 377247 h 4676002"/>
                <a:gd name="connsiteX39" fmla="*/ 1379472 w 4466897"/>
                <a:gd name="connsiteY39" fmla="*/ 509870 h 4676002"/>
                <a:gd name="connsiteX40" fmla="*/ 1072345 w 4466897"/>
                <a:gd name="connsiteY40" fmla="*/ 698334 h 4676002"/>
                <a:gd name="connsiteX41" fmla="*/ 835020 w 4466897"/>
                <a:gd name="connsiteY41" fmla="*/ 1040362 h 4676002"/>
                <a:gd name="connsiteX42" fmla="*/ 674477 w 4466897"/>
                <a:gd name="connsiteY42" fmla="*/ 1298628 h 4676002"/>
                <a:gd name="connsiteX43" fmla="*/ 646556 w 4466897"/>
                <a:gd name="connsiteY43" fmla="*/ 1598774 h 4676002"/>
                <a:gd name="connsiteX44" fmla="*/ 814080 w 4466897"/>
                <a:gd name="connsiteY44" fmla="*/ 1954762 h 4676002"/>
                <a:gd name="connsiteX45" fmla="*/ 751258 w 4466897"/>
                <a:gd name="connsiteY45" fmla="*/ 2017583 h 4676002"/>
                <a:gd name="connsiteX46" fmla="*/ 604675 w 4466897"/>
                <a:gd name="connsiteY46" fmla="*/ 1605754 h 4676002"/>
                <a:gd name="connsiteX47" fmla="*/ 527893 w 4466897"/>
                <a:gd name="connsiteY47" fmla="*/ 1445211 h 4676002"/>
                <a:gd name="connsiteX48" fmla="*/ 339429 w 4466897"/>
                <a:gd name="connsiteY48" fmla="*/ 1724417 h 4676002"/>
                <a:gd name="connsiteX49" fmla="*/ 102104 w 4466897"/>
                <a:gd name="connsiteY49" fmla="*/ 2024563 h 4676002"/>
                <a:gd name="connsiteX50" fmla="*/ 116064 w 4466897"/>
                <a:gd name="connsiteY50" fmla="*/ 1975702 h 4676002"/>
                <a:gd name="connsiteX0" fmla="*/ 116064 w 4466897"/>
                <a:gd name="connsiteY0" fmla="*/ 1975702 h 4676455"/>
                <a:gd name="connsiteX1" fmla="*/ 25322 w 4466897"/>
                <a:gd name="connsiteY1" fmla="*/ 3029705 h 4676455"/>
                <a:gd name="connsiteX2" fmla="*/ 639576 w 4466897"/>
                <a:gd name="connsiteY2" fmla="*/ 3762621 h 4676455"/>
                <a:gd name="connsiteX3" fmla="*/ 1191008 w 4466897"/>
                <a:gd name="connsiteY3" fmla="*/ 3797522 h 4676455"/>
                <a:gd name="connsiteX4" fmla="*/ 1351551 w 4466897"/>
                <a:gd name="connsiteY4" fmla="*/ 4188411 h 4676455"/>
                <a:gd name="connsiteX5" fmla="*/ 1721499 w 4466897"/>
                <a:gd name="connsiteY5" fmla="*/ 4509498 h 4676455"/>
                <a:gd name="connsiteX6" fmla="*/ 2426495 w 4466897"/>
                <a:gd name="connsiteY6" fmla="*/ 4670041 h 4676455"/>
                <a:gd name="connsiteX7" fmla="*/ 3201292 w 4466897"/>
                <a:gd name="connsiteY7" fmla="*/ 4300093 h 4676455"/>
                <a:gd name="connsiteX8" fmla="*/ 3536339 w 4466897"/>
                <a:gd name="connsiteY8" fmla="*/ 4104649 h 4676455"/>
                <a:gd name="connsiteX9" fmla="*/ 3166391 w 4466897"/>
                <a:gd name="connsiteY9" fmla="*/ 3867323 h 4676455"/>
                <a:gd name="connsiteX10" fmla="*/ 3724803 w 4466897"/>
                <a:gd name="connsiteY10" fmla="*/ 3818463 h 4676455"/>
                <a:gd name="connsiteX11" fmla="*/ 4066831 w 4466897"/>
                <a:gd name="connsiteY11" fmla="*/ 3427574 h 4676455"/>
                <a:gd name="connsiteX12" fmla="*/ 4248315 w 4466897"/>
                <a:gd name="connsiteY12" fmla="*/ 3029705 h 4676455"/>
                <a:gd name="connsiteX13" fmla="*/ 4353017 w 4466897"/>
                <a:gd name="connsiteY13" fmla="*/ 2708618 h 4676455"/>
                <a:gd name="connsiteX14" fmla="*/ 4380938 w 4466897"/>
                <a:gd name="connsiteY14" fmla="*/ 2415452 h 4676455"/>
                <a:gd name="connsiteX15" fmla="*/ 3983069 w 4466897"/>
                <a:gd name="connsiteY15" fmla="*/ 2736539 h 4676455"/>
                <a:gd name="connsiteX16" fmla="*/ 4380938 w 4466897"/>
                <a:gd name="connsiteY16" fmla="*/ 2073425 h 4676455"/>
                <a:gd name="connsiteX17" fmla="*/ 4464699 w 4466897"/>
                <a:gd name="connsiteY17" fmla="*/ 1605754 h 4676455"/>
                <a:gd name="connsiteX18" fmla="*/ 4332077 w 4466897"/>
                <a:gd name="connsiteY18" fmla="*/ 1389370 h 4676455"/>
                <a:gd name="connsiteX19" fmla="*/ 4094751 w 4466897"/>
                <a:gd name="connsiteY19" fmla="*/ 1619715 h 4676455"/>
                <a:gd name="connsiteX20" fmla="*/ 4339057 w 4466897"/>
                <a:gd name="connsiteY20" fmla="*/ 1186945 h 4676455"/>
                <a:gd name="connsiteX21" fmla="*/ 4248315 w 4466897"/>
                <a:gd name="connsiteY21" fmla="*/ 663434 h 4676455"/>
                <a:gd name="connsiteX22" fmla="*/ 4115692 w 4466897"/>
                <a:gd name="connsiteY22" fmla="*/ 279525 h 4676455"/>
                <a:gd name="connsiteX23" fmla="*/ 4178513 w 4466897"/>
                <a:gd name="connsiteY23" fmla="*/ 49180 h 4676455"/>
                <a:gd name="connsiteX24" fmla="*/ 3948168 w 4466897"/>
                <a:gd name="connsiteY24" fmla="*/ 56160 h 4676455"/>
                <a:gd name="connsiteX25" fmla="*/ 3459557 w 4466897"/>
                <a:gd name="connsiteY25" fmla="*/ 49180 h 4676455"/>
                <a:gd name="connsiteX26" fmla="*/ 3159411 w 4466897"/>
                <a:gd name="connsiteY26" fmla="*/ 105021 h 4676455"/>
                <a:gd name="connsiteX27" fmla="*/ 2970947 w 4466897"/>
                <a:gd name="connsiteY27" fmla="*/ 237644 h 4676455"/>
                <a:gd name="connsiteX28" fmla="*/ 2838324 w 4466897"/>
                <a:gd name="connsiteY28" fmla="*/ 530811 h 4676455"/>
                <a:gd name="connsiteX29" fmla="*/ 2698721 w 4466897"/>
                <a:gd name="connsiteY29" fmla="*/ 467989 h 4676455"/>
                <a:gd name="connsiteX30" fmla="*/ 2922086 w 4466897"/>
                <a:gd name="connsiteY30" fmla="*/ 146902 h 4676455"/>
                <a:gd name="connsiteX31" fmla="*/ 2901145 w 4466897"/>
                <a:gd name="connsiteY31" fmla="*/ 319 h 4676455"/>
                <a:gd name="connsiteX32" fmla="*/ 2238031 w 4466897"/>
                <a:gd name="connsiteY32" fmla="*/ 181803 h 4676455"/>
                <a:gd name="connsiteX33" fmla="*/ 2000706 w 4466897"/>
                <a:gd name="connsiteY33" fmla="*/ 328386 h 4676455"/>
                <a:gd name="connsiteX34" fmla="*/ 1937884 w 4466897"/>
                <a:gd name="connsiteY34" fmla="*/ 614573 h 4676455"/>
                <a:gd name="connsiteX35" fmla="*/ 1923924 w 4466897"/>
                <a:gd name="connsiteY35" fmla="*/ 1005461 h 4676455"/>
                <a:gd name="connsiteX36" fmla="*/ 1812241 w 4466897"/>
                <a:gd name="connsiteY36" fmla="*/ 747196 h 4676455"/>
                <a:gd name="connsiteX37" fmla="*/ 1826202 w 4466897"/>
                <a:gd name="connsiteY37" fmla="*/ 502890 h 4676455"/>
                <a:gd name="connsiteX38" fmla="*/ 1812241 w 4466897"/>
                <a:gd name="connsiteY38" fmla="*/ 377247 h 4676455"/>
                <a:gd name="connsiteX39" fmla="*/ 1379472 w 4466897"/>
                <a:gd name="connsiteY39" fmla="*/ 509870 h 4676455"/>
                <a:gd name="connsiteX40" fmla="*/ 1072345 w 4466897"/>
                <a:gd name="connsiteY40" fmla="*/ 698334 h 4676455"/>
                <a:gd name="connsiteX41" fmla="*/ 835020 w 4466897"/>
                <a:gd name="connsiteY41" fmla="*/ 1040362 h 4676455"/>
                <a:gd name="connsiteX42" fmla="*/ 674477 w 4466897"/>
                <a:gd name="connsiteY42" fmla="*/ 1298628 h 4676455"/>
                <a:gd name="connsiteX43" fmla="*/ 646556 w 4466897"/>
                <a:gd name="connsiteY43" fmla="*/ 1598774 h 4676455"/>
                <a:gd name="connsiteX44" fmla="*/ 814080 w 4466897"/>
                <a:gd name="connsiteY44" fmla="*/ 1954762 h 4676455"/>
                <a:gd name="connsiteX45" fmla="*/ 751258 w 4466897"/>
                <a:gd name="connsiteY45" fmla="*/ 2017583 h 4676455"/>
                <a:gd name="connsiteX46" fmla="*/ 604675 w 4466897"/>
                <a:gd name="connsiteY46" fmla="*/ 1605754 h 4676455"/>
                <a:gd name="connsiteX47" fmla="*/ 527893 w 4466897"/>
                <a:gd name="connsiteY47" fmla="*/ 1445211 h 4676455"/>
                <a:gd name="connsiteX48" fmla="*/ 339429 w 4466897"/>
                <a:gd name="connsiteY48" fmla="*/ 1724417 h 4676455"/>
                <a:gd name="connsiteX49" fmla="*/ 102104 w 4466897"/>
                <a:gd name="connsiteY49" fmla="*/ 2024563 h 4676455"/>
                <a:gd name="connsiteX50" fmla="*/ 116064 w 4466897"/>
                <a:gd name="connsiteY50" fmla="*/ 1975702 h 4676455"/>
                <a:gd name="connsiteX0" fmla="*/ 116976 w 4467809"/>
                <a:gd name="connsiteY0" fmla="*/ 1975702 h 4676455"/>
                <a:gd name="connsiteX1" fmla="*/ 26234 w 4467809"/>
                <a:gd name="connsiteY1" fmla="*/ 3029705 h 4676455"/>
                <a:gd name="connsiteX2" fmla="*/ 654449 w 4467809"/>
                <a:gd name="connsiteY2" fmla="*/ 3629998 h 4676455"/>
                <a:gd name="connsiteX3" fmla="*/ 1191920 w 4467809"/>
                <a:gd name="connsiteY3" fmla="*/ 3797522 h 4676455"/>
                <a:gd name="connsiteX4" fmla="*/ 1352463 w 4467809"/>
                <a:gd name="connsiteY4" fmla="*/ 4188411 h 4676455"/>
                <a:gd name="connsiteX5" fmla="*/ 1722411 w 4467809"/>
                <a:gd name="connsiteY5" fmla="*/ 4509498 h 4676455"/>
                <a:gd name="connsiteX6" fmla="*/ 2427407 w 4467809"/>
                <a:gd name="connsiteY6" fmla="*/ 4670041 h 4676455"/>
                <a:gd name="connsiteX7" fmla="*/ 3202204 w 4467809"/>
                <a:gd name="connsiteY7" fmla="*/ 4300093 h 4676455"/>
                <a:gd name="connsiteX8" fmla="*/ 3537251 w 4467809"/>
                <a:gd name="connsiteY8" fmla="*/ 4104649 h 4676455"/>
                <a:gd name="connsiteX9" fmla="*/ 3167303 w 4467809"/>
                <a:gd name="connsiteY9" fmla="*/ 3867323 h 4676455"/>
                <a:gd name="connsiteX10" fmla="*/ 3725715 w 4467809"/>
                <a:gd name="connsiteY10" fmla="*/ 3818463 h 4676455"/>
                <a:gd name="connsiteX11" fmla="*/ 4067743 w 4467809"/>
                <a:gd name="connsiteY11" fmla="*/ 3427574 h 4676455"/>
                <a:gd name="connsiteX12" fmla="*/ 4249227 w 4467809"/>
                <a:gd name="connsiteY12" fmla="*/ 3029705 h 4676455"/>
                <a:gd name="connsiteX13" fmla="*/ 4353929 w 4467809"/>
                <a:gd name="connsiteY13" fmla="*/ 2708618 h 4676455"/>
                <a:gd name="connsiteX14" fmla="*/ 4381850 w 4467809"/>
                <a:gd name="connsiteY14" fmla="*/ 2415452 h 4676455"/>
                <a:gd name="connsiteX15" fmla="*/ 3983981 w 4467809"/>
                <a:gd name="connsiteY15" fmla="*/ 2736539 h 4676455"/>
                <a:gd name="connsiteX16" fmla="*/ 4381850 w 4467809"/>
                <a:gd name="connsiteY16" fmla="*/ 2073425 h 4676455"/>
                <a:gd name="connsiteX17" fmla="*/ 4465611 w 4467809"/>
                <a:gd name="connsiteY17" fmla="*/ 1605754 h 4676455"/>
                <a:gd name="connsiteX18" fmla="*/ 4332989 w 4467809"/>
                <a:gd name="connsiteY18" fmla="*/ 1389370 h 4676455"/>
                <a:gd name="connsiteX19" fmla="*/ 4095663 w 4467809"/>
                <a:gd name="connsiteY19" fmla="*/ 1619715 h 4676455"/>
                <a:gd name="connsiteX20" fmla="*/ 4339969 w 4467809"/>
                <a:gd name="connsiteY20" fmla="*/ 1186945 h 4676455"/>
                <a:gd name="connsiteX21" fmla="*/ 4249227 w 4467809"/>
                <a:gd name="connsiteY21" fmla="*/ 663434 h 4676455"/>
                <a:gd name="connsiteX22" fmla="*/ 4116604 w 4467809"/>
                <a:gd name="connsiteY22" fmla="*/ 279525 h 4676455"/>
                <a:gd name="connsiteX23" fmla="*/ 4179425 w 4467809"/>
                <a:gd name="connsiteY23" fmla="*/ 49180 h 4676455"/>
                <a:gd name="connsiteX24" fmla="*/ 3949080 w 4467809"/>
                <a:gd name="connsiteY24" fmla="*/ 56160 h 4676455"/>
                <a:gd name="connsiteX25" fmla="*/ 3460469 w 4467809"/>
                <a:gd name="connsiteY25" fmla="*/ 49180 h 4676455"/>
                <a:gd name="connsiteX26" fmla="*/ 3160323 w 4467809"/>
                <a:gd name="connsiteY26" fmla="*/ 105021 h 4676455"/>
                <a:gd name="connsiteX27" fmla="*/ 2971859 w 4467809"/>
                <a:gd name="connsiteY27" fmla="*/ 237644 h 4676455"/>
                <a:gd name="connsiteX28" fmla="*/ 2839236 w 4467809"/>
                <a:gd name="connsiteY28" fmla="*/ 530811 h 4676455"/>
                <a:gd name="connsiteX29" fmla="*/ 2699633 w 4467809"/>
                <a:gd name="connsiteY29" fmla="*/ 467989 h 4676455"/>
                <a:gd name="connsiteX30" fmla="*/ 2922998 w 4467809"/>
                <a:gd name="connsiteY30" fmla="*/ 146902 h 4676455"/>
                <a:gd name="connsiteX31" fmla="*/ 2902057 w 4467809"/>
                <a:gd name="connsiteY31" fmla="*/ 319 h 4676455"/>
                <a:gd name="connsiteX32" fmla="*/ 2238943 w 4467809"/>
                <a:gd name="connsiteY32" fmla="*/ 181803 h 4676455"/>
                <a:gd name="connsiteX33" fmla="*/ 2001618 w 4467809"/>
                <a:gd name="connsiteY33" fmla="*/ 328386 h 4676455"/>
                <a:gd name="connsiteX34" fmla="*/ 1938796 w 4467809"/>
                <a:gd name="connsiteY34" fmla="*/ 614573 h 4676455"/>
                <a:gd name="connsiteX35" fmla="*/ 1924836 w 4467809"/>
                <a:gd name="connsiteY35" fmla="*/ 1005461 h 4676455"/>
                <a:gd name="connsiteX36" fmla="*/ 1813153 w 4467809"/>
                <a:gd name="connsiteY36" fmla="*/ 747196 h 4676455"/>
                <a:gd name="connsiteX37" fmla="*/ 1827114 w 4467809"/>
                <a:gd name="connsiteY37" fmla="*/ 502890 h 4676455"/>
                <a:gd name="connsiteX38" fmla="*/ 1813153 w 4467809"/>
                <a:gd name="connsiteY38" fmla="*/ 377247 h 4676455"/>
                <a:gd name="connsiteX39" fmla="*/ 1380384 w 4467809"/>
                <a:gd name="connsiteY39" fmla="*/ 509870 h 4676455"/>
                <a:gd name="connsiteX40" fmla="*/ 1073257 w 4467809"/>
                <a:gd name="connsiteY40" fmla="*/ 698334 h 4676455"/>
                <a:gd name="connsiteX41" fmla="*/ 835932 w 4467809"/>
                <a:gd name="connsiteY41" fmla="*/ 1040362 h 4676455"/>
                <a:gd name="connsiteX42" fmla="*/ 675389 w 4467809"/>
                <a:gd name="connsiteY42" fmla="*/ 1298628 h 4676455"/>
                <a:gd name="connsiteX43" fmla="*/ 647468 w 4467809"/>
                <a:gd name="connsiteY43" fmla="*/ 1598774 h 4676455"/>
                <a:gd name="connsiteX44" fmla="*/ 814992 w 4467809"/>
                <a:gd name="connsiteY44" fmla="*/ 1954762 h 4676455"/>
                <a:gd name="connsiteX45" fmla="*/ 752170 w 4467809"/>
                <a:gd name="connsiteY45" fmla="*/ 2017583 h 4676455"/>
                <a:gd name="connsiteX46" fmla="*/ 605587 w 4467809"/>
                <a:gd name="connsiteY46" fmla="*/ 1605754 h 4676455"/>
                <a:gd name="connsiteX47" fmla="*/ 528805 w 4467809"/>
                <a:gd name="connsiteY47" fmla="*/ 1445211 h 4676455"/>
                <a:gd name="connsiteX48" fmla="*/ 340341 w 4467809"/>
                <a:gd name="connsiteY48" fmla="*/ 1724417 h 4676455"/>
                <a:gd name="connsiteX49" fmla="*/ 103016 w 4467809"/>
                <a:gd name="connsiteY49" fmla="*/ 2024563 h 4676455"/>
                <a:gd name="connsiteX50" fmla="*/ 116976 w 4467809"/>
                <a:gd name="connsiteY50" fmla="*/ 1975702 h 4676455"/>
                <a:gd name="connsiteX0" fmla="*/ 116976 w 4467809"/>
                <a:gd name="connsiteY0" fmla="*/ 1975702 h 4676455"/>
                <a:gd name="connsiteX1" fmla="*/ 26234 w 4467809"/>
                <a:gd name="connsiteY1" fmla="*/ 3029705 h 4676455"/>
                <a:gd name="connsiteX2" fmla="*/ 654449 w 4467809"/>
                <a:gd name="connsiteY2" fmla="*/ 3629998 h 4676455"/>
                <a:gd name="connsiteX3" fmla="*/ 1191920 w 4467809"/>
                <a:gd name="connsiteY3" fmla="*/ 3797522 h 4676455"/>
                <a:gd name="connsiteX4" fmla="*/ 1352463 w 4467809"/>
                <a:gd name="connsiteY4" fmla="*/ 4188411 h 4676455"/>
                <a:gd name="connsiteX5" fmla="*/ 1722411 w 4467809"/>
                <a:gd name="connsiteY5" fmla="*/ 4509498 h 4676455"/>
                <a:gd name="connsiteX6" fmla="*/ 2427407 w 4467809"/>
                <a:gd name="connsiteY6" fmla="*/ 4670041 h 4676455"/>
                <a:gd name="connsiteX7" fmla="*/ 3202204 w 4467809"/>
                <a:gd name="connsiteY7" fmla="*/ 4300093 h 4676455"/>
                <a:gd name="connsiteX8" fmla="*/ 3537251 w 4467809"/>
                <a:gd name="connsiteY8" fmla="*/ 4104649 h 4676455"/>
                <a:gd name="connsiteX9" fmla="*/ 3167303 w 4467809"/>
                <a:gd name="connsiteY9" fmla="*/ 3867323 h 4676455"/>
                <a:gd name="connsiteX10" fmla="*/ 3725715 w 4467809"/>
                <a:gd name="connsiteY10" fmla="*/ 3818463 h 4676455"/>
                <a:gd name="connsiteX11" fmla="*/ 4067743 w 4467809"/>
                <a:gd name="connsiteY11" fmla="*/ 3427574 h 4676455"/>
                <a:gd name="connsiteX12" fmla="*/ 4249227 w 4467809"/>
                <a:gd name="connsiteY12" fmla="*/ 3029705 h 4676455"/>
                <a:gd name="connsiteX13" fmla="*/ 4353929 w 4467809"/>
                <a:gd name="connsiteY13" fmla="*/ 2708618 h 4676455"/>
                <a:gd name="connsiteX14" fmla="*/ 4381850 w 4467809"/>
                <a:gd name="connsiteY14" fmla="*/ 2415452 h 4676455"/>
                <a:gd name="connsiteX15" fmla="*/ 3983981 w 4467809"/>
                <a:gd name="connsiteY15" fmla="*/ 2736539 h 4676455"/>
                <a:gd name="connsiteX16" fmla="*/ 4381850 w 4467809"/>
                <a:gd name="connsiteY16" fmla="*/ 2073425 h 4676455"/>
                <a:gd name="connsiteX17" fmla="*/ 4465611 w 4467809"/>
                <a:gd name="connsiteY17" fmla="*/ 1605754 h 4676455"/>
                <a:gd name="connsiteX18" fmla="*/ 4332989 w 4467809"/>
                <a:gd name="connsiteY18" fmla="*/ 1389370 h 4676455"/>
                <a:gd name="connsiteX19" fmla="*/ 4095663 w 4467809"/>
                <a:gd name="connsiteY19" fmla="*/ 1619715 h 4676455"/>
                <a:gd name="connsiteX20" fmla="*/ 4339969 w 4467809"/>
                <a:gd name="connsiteY20" fmla="*/ 1186945 h 4676455"/>
                <a:gd name="connsiteX21" fmla="*/ 4249227 w 4467809"/>
                <a:gd name="connsiteY21" fmla="*/ 663434 h 4676455"/>
                <a:gd name="connsiteX22" fmla="*/ 4116604 w 4467809"/>
                <a:gd name="connsiteY22" fmla="*/ 279525 h 4676455"/>
                <a:gd name="connsiteX23" fmla="*/ 4179425 w 4467809"/>
                <a:gd name="connsiteY23" fmla="*/ 49180 h 4676455"/>
                <a:gd name="connsiteX24" fmla="*/ 3949080 w 4467809"/>
                <a:gd name="connsiteY24" fmla="*/ 56160 h 4676455"/>
                <a:gd name="connsiteX25" fmla="*/ 3460469 w 4467809"/>
                <a:gd name="connsiteY25" fmla="*/ 49180 h 4676455"/>
                <a:gd name="connsiteX26" fmla="*/ 3160323 w 4467809"/>
                <a:gd name="connsiteY26" fmla="*/ 105021 h 4676455"/>
                <a:gd name="connsiteX27" fmla="*/ 2971859 w 4467809"/>
                <a:gd name="connsiteY27" fmla="*/ 237644 h 4676455"/>
                <a:gd name="connsiteX28" fmla="*/ 2839236 w 4467809"/>
                <a:gd name="connsiteY28" fmla="*/ 530811 h 4676455"/>
                <a:gd name="connsiteX29" fmla="*/ 2699633 w 4467809"/>
                <a:gd name="connsiteY29" fmla="*/ 467989 h 4676455"/>
                <a:gd name="connsiteX30" fmla="*/ 2922998 w 4467809"/>
                <a:gd name="connsiteY30" fmla="*/ 146902 h 4676455"/>
                <a:gd name="connsiteX31" fmla="*/ 2902057 w 4467809"/>
                <a:gd name="connsiteY31" fmla="*/ 319 h 4676455"/>
                <a:gd name="connsiteX32" fmla="*/ 2238943 w 4467809"/>
                <a:gd name="connsiteY32" fmla="*/ 181803 h 4676455"/>
                <a:gd name="connsiteX33" fmla="*/ 2001618 w 4467809"/>
                <a:gd name="connsiteY33" fmla="*/ 328386 h 4676455"/>
                <a:gd name="connsiteX34" fmla="*/ 1938796 w 4467809"/>
                <a:gd name="connsiteY34" fmla="*/ 614573 h 4676455"/>
                <a:gd name="connsiteX35" fmla="*/ 1924836 w 4467809"/>
                <a:gd name="connsiteY35" fmla="*/ 1005461 h 4676455"/>
                <a:gd name="connsiteX36" fmla="*/ 1813153 w 4467809"/>
                <a:gd name="connsiteY36" fmla="*/ 747196 h 4676455"/>
                <a:gd name="connsiteX37" fmla="*/ 1827114 w 4467809"/>
                <a:gd name="connsiteY37" fmla="*/ 502890 h 4676455"/>
                <a:gd name="connsiteX38" fmla="*/ 1813153 w 4467809"/>
                <a:gd name="connsiteY38" fmla="*/ 377247 h 4676455"/>
                <a:gd name="connsiteX39" fmla="*/ 1380384 w 4467809"/>
                <a:gd name="connsiteY39" fmla="*/ 509870 h 4676455"/>
                <a:gd name="connsiteX40" fmla="*/ 1073257 w 4467809"/>
                <a:gd name="connsiteY40" fmla="*/ 698334 h 4676455"/>
                <a:gd name="connsiteX41" fmla="*/ 835932 w 4467809"/>
                <a:gd name="connsiteY41" fmla="*/ 1040362 h 4676455"/>
                <a:gd name="connsiteX42" fmla="*/ 675389 w 4467809"/>
                <a:gd name="connsiteY42" fmla="*/ 1298628 h 4676455"/>
                <a:gd name="connsiteX43" fmla="*/ 647468 w 4467809"/>
                <a:gd name="connsiteY43" fmla="*/ 1598774 h 4676455"/>
                <a:gd name="connsiteX44" fmla="*/ 814992 w 4467809"/>
                <a:gd name="connsiteY44" fmla="*/ 1954762 h 4676455"/>
                <a:gd name="connsiteX45" fmla="*/ 752170 w 4467809"/>
                <a:gd name="connsiteY45" fmla="*/ 2017583 h 4676455"/>
                <a:gd name="connsiteX46" fmla="*/ 605587 w 4467809"/>
                <a:gd name="connsiteY46" fmla="*/ 1605754 h 4676455"/>
                <a:gd name="connsiteX47" fmla="*/ 528805 w 4467809"/>
                <a:gd name="connsiteY47" fmla="*/ 1445211 h 4676455"/>
                <a:gd name="connsiteX48" fmla="*/ 340341 w 4467809"/>
                <a:gd name="connsiteY48" fmla="*/ 1724417 h 4676455"/>
                <a:gd name="connsiteX49" fmla="*/ 103016 w 4467809"/>
                <a:gd name="connsiteY49" fmla="*/ 2024563 h 4676455"/>
                <a:gd name="connsiteX50" fmla="*/ 116976 w 4467809"/>
                <a:gd name="connsiteY50" fmla="*/ 1975702 h 4676455"/>
                <a:gd name="connsiteX0" fmla="*/ 61982 w 4412815"/>
                <a:gd name="connsiteY0" fmla="*/ 1975702 h 4676455"/>
                <a:gd name="connsiteX1" fmla="*/ 34062 w 4412815"/>
                <a:gd name="connsiteY1" fmla="*/ 3008764 h 4676455"/>
                <a:gd name="connsiteX2" fmla="*/ 599455 w 4412815"/>
                <a:gd name="connsiteY2" fmla="*/ 3629998 h 4676455"/>
                <a:gd name="connsiteX3" fmla="*/ 1136926 w 4412815"/>
                <a:gd name="connsiteY3" fmla="*/ 3797522 h 4676455"/>
                <a:gd name="connsiteX4" fmla="*/ 1297469 w 4412815"/>
                <a:gd name="connsiteY4" fmla="*/ 4188411 h 4676455"/>
                <a:gd name="connsiteX5" fmla="*/ 1667417 w 4412815"/>
                <a:gd name="connsiteY5" fmla="*/ 4509498 h 4676455"/>
                <a:gd name="connsiteX6" fmla="*/ 2372413 w 4412815"/>
                <a:gd name="connsiteY6" fmla="*/ 4670041 h 4676455"/>
                <a:gd name="connsiteX7" fmla="*/ 3147210 w 4412815"/>
                <a:gd name="connsiteY7" fmla="*/ 4300093 h 4676455"/>
                <a:gd name="connsiteX8" fmla="*/ 3482257 w 4412815"/>
                <a:gd name="connsiteY8" fmla="*/ 4104649 h 4676455"/>
                <a:gd name="connsiteX9" fmla="*/ 3112309 w 4412815"/>
                <a:gd name="connsiteY9" fmla="*/ 3867323 h 4676455"/>
                <a:gd name="connsiteX10" fmla="*/ 3670721 w 4412815"/>
                <a:gd name="connsiteY10" fmla="*/ 3818463 h 4676455"/>
                <a:gd name="connsiteX11" fmla="*/ 4012749 w 4412815"/>
                <a:gd name="connsiteY11" fmla="*/ 3427574 h 4676455"/>
                <a:gd name="connsiteX12" fmla="*/ 4194233 w 4412815"/>
                <a:gd name="connsiteY12" fmla="*/ 3029705 h 4676455"/>
                <a:gd name="connsiteX13" fmla="*/ 4298935 w 4412815"/>
                <a:gd name="connsiteY13" fmla="*/ 2708618 h 4676455"/>
                <a:gd name="connsiteX14" fmla="*/ 4326856 w 4412815"/>
                <a:gd name="connsiteY14" fmla="*/ 2415452 h 4676455"/>
                <a:gd name="connsiteX15" fmla="*/ 3928987 w 4412815"/>
                <a:gd name="connsiteY15" fmla="*/ 2736539 h 4676455"/>
                <a:gd name="connsiteX16" fmla="*/ 4326856 w 4412815"/>
                <a:gd name="connsiteY16" fmla="*/ 2073425 h 4676455"/>
                <a:gd name="connsiteX17" fmla="*/ 4410617 w 4412815"/>
                <a:gd name="connsiteY17" fmla="*/ 1605754 h 4676455"/>
                <a:gd name="connsiteX18" fmla="*/ 4277995 w 4412815"/>
                <a:gd name="connsiteY18" fmla="*/ 1389370 h 4676455"/>
                <a:gd name="connsiteX19" fmla="*/ 4040669 w 4412815"/>
                <a:gd name="connsiteY19" fmla="*/ 1619715 h 4676455"/>
                <a:gd name="connsiteX20" fmla="*/ 4284975 w 4412815"/>
                <a:gd name="connsiteY20" fmla="*/ 1186945 h 4676455"/>
                <a:gd name="connsiteX21" fmla="*/ 4194233 w 4412815"/>
                <a:gd name="connsiteY21" fmla="*/ 663434 h 4676455"/>
                <a:gd name="connsiteX22" fmla="*/ 4061610 w 4412815"/>
                <a:gd name="connsiteY22" fmla="*/ 279525 h 4676455"/>
                <a:gd name="connsiteX23" fmla="*/ 4124431 w 4412815"/>
                <a:gd name="connsiteY23" fmla="*/ 49180 h 4676455"/>
                <a:gd name="connsiteX24" fmla="*/ 3894086 w 4412815"/>
                <a:gd name="connsiteY24" fmla="*/ 56160 h 4676455"/>
                <a:gd name="connsiteX25" fmla="*/ 3405475 w 4412815"/>
                <a:gd name="connsiteY25" fmla="*/ 49180 h 4676455"/>
                <a:gd name="connsiteX26" fmla="*/ 3105329 w 4412815"/>
                <a:gd name="connsiteY26" fmla="*/ 105021 h 4676455"/>
                <a:gd name="connsiteX27" fmla="*/ 2916865 w 4412815"/>
                <a:gd name="connsiteY27" fmla="*/ 237644 h 4676455"/>
                <a:gd name="connsiteX28" fmla="*/ 2784242 w 4412815"/>
                <a:gd name="connsiteY28" fmla="*/ 530811 h 4676455"/>
                <a:gd name="connsiteX29" fmla="*/ 2644639 w 4412815"/>
                <a:gd name="connsiteY29" fmla="*/ 467989 h 4676455"/>
                <a:gd name="connsiteX30" fmla="*/ 2868004 w 4412815"/>
                <a:gd name="connsiteY30" fmla="*/ 146902 h 4676455"/>
                <a:gd name="connsiteX31" fmla="*/ 2847063 w 4412815"/>
                <a:gd name="connsiteY31" fmla="*/ 319 h 4676455"/>
                <a:gd name="connsiteX32" fmla="*/ 2183949 w 4412815"/>
                <a:gd name="connsiteY32" fmla="*/ 181803 h 4676455"/>
                <a:gd name="connsiteX33" fmla="*/ 1946624 w 4412815"/>
                <a:gd name="connsiteY33" fmla="*/ 328386 h 4676455"/>
                <a:gd name="connsiteX34" fmla="*/ 1883802 w 4412815"/>
                <a:gd name="connsiteY34" fmla="*/ 614573 h 4676455"/>
                <a:gd name="connsiteX35" fmla="*/ 1869842 w 4412815"/>
                <a:gd name="connsiteY35" fmla="*/ 1005461 h 4676455"/>
                <a:gd name="connsiteX36" fmla="*/ 1758159 w 4412815"/>
                <a:gd name="connsiteY36" fmla="*/ 747196 h 4676455"/>
                <a:gd name="connsiteX37" fmla="*/ 1772120 w 4412815"/>
                <a:gd name="connsiteY37" fmla="*/ 502890 h 4676455"/>
                <a:gd name="connsiteX38" fmla="*/ 1758159 w 4412815"/>
                <a:gd name="connsiteY38" fmla="*/ 377247 h 4676455"/>
                <a:gd name="connsiteX39" fmla="*/ 1325390 w 4412815"/>
                <a:gd name="connsiteY39" fmla="*/ 509870 h 4676455"/>
                <a:gd name="connsiteX40" fmla="*/ 1018263 w 4412815"/>
                <a:gd name="connsiteY40" fmla="*/ 698334 h 4676455"/>
                <a:gd name="connsiteX41" fmla="*/ 780938 w 4412815"/>
                <a:gd name="connsiteY41" fmla="*/ 1040362 h 4676455"/>
                <a:gd name="connsiteX42" fmla="*/ 620395 w 4412815"/>
                <a:gd name="connsiteY42" fmla="*/ 1298628 h 4676455"/>
                <a:gd name="connsiteX43" fmla="*/ 592474 w 4412815"/>
                <a:gd name="connsiteY43" fmla="*/ 1598774 h 4676455"/>
                <a:gd name="connsiteX44" fmla="*/ 759998 w 4412815"/>
                <a:gd name="connsiteY44" fmla="*/ 1954762 h 4676455"/>
                <a:gd name="connsiteX45" fmla="*/ 697176 w 4412815"/>
                <a:gd name="connsiteY45" fmla="*/ 2017583 h 4676455"/>
                <a:gd name="connsiteX46" fmla="*/ 550593 w 4412815"/>
                <a:gd name="connsiteY46" fmla="*/ 1605754 h 4676455"/>
                <a:gd name="connsiteX47" fmla="*/ 473811 w 4412815"/>
                <a:gd name="connsiteY47" fmla="*/ 1445211 h 4676455"/>
                <a:gd name="connsiteX48" fmla="*/ 285347 w 4412815"/>
                <a:gd name="connsiteY48" fmla="*/ 1724417 h 4676455"/>
                <a:gd name="connsiteX49" fmla="*/ 48022 w 4412815"/>
                <a:gd name="connsiteY49" fmla="*/ 2024563 h 4676455"/>
                <a:gd name="connsiteX50" fmla="*/ 61982 w 4412815"/>
                <a:gd name="connsiteY50" fmla="*/ 1975702 h 4676455"/>
                <a:gd name="connsiteX0" fmla="*/ 56893 w 4414706"/>
                <a:gd name="connsiteY0" fmla="*/ 1954762 h 4676455"/>
                <a:gd name="connsiteX1" fmla="*/ 35953 w 4414706"/>
                <a:gd name="connsiteY1" fmla="*/ 3008764 h 4676455"/>
                <a:gd name="connsiteX2" fmla="*/ 601346 w 4414706"/>
                <a:gd name="connsiteY2" fmla="*/ 3629998 h 4676455"/>
                <a:gd name="connsiteX3" fmla="*/ 1138817 w 4414706"/>
                <a:gd name="connsiteY3" fmla="*/ 3797522 h 4676455"/>
                <a:gd name="connsiteX4" fmla="*/ 1299360 w 4414706"/>
                <a:gd name="connsiteY4" fmla="*/ 4188411 h 4676455"/>
                <a:gd name="connsiteX5" fmla="*/ 1669308 w 4414706"/>
                <a:gd name="connsiteY5" fmla="*/ 4509498 h 4676455"/>
                <a:gd name="connsiteX6" fmla="*/ 2374304 w 4414706"/>
                <a:gd name="connsiteY6" fmla="*/ 4670041 h 4676455"/>
                <a:gd name="connsiteX7" fmla="*/ 3149101 w 4414706"/>
                <a:gd name="connsiteY7" fmla="*/ 4300093 h 4676455"/>
                <a:gd name="connsiteX8" fmla="*/ 3484148 w 4414706"/>
                <a:gd name="connsiteY8" fmla="*/ 4104649 h 4676455"/>
                <a:gd name="connsiteX9" fmla="*/ 3114200 w 4414706"/>
                <a:gd name="connsiteY9" fmla="*/ 3867323 h 4676455"/>
                <a:gd name="connsiteX10" fmla="*/ 3672612 w 4414706"/>
                <a:gd name="connsiteY10" fmla="*/ 3818463 h 4676455"/>
                <a:gd name="connsiteX11" fmla="*/ 4014640 w 4414706"/>
                <a:gd name="connsiteY11" fmla="*/ 3427574 h 4676455"/>
                <a:gd name="connsiteX12" fmla="*/ 4196124 w 4414706"/>
                <a:gd name="connsiteY12" fmla="*/ 3029705 h 4676455"/>
                <a:gd name="connsiteX13" fmla="*/ 4300826 w 4414706"/>
                <a:gd name="connsiteY13" fmla="*/ 2708618 h 4676455"/>
                <a:gd name="connsiteX14" fmla="*/ 4328747 w 4414706"/>
                <a:gd name="connsiteY14" fmla="*/ 2415452 h 4676455"/>
                <a:gd name="connsiteX15" fmla="*/ 3930878 w 4414706"/>
                <a:gd name="connsiteY15" fmla="*/ 2736539 h 4676455"/>
                <a:gd name="connsiteX16" fmla="*/ 4328747 w 4414706"/>
                <a:gd name="connsiteY16" fmla="*/ 2073425 h 4676455"/>
                <a:gd name="connsiteX17" fmla="*/ 4412508 w 4414706"/>
                <a:gd name="connsiteY17" fmla="*/ 1605754 h 4676455"/>
                <a:gd name="connsiteX18" fmla="*/ 4279886 w 4414706"/>
                <a:gd name="connsiteY18" fmla="*/ 1389370 h 4676455"/>
                <a:gd name="connsiteX19" fmla="*/ 4042560 w 4414706"/>
                <a:gd name="connsiteY19" fmla="*/ 1619715 h 4676455"/>
                <a:gd name="connsiteX20" fmla="*/ 4286866 w 4414706"/>
                <a:gd name="connsiteY20" fmla="*/ 1186945 h 4676455"/>
                <a:gd name="connsiteX21" fmla="*/ 4196124 w 4414706"/>
                <a:gd name="connsiteY21" fmla="*/ 663434 h 4676455"/>
                <a:gd name="connsiteX22" fmla="*/ 4063501 w 4414706"/>
                <a:gd name="connsiteY22" fmla="*/ 279525 h 4676455"/>
                <a:gd name="connsiteX23" fmla="*/ 4126322 w 4414706"/>
                <a:gd name="connsiteY23" fmla="*/ 49180 h 4676455"/>
                <a:gd name="connsiteX24" fmla="*/ 3895977 w 4414706"/>
                <a:gd name="connsiteY24" fmla="*/ 56160 h 4676455"/>
                <a:gd name="connsiteX25" fmla="*/ 3407366 w 4414706"/>
                <a:gd name="connsiteY25" fmla="*/ 49180 h 4676455"/>
                <a:gd name="connsiteX26" fmla="*/ 3107220 w 4414706"/>
                <a:gd name="connsiteY26" fmla="*/ 105021 h 4676455"/>
                <a:gd name="connsiteX27" fmla="*/ 2918756 w 4414706"/>
                <a:gd name="connsiteY27" fmla="*/ 237644 h 4676455"/>
                <a:gd name="connsiteX28" fmla="*/ 2786133 w 4414706"/>
                <a:gd name="connsiteY28" fmla="*/ 530811 h 4676455"/>
                <a:gd name="connsiteX29" fmla="*/ 2646530 w 4414706"/>
                <a:gd name="connsiteY29" fmla="*/ 467989 h 4676455"/>
                <a:gd name="connsiteX30" fmla="*/ 2869895 w 4414706"/>
                <a:gd name="connsiteY30" fmla="*/ 146902 h 4676455"/>
                <a:gd name="connsiteX31" fmla="*/ 2848954 w 4414706"/>
                <a:gd name="connsiteY31" fmla="*/ 319 h 4676455"/>
                <a:gd name="connsiteX32" fmla="*/ 2185840 w 4414706"/>
                <a:gd name="connsiteY32" fmla="*/ 181803 h 4676455"/>
                <a:gd name="connsiteX33" fmla="*/ 1948515 w 4414706"/>
                <a:gd name="connsiteY33" fmla="*/ 328386 h 4676455"/>
                <a:gd name="connsiteX34" fmla="*/ 1885693 w 4414706"/>
                <a:gd name="connsiteY34" fmla="*/ 614573 h 4676455"/>
                <a:gd name="connsiteX35" fmla="*/ 1871733 w 4414706"/>
                <a:gd name="connsiteY35" fmla="*/ 1005461 h 4676455"/>
                <a:gd name="connsiteX36" fmla="*/ 1760050 w 4414706"/>
                <a:gd name="connsiteY36" fmla="*/ 747196 h 4676455"/>
                <a:gd name="connsiteX37" fmla="*/ 1774011 w 4414706"/>
                <a:gd name="connsiteY37" fmla="*/ 502890 h 4676455"/>
                <a:gd name="connsiteX38" fmla="*/ 1760050 w 4414706"/>
                <a:gd name="connsiteY38" fmla="*/ 377247 h 4676455"/>
                <a:gd name="connsiteX39" fmla="*/ 1327281 w 4414706"/>
                <a:gd name="connsiteY39" fmla="*/ 509870 h 4676455"/>
                <a:gd name="connsiteX40" fmla="*/ 1020154 w 4414706"/>
                <a:gd name="connsiteY40" fmla="*/ 698334 h 4676455"/>
                <a:gd name="connsiteX41" fmla="*/ 782829 w 4414706"/>
                <a:gd name="connsiteY41" fmla="*/ 1040362 h 4676455"/>
                <a:gd name="connsiteX42" fmla="*/ 622286 w 4414706"/>
                <a:gd name="connsiteY42" fmla="*/ 1298628 h 4676455"/>
                <a:gd name="connsiteX43" fmla="*/ 594365 w 4414706"/>
                <a:gd name="connsiteY43" fmla="*/ 1598774 h 4676455"/>
                <a:gd name="connsiteX44" fmla="*/ 761889 w 4414706"/>
                <a:gd name="connsiteY44" fmla="*/ 1954762 h 4676455"/>
                <a:gd name="connsiteX45" fmla="*/ 699067 w 4414706"/>
                <a:gd name="connsiteY45" fmla="*/ 2017583 h 4676455"/>
                <a:gd name="connsiteX46" fmla="*/ 552484 w 4414706"/>
                <a:gd name="connsiteY46" fmla="*/ 1605754 h 4676455"/>
                <a:gd name="connsiteX47" fmla="*/ 475702 w 4414706"/>
                <a:gd name="connsiteY47" fmla="*/ 1445211 h 4676455"/>
                <a:gd name="connsiteX48" fmla="*/ 287238 w 4414706"/>
                <a:gd name="connsiteY48" fmla="*/ 1724417 h 4676455"/>
                <a:gd name="connsiteX49" fmla="*/ 49913 w 4414706"/>
                <a:gd name="connsiteY49" fmla="*/ 2024563 h 4676455"/>
                <a:gd name="connsiteX50" fmla="*/ 56893 w 4414706"/>
                <a:gd name="connsiteY50" fmla="*/ 1954762 h 4676455"/>
                <a:gd name="connsiteX0" fmla="*/ 95106 w 4452919"/>
                <a:gd name="connsiteY0" fmla="*/ 1954762 h 4676455"/>
                <a:gd name="connsiteX1" fmla="*/ 74166 w 4452919"/>
                <a:gd name="connsiteY1" fmla="*/ 3008764 h 4676455"/>
                <a:gd name="connsiteX2" fmla="*/ 639559 w 4452919"/>
                <a:gd name="connsiteY2" fmla="*/ 3629998 h 4676455"/>
                <a:gd name="connsiteX3" fmla="*/ 1177030 w 4452919"/>
                <a:gd name="connsiteY3" fmla="*/ 3797522 h 4676455"/>
                <a:gd name="connsiteX4" fmla="*/ 1337573 w 4452919"/>
                <a:gd name="connsiteY4" fmla="*/ 4188411 h 4676455"/>
                <a:gd name="connsiteX5" fmla="*/ 1707521 w 4452919"/>
                <a:gd name="connsiteY5" fmla="*/ 4509498 h 4676455"/>
                <a:gd name="connsiteX6" fmla="*/ 2412517 w 4452919"/>
                <a:gd name="connsiteY6" fmla="*/ 4670041 h 4676455"/>
                <a:gd name="connsiteX7" fmla="*/ 3187314 w 4452919"/>
                <a:gd name="connsiteY7" fmla="*/ 4300093 h 4676455"/>
                <a:gd name="connsiteX8" fmla="*/ 3522361 w 4452919"/>
                <a:gd name="connsiteY8" fmla="*/ 4104649 h 4676455"/>
                <a:gd name="connsiteX9" fmla="*/ 3152413 w 4452919"/>
                <a:gd name="connsiteY9" fmla="*/ 3867323 h 4676455"/>
                <a:gd name="connsiteX10" fmla="*/ 3710825 w 4452919"/>
                <a:gd name="connsiteY10" fmla="*/ 3818463 h 4676455"/>
                <a:gd name="connsiteX11" fmla="*/ 4052853 w 4452919"/>
                <a:gd name="connsiteY11" fmla="*/ 3427574 h 4676455"/>
                <a:gd name="connsiteX12" fmla="*/ 4234337 w 4452919"/>
                <a:gd name="connsiteY12" fmla="*/ 3029705 h 4676455"/>
                <a:gd name="connsiteX13" fmla="*/ 4339039 w 4452919"/>
                <a:gd name="connsiteY13" fmla="*/ 2708618 h 4676455"/>
                <a:gd name="connsiteX14" fmla="*/ 4366960 w 4452919"/>
                <a:gd name="connsiteY14" fmla="*/ 2415452 h 4676455"/>
                <a:gd name="connsiteX15" fmla="*/ 3969091 w 4452919"/>
                <a:gd name="connsiteY15" fmla="*/ 2736539 h 4676455"/>
                <a:gd name="connsiteX16" fmla="*/ 4366960 w 4452919"/>
                <a:gd name="connsiteY16" fmla="*/ 2073425 h 4676455"/>
                <a:gd name="connsiteX17" fmla="*/ 4450721 w 4452919"/>
                <a:gd name="connsiteY17" fmla="*/ 1605754 h 4676455"/>
                <a:gd name="connsiteX18" fmla="*/ 4318099 w 4452919"/>
                <a:gd name="connsiteY18" fmla="*/ 1389370 h 4676455"/>
                <a:gd name="connsiteX19" fmla="*/ 4080773 w 4452919"/>
                <a:gd name="connsiteY19" fmla="*/ 1619715 h 4676455"/>
                <a:gd name="connsiteX20" fmla="*/ 4325079 w 4452919"/>
                <a:gd name="connsiteY20" fmla="*/ 1186945 h 4676455"/>
                <a:gd name="connsiteX21" fmla="*/ 4234337 w 4452919"/>
                <a:gd name="connsiteY21" fmla="*/ 663434 h 4676455"/>
                <a:gd name="connsiteX22" fmla="*/ 4101714 w 4452919"/>
                <a:gd name="connsiteY22" fmla="*/ 279525 h 4676455"/>
                <a:gd name="connsiteX23" fmla="*/ 4164535 w 4452919"/>
                <a:gd name="connsiteY23" fmla="*/ 49180 h 4676455"/>
                <a:gd name="connsiteX24" fmla="*/ 3934190 w 4452919"/>
                <a:gd name="connsiteY24" fmla="*/ 56160 h 4676455"/>
                <a:gd name="connsiteX25" fmla="*/ 3445579 w 4452919"/>
                <a:gd name="connsiteY25" fmla="*/ 49180 h 4676455"/>
                <a:gd name="connsiteX26" fmla="*/ 3145433 w 4452919"/>
                <a:gd name="connsiteY26" fmla="*/ 105021 h 4676455"/>
                <a:gd name="connsiteX27" fmla="*/ 2956969 w 4452919"/>
                <a:gd name="connsiteY27" fmla="*/ 237644 h 4676455"/>
                <a:gd name="connsiteX28" fmla="*/ 2824346 w 4452919"/>
                <a:gd name="connsiteY28" fmla="*/ 530811 h 4676455"/>
                <a:gd name="connsiteX29" fmla="*/ 2684743 w 4452919"/>
                <a:gd name="connsiteY29" fmla="*/ 467989 h 4676455"/>
                <a:gd name="connsiteX30" fmla="*/ 2908108 w 4452919"/>
                <a:gd name="connsiteY30" fmla="*/ 146902 h 4676455"/>
                <a:gd name="connsiteX31" fmla="*/ 2887167 w 4452919"/>
                <a:gd name="connsiteY31" fmla="*/ 319 h 4676455"/>
                <a:gd name="connsiteX32" fmla="*/ 2224053 w 4452919"/>
                <a:gd name="connsiteY32" fmla="*/ 181803 h 4676455"/>
                <a:gd name="connsiteX33" fmla="*/ 1986728 w 4452919"/>
                <a:gd name="connsiteY33" fmla="*/ 328386 h 4676455"/>
                <a:gd name="connsiteX34" fmla="*/ 1923906 w 4452919"/>
                <a:gd name="connsiteY34" fmla="*/ 614573 h 4676455"/>
                <a:gd name="connsiteX35" fmla="*/ 1909946 w 4452919"/>
                <a:gd name="connsiteY35" fmla="*/ 1005461 h 4676455"/>
                <a:gd name="connsiteX36" fmla="*/ 1798263 w 4452919"/>
                <a:gd name="connsiteY36" fmla="*/ 747196 h 4676455"/>
                <a:gd name="connsiteX37" fmla="*/ 1812224 w 4452919"/>
                <a:gd name="connsiteY37" fmla="*/ 502890 h 4676455"/>
                <a:gd name="connsiteX38" fmla="*/ 1798263 w 4452919"/>
                <a:gd name="connsiteY38" fmla="*/ 377247 h 4676455"/>
                <a:gd name="connsiteX39" fmla="*/ 1365494 w 4452919"/>
                <a:gd name="connsiteY39" fmla="*/ 509870 h 4676455"/>
                <a:gd name="connsiteX40" fmla="*/ 1058367 w 4452919"/>
                <a:gd name="connsiteY40" fmla="*/ 698334 h 4676455"/>
                <a:gd name="connsiteX41" fmla="*/ 821042 w 4452919"/>
                <a:gd name="connsiteY41" fmla="*/ 1040362 h 4676455"/>
                <a:gd name="connsiteX42" fmla="*/ 660499 w 4452919"/>
                <a:gd name="connsiteY42" fmla="*/ 1298628 h 4676455"/>
                <a:gd name="connsiteX43" fmla="*/ 632578 w 4452919"/>
                <a:gd name="connsiteY43" fmla="*/ 1598774 h 4676455"/>
                <a:gd name="connsiteX44" fmla="*/ 800102 w 4452919"/>
                <a:gd name="connsiteY44" fmla="*/ 1954762 h 4676455"/>
                <a:gd name="connsiteX45" fmla="*/ 737280 w 4452919"/>
                <a:gd name="connsiteY45" fmla="*/ 2017583 h 4676455"/>
                <a:gd name="connsiteX46" fmla="*/ 590697 w 4452919"/>
                <a:gd name="connsiteY46" fmla="*/ 1605754 h 4676455"/>
                <a:gd name="connsiteX47" fmla="*/ 513915 w 4452919"/>
                <a:gd name="connsiteY47" fmla="*/ 1445211 h 4676455"/>
                <a:gd name="connsiteX48" fmla="*/ 325451 w 4452919"/>
                <a:gd name="connsiteY48" fmla="*/ 1724417 h 4676455"/>
                <a:gd name="connsiteX49" fmla="*/ 88126 w 4452919"/>
                <a:gd name="connsiteY49" fmla="*/ 2024563 h 4676455"/>
                <a:gd name="connsiteX50" fmla="*/ 95106 w 4452919"/>
                <a:gd name="connsiteY50" fmla="*/ 1954762 h 4676455"/>
                <a:gd name="connsiteX0" fmla="*/ 236078 w 4391466"/>
                <a:gd name="connsiteY0" fmla="*/ 1661596 h 4676455"/>
                <a:gd name="connsiteX1" fmla="*/ 12713 w 4391466"/>
                <a:gd name="connsiteY1" fmla="*/ 3008764 h 4676455"/>
                <a:gd name="connsiteX2" fmla="*/ 578106 w 4391466"/>
                <a:gd name="connsiteY2" fmla="*/ 3629998 h 4676455"/>
                <a:gd name="connsiteX3" fmla="*/ 1115577 w 4391466"/>
                <a:gd name="connsiteY3" fmla="*/ 3797522 h 4676455"/>
                <a:gd name="connsiteX4" fmla="*/ 1276120 w 4391466"/>
                <a:gd name="connsiteY4" fmla="*/ 4188411 h 4676455"/>
                <a:gd name="connsiteX5" fmla="*/ 1646068 w 4391466"/>
                <a:gd name="connsiteY5" fmla="*/ 4509498 h 4676455"/>
                <a:gd name="connsiteX6" fmla="*/ 2351064 w 4391466"/>
                <a:gd name="connsiteY6" fmla="*/ 4670041 h 4676455"/>
                <a:gd name="connsiteX7" fmla="*/ 3125861 w 4391466"/>
                <a:gd name="connsiteY7" fmla="*/ 4300093 h 4676455"/>
                <a:gd name="connsiteX8" fmla="*/ 3460908 w 4391466"/>
                <a:gd name="connsiteY8" fmla="*/ 4104649 h 4676455"/>
                <a:gd name="connsiteX9" fmla="*/ 3090960 w 4391466"/>
                <a:gd name="connsiteY9" fmla="*/ 3867323 h 4676455"/>
                <a:gd name="connsiteX10" fmla="*/ 3649372 w 4391466"/>
                <a:gd name="connsiteY10" fmla="*/ 3818463 h 4676455"/>
                <a:gd name="connsiteX11" fmla="*/ 3991400 w 4391466"/>
                <a:gd name="connsiteY11" fmla="*/ 3427574 h 4676455"/>
                <a:gd name="connsiteX12" fmla="*/ 4172884 w 4391466"/>
                <a:gd name="connsiteY12" fmla="*/ 3029705 h 4676455"/>
                <a:gd name="connsiteX13" fmla="*/ 4277586 w 4391466"/>
                <a:gd name="connsiteY13" fmla="*/ 2708618 h 4676455"/>
                <a:gd name="connsiteX14" fmla="*/ 4305507 w 4391466"/>
                <a:gd name="connsiteY14" fmla="*/ 2415452 h 4676455"/>
                <a:gd name="connsiteX15" fmla="*/ 3907638 w 4391466"/>
                <a:gd name="connsiteY15" fmla="*/ 2736539 h 4676455"/>
                <a:gd name="connsiteX16" fmla="*/ 4305507 w 4391466"/>
                <a:gd name="connsiteY16" fmla="*/ 2073425 h 4676455"/>
                <a:gd name="connsiteX17" fmla="*/ 4389268 w 4391466"/>
                <a:gd name="connsiteY17" fmla="*/ 1605754 h 4676455"/>
                <a:gd name="connsiteX18" fmla="*/ 4256646 w 4391466"/>
                <a:gd name="connsiteY18" fmla="*/ 1389370 h 4676455"/>
                <a:gd name="connsiteX19" fmla="*/ 4019320 w 4391466"/>
                <a:gd name="connsiteY19" fmla="*/ 1619715 h 4676455"/>
                <a:gd name="connsiteX20" fmla="*/ 4263626 w 4391466"/>
                <a:gd name="connsiteY20" fmla="*/ 1186945 h 4676455"/>
                <a:gd name="connsiteX21" fmla="*/ 4172884 w 4391466"/>
                <a:gd name="connsiteY21" fmla="*/ 663434 h 4676455"/>
                <a:gd name="connsiteX22" fmla="*/ 4040261 w 4391466"/>
                <a:gd name="connsiteY22" fmla="*/ 279525 h 4676455"/>
                <a:gd name="connsiteX23" fmla="*/ 4103082 w 4391466"/>
                <a:gd name="connsiteY23" fmla="*/ 49180 h 4676455"/>
                <a:gd name="connsiteX24" fmla="*/ 3872737 w 4391466"/>
                <a:gd name="connsiteY24" fmla="*/ 56160 h 4676455"/>
                <a:gd name="connsiteX25" fmla="*/ 3384126 w 4391466"/>
                <a:gd name="connsiteY25" fmla="*/ 49180 h 4676455"/>
                <a:gd name="connsiteX26" fmla="*/ 3083980 w 4391466"/>
                <a:gd name="connsiteY26" fmla="*/ 105021 h 4676455"/>
                <a:gd name="connsiteX27" fmla="*/ 2895516 w 4391466"/>
                <a:gd name="connsiteY27" fmla="*/ 237644 h 4676455"/>
                <a:gd name="connsiteX28" fmla="*/ 2762893 w 4391466"/>
                <a:gd name="connsiteY28" fmla="*/ 530811 h 4676455"/>
                <a:gd name="connsiteX29" fmla="*/ 2623290 w 4391466"/>
                <a:gd name="connsiteY29" fmla="*/ 467989 h 4676455"/>
                <a:gd name="connsiteX30" fmla="*/ 2846655 w 4391466"/>
                <a:gd name="connsiteY30" fmla="*/ 146902 h 4676455"/>
                <a:gd name="connsiteX31" fmla="*/ 2825714 w 4391466"/>
                <a:gd name="connsiteY31" fmla="*/ 319 h 4676455"/>
                <a:gd name="connsiteX32" fmla="*/ 2162600 w 4391466"/>
                <a:gd name="connsiteY32" fmla="*/ 181803 h 4676455"/>
                <a:gd name="connsiteX33" fmla="*/ 1925275 w 4391466"/>
                <a:gd name="connsiteY33" fmla="*/ 328386 h 4676455"/>
                <a:gd name="connsiteX34" fmla="*/ 1862453 w 4391466"/>
                <a:gd name="connsiteY34" fmla="*/ 614573 h 4676455"/>
                <a:gd name="connsiteX35" fmla="*/ 1848493 w 4391466"/>
                <a:gd name="connsiteY35" fmla="*/ 1005461 h 4676455"/>
                <a:gd name="connsiteX36" fmla="*/ 1736810 w 4391466"/>
                <a:gd name="connsiteY36" fmla="*/ 747196 h 4676455"/>
                <a:gd name="connsiteX37" fmla="*/ 1750771 w 4391466"/>
                <a:gd name="connsiteY37" fmla="*/ 502890 h 4676455"/>
                <a:gd name="connsiteX38" fmla="*/ 1736810 w 4391466"/>
                <a:gd name="connsiteY38" fmla="*/ 377247 h 4676455"/>
                <a:gd name="connsiteX39" fmla="*/ 1304041 w 4391466"/>
                <a:gd name="connsiteY39" fmla="*/ 509870 h 4676455"/>
                <a:gd name="connsiteX40" fmla="*/ 996914 w 4391466"/>
                <a:gd name="connsiteY40" fmla="*/ 698334 h 4676455"/>
                <a:gd name="connsiteX41" fmla="*/ 759589 w 4391466"/>
                <a:gd name="connsiteY41" fmla="*/ 1040362 h 4676455"/>
                <a:gd name="connsiteX42" fmla="*/ 599046 w 4391466"/>
                <a:gd name="connsiteY42" fmla="*/ 1298628 h 4676455"/>
                <a:gd name="connsiteX43" fmla="*/ 571125 w 4391466"/>
                <a:gd name="connsiteY43" fmla="*/ 1598774 h 4676455"/>
                <a:gd name="connsiteX44" fmla="*/ 738649 w 4391466"/>
                <a:gd name="connsiteY44" fmla="*/ 1954762 h 4676455"/>
                <a:gd name="connsiteX45" fmla="*/ 675827 w 4391466"/>
                <a:gd name="connsiteY45" fmla="*/ 2017583 h 4676455"/>
                <a:gd name="connsiteX46" fmla="*/ 529244 w 4391466"/>
                <a:gd name="connsiteY46" fmla="*/ 1605754 h 4676455"/>
                <a:gd name="connsiteX47" fmla="*/ 452462 w 4391466"/>
                <a:gd name="connsiteY47" fmla="*/ 1445211 h 4676455"/>
                <a:gd name="connsiteX48" fmla="*/ 263998 w 4391466"/>
                <a:gd name="connsiteY48" fmla="*/ 1724417 h 4676455"/>
                <a:gd name="connsiteX49" fmla="*/ 26673 w 4391466"/>
                <a:gd name="connsiteY49" fmla="*/ 2024563 h 4676455"/>
                <a:gd name="connsiteX50" fmla="*/ 236078 w 4391466"/>
                <a:gd name="connsiteY50" fmla="*/ 1661596 h 4676455"/>
                <a:gd name="connsiteX0" fmla="*/ 31189 w 4765930"/>
                <a:gd name="connsiteY0" fmla="*/ 1822139 h 4676455"/>
                <a:gd name="connsiteX1" fmla="*/ 387177 w 4765930"/>
                <a:gd name="connsiteY1" fmla="*/ 3008764 h 4676455"/>
                <a:gd name="connsiteX2" fmla="*/ 952570 w 4765930"/>
                <a:gd name="connsiteY2" fmla="*/ 3629998 h 4676455"/>
                <a:gd name="connsiteX3" fmla="*/ 1490041 w 4765930"/>
                <a:gd name="connsiteY3" fmla="*/ 3797522 h 4676455"/>
                <a:gd name="connsiteX4" fmla="*/ 1650584 w 4765930"/>
                <a:gd name="connsiteY4" fmla="*/ 4188411 h 4676455"/>
                <a:gd name="connsiteX5" fmla="*/ 2020532 w 4765930"/>
                <a:gd name="connsiteY5" fmla="*/ 4509498 h 4676455"/>
                <a:gd name="connsiteX6" fmla="*/ 2725528 w 4765930"/>
                <a:gd name="connsiteY6" fmla="*/ 4670041 h 4676455"/>
                <a:gd name="connsiteX7" fmla="*/ 3500325 w 4765930"/>
                <a:gd name="connsiteY7" fmla="*/ 4300093 h 4676455"/>
                <a:gd name="connsiteX8" fmla="*/ 3835372 w 4765930"/>
                <a:gd name="connsiteY8" fmla="*/ 4104649 h 4676455"/>
                <a:gd name="connsiteX9" fmla="*/ 3465424 w 4765930"/>
                <a:gd name="connsiteY9" fmla="*/ 3867323 h 4676455"/>
                <a:gd name="connsiteX10" fmla="*/ 4023836 w 4765930"/>
                <a:gd name="connsiteY10" fmla="*/ 3818463 h 4676455"/>
                <a:gd name="connsiteX11" fmla="*/ 4365864 w 4765930"/>
                <a:gd name="connsiteY11" fmla="*/ 3427574 h 4676455"/>
                <a:gd name="connsiteX12" fmla="*/ 4547348 w 4765930"/>
                <a:gd name="connsiteY12" fmla="*/ 3029705 h 4676455"/>
                <a:gd name="connsiteX13" fmla="*/ 4652050 w 4765930"/>
                <a:gd name="connsiteY13" fmla="*/ 2708618 h 4676455"/>
                <a:gd name="connsiteX14" fmla="*/ 4679971 w 4765930"/>
                <a:gd name="connsiteY14" fmla="*/ 2415452 h 4676455"/>
                <a:gd name="connsiteX15" fmla="*/ 4282102 w 4765930"/>
                <a:gd name="connsiteY15" fmla="*/ 2736539 h 4676455"/>
                <a:gd name="connsiteX16" fmla="*/ 4679971 w 4765930"/>
                <a:gd name="connsiteY16" fmla="*/ 2073425 h 4676455"/>
                <a:gd name="connsiteX17" fmla="*/ 4763732 w 4765930"/>
                <a:gd name="connsiteY17" fmla="*/ 1605754 h 4676455"/>
                <a:gd name="connsiteX18" fmla="*/ 4631110 w 4765930"/>
                <a:gd name="connsiteY18" fmla="*/ 1389370 h 4676455"/>
                <a:gd name="connsiteX19" fmla="*/ 4393784 w 4765930"/>
                <a:gd name="connsiteY19" fmla="*/ 1619715 h 4676455"/>
                <a:gd name="connsiteX20" fmla="*/ 4638090 w 4765930"/>
                <a:gd name="connsiteY20" fmla="*/ 1186945 h 4676455"/>
                <a:gd name="connsiteX21" fmla="*/ 4547348 w 4765930"/>
                <a:gd name="connsiteY21" fmla="*/ 663434 h 4676455"/>
                <a:gd name="connsiteX22" fmla="*/ 4414725 w 4765930"/>
                <a:gd name="connsiteY22" fmla="*/ 279525 h 4676455"/>
                <a:gd name="connsiteX23" fmla="*/ 4477546 w 4765930"/>
                <a:gd name="connsiteY23" fmla="*/ 49180 h 4676455"/>
                <a:gd name="connsiteX24" fmla="*/ 4247201 w 4765930"/>
                <a:gd name="connsiteY24" fmla="*/ 56160 h 4676455"/>
                <a:gd name="connsiteX25" fmla="*/ 3758590 w 4765930"/>
                <a:gd name="connsiteY25" fmla="*/ 49180 h 4676455"/>
                <a:gd name="connsiteX26" fmla="*/ 3458444 w 4765930"/>
                <a:gd name="connsiteY26" fmla="*/ 105021 h 4676455"/>
                <a:gd name="connsiteX27" fmla="*/ 3269980 w 4765930"/>
                <a:gd name="connsiteY27" fmla="*/ 237644 h 4676455"/>
                <a:gd name="connsiteX28" fmla="*/ 3137357 w 4765930"/>
                <a:gd name="connsiteY28" fmla="*/ 530811 h 4676455"/>
                <a:gd name="connsiteX29" fmla="*/ 2997754 w 4765930"/>
                <a:gd name="connsiteY29" fmla="*/ 467989 h 4676455"/>
                <a:gd name="connsiteX30" fmla="*/ 3221119 w 4765930"/>
                <a:gd name="connsiteY30" fmla="*/ 146902 h 4676455"/>
                <a:gd name="connsiteX31" fmla="*/ 3200178 w 4765930"/>
                <a:gd name="connsiteY31" fmla="*/ 319 h 4676455"/>
                <a:gd name="connsiteX32" fmla="*/ 2537064 w 4765930"/>
                <a:gd name="connsiteY32" fmla="*/ 181803 h 4676455"/>
                <a:gd name="connsiteX33" fmla="*/ 2299739 w 4765930"/>
                <a:gd name="connsiteY33" fmla="*/ 328386 h 4676455"/>
                <a:gd name="connsiteX34" fmla="*/ 2236917 w 4765930"/>
                <a:gd name="connsiteY34" fmla="*/ 614573 h 4676455"/>
                <a:gd name="connsiteX35" fmla="*/ 2222957 w 4765930"/>
                <a:gd name="connsiteY35" fmla="*/ 1005461 h 4676455"/>
                <a:gd name="connsiteX36" fmla="*/ 2111274 w 4765930"/>
                <a:gd name="connsiteY36" fmla="*/ 747196 h 4676455"/>
                <a:gd name="connsiteX37" fmla="*/ 2125235 w 4765930"/>
                <a:gd name="connsiteY37" fmla="*/ 502890 h 4676455"/>
                <a:gd name="connsiteX38" fmla="*/ 2111274 w 4765930"/>
                <a:gd name="connsiteY38" fmla="*/ 377247 h 4676455"/>
                <a:gd name="connsiteX39" fmla="*/ 1678505 w 4765930"/>
                <a:gd name="connsiteY39" fmla="*/ 509870 h 4676455"/>
                <a:gd name="connsiteX40" fmla="*/ 1371378 w 4765930"/>
                <a:gd name="connsiteY40" fmla="*/ 698334 h 4676455"/>
                <a:gd name="connsiteX41" fmla="*/ 1134053 w 4765930"/>
                <a:gd name="connsiteY41" fmla="*/ 1040362 h 4676455"/>
                <a:gd name="connsiteX42" fmla="*/ 973510 w 4765930"/>
                <a:gd name="connsiteY42" fmla="*/ 1298628 h 4676455"/>
                <a:gd name="connsiteX43" fmla="*/ 945589 w 4765930"/>
                <a:gd name="connsiteY43" fmla="*/ 1598774 h 4676455"/>
                <a:gd name="connsiteX44" fmla="*/ 1113113 w 4765930"/>
                <a:gd name="connsiteY44" fmla="*/ 1954762 h 4676455"/>
                <a:gd name="connsiteX45" fmla="*/ 1050291 w 4765930"/>
                <a:gd name="connsiteY45" fmla="*/ 2017583 h 4676455"/>
                <a:gd name="connsiteX46" fmla="*/ 903708 w 4765930"/>
                <a:gd name="connsiteY46" fmla="*/ 1605754 h 4676455"/>
                <a:gd name="connsiteX47" fmla="*/ 826926 w 4765930"/>
                <a:gd name="connsiteY47" fmla="*/ 1445211 h 4676455"/>
                <a:gd name="connsiteX48" fmla="*/ 638462 w 4765930"/>
                <a:gd name="connsiteY48" fmla="*/ 1724417 h 4676455"/>
                <a:gd name="connsiteX49" fmla="*/ 401137 w 4765930"/>
                <a:gd name="connsiteY49" fmla="*/ 2024563 h 4676455"/>
                <a:gd name="connsiteX50" fmla="*/ 31189 w 4765930"/>
                <a:gd name="connsiteY50" fmla="*/ 1822139 h 4676455"/>
                <a:gd name="connsiteX0" fmla="*/ 20 w 4734761"/>
                <a:gd name="connsiteY0" fmla="*/ 1822139 h 4676455"/>
                <a:gd name="connsiteX1" fmla="*/ 356008 w 4734761"/>
                <a:gd name="connsiteY1" fmla="*/ 3008764 h 4676455"/>
                <a:gd name="connsiteX2" fmla="*/ 921401 w 4734761"/>
                <a:gd name="connsiteY2" fmla="*/ 3629998 h 4676455"/>
                <a:gd name="connsiteX3" fmla="*/ 1458872 w 4734761"/>
                <a:gd name="connsiteY3" fmla="*/ 3797522 h 4676455"/>
                <a:gd name="connsiteX4" fmla="*/ 1619415 w 4734761"/>
                <a:gd name="connsiteY4" fmla="*/ 4188411 h 4676455"/>
                <a:gd name="connsiteX5" fmla="*/ 1989363 w 4734761"/>
                <a:gd name="connsiteY5" fmla="*/ 4509498 h 4676455"/>
                <a:gd name="connsiteX6" fmla="*/ 2694359 w 4734761"/>
                <a:gd name="connsiteY6" fmla="*/ 4670041 h 4676455"/>
                <a:gd name="connsiteX7" fmla="*/ 3469156 w 4734761"/>
                <a:gd name="connsiteY7" fmla="*/ 4300093 h 4676455"/>
                <a:gd name="connsiteX8" fmla="*/ 3804203 w 4734761"/>
                <a:gd name="connsiteY8" fmla="*/ 4104649 h 4676455"/>
                <a:gd name="connsiteX9" fmla="*/ 3434255 w 4734761"/>
                <a:gd name="connsiteY9" fmla="*/ 3867323 h 4676455"/>
                <a:gd name="connsiteX10" fmla="*/ 3992667 w 4734761"/>
                <a:gd name="connsiteY10" fmla="*/ 3818463 h 4676455"/>
                <a:gd name="connsiteX11" fmla="*/ 4334695 w 4734761"/>
                <a:gd name="connsiteY11" fmla="*/ 3427574 h 4676455"/>
                <a:gd name="connsiteX12" fmla="*/ 4516179 w 4734761"/>
                <a:gd name="connsiteY12" fmla="*/ 3029705 h 4676455"/>
                <a:gd name="connsiteX13" fmla="*/ 4620881 w 4734761"/>
                <a:gd name="connsiteY13" fmla="*/ 2708618 h 4676455"/>
                <a:gd name="connsiteX14" fmla="*/ 4648802 w 4734761"/>
                <a:gd name="connsiteY14" fmla="*/ 2415452 h 4676455"/>
                <a:gd name="connsiteX15" fmla="*/ 4250933 w 4734761"/>
                <a:gd name="connsiteY15" fmla="*/ 2736539 h 4676455"/>
                <a:gd name="connsiteX16" fmla="*/ 4648802 w 4734761"/>
                <a:gd name="connsiteY16" fmla="*/ 2073425 h 4676455"/>
                <a:gd name="connsiteX17" fmla="*/ 4732563 w 4734761"/>
                <a:gd name="connsiteY17" fmla="*/ 1605754 h 4676455"/>
                <a:gd name="connsiteX18" fmla="*/ 4599941 w 4734761"/>
                <a:gd name="connsiteY18" fmla="*/ 1389370 h 4676455"/>
                <a:gd name="connsiteX19" fmla="*/ 4362615 w 4734761"/>
                <a:gd name="connsiteY19" fmla="*/ 1619715 h 4676455"/>
                <a:gd name="connsiteX20" fmla="*/ 4606921 w 4734761"/>
                <a:gd name="connsiteY20" fmla="*/ 1186945 h 4676455"/>
                <a:gd name="connsiteX21" fmla="*/ 4516179 w 4734761"/>
                <a:gd name="connsiteY21" fmla="*/ 663434 h 4676455"/>
                <a:gd name="connsiteX22" fmla="*/ 4383556 w 4734761"/>
                <a:gd name="connsiteY22" fmla="*/ 279525 h 4676455"/>
                <a:gd name="connsiteX23" fmla="*/ 4446377 w 4734761"/>
                <a:gd name="connsiteY23" fmla="*/ 49180 h 4676455"/>
                <a:gd name="connsiteX24" fmla="*/ 4216032 w 4734761"/>
                <a:gd name="connsiteY24" fmla="*/ 56160 h 4676455"/>
                <a:gd name="connsiteX25" fmla="*/ 3727421 w 4734761"/>
                <a:gd name="connsiteY25" fmla="*/ 49180 h 4676455"/>
                <a:gd name="connsiteX26" fmla="*/ 3427275 w 4734761"/>
                <a:gd name="connsiteY26" fmla="*/ 105021 h 4676455"/>
                <a:gd name="connsiteX27" fmla="*/ 3238811 w 4734761"/>
                <a:gd name="connsiteY27" fmla="*/ 237644 h 4676455"/>
                <a:gd name="connsiteX28" fmla="*/ 3106188 w 4734761"/>
                <a:gd name="connsiteY28" fmla="*/ 530811 h 4676455"/>
                <a:gd name="connsiteX29" fmla="*/ 2966585 w 4734761"/>
                <a:gd name="connsiteY29" fmla="*/ 467989 h 4676455"/>
                <a:gd name="connsiteX30" fmla="*/ 3189950 w 4734761"/>
                <a:gd name="connsiteY30" fmla="*/ 146902 h 4676455"/>
                <a:gd name="connsiteX31" fmla="*/ 3169009 w 4734761"/>
                <a:gd name="connsiteY31" fmla="*/ 319 h 4676455"/>
                <a:gd name="connsiteX32" fmla="*/ 2505895 w 4734761"/>
                <a:gd name="connsiteY32" fmla="*/ 181803 h 4676455"/>
                <a:gd name="connsiteX33" fmla="*/ 2268570 w 4734761"/>
                <a:gd name="connsiteY33" fmla="*/ 328386 h 4676455"/>
                <a:gd name="connsiteX34" fmla="*/ 2205748 w 4734761"/>
                <a:gd name="connsiteY34" fmla="*/ 614573 h 4676455"/>
                <a:gd name="connsiteX35" fmla="*/ 2191788 w 4734761"/>
                <a:gd name="connsiteY35" fmla="*/ 1005461 h 4676455"/>
                <a:gd name="connsiteX36" fmla="*/ 2080105 w 4734761"/>
                <a:gd name="connsiteY36" fmla="*/ 747196 h 4676455"/>
                <a:gd name="connsiteX37" fmla="*/ 2094066 w 4734761"/>
                <a:gd name="connsiteY37" fmla="*/ 502890 h 4676455"/>
                <a:gd name="connsiteX38" fmla="*/ 2080105 w 4734761"/>
                <a:gd name="connsiteY38" fmla="*/ 377247 h 4676455"/>
                <a:gd name="connsiteX39" fmla="*/ 1647336 w 4734761"/>
                <a:gd name="connsiteY39" fmla="*/ 509870 h 4676455"/>
                <a:gd name="connsiteX40" fmla="*/ 1340209 w 4734761"/>
                <a:gd name="connsiteY40" fmla="*/ 698334 h 4676455"/>
                <a:gd name="connsiteX41" fmla="*/ 1102884 w 4734761"/>
                <a:gd name="connsiteY41" fmla="*/ 1040362 h 4676455"/>
                <a:gd name="connsiteX42" fmla="*/ 942341 w 4734761"/>
                <a:gd name="connsiteY42" fmla="*/ 1298628 h 4676455"/>
                <a:gd name="connsiteX43" fmla="*/ 914420 w 4734761"/>
                <a:gd name="connsiteY43" fmla="*/ 1598774 h 4676455"/>
                <a:gd name="connsiteX44" fmla="*/ 1081944 w 4734761"/>
                <a:gd name="connsiteY44" fmla="*/ 1954762 h 4676455"/>
                <a:gd name="connsiteX45" fmla="*/ 1019122 w 4734761"/>
                <a:gd name="connsiteY45" fmla="*/ 2017583 h 4676455"/>
                <a:gd name="connsiteX46" fmla="*/ 872539 w 4734761"/>
                <a:gd name="connsiteY46" fmla="*/ 1605754 h 4676455"/>
                <a:gd name="connsiteX47" fmla="*/ 795757 w 4734761"/>
                <a:gd name="connsiteY47" fmla="*/ 1445211 h 4676455"/>
                <a:gd name="connsiteX48" fmla="*/ 607293 w 4734761"/>
                <a:gd name="connsiteY48" fmla="*/ 1724417 h 4676455"/>
                <a:gd name="connsiteX49" fmla="*/ 369968 w 4734761"/>
                <a:gd name="connsiteY49" fmla="*/ 2031543 h 4676455"/>
                <a:gd name="connsiteX50" fmla="*/ 20 w 4734761"/>
                <a:gd name="connsiteY50" fmla="*/ 1822139 h 4676455"/>
                <a:gd name="connsiteX0" fmla="*/ 11880 w 4446474"/>
                <a:gd name="connsiteY0" fmla="*/ 2527134 h 4676455"/>
                <a:gd name="connsiteX1" fmla="*/ 67721 w 4446474"/>
                <a:gd name="connsiteY1" fmla="*/ 3008764 h 4676455"/>
                <a:gd name="connsiteX2" fmla="*/ 633114 w 4446474"/>
                <a:gd name="connsiteY2" fmla="*/ 3629998 h 4676455"/>
                <a:gd name="connsiteX3" fmla="*/ 1170585 w 4446474"/>
                <a:gd name="connsiteY3" fmla="*/ 3797522 h 4676455"/>
                <a:gd name="connsiteX4" fmla="*/ 1331128 w 4446474"/>
                <a:gd name="connsiteY4" fmla="*/ 4188411 h 4676455"/>
                <a:gd name="connsiteX5" fmla="*/ 1701076 w 4446474"/>
                <a:gd name="connsiteY5" fmla="*/ 4509498 h 4676455"/>
                <a:gd name="connsiteX6" fmla="*/ 2406072 w 4446474"/>
                <a:gd name="connsiteY6" fmla="*/ 4670041 h 4676455"/>
                <a:gd name="connsiteX7" fmla="*/ 3180869 w 4446474"/>
                <a:gd name="connsiteY7" fmla="*/ 4300093 h 4676455"/>
                <a:gd name="connsiteX8" fmla="*/ 3515916 w 4446474"/>
                <a:gd name="connsiteY8" fmla="*/ 4104649 h 4676455"/>
                <a:gd name="connsiteX9" fmla="*/ 3145968 w 4446474"/>
                <a:gd name="connsiteY9" fmla="*/ 3867323 h 4676455"/>
                <a:gd name="connsiteX10" fmla="*/ 3704380 w 4446474"/>
                <a:gd name="connsiteY10" fmla="*/ 3818463 h 4676455"/>
                <a:gd name="connsiteX11" fmla="*/ 4046408 w 4446474"/>
                <a:gd name="connsiteY11" fmla="*/ 3427574 h 4676455"/>
                <a:gd name="connsiteX12" fmla="*/ 4227892 w 4446474"/>
                <a:gd name="connsiteY12" fmla="*/ 3029705 h 4676455"/>
                <a:gd name="connsiteX13" fmla="*/ 4332594 w 4446474"/>
                <a:gd name="connsiteY13" fmla="*/ 2708618 h 4676455"/>
                <a:gd name="connsiteX14" fmla="*/ 4360515 w 4446474"/>
                <a:gd name="connsiteY14" fmla="*/ 2415452 h 4676455"/>
                <a:gd name="connsiteX15" fmla="*/ 3962646 w 4446474"/>
                <a:gd name="connsiteY15" fmla="*/ 2736539 h 4676455"/>
                <a:gd name="connsiteX16" fmla="*/ 4360515 w 4446474"/>
                <a:gd name="connsiteY16" fmla="*/ 2073425 h 4676455"/>
                <a:gd name="connsiteX17" fmla="*/ 4444276 w 4446474"/>
                <a:gd name="connsiteY17" fmla="*/ 1605754 h 4676455"/>
                <a:gd name="connsiteX18" fmla="*/ 4311654 w 4446474"/>
                <a:gd name="connsiteY18" fmla="*/ 1389370 h 4676455"/>
                <a:gd name="connsiteX19" fmla="*/ 4074328 w 4446474"/>
                <a:gd name="connsiteY19" fmla="*/ 1619715 h 4676455"/>
                <a:gd name="connsiteX20" fmla="*/ 4318634 w 4446474"/>
                <a:gd name="connsiteY20" fmla="*/ 1186945 h 4676455"/>
                <a:gd name="connsiteX21" fmla="*/ 4227892 w 4446474"/>
                <a:gd name="connsiteY21" fmla="*/ 663434 h 4676455"/>
                <a:gd name="connsiteX22" fmla="*/ 4095269 w 4446474"/>
                <a:gd name="connsiteY22" fmla="*/ 279525 h 4676455"/>
                <a:gd name="connsiteX23" fmla="*/ 4158090 w 4446474"/>
                <a:gd name="connsiteY23" fmla="*/ 49180 h 4676455"/>
                <a:gd name="connsiteX24" fmla="*/ 3927745 w 4446474"/>
                <a:gd name="connsiteY24" fmla="*/ 56160 h 4676455"/>
                <a:gd name="connsiteX25" fmla="*/ 3439134 w 4446474"/>
                <a:gd name="connsiteY25" fmla="*/ 49180 h 4676455"/>
                <a:gd name="connsiteX26" fmla="*/ 3138988 w 4446474"/>
                <a:gd name="connsiteY26" fmla="*/ 105021 h 4676455"/>
                <a:gd name="connsiteX27" fmla="*/ 2950524 w 4446474"/>
                <a:gd name="connsiteY27" fmla="*/ 237644 h 4676455"/>
                <a:gd name="connsiteX28" fmla="*/ 2817901 w 4446474"/>
                <a:gd name="connsiteY28" fmla="*/ 530811 h 4676455"/>
                <a:gd name="connsiteX29" fmla="*/ 2678298 w 4446474"/>
                <a:gd name="connsiteY29" fmla="*/ 467989 h 4676455"/>
                <a:gd name="connsiteX30" fmla="*/ 2901663 w 4446474"/>
                <a:gd name="connsiteY30" fmla="*/ 146902 h 4676455"/>
                <a:gd name="connsiteX31" fmla="*/ 2880722 w 4446474"/>
                <a:gd name="connsiteY31" fmla="*/ 319 h 4676455"/>
                <a:gd name="connsiteX32" fmla="*/ 2217608 w 4446474"/>
                <a:gd name="connsiteY32" fmla="*/ 181803 h 4676455"/>
                <a:gd name="connsiteX33" fmla="*/ 1980283 w 4446474"/>
                <a:gd name="connsiteY33" fmla="*/ 328386 h 4676455"/>
                <a:gd name="connsiteX34" fmla="*/ 1917461 w 4446474"/>
                <a:gd name="connsiteY34" fmla="*/ 614573 h 4676455"/>
                <a:gd name="connsiteX35" fmla="*/ 1903501 w 4446474"/>
                <a:gd name="connsiteY35" fmla="*/ 1005461 h 4676455"/>
                <a:gd name="connsiteX36" fmla="*/ 1791818 w 4446474"/>
                <a:gd name="connsiteY36" fmla="*/ 747196 h 4676455"/>
                <a:gd name="connsiteX37" fmla="*/ 1805779 w 4446474"/>
                <a:gd name="connsiteY37" fmla="*/ 502890 h 4676455"/>
                <a:gd name="connsiteX38" fmla="*/ 1791818 w 4446474"/>
                <a:gd name="connsiteY38" fmla="*/ 377247 h 4676455"/>
                <a:gd name="connsiteX39" fmla="*/ 1359049 w 4446474"/>
                <a:gd name="connsiteY39" fmla="*/ 509870 h 4676455"/>
                <a:gd name="connsiteX40" fmla="*/ 1051922 w 4446474"/>
                <a:gd name="connsiteY40" fmla="*/ 698334 h 4676455"/>
                <a:gd name="connsiteX41" fmla="*/ 814597 w 4446474"/>
                <a:gd name="connsiteY41" fmla="*/ 1040362 h 4676455"/>
                <a:gd name="connsiteX42" fmla="*/ 654054 w 4446474"/>
                <a:gd name="connsiteY42" fmla="*/ 1298628 h 4676455"/>
                <a:gd name="connsiteX43" fmla="*/ 626133 w 4446474"/>
                <a:gd name="connsiteY43" fmla="*/ 1598774 h 4676455"/>
                <a:gd name="connsiteX44" fmla="*/ 793657 w 4446474"/>
                <a:gd name="connsiteY44" fmla="*/ 1954762 h 4676455"/>
                <a:gd name="connsiteX45" fmla="*/ 730835 w 4446474"/>
                <a:gd name="connsiteY45" fmla="*/ 2017583 h 4676455"/>
                <a:gd name="connsiteX46" fmla="*/ 584252 w 4446474"/>
                <a:gd name="connsiteY46" fmla="*/ 1605754 h 4676455"/>
                <a:gd name="connsiteX47" fmla="*/ 507470 w 4446474"/>
                <a:gd name="connsiteY47" fmla="*/ 1445211 h 4676455"/>
                <a:gd name="connsiteX48" fmla="*/ 319006 w 4446474"/>
                <a:gd name="connsiteY48" fmla="*/ 1724417 h 4676455"/>
                <a:gd name="connsiteX49" fmla="*/ 81681 w 4446474"/>
                <a:gd name="connsiteY49" fmla="*/ 2031543 h 4676455"/>
                <a:gd name="connsiteX50" fmla="*/ 11880 w 4446474"/>
                <a:gd name="connsiteY50" fmla="*/ 2527134 h 4676455"/>
                <a:gd name="connsiteX0" fmla="*/ 29326 w 4429019"/>
                <a:gd name="connsiteY0" fmla="*/ 2520154 h 4676455"/>
                <a:gd name="connsiteX1" fmla="*/ 50266 w 4429019"/>
                <a:gd name="connsiteY1" fmla="*/ 3008764 h 4676455"/>
                <a:gd name="connsiteX2" fmla="*/ 615659 w 4429019"/>
                <a:gd name="connsiteY2" fmla="*/ 3629998 h 4676455"/>
                <a:gd name="connsiteX3" fmla="*/ 1153130 w 4429019"/>
                <a:gd name="connsiteY3" fmla="*/ 3797522 h 4676455"/>
                <a:gd name="connsiteX4" fmla="*/ 1313673 w 4429019"/>
                <a:gd name="connsiteY4" fmla="*/ 4188411 h 4676455"/>
                <a:gd name="connsiteX5" fmla="*/ 1683621 w 4429019"/>
                <a:gd name="connsiteY5" fmla="*/ 4509498 h 4676455"/>
                <a:gd name="connsiteX6" fmla="*/ 2388617 w 4429019"/>
                <a:gd name="connsiteY6" fmla="*/ 4670041 h 4676455"/>
                <a:gd name="connsiteX7" fmla="*/ 3163414 w 4429019"/>
                <a:gd name="connsiteY7" fmla="*/ 4300093 h 4676455"/>
                <a:gd name="connsiteX8" fmla="*/ 3498461 w 4429019"/>
                <a:gd name="connsiteY8" fmla="*/ 4104649 h 4676455"/>
                <a:gd name="connsiteX9" fmla="*/ 3128513 w 4429019"/>
                <a:gd name="connsiteY9" fmla="*/ 3867323 h 4676455"/>
                <a:gd name="connsiteX10" fmla="*/ 3686925 w 4429019"/>
                <a:gd name="connsiteY10" fmla="*/ 3818463 h 4676455"/>
                <a:gd name="connsiteX11" fmla="*/ 4028953 w 4429019"/>
                <a:gd name="connsiteY11" fmla="*/ 3427574 h 4676455"/>
                <a:gd name="connsiteX12" fmla="*/ 4210437 w 4429019"/>
                <a:gd name="connsiteY12" fmla="*/ 3029705 h 4676455"/>
                <a:gd name="connsiteX13" fmla="*/ 4315139 w 4429019"/>
                <a:gd name="connsiteY13" fmla="*/ 2708618 h 4676455"/>
                <a:gd name="connsiteX14" fmla="*/ 4343060 w 4429019"/>
                <a:gd name="connsiteY14" fmla="*/ 2415452 h 4676455"/>
                <a:gd name="connsiteX15" fmla="*/ 3945191 w 4429019"/>
                <a:gd name="connsiteY15" fmla="*/ 2736539 h 4676455"/>
                <a:gd name="connsiteX16" fmla="*/ 4343060 w 4429019"/>
                <a:gd name="connsiteY16" fmla="*/ 2073425 h 4676455"/>
                <a:gd name="connsiteX17" fmla="*/ 4426821 w 4429019"/>
                <a:gd name="connsiteY17" fmla="*/ 1605754 h 4676455"/>
                <a:gd name="connsiteX18" fmla="*/ 4294199 w 4429019"/>
                <a:gd name="connsiteY18" fmla="*/ 1389370 h 4676455"/>
                <a:gd name="connsiteX19" fmla="*/ 4056873 w 4429019"/>
                <a:gd name="connsiteY19" fmla="*/ 1619715 h 4676455"/>
                <a:gd name="connsiteX20" fmla="*/ 4301179 w 4429019"/>
                <a:gd name="connsiteY20" fmla="*/ 1186945 h 4676455"/>
                <a:gd name="connsiteX21" fmla="*/ 4210437 w 4429019"/>
                <a:gd name="connsiteY21" fmla="*/ 663434 h 4676455"/>
                <a:gd name="connsiteX22" fmla="*/ 4077814 w 4429019"/>
                <a:gd name="connsiteY22" fmla="*/ 279525 h 4676455"/>
                <a:gd name="connsiteX23" fmla="*/ 4140635 w 4429019"/>
                <a:gd name="connsiteY23" fmla="*/ 49180 h 4676455"/>
                <a:gd name="connsiteX24" fmla="*/ 3910290 w 4429019"/>
                <a:gd name="connsiteY24" fmla="*/ 56160 h 4676455"/>
                <a:gd name="connsiteX25" fmla="*/ 3421679 w 4429019"/>
                <a:gd name="connsiteY25" fmla="*/ 49180 h 4676455"/>
                <a:gd name="connsiteX26" fmla="*/ 3121533 w 4429019"/>
                <a:gd name="connsiteY26" fmla="*/ 105021 h 4676455"/>
                <a:gd name="connsiteX27" fmla="*/ 2933069 w 4429019"/>
                <a:gd name="connsiteY27" fmla="*/ 237644 h 4676455"/>
                <a:gd name="connsiteX28" fmla="*/ 2800446 w 4429019"/>
                <a:gd name="connsiteY28" fmla="*/ 530811 h 4676455"/>
                <a:gd name="connsiteX29" fmla="*/ 2660843 w 4429019"/>
                <a:gd name="connsiteY29" fmla="*/ 467989 h 4676455"/>
                <a:gd name="connsiteX30" fmla="*/ 2884208 w 4429019"/>
                <a:gd name="connsiteY30" fmla="*/ 146902 h 4676455"/>
                <a:gd name="connsiteX31" fmla="*/ 2863267 w 4429019"/>
                <a:gd name="connsiteY31" fmla="*/ 319 h 4676455"/>
                <a:gd name="connsiteX32" fmla="*/ 2200153 w 4429019"/>
                <a:gd name="connsiteY32" fmla="*/ 181803 h 4676455"/>
                <a:gd name="connsiteX33" fmla="*/ 1962828 w 4429019"/>
                <a:gd name="connsiteY33" fmla="*/ 328386 h 4676455"/>
                <a:gd name="connsiteX34" fmla="*/ 1900006 w 4429019"/>
                <a:gd name="connsiteY34" fmla="*/ 614573 h 4676455"/>
                <a:gd name="connsiteX35" fmla="*/ 1886046 w 4429019"/>
                <a:gd name="connsiteY35" fmla="*/ 1005461 h 4676455"/>
                <a:gd name="connsiteX36" fmla="*/ 1774363 w 4429019"/>
                <a:gd name="connsiteY36" fmla="*/ 747196 h 4676455"/>
                <a:gd name="connsiteX37" fmla="*/ 1788324 w 4429019"/>
                <a:gd name="connsiteY37" fmla="*/ 502890 h 4676455"/>
                <a:gd name="connsiteX38" fmla="*/ 1774363 w 4429019"/>
                <a:gd name="connsiteY38" fmla="*/ 377247 h 4676455"/>
                <a:gd name="connsiteX39" fmla="*/ 1341594 w 4429019"/>
                <a:gd name="connsiteY39" fmla="*/ 509870 h 4676455"/>
                <a:gd name="connsiteX40" fmla="*/ 1034467 w 4429019"/>
                <a:gd name="connsiteY40" fmla="*/ 698334 h 4676455"/>
                <a:gd name="connsiteX41" fmla="*/ 797142 w 4429019"/>
                <a:gd name="connsiteY41" fmla="*/ 1040362 h 4676455"/>
                <a:gd name="connsiteX42" fmla="*/ 636599 w 4429019"/>
                <a:gd name="connsiteY42" fmla="*/ 1298628 h 4676455"/>
                <a:gd name="connsiteX43" fmla="*/ 608678 w 4429019"/>
                <a:gd name="connsiteY43" fmla="*/ 1598774 h 4676455"/>
                <a:gd name="connsiteX44" fmla="*/ 776202 w 4429019"/>
                <a:gd name="connsiteY44" fmla="*/ 1954762 h 4676455"/>
                <a:gd name="connsiteX45" fmla="*/ 713380 w 4429019"/>
                <a:gd name="connsiteY45" fmla="*/ 2017583 h 4676455"/>
                <a:gd name="connsiteX46" fmla="*/ 566797 w 4429019"/>
                <a:gd name="connsiteY46" fmla="*/ 1605754 h 4676455"/>
                <a:gd name="connsiteX47" fmla="*/ 490015 w 4429019"/>
                <a:gd name="connsiteY47" fmla="*/ 1445211 h 4676455"/>
                <a:gd name="connsiteX48" fmla="*/ 301551 w 4429019"/>
                <a:gd name="connsiteY48" fmla="*/ 1724417 h 4676455"/>
                <a:gd name="connsiteX49" fmla="*/ 64226 w 4429019"/>
                <a:gd name="connsiteY49" fmla="*/ 2031543 h 4676455"/>
                <a:gd name="connsiteX50" fmla="*/ 29326 w 4429019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4060291 w 4432437"/>
                <a:gd name="connsiteY19" fmla="*/ 1619715 h 4676455"/>
                <a:gd name="connsiteX20" fmla="*/ 4304597 w 4432437"/>
                <a:gd name="connsiteY20" fmla="*/ 1186945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3976529 w 4432437"/>
                <a:gd name="connsiteY19" fmla="*/ 1563874 h 4676455"/>
                <a:gd name="connsiteX20" fmla="*/ 4304597 w 4432437"/>
                <a:gd name="connsiteY20" fmla="*/ 1186945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3976529 w 4432437"/>
                <a:gd name="connsiteY19" fmla="*/ 1563874 h 4676455"/>
                <a:gd name="connsiteX20" fmla="*/ 4227815 w 4432437"/>
                <a:gd name="connsiteY20" fmla="*/ 1082243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3976529 w 4430239"/>
                <a:gd name="connsiteY19" fmla="*/ 1563874 h 4676455"/>
                <a:gd name="connsiteX20" fmla="*/ 4227815 w 4430239"/>
                <a:gd name="connsiteY20" fmla="*/ 1082243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4081231 w 4430239"/>
                <a:gd name="connsiteY19" fmla="*/ 1466152 h 4676455"/>
                <a:gd name="connsiteX20" fmla="*/ 4227815 w 4430239"/>
                <a:gd name="connsiteY20" fmla="*/ 1082243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4081231 w 4430239"/>
                <a:gd name="connsiteY19" fmla="*/ 1466152 h 4676455"/>
                <a:gd name="connsiteX20" fmla="*/ 4325537 w 4430239"/>
                <a:gd name="connsiteY20" fmla="*/ 1152045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430239" h="4676455">
                  <a:moveTo>
                    <a:pt x="32744" y="2520154"/>
                  </a:moveTo>
                  <a:cubicBezTo>
                    <a:pt x="18784" y="2684187"/>
                    <a:pt x="-44038" y="2823790"/>
                    <a:pt x="53684" y="3008764"/>
                  </a:cubicBezTo>
                  <a:cubicBezTo>
                    <a:pt x="151406" y="3193738"/>
                    <a:pt x="435266" y="3498538"/>
                    <a:pt x="619077" y="3629998"/>
                  </a:cubicBezTo>
                  <a:cubicBezTo>
                    <a:pt x="802888" y="3761458"/>
                    <a:pt x="1040212" y="3704453"/>
                    <a:pt x="1156548" y="3797522"/>
                  </a:cubicBezTo>
                  <a:cubicBezTo>
                    <a:pt x="1272884" y="3890591"/>
                    <a:pt x="1228676" y="4069748"/>
                    <a:pt x="1317091" y="4188411"/>
                  </a:cubicBezTo>
                  <a:cubicBezTo>
                    <a:pt x="1405506" y="4307074"/>
                    <a:pt x="1507882" y="4429226"/>
                    <a:pt x="1687039" y="4509498"/>
                  </a:cubicBezTo>
                  <a:cubicBezTo>
                    <a:pt x="1866196" y="4589770"/>
                    <a:pt x="2145403" y="4704942"/>
                    <a:pt x="2392035" y="4670041"/>
                  </a:cubicBezTo>
                  <a:cubicBezTo>
                    <a:pt x="2638667" y="4635140"/>
                    <a:pt x="2981858" y="4394325"/>
                    <a:pt x="3166832" y="4300093"/>
                  </a:cubicBezTo>
                  <a:cubicBezTo>
                    <a:pt x="3351806" y="4205861"/>
                    <a:pt x="3507696" y="4176777"/>
                    <a:pt x="3501879" y="4104649"/>
                  </a:cubicBezTo>
                  <a:cubicBezTo>
                    <a:pt x="3496062" y="4032521"/>
                    <a:pt x="3100520" y="3915021"/>
                    <a:pt x="3131931" y="3867323"/>
                  </a:cubicBezTo>
                  <a:cubicBezTo>
                    <a:pt x="3163342" y="3819625"/>
                    <a:pt x="3540270" y="3891755"/>
                    <a:pt x="3690343" y="3818463"/>
                  </a:cubicBezTo>
                  <a:cubicBezTo>
                    <a:pt x="3840416" y="3745172"/>
                    <a:pt x="3945119" y="3559034"/>
                    <a:pt x="4032371" y="3427574"/>
                  </a:cubicBezTo>
                  <a:cubicBezTo>
                    <a:pt x="4119623" y="3296114"/>
                    <a:pt x="4166157" y="3149531"/>
                    <a:pt x="4213855" y="3029705"/>
                  </a:cubicBezTo>
                  <a:cubicBezTo>
                    <a:pt x="4261553" y="2909879"/>
                    <a:pt x="4296453" y="2810993"/>
                    <a:pt x="4318557" y="2708618"/>
                  </a:cubicBezTo>
                  <a:cubicBezTo>
                    <a:pt x="4340661" y="2606243"/>
                    <a:pt x="4408136" y="2410799"/>
                    <a:pt x="4346478" y="2415452"/>
                  </a:cubicBezTo>
                  <a:cubicBezTo>
                    <a:pt x="4284820" y="2420105"/>
                    <a:pt x="3948609" y="2793543"/>
                    <a:pt x="3948609" y="2736539"/>
                  </a:cubicBezTo>
                  <a:cubicBezTo>
                    <a:pt x="3948609" y="2679535"/>
                    <a:pt x="4266206" y="2261889"/>
                    <a:pt x="4346478" y="2073425"/>
                  </a:cubicBezTo>
                  <a:cubicBezTo>
                    <a:pt x="4426750" y="1884961"/>
                    <a:pt x="4430239" y="1708129"/>
                    <a:pt x="4430239" y="1605754"/>
                  </a:cubicBezTo>
                  <a:cubicBezTo>
                    <a:pt x="4430239" y="1503379"/>
                    <a:pt x="4404646" y="1482439"/>
                    <a:pt x="4346478" y="1459172"/>
                  </a:cubicBezTo>
                  <a:cubicBezTo>
                    <a:pt x="4288310" y="1435905"/>
                    <a:pt x="4084721" y="1517340"/>
                    <a:pt x="4081231" y="1466152"/>
                  </a:cubicBezTo>
                  <a:cubicBezTo>
                    <a:pt x="4077741" y="1414964"/>
                    <a:pt x="4303433" y="1285831"/>
                    <a:pt x="4325537" y="1152045"/>
                  </a:cubicBezTo>
                  <a:cubicBezTo>
                    <a:pt x="4347641" y="1018259"/>
                    <a:pt x="4254573" y="808854"/>
                    <a:pt x="4213855" y="663434"/>
                  </a:cubicBezTo>
                  <a:cubicBezTo>
                    <a:pt x="4173138" y="518014"/>
                    <a:pt x="4092866" y="381901"/>
                    <a:pt x="4081232" y="279525"/>
                  </a:cubicBezTo>
                  <a:cubicBezTo>
                    <a:pt x="4069598" y="177149"/>
                    <a:pt x="4171974" y="86407"/>
                    <a:pt x="4144053" y="49180"/>
                  </a:cubicBezTo>
                  <a:cubicBezTo>
                    <a:pt x="4116132" y="11953"/>
                    <a:pt x="4033534" y="56160"/>
                    <a:pt x="3913708" y="56160"/>
                  </a:cubicBezTo>
                  <a:cubicBezTo>
                    <a:pt x="3793882" y="56160"/>
                    <a:pt x="3556556" y="41037"/>
                    <a:pt x="3425097" y="49180"/>
                  </a:cubicBezTo>
                  <a:cubicBezTo>
                    <a:pt x="3293638" y="57323"/>
                    <a:pt x="3206386" y="73610"/>
                    <a:pt x="3124951" y="105021"/>
                  </a:cubicBezTo>
                  <a:cubicBezTo>
                    <a:pt x="3043516" y="136432"/>
                    <a:pt x="2990001" y="166679"/>
                    <a:pt x="2936487" y="237644"/>
                  </a:cubicBezTo>
                  <a:cubicBezTo>
                    <a:pt x="2882973" y="308609"/>
                    <a:pt x="2849235" y="492420"/>
                    <a:pt x="2803864" y="530811"/>
                  </a:cubicBezTo>
                  <a:cubicBezTo>
                    <a:pt x="2758493" y="569202"/>
                    <a:pt x="2650301" y="531974"/>
                    <a:pt x="2664261" y="467989"/>
                  </a:cubicBezTo>
                  <a:cubicBezTo>
                    <a:pt x="2678221" y="404004"/>
                    <a:pt x="2853889" y="224847"/>
                    <a:pt x="2887626" y="146902"/>
                  </a:cubicBezTo>
                  <a:cubicBezTo>
                    <a:pt x="2921363" y="68957"/>
                    <a:pt x="2980694" y="-5498"/>
                    <a:pt x="2866685" y="319"/>
                  </a:cubicBezTo>
                  <a:cubicBezTo>
                    <a:pt x="2752676" y="6136"/>
                    <a:pt x="2353644" y="127125"/>
                    <a:pt x="2203571" y="181803"/>
                  </a:cubicBezTo>
                  <a:cubicBezTo>
                    <a:pt x="2053498" y="236481"/>
                    <a:pt x="2016270" y="256258"/>
                    <a:pt x="1966246" y="328386"/>
                  </a:cubicBezTo>
                  <a:cubicBezTo>
                    <a:pt x="1916222" y="400514"/>
                    <a:pt x="1916221" y="501727"/>
                    <a:pt x="1903424" y="614573"/>
                  </a:cubicBezTo>
                  <a:cubicBezTo>
                    <a:pt x="1890627" y="727419"/>
                    <a:pt x="1910404" y="983357"/>
                    <a:pt x="1889464" y="1005461"/>
                  </a:cubicBezTo>
                  <a:cubicBezTo>
                    <a:pt x="1868524" y="1027565"/>
                    <a:pt x="1794068" y="830958"/>
                    <a:pt x="1777781" y="747196"/>
                  </a:cubicBezTo>
                  <a:cubicBezTo>
                    <a:pt x="1761494" y="663434"/>
                    <a:pt x="1791742" y="564548"/>
                    <a:pt x="1791742" y="502890"/>
                  </a:cubicBezTo>
                  <a:cubicBezTo>
                    <a:pt x="1791742" y="441232"/>
                    <a:pt x="1852236" y="376084"/>
                    <a:pt x="1777781" y="377247"/>
                  </a:cubicBezTo>
                  <a:cubicBezTo>
                    <a:pt x="1703326" y="378410"/>
                    <a:pt x="1468328" y="456355"/>
                    <a:pt x="1345012" y="509870"/>
                  </a:cubicBezTo>
                  <a:cubicBezTo>
                    <a:pt x="1221696" y="563385"/>
                    <a:pt x="1128627" y="609919"/>
                    <a:pt x="1037885" y="698334"/>
                  </a:cubicBezTo>
                  <a:cubicBezTo>
                    <a:pt x="947143" y="786749"/>
                    <a:pt x="866871" y="940313"/>
                    <a:pt x="800560" y="1040362"/>
                  </a:cubicBezTo>
                  <a:cubicBezTo>
                    <a:pt x="734249" y="1140411"/>
                    <a:pt x="671428" y="1205559"/>
                    <a:pt x="640017" y="1298628"/>
                  </a:cubicBezTo>
                  <a:cubicBezTo>
                    <a:pt x="608606" y="1391697"/>
                    <a:pt x="588829" y="1489418"/>
                    <a:pt x="612096" y="1598774"/>
                  </a:cubicBezTo>
                  <a:cubicBezTo>
                    <a:pt x="635363" y="1708130"/>
                    <a:pt x="762170" y="1884961"/>
                    <a:pt x="779620" y="1954762"/>
                  </a:cubicBezTo>
                  <a:cubicBezTo>
                    <a:pt x="797070" y="2024563"/>
                    <a:pt x="751699" y="2075751"/>
                    <a:pt x="716798" y="2017583"/>
                  </a:cubicBezTo>
                  <a:cubicBezTo>
                    <a:pt x="681897" y="1959415"/>
                    <a:pt x="607442" y="1701149"/>
                    <a:pt x="570215" y="1605754"/>
                  </a:cubicBezTo>
                  <a:cubicBezTo>
                    <a:pt x="532988" y="1510359"/>
                    <a:pt x="537641" y="1425434"/>
                    <a:pt x="493433" y="1445211"/>
                  </a:cubicBezTo>
                  <a:cubicBezTo>
                    <a:pt x="449225" y="1464988"/>
                    <a:pt x="375934" y="1627858"/>
                    <a:pt x="304969" y="1724417"/>
                  </a:cubicBezTo>
                  <a:cubicBezTo>
                    <a:pt x="234004" y="1820976"/>
                    <a:pt x="182816" y="1891940"/>
                    <a:pt x="137445" y="2024563"/>
                  </a:cubicBezTo>
                  <a:cubicBezTo>
                    <a:pt x="92074" y="2157186"/>
                    <a:pt x="46704" y="2356121"/>
                    <a:pt x="32744" y="2520154"/>
                  </a:cubicBezTo>
                  <a:close/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63066AE8-878C-D434-DDD5-753945216835}"/>
                </a:ext>
              </a:extLst>
            </p:cNvPr>
            <p:cNvSpPr/>
            <p:nvPr/>
          </p:nvSpPr>
          <p:spPr>
            <a:xfrm rot="17403543">
              <a:off x="1351660" y="2104929"/>
              <a:ext cx="4424344" cy="4622770"/>
            </a:xfrm>
            <a:custGeom>
              <a:avLst/>
              <a:gdLst>
                <a:gd name="connsiteX0" fmla="*/ 116064 w 4466897"/>
                <a:gd name="connsiteY0" fmla="*/ 1975702 h 4728394"/>
                <a:gd name="connsiteX1" fmla="*/ 25322 w 4466897"/>
                <a:gd name="connsiteY1" fmla="*/ 3029705 h 4728394"/>
                <a:gd name="connsiteX2" fmla="*/ 639576 w 4466897"/>
                <a:gd name="connsiteY2" fmla="*/ 3762621 h 4728394"/>
                <a:gd name="connsiteX3" fmla="*/ 1191008 w 4466897"/>
                <a:gd name="connsiteY3" fmla="*/ 3797522 h 4728394"/>
                <a:gd name="connsiteX4" fmla="*/ 1295710 w 4466897"/>
                <a:gd name="connsiteY4" fmla="*/ 4258212 h 4728394"/>
                <a:gd name="connsiteX5" fmla="*/ 1805261 w 4466897"/>
                <a:gd name="connsiteY5" fmla="*/ 4600240 h 4728394"/>
                <a:gd name="connsiteX6" fmla="*/ 2600999 w 4466897"/>
                <a:gd name="connsiteY6" fmla="*/ 4718902 h 4728394"/>
                <a:gd name="connsiteX7" fmla="*/ 3319954 w 4466897"/>
                <a:gd name="connsiteY7" fmla="*/ 4376875 h 4728394"/>
                <a:gd name="connsiteX8" fmla="*/ 3536339 w 4466897"/>
                <a:gd name="connsiteY8" fmla="*/ 4104649 h 4728394"/>
                <a:gd name="connsiteX9" fmla="*/ 3285054 w 4466897"/>
                <a:gd name="connsiteY9" fmla="*/ 3895244 h 4728394"/>
                <a:gd name="connsiteX10" fmla="*/ 3724803 w 4466897"/>
                <a:gd name="connsiteY10" fmla="*/ 3818463 h 4728394"/>
                <a:gd name="connsiteX11" fmla="*/ 4066831 w 4466897"/>
                <a:gd name="connsiteY11" fmla="*/ 3427574 h 4728394"/>
                <a:gd name="connsiteX12" fmla="*/ 4248315 w 4466897"/>
                <a:gd name="connsiteY12" fmla="*/ 3029705 h 4728394"/>
                <a:gd name="connsiteX13" fmla="*/ 4353017 w 4466897"/>
                <a:gd name="connsiteY13" fmla="*/ 2708618 h 4728394"/>
                <a:gd name="connsiteX14" fmla="*/ 4380938 w 4466897"/>
                <a:gd name="connsiteY14" fmla="*/ 2415452 h 4728394"/>
                <a:gd name="connsiteX15" fmla="*/ 3983069 w 4466897"/>
                <a:gd name="connsiteY15" fmla="*/ 2736539 h 4728394"/>
                <a:gd name="connsiteX16" fmla="*/ 4380938 w 4466897"/>
                <a:gd name="connsiteY16" fmla="*/ 2073425 h 4728394"/>
                <a:gd name="connsiteX17" fmla="*/ 4464699 w 4466897"/>
                <a:gd name="connsiteY17" fmla="*/ 1605754 h 4728394"/>
                <a:gd name="connsiteX18" fmla="*/ 4332077 w 4466897"/>
                <a:gd name="connsiteY18" fmla="*/ 1389370 h 4728394"/>
                <a:gd name="connsiteX19" fmla="*/ 4094751 w 4466897"/>
                <a:gd name="connsiteY19" fmla="*/ 1619715 h 4728394"/>
                <a:gd name="connsiteX20" fmla="*/ 4339057 w 4466897"/>
                <a:gd name="connsiteY20" fmla="*/ 1186945 h 4728394"/>
                <a:gd name="connsiteX21" fmla="*/ 4248315 w 4466897"/>
                <a:gd name="connsiteY21" fmla="*/ 663434 h 4728394"/>
                <a:gd name="connsiteX22" fmla="*/ 4115692 w 4466897"/>
                <a:gd name="connsiteY22" fmla="*/ 279525 h 4728394"/>
                <a:gd name="connsiteX23" fmla="*/ 4178513 w 4466897"/>
                <a:gd name="connsiteY23" fmla="*/ 49180 h 4728394"/>
                <a:gd name="connsiteX24" fmla="*/ 3948168 w 4466897"/>
                <a:gd name="connsiteY24" fmla="*/ 56160 h 4728394"/>
                <a:gd name="connsiteX25" fmla="*/ 3459557 w 4466897"/>
                <a:gd name="connsiteY25" fmla="*/ 49180 h 4728394"/>
                <a:gd name="connsiteX26" fmla="*/ 3159411 w 4466897"/>
                <a:gd name="connsiteY26" fmla="*/ 105021 h 4728394"/>
                <a:gd name="connsiteX27" fmla="*/ 2970947 w 4466897"/>
                <a:gd name="connsiteY27" fmla="*/ 237644 h 4728394"/>
                <a:gd name="connsiteX28" fmla="*/ 2838324 w 4466897"/>
                <a:gd name="connsiteY28" fmla="*/ 530811 h 4728394"/>
                <a:gd name="connsiteX29" fmla="*/ 2698721 w 4466897"/>
                <a:gd name="connsiteY29" fmla="*/ 467989 h 4728394"/>
                <a:gd name="connsiteX30" fmla="*/ 2922086 w 4466897"/>
                <a:gd name="connsiteY30" fmla="*/ 146902 h 4728394"/>
                <a:gd name="connsiteX31" fmla="*/ 2901145 w 4466897"/>
                <a:gd name="connsiteY31" fmla="*/ 319 h 4728394"/>
                <a:gd name="connsiteX32" fmla="*/ 2238031 w 4466897"/>
                <a:gd name="connsiteY32" fmla="*/ 181803 h 4728394"/>
                <a:gd name="connsiteX33" fmla="*/ 2000706 w 4466897"/>
                <a:gd name="connsiteY33" fmla="*/ 328386 h 4728394"/>
                <a:gd name="connsiteX34" fmla="*/ 1937884 w 4466897"/>
                <a:gd name="connsiteY34" fmla="*/ 614573 h 4728394"/>
                <a:gd name="connsiteX35" fmla="*/ 1923924 w 4466897"/>
                <a:gd name="connsiteY35" fmla="*/ 1005461 h 4728394"/>
                <a:gd name="connsiteX36" fmla="*/ 1812241 w 4466897"/>
                <a:gd name="connsiteY36" fmla="*/ 747196 h 4728394"/>
                <a:gd name="connsiteX37" fmla="*/ 1826202 w 4466897"/>
                <a:gd name="connsiteY37" fmla="*/ 502890 h 4728394"/>
                <a:gd name="connsiteX38" fmla="*/ 1812241 w 4466897"/>
                <a:gd name="connsiteY38" fmla="*/ 377247 h 4728394"/>
                <a:gd name="connsiteX39" fmla="*/ 1379472 w 4466897"/>
                <a:gd name="connsiteY39" fmla="*/ 509870 h 4728394"/>
                <a:gd name="connsiteX40" fmla="*/ 1072345 w 4466897"/>
                <a:gd name="connsiteY40" fmla="*/ 698334 h 4728394"/>
                <a:gd name="connsiteX41" fmla="*/ 835020 w 4466897"/>
                <a:gd name="connsiteY41" fmla="*/ 1040362 h 4728394"/>
                <a:gd name="connsiteX42" fmla="*/ 674477 w 4466897"/>
                <a:gd name="connsiteY42" fmla="*/ 1298628 h 4728394"/>
                <a:gd name="connsiteX43" fmla="*/ 646556 w 4466897"/>
                <a:gd name="connsiteY43" fmla="*/ 1598774 h 4728394"/>
                <a:gd name="connsiteX44" fmla="*/ 814080 w 4466897"/>
                <a:gd name="connsiteY44" fmla="*/ 1954762 h 4728394"/>
                <a:gd name="connsiteX45" fmla="*/ 751258 w 4466897"/>
                <a:gd name="connsiteY45" fmla="*/ 2017583 h 4728394"/>
                <a:gd name="connsiteX46" fmla="*/ 604675 w 4466897"/>
                <a:gd name="connsiteY46" fmla="*/ 1605754 h 4728394"/>
                <a:gd name="connsiteX47" fmla="*/ 527893 w 4466897"/>
                <a:gd name="connsiteY47" fmla="*/ 1445211 h 4728394"/>
                <a:gd name="connsiteX48" fmla="*/ 339429 w 4466897"/>
                <a:gd name="connsiteY48" fmla="*/ 1724417 h 4728394"/>
                <a:gd name="connsiteX49" fmla="*/ 102104 w 4466897"/>
                <a:gd name="connsiteY49" fmla="*/ 2024563 h 4728394"/>
                <a:gd name="connsiteX50" fmla="*/ 116064 w 4466897"/>
                <a:gd name="connsiteY50" fmla="*/ 1975702 h 4728394"/>
                <a:gd name="connsiteX0" fmla="*/ 116064 w 4466897"/>
                <a:gd name="connsiteY0" fmla="*/ 1975702 h 4728394"/>
                <a:gd name="connsiteX1" fmla="*/ 25322 w 4466897"/>
                <a:gd name="connsiteY1" fmla="*/ 3029705 h 4728394"/>
                <a:gd name="connsiteX2" fmla="*/ 639576 w 4466897"/>
                <a:gd name="connsiteY2" fmla="*/ 3762621 h 4728394"/>
                <a:gd name="connsiteX3" fmla="*/ 1191008 w 4466897"/>
                <a:gd name="connsiteY3" fmla="*/ 3797522 h 4728394"/>
                <a:gd name="connsiteX4" fmla="*/ 1295710 w 4466897"/>
                <a:gd name="connsiteY4" fmla="*/ 4258212 h 4728394"/>
                <a:gd name="connsiteX5" fmla="*/ 1805261 w 4466897"/>
                <a:gd name="connsiteY5" fmla="*/ 4600240 h 4728394"/>
                <a:gd name="connsiteX6" fmla="*/ 2600999 w 4466897"/>
                <a:gd name="connsiteY6" fmla="*/ 4718902 h 4728394"/>
                <a:gd name="connsiteX7" fmla="*/ 3319954 w 4466897"/>
                <a:gd name="connsiteY7" fmla="*/ 4376875 h 4728394"/>
                <a:gd name="connsiteX8" fmla="*/ 3536339 w 4466897"/>
                <a:gd name="connsiteY8" fmla="*/ 4104649 h 4728394"/>
                <a:gd name="connsiteX9" fmla="*/ 3166391 w 4466897"/>
                <a:gd name="connsiteY9" fmla="*/ 3867323 h 4728394"/>
                <a:gd name="connsiteX10" fmla="*/ 3724803 w 4466897"/>
                <a:gd name="connsiteY10" fmla="*/ 3818463 h 4728394"/>
                <a:gd name="connsiteX11" fmla="*/ 4066831 w 4466897"/>
                <a:gd name="connsiteY11" fmla="*/ 3427574 h 4728394"/>
                <a:gd name="connsiteX12" fmla="*/ 4248315 w 4466897"/>
                <a:gd name="connsiteY12" fmla="*/ 3029705 h 4728394"/>
                <a:gd name="connsiteX13" fmla="*/ 4353017 w 4466897"/>
                <a:gd name="connsiteY13" fmla="*/ 2708618 h 4728394"/>
                <a:gd name="connsiteX14" fmla="*/ 4380938 w 4466897"/>
                <a:gd name="connsiteY14" fmla="*/ 2415452 h 4728394"/>
                <a:gd name="connsiteX15" fmla="*/ 3983069 w 4466897"/>
                <a:gd name="connsiteY15" fmla="*/ 2736539 h 4728394"/>
                <a:gd name="connsiteX16" fmla="*/ 4380938 w 4466897"/>
                <a:gd name="connsiteY16" fmla="*/ 2073425 h 4728394"/>
                <a:gd name="connsiteX17" fmla="*/ 4464699 w 4466897"/>
                <a:gd name="connsiteY17" fmla="*/ 1605754 h 4728394"/>
                <a:gd name="connsiteX18" fmla="*/ 4332077 w 4466897"/>
                <a:gd name="connsiteY18" fmla="*/ 1389370 h 4728394"/>
                <a:gd name="connsiteX19" fmla="*/ 4094751 w 4466897"/>
                <a:gd name="connsiteY19" fmla="*/ 1619715 h 4728394"/>
                <a:gd name="connsiteX20" fmla="*/ 4339057 w 4466897"/>
                <a:gd name="connsiteY20" fmla="*/ 1186945 h 4728394"/>
                <a:gd name="connsiteX21" fmla="*/ 4248315 w 4466897"/>
                <a:gd name="connsiteY21" fmla="*/ 663434 h 4728394"/>
                <a:gd name="connsiteX22" fmla="*/ 4115692 w 4466897"/>
                <a:gd name="connsiteY22" fmla="*/ 279525 h 4728394"/>
                <a:gd name="connsiteX23" fmla="*/ 4178513 w 4466897"/>
                <a:gd name="connsiteY23" fmla="*/ 49180 h 4728394"/>
                <a:gd name="connsiteX24" fmla="*/ 3948168 w 4466897"/>
                <a:gd name="connsiteY24" fmla="*/ 56160 h 4728394"/>
                <a:gd name="connsiteX25" fmla="*/ 3459557 w 4466897"/>
                <a:gd name="connsiteY25" fmla="*/ 49180 h 4728394"/>
                <a:gd name="connsiteX26" fmla="*/ 3159411 w 4466897"/>
                <a:gd name="connsiteY26" fmla="*/ 105021 h 4728394"/>
                <a:gd name="connsiteX27" fmla="*/ 2970947 w 4466897"/>
                <a:gd name="connsiteY27" fmla="*/ 237644 h 4728394"/>
                <a:gd name="connsiteX28" fmla="*/ 2838324 w 4466897"/>
                <a:gd name="connsiteY28" fmla="*/ 530811 h 4728394"/>
                <a:gd name="connsiteX29" fmla="*/ 2698721 w 4466897"/>
                <a:gd name="connsiteY29" fmla="*/ 467989 h 4728394"/>
                <a:gd name="connsiteX30" fmla="*/ 2922086 w 4466897"/>
                <a:gd name="connsiteY30" fmla="*/ 146902 h 4728394"/>
                <a:gd name="connsiteX31" fmla="*/ 2901145 w 4466897"/>
                <a:gd name="connsiteY31" fmla="*/ 319 h 4728394"/>
                <a:gd name="connsiteX32" fmla="*/ 2238031 w 4466897"/>
                <a:gd name="connsiteY32" fmla="*/ 181803 h 4728394"/>
                <a:gd name="connsiteX33" fmla="*/ 2000706 w 4466897"/>
                <a:gd name="connsiteY33" fmla="*/ 328386 h 4728394"/>
                <a:gd name="connsiteX34" fmla="*/ 1937884 w 4466897"/>
                <a:gd name="connsiteY34" fmla="*/ 614573 h 4728394"/>
                <a:gd name="connsiteX35" fmla="*/ 1923924 w 4466897"/>
                <a:gd name="connsiteY35" fmla="*/ 1005461 h 4728394"/>
                <a:gd name="connsiteX36" fmla="*/ 1812241 w 4466897"/>
                <a:gd name="connsiteY36" fmla="*/ 747196 h 4728394"/>
                <a:gd name="connsiteX37" fmla="*/ 1826202 w 4466897"/>
                <a:gd name="connsiteY37" fmla="*/ 502890 h 4728394"/>
                <a:gd name="connsiteX38" fmla="*/ 1812241 w 4466897"/>
                <a:gd name="connsiteY38" fmla="*/ 377247 h 4728394"/>
                <a:gd name="connsiteX39" fmla="*/ 1379472 w 4466897"/>
                <a:gd name="connsiteY39" fmla="*/ 509870 h 4728394"/>
                <a:gd name="connsiteX40" fmla="*/ 1072345 w 4466897"/>
                <a:gd name="connsiteY40" fmla="*/ 698334 h 4728394"/>
                <a:gd name="connsiteX41" fmla="*/ 835020 w 4466897"/>
                <a:gd name="connsiteY41" fmla="*/ 1040362 h 4728394"/>
                <a:gd name="connsiteX42" fmla="*/ 674477 w 4466897"/>
                <a:gd name="connsiteY42" fmla="*/ 1298628 h 4728394"/>
                <a:gd name="connsiteX43" fmla="*/ 646556 w 4466897"/>
                <a:gd name="connsiteY43" fmla="*/ 1598774 h 4728394"/>
                <a:gd name="connsiteX44" fmla="*/ 814080 w 4466897"/>
                <a:gd name="connsiteY44" fmla="*/ 1954762 h 4728394"/>
                <a:gd name="connsiteX45" fmla="*/ 751258 w 4466897"/>
                <a:gd name="connsiteY45" fmla="*/ 2017583 h 4728394"/>
                <a:gd name="connsiteX46" fmla="*/ 604675 w 4466897"/>
                <a:gd name="connsiteY46" fmla="*/ 1605754 h 4728394"/>
                <a:gd name="connsiteX47" fmla="*/ 527893 w 4466897"/>
                <a:gd name="connsiteY47" fmla="*/ 1445211 h 4728394"/>
                <a:gd name="connsiteX48" fmla="*/ 339429 w 4466897"/>
                <a:gd name="connsiteY48" fmla="*/ 1724417 h 4728394"/>
                <a:gd name="connsiteX49" fmla="*/ 102104 w 4466897"/>
                <a:gd name="connsiteY49" fmla="*/ 2024563 h 4728394"/>
                <a:gd name="connsiteX50" fmla="*/ 116064 w 4466897"/>
                <a:gd name="connsiteY50" fmla="*/ 1975702 h 4728394"/>
                <a:gd name="connsiteX0" fmla="*/ 116064 w 4466897"/>
                <a:gd name="connsiteY0" fmla="*/ 1975702 h 4733143"/>
                <a:gd name="connsiteX1" fmla="*/ 25322 w 4466897"/>
                <a:gd name="connsiteY1" fmla="*/ 3029705 h 4733143"/>
                <a:gd name="connsiteX2" fmla="*/ 639576 w 4466897"/>
                <a:gd name="connsiteY2" fmla="*/ 3762621 h 4733143"/>
                <a:gd name="connsiteX3" fmla="*/ 1191008 w 4466897"/>
                <a:gd name="connsiteY3" fmla="*/ 3797522 h 4733143"/>
                <a:gd name="connsiteX4" fmla="*/ 1295710 w 4466897"/>
                <a:gd name="connsiteY4" fmla="*/ 4258212 h 4733143"/>
                <a:gd name="connsiteX5" fmla="*/ 1805261 w 4466897"/>
                <a:gd name="connsiteY5" fmla="*/ 4600240 h 4733143"/>
                <a:gd name="connsiteX6" fmla="*/ 2600999 w 4466897"/>
                <a:gd name="connsiteY6" fmla="*/ 4718902 h 4733143"/>
                <a:gd name="connsiteX7" fmla="*/ 3201292 w 4466897"/>
                <a:gd name="connsiteY7" fmla="*/ 4300093 h 4733143"/>
                <a:gd name="connsiteX8" fmla="*/ 3536339 w 4466897"/>
                <a:gd name="connsiteY8" fmla="*/ 4104649 h 4733143"/>
                <a:gd name="connsiteX9" fmla="*/ 3166391 w 4466897"/>
                <a:gd name="connsiteY9" fmla="*/ 3867323 h 4733143"/>
                <a:gd name="connsiteX10" fmla="*/ 3724803 w 4466897"/>
                <a:gd name="connsiteY10" fmla="*/ 3818463 h 4733143"/>
                <a:gd name="connsiteX11" fmla="*/ 4066831 w 4466897"/>
                <a:gd name="connsiteY11" fmla="*/ 3427574 h 4733143"/>
                <a:gd name="connsiteX12" fmla="*/ 4248315 w 4466897"/>
                <a:gd name="connsiteY12" fmla="*/ 3029705 h 4733143"/>
                <a:gd name="connsiteX13" fmla="*/ 4353017 w 4466897"/>
                <a:gd name="connsiteY13" fmla="*/ 2708618 h 4733143"/>
                <a:gd name="connsiteX14" fmla="*/ 4380938 w 4466897"/>
                <a:gd name="connsiteY14" fmla="*/ 2415452 h 4733143"/>
                <a:gd name="connsiteX15" fmla="*/ 3983069 w 4466897"/>
                <a:gd name="connsiteY15" fmla="*/ 2736539 h 4733143"/>
                <a:gd name="connsiteX16" fmla="*/ 4380938 w 4466897"/>
                <a:gd name="connsiteY16" fmla="*/ 2073425 h 4733143"/>
                <a:gd name="connsiteX17" fmla="*/ 4464699 w 4466897"/>
                <a:gd name="connsiteY17" fmla="*/ 1605754 h 4733143"/>
                <a:gd name="connsiteX18" fmla="*/ 4332077 w 4466897"/>
                <a:gd name="connsiteY18" fmla="*/ 1389370 h 4733143"/>
                <a:gd name="connsiteX19" fmla="*/ 4094751 w 4466897"/>
                <a:gd name="connsiteY19" fmla="*/ 1619715 h 4733143"/>
                <a:gd name="connsiteX20" fmla="*/ 4339057 w 4466897"/>
                <a:gd name="connsiteY20" fmla="*/ 1186945 h 4733143"/>
                <a:gd name="connsiteX21" fmla="*/ 4248315 w 4466897"/>
                <a:gd name="connsiteY21" fmla="*/ 663434 h 4733143"/>
                <a:gd name="connsiteX22" fmla="*/ 4115692 w 4466897"/>
                <a:gd name="connsiteY22" fmla="*/ 279525 h 4733143"/>
                <a:gd name="connsiteX23" fmla="*/ 4178513 w 4466897"/>
                <a:gd name="connsiteY23" fmla="*/ 49180 h 4733143"/>
                <a:gd name="connsiteX24" fmla="*/ 3948168 w 4466897"/>
                <a:gd name="connsiteY24" fmla="*/ 56160 h 4733143"/>
                <a:gd name="connsiteX25" fmla="*/ 3459557 w 4466897"/>
                <a:gd name="connsiteY25" fmla="*/ 49180 h 4733143"/>
                <a:gd name="connsiteX26" fmla="*/ 3159411 w 4466897"/>
                <a:gd name="connsiteY26" fmla="*/ 105021 h 4733143"/>
                <a:gd name="connsiteX27" fmla="*/ 2970947 w 4466897"/>
                <a:gd name="connsiteY27" fmla="*/ 237644 h 4733143"/>
                <a:gd name="connsiteX28" fmla="*/ 2838324 w 4466897"/>
                <a:gd name="connsiteY28" fmla="*/ 530811 h 4733143"/>
                <a:gd name="connsiteX29" fmla="*/ 2698721 w 4466897"/>
                <a:gd name="connsiteY29" fmla="*/ 467989 h 4733143"/>
                <a:gd name="connsiteX30" fmla="*/ 2922086 w 4466897"/>
                <a:gd name="connsiteY30" fmla="*/ 146902 h 4733143"/>
                <a:gd name="connsiteX31" fmla="*/ 2901145 w 4466897"/>
                <a:gd name="connsiteY31" fmla="*/ 319 h 4733143"/>
                <a:gd name="connsiteX32" fmla="*/ 2238031 w 4466897"/>
                <a:gd name="connsiteY32" fmla="*/ 181803 h 4733143"/>
                <a:gd name="connsiteX33" fmla="*/ 2000706 w 4466897"/>
                <a:gd name="connsiteY33" fmla="*/ 328386 h 4733143"/>
                <a:gd name="connsiteX34" fmla="*/ 1937884 w 4466897"/>
                <a:gd name="connsiteY34" fmla="*/ 614573 h 4733143"/>
                <a:gd name="connsiteX35" fmla="*/ 1923924 w 4466897"/>
                <a:gd name="connsiteY35" fmla="*/ 1005461 h 4733143"/>
                <a:gd name="connsiteX36" fmla="*/ 1812241 w 4466897"/>
                <a:gd name="connsiteY36" fmla="*/ 747196 h 4733143"/>
                <a:gd name="connsiteX37" fmla="*/ 1826202 w 4466897"/>
                <a:gd name="connsiteY37" fmla="*/ 502890 h 4733143"/>
                <a:gd name="connsiteX38" fmla="*/ 1812241 w 4466897"/>
                <a:gd name="connsiteY38" fmla="*/ 377247 h 4733143"/>
                <a:gd name="connsiteX39" fmla="*/ 1379472 w 4466897"/>
                <a:gd name="connsiteY39" fmla="*/ 509870 h 4733143"/>
                <a:gd name="connsiteX40" fmla="*/ 1072345 w 4466897"/>
                <a:gd name="connsiteY40" fmla="*/ 698334 h 4733143"/>
                <a:gd name="connsiteX41" fmla="*/ 835020 w 4466897"/>
                <a:gd name="connsiteY41" fmla="*/ 1040362 h 4733143"/>
                <a:gd name="connsiteX42" fmla="*/ 674477 w 4466897"/>
                <a:gd name="connsiteY42" fmla="*/ 1298628 h 4733143"/>
                <a:gd name="connsiteX43" fmla="*/ 646556 w 4466897"/>
                <a:gd name="connsiteY43" fmla="*/ 1598774 h 4733143"/>
                <a:gd name="connsiteX44" fmla="*/ 814080 w 4466897"/>
                <a:gd name="connsiteY44" fmla="*/ 1954762 h 4733143"/>
                <a:gd name="connsiteX45" fmla="*/ 751258 w 4466897"/>
                <a:gd name="connsiteY45" fmla="*/ 2017583 h 4733143"/>
                <a:gd name="connsiteX46" fmla="*/ 604675 w 4466897"/>
                <a:gd name="connsiteY46" fmla="*/ 1605754 h 4733143"/>
                <a:gd name="connsiteX47" fmla="*/ 527893 w 4466897"/>
                <a:gd name="connsiteY47" fmla="*/ 1445211 h 4733143"/>
                <a:gd name="connsiteX48" fmla="*/ 339429 w 4466897"/>
                <a:gd name="connsiteY48" fmla="*/ 1724417 h 4733143"/>
                <a:gd name="connsiteX49" fmla="*/ 102104 w 4466897"/>
                <a:gd name="connsiteY49" fmla="*/ 2024563 h 4733143"/>
                <a:gd name="connsiteX50" fmla="*/ 116064 w 4466897"/>
                <a:gd name="connsiteY50" fmla="*/ 1975702 h 4733143"/>
                <a:gd name="connsiteX0" fmla="*/ 116064 w 4466897"/>
                <a:gd name="connsiteY0" fmla="*/ 1975702 h 4690095"/>
                <a:gd name="connsiteX1" fmla="*/ 25322 w 4466897"/>
                <a:gd name="connsiteY1" fmla="*/ 3029705 h 4690095"/>
                <a:gd name="connsiteX2" fmla="*/ 639576 w 4466897"/>
                <a:gd name="connsiteY2" fmla="*/ 3762621 h 4690095"/>
                <a:gd name="connsiteX3" fmla="*/ 1191008 w 4466897"/>
                <a:gd name="connsiteY3" fmla="*/ 3797522 h 4690095"/>
                <a:gd name="connsiteX4" fmla="*/ 1295710 w 4466897"/>
                <a:gd name="connsiteY4" fmla="*/ 4258212 h 4690095"/>
                <a:gd name="connsiteX5" fmla="*/ 1805261 w 4466897"/>
                <a:gd name="connsiteY5" fmla="*/ 4600240 h 4690095"/>
                <a:gd name="connsiteX6" fmla="*/ 2426495 w 4466897"/>
                <a:gd name="connsiteY6" fmla="*/ 4670041 h 4690095"/>
                <a:gd name="connsiteX7" fmla="*/ 3201292 w 4466897"/>
                <a:gd name="connsiteY7" fmla="*/ 4300093 h 4690095"/>
                <a:gd name="connsiteX8" fmla="*/ 3536339 w 4466897"/>
                <a:gd name="connsiteY8" fmla="*/ 4104649 h 4690095"/>
                <a:gd name="connsiteX9" fmla="*/ 3166391 w 4466897"/>
                <a:gd name="connsiteY9" fmla="*/ 3867323 h 4690095"/>
                <a:gd name="connsiteX10" fmla="*/ 3724803 w 4466897"/>
                <a:gd name="connsiteY10" fmla="*/ 3818463 h 4690095"/>
                <a:gd name="connsiteX11" fmla="*/ 4066831 w 4466897"/>
                <a:gd name="connsiteY11" fmla="*/ 3427574 h 4690095"/>
                <a:gd name="connsiteX12" fmla="*/ 4248315 w 4466897"/>
                <a:gd name="connsiteY12" fmla="*/ 3029705 h 4690095"/>
                <a:gd name="connsiteX13" fmla="*/ 4353017 w 4466897"/>
                <a:gd name="connsiteY13" fmla="*/ 2708618 h 4690095"/>
                <a:gd name="connsiteX14" fmla="*/ 4380938 w 4466897"/>
                <a:gd name="connsiteY14" fmla="*/ 2415452 h 4690095"/>
                <a:gd name="connsiteX15" fmla="*/ 3983069 w 4466897"/>
                <a:gd name="connsiteY15" fmla="*/ 2736539 h 4690095"/>
                <a:gd name="connsiteX16" fmla="*/ 4380938 w 4466897"/>
                <a:gd name="connsiteY16" fmla="*/ 2073425 h 4690095"/>
                <a:gd name="connsiteX17" fmla="*/ 4464699 w 4466897"/>
                <a:gd name="connsiteY17" fmla="*/ 1605754 h 4690095"/>
                <a:gd name="connsiteX18" fmla="*/ 4332077 w 4466897"/>
                <a:gd name="connsiteY18" fmla="*/ 1389370 h 4690095"/>
                <a:gd name="connsiteX19" fmla="*/ 4094751 w 4466897"/>
                <a:gd name="connsiteY19" fmla="*/ 1619715 h 4690095"/>
                <a:gd name="connsiteX20" fmla="*/ 4339057 w 4466897"/>
                <a:gd name="connsiteY20" fmla="*/ 1186945 h 4690095"/>
                <a:gd name="connsiteX21" fmla="*/ 4248315 w 4466897"/>
                <a:gd name="connsiteY21" fmla="*/ 663434 h 4690095"/>
                <a:gd name="connsiteX22" fmla="*/ 4115692 w 4466897"/>
                <a:gd name="connsiteY22" fmla="*/ 279525 h 4690095"/>
                <a:gd name="connsiteX23" fmla="*/ 4178513 w 4466897"/>
                <a:gd name="connsiteY23" fmla="*/ 49180 h 4690095"/>
                <a:gd name="connsiteX24" fmla="*/ 3948168 w 4466897"/>
                <a:gd name="connsiteY24" fmla="*/ 56160 h 4690095"/>
                <a:gd name="connsiteX25" fmla="*/ 3459557 w 4466897"/>
                <a:gd name="connsiteY25" fmla="*/ 49180 h 4690095"/>
                <a:gd name="connsiteX26" fmla="*/ 3159411 w 4466897"/>
                <a:gd name="connsiteY26" fmla="*/ 105021 h 4690095"/>
                <a:gd name="connsiteX27" fmla="*/ 2970947 w 4466897"/>
                <a:gd name="connsiteY27" fmla="*/ 237644 h 4690095"/>
                <a:gd name="connsiteX28" fmla="*/ 2838324 w 4466897"/>
                <a:gd name="connsiteY28" fmla="*/ 530811 h 4690095"/>
                <a:gd name="connsiteX29" fmla="*/ 2698721 w 4466897"/>
                <a:gd name="connsiteY29" fmla="*/ 467989 h 4690095"/>
                <a:gd name="connsiteX30" fmla="*/ 2922086 w 4466897"/>
                <a:gd name="connsiteY30" fmla="*/ 146902 h 4690095"/>
                <a:gd name="connsiteX31" fmla="*/ 2901145 w 4466897"/>
                <a:gd name="connsiteY31" fmla="*/ 319 h 4690095"/>
                <a:gd name="connsiteX32" fmla="*/ 2238031 w 4466897"/>
                <a:gd name="connsiteY32" fmla="*/ 181803 h 4690095"/>
                <a:gd name="connsiteX33" fmla="*/ 2000706 w 4466897"/>
                <a:gd name="connsiteY33" fmla="*/ 328386 h 4690095"/>
                <a:gd name="connsiteX34" fmla="*/ 1937884 w 4466897"/>
                <a:gd name="connsiteY34" fmla="*/ 614573 h 4690095"/>
                <a:gd name="connsiteX35" fmla="*/ 1923924 w 4466897"/>
                <a:gd name="connsiteY35" fmla="*/ 1005461 h 4690095"/>
                <a:gd name="connsiteX36" fmla="*/ 1812241 w 4466897"/>
                <a:gd name="connsiteY36" fmla="*/ 747196 h 4690095"/>
                <a:gd name="connsiteX37" fmla="*/ 1826202 w 4466897"/>
                <a:gd name="connsiteY37" fmla="*/ 502890 h 4690095"/>
                <a:gd name="connsiteX38" fmla="*/ 1812241 w 4466897"/>
                <a:gd name="connsiteY38" fmla="*/ 377247 h 4690095"/>
                <a:gd name="connsiteX39" fmla="*/ 1379472 w 4466897"/>
                <a:gd name="connsiteY39" fmla="*/ 509870 h 4690095"/>
                <a:gd name="connsiteX40" fmla="*/ 1072345 w 4466897"/>
                <a:gd name="connsiteY40" fmla="*/ 698334 h 4690095"/>
                <a:gd name="connsiteX41" fmla="*/ 835020 w 4466897"/>
                <a:gd name="connsiteY41" fmla="*/ 1040362 h 4690095"/>
                <a:gd name="connsiteX42" fmla="*/ 674477 w 4466897"/>
                <a:gd name="connsiteY42" fmla="*/ 1298628 h 4690095"/>
                <a:gd name="connsiteX43" fmla="*/ 646556 w 4466897"/>
                <a:gd name="connsiteY43" fmla="*/ 1598774 h 4690095"/>
                <a:gd name="connsiteX44" fmla="*/ 814080 w 4466897"/>
                <a:gd name="connsiteY44" fmla="*/ 1954762 h 4690095"/>
                <a:gd name="connsiteX45" fmla="*/ 751258 w 4466897"/>
                <a:gd name="connsiteY45" fmla="*/ 2017583 h 4690095"/>
                <a:gd name="connsiteX46" fmla="*/ 604675 w 4466897"/>
                <a:gd name="connsiteY46" fmla="*/ 1605754 h 4690095"/>
                <a:gd name="connsiteX47" fmla="*/ 527893 w 4466897"/>
                <a:gd name="connsiteY47" fmla="*/ 1445211 h 4690095"/>
                <a:gd name="connsiteX48" fmla="*/ 339429 w 4466897"/>
                <a:gd name="connsiteY48" fmla="*/ 1724417 h 4690095"/>
                <a:gd name="connsiteX49" fmla="*/ 102104 w 4466897"/>
                <a:gd name="connsiteY49" fmla="*/ 2024563 h 4690095"/>
                <a:gd name="connsiteX50" fmla="*/ 116064 w 4466897"/>
                <a:gd name="connsiteY50" fmla="*/ 1975702 h 4690095"/>
                <a:gd name="connsiteX0" fmla="*/ 116064 w 4466897"/>
                <a:gd name="connsiteY0" fmla="*/ 1975702 h 4676002"/>
                <a:gd name="connsiteX1" fmla="*/ 25322 w 4466897"/>
                <a:gd name="connsiteY1" fmla="*/ 3029705 h 4676002"/>
                <a:gd name="connsiteX2" fmla="*/ 639576 w 4466897"/>
                <a:gd name="connsiteY2" fmla="*/ 3762621 h 4676002"/>
                <a:gd name="connsiteX3" fmla="*/ 1191008 w 4466897"/>
                <a:gd name="connsiteY3" fmla="*/ 3797522 h 4676002"/>
                <a:gd name="connsiteX4" fmla="*/ 1295710 w 4466897"/>
                <a:gd name="connsiteY4" fmla="*/ 4258212 h 4676002"/>
                <a:gd name="connsiteX5" fmla="*/ 1721499 w 4466897"/>
                <a:gd name="connsiteY5" fmla="*/ 4509498 h 4676002"/>
                <a:gd name="connsiteX6" fmla="*/ 2426495 w 4466897"/>
                <a:gd name="connsiteY6" fmla="*/ 4670041 h 4676002"/>
                <a:gd name="connsiteX7" fmla="*/ 3201292 w 4466897"/>
                <a:gd name="connsiteY7" fmla="*/ 4300093 h 4676002"/>
                <a:gd name="connsiteX8" fmla="*/ 3536339 w 4466897"/>
                <a:gd name="connsiteY8" fmla="*/ 4104649 h 4676002"/>
                <a:gd name="connsiteX9" fmla="*/ 3166391 w 4466897"/>
                <a:gd name="connsiteY9" fmla="*/ 3867323 h 4676002"/>
                <a:gd name="connsiteX10" fmla="*/ 3724803 w 4466897"/>
                <a:gd name="connsiteY10" fmla="*/ 3818463 h 4676002"/>
                <a:gd name="connsiteX11" fmla="*/ 4066831 w 4466897"/>
                <a:gd name="connsiteY11" fmla="*/ 3427574 h 4676002"/>
                <a:gd name="connsiteX12" fmla="*/ 4248315 w 4466897"/>
                <a:gd name="connsiteY12" fmla="*/ 3029705 h 4676002"/>
                <a:gd name="connsiteX13" fmla="*/ 4353017 w 4466897"/>
                <a:gd name="connsiteY13" fmla="*/ 2708618 h 4676002"/>
                <a:gd name="connsiteX14" fmla="*/ 4380938 w 4466897"/>
                <a:gd name="connsiteY14" fmla="*/ 2415452 h 4676002"/>
                <a:gd name="connsiteX15" fmla="*/ 3983069 w 4466897"/>
                <a:gd name="connsiteY15" fmla="*/ 2736539 h 4676002"/>
                <a:gd name="connsiteX16" fmla="*/ 4380938 w 4466897"/>
                <a:gd name="connsiteY16" fmla="*/ 2073425 h 4676002"/>
                <a:gd name="connsiteX17" fmla="*/ 4464699 w 4466897"/>
                <a:gd name="connsiteY17" fmla="*/ 1605754 h 4676002"/>
                <a:gd name="connsiteX18" fmla="*/ 4332077 w 4466897"/>
                <a:gd name="connsiteY18" fmla="*/ 1389370 h 4676002"/>
                <a:gd name="connsiteX19" fmla="*/ 4094751 w 4466897"/>
                <a:gd name="connsiteY19" fmla="*/ 1619715 h 4676002"/>
                <a:gd name="connsiteX20" fmla="*/ 4339057 w 4466897"/>
                <a:gd name="connsiteY20" fmla="*/ 1186945 h 4676002"/>
                <a:gd name="connsiteX21" fmla="*/ 4248315 w 4466897"/>
                <a:gd name="connsiteY21" fmla="*/ 663434 h 4676002"/>
                <a:gd name="connsiteX22" fmla="*/ 4115692 w 4466897"/>
                <a:gd name="connsiteY22" fmla="*/ 279525 h 4676002"/>
                <a:gd name="connsiteX23" fmla="*/ 4178513 w 4466897"/>
                <a:gd name="connsiteY23" fmla="*/ 49180 h 4676002"/>
                <a:gd name="connsiteX24" fmla="*/ 3948168 w 4466897"/>
                <a:gd name="connsiteY24" fmla="*/ 56160 h 4676002"/>
                <a:gd name="connsiteX25" fmla="*/ 3459557 w 4466897"/>
                <a:gd name="connsiteY25" fmla="*/ 49180 h 4676002"/>
                <a:gd name="connsiteX26" fmla="*/ 3159411 w 4466897"/>
                <a:gd name="connsiteY26" fmla="*/ 105021 h 4676002"/>
                <a:gd name="connsiteX27" fmla="*/ 2970947 w 4466897"/>
                <a:gd name="connsiteY27" fmla="*/ 237644 h 4676002"/>
                <a:gd name="connsiteX28" fmla="*/ 2838324 w 4466897"/>
                <a:gd name="connsiteY28" fmla="*/ 530811 h 4676002"/>
                <a:gd name="connsiteX29" fmla="*/ 2698721 w 4466897"/>
                <a:gd name="connsiteY29" fmla="*/ 467989 h 4676002"/>
                <a:gd name="connsiteX30" fmla="*/ 2922086 w 4466897"/>
                <a:gd name="connsiteY30" fmla="*/ 146902 h 4676002"/>
                <a:gd name="connsiteX31" fmla="*/ 2901145 w 4466897"/>
                <a:gd name="connsiteY31" fmla="*/ 319 h 4676002"/>
                <a:gd name="connsiteX32" fmla="*/ 2238031 w 4466897"/>
                <a:gd name="connsiteY32" fmla="*/ 181803 h 4676002"/>
                <a:gd name="connsiteX33" fmla="*/ 2000706 w 4466897"/>
                <a:gd name="connsiteY33" fmla="*/ 328386 h 4676002"/>
                <a:gd name="connsiteX34" fmla="*/ 1937884 w 4466897"/>
                <a:gd name="connsiteY34" fmla="*/ 614573 h 4676002"/>
                <a:gd name="connsiteX35" fmla="*/ 1923924 w 4466897"/>
                <a:gd name="connsiteY35" fmla="*/ 1005461 h 4676002"/>
                <a:gd name="connsiteX36" fmla="*/ 1812241 w 4466897"/>
                <a:gd name="connsiteY36" fmla="*/ 747196 h 4676002"/>
                <a:gd name="connsiteX37" fmla="*/ 1826202 w 4466897"/>
                <a:gd name="connsiteY37" fmla="*/ 502890 h 4676002"/>
                <a:gd name="connsiteX38" fmla="*/ 1812241 w 4466897"/>
                <a:gd name="connsiteY38" fmla="*/ 377247 h 4676002"/>
                <a:gd name="connsiteX39" fmla="*/ 1379472 w 4466897"/>
                <a:gd name="connsiteY39" fmla="*/ 509870 h 4676002"/>
                <a:gd name="connsiteX40" fmla="*/ 1072345 w 4466897"/>
                <a:gd name="connsiteY40" fmla="*/ 698334 h 4676002"/>
                <a:gd name="connsiteX41" fmla="*/ 835020 w 4466897"/>
                <a:gd name="connsiteY41" fmla="*/ 1040362 h 4676002"/>
                <a:gd name="connsiteX42" fmla="*/ 674477 w 4466897"/>
                <a:gd name="connsiteY42" fmla="*/ 1298628 h 4676002"/>
                <a:gd name="connsiteX43" fmla="*/ 646556 w 4466897"/>
                <a:gd name="connsiteY43" fmla="*/ 1598774 h 4676002"/>
                <a:gd name="connsiteX44" fmla="*/ 814080 w 4466897"/>
                <a:gd name="connsiteY44" fmla="*/ 1954762 h 4676002"/>
                <a:gd name="connsiteX45" fmla="*/ 751258 w 4466897"/>
                <a:gd name="connsiteY45" fmla="*/ 2017583 h 4676002"/>
                <a:gd name="connsiteX46" fmla="*/ 604675 w 4466897"/>
                <a:gd name="connsiteY46" fmla="*/ 1605754 h 4676002"/>
                <a:gd name="connsiteX47" fmla="*/ 527893 w 4466897"/>
                <a:gd name="connsiteY47" fmla="*/ 1445211 h 4676002"/>
                <a:gd name="connsiteX48" fmla="*/ 339429 w 4466897"/>
                <a:gd name="connsiteY48" fmla="*/ 1724417 h 4676002"/>
                <a:gd name="connsiteX49" fmla="*/ 102104 w 4466897"/>
                <a:gd name="connsiteY49" fmla="*/ 2024563 h 4676002"/>
                <a:gd name="connsiteX50" fmla="*/ 116064 w 4466897"/>
                <a:gd name="connsiteY50" fmla="*/ 1975702 h 4676002"/>
                <a:gd name="connsiteX0" fmla="*/ 116064 w 4466897"/>
                <a:gd name="connsiteY0" fmla="*/ 1975702 h 4676455"/>
                <a:gd name="connsiteX1" fmla="*/ 25322 w 4466897"/>
                <a:gd name="connsiteY1" fmla="*/ 3029705 h 4676455"/>
                <a:gd name="connsiteX2" fmla="*/ 639576 w 4466897"/>
                <a:gd name="connsiteY2" fmla="*/ 3762621 h 4676455"/>
                <a:gd name="connsiteX3" fmla="*/ 1191008 w 4466897"/>
                <a:gd name="connsiteY3" fmla="*/ 3797522 h 4676455"/>
                <a:gd name="connsiteX4" fmla="*/ 1351551 w 4466897"/>
                <a:gd name="connsiteY4" fmla="*/ 4188411 h 4676455"/>
                <a:gd name="connsiteX5" fmla="*/ 1721499 w 4466897"/>
                <a:gd name="connsiteY5" fmla="*/ 4509498 h 4676455"/>
                <a:gd name="connsiteX6" fmla="*/ 2426495 w 4466897"/>
                <a:gd name="connsiteY6" fmla="*/ 4670041 h 4676455"/>
                <a:gd name="connsiteX7" fmla="*/ 3201292 w 4466897"/>
                <a:gd name="connsiteY7" fmla="*/ 4300093 h 4676455"/>
                <a:gd name="connsiteX8" fmla="*/ 3536339 w 4466897"/>
                <a:gd name="connsiteY8" fmla="*/ 4104649 h 4676455"/>
                <a:gd name="connsiteX9" fmla="*/ 3166391 w 4466897"/>
                <a:gd name="connsiteY9" fmla="*/ 3867323 h 4676455"/>
                <a:gd name="connsiteX10" fmla="*/ 3724803 w 4466897"/>
                <a:gd name="connsiteY10" fmla="*/ 3818463 h 4676455"/>
                <a:gd name="connsiteX11" fmla="*/ 4066831 w 4466897"/>
                <a:gd name="connsiteY11" fmla="*/ 3427574 h 4676455"/>
                <a:gd name="connsiteX12" fmla="*/ 4248315 w 4466897"/>
                <a:gd name="connsiteY12" fmla="*/ 3029705 h 4676455"/>
                <a:gd name="connsiteX13" fmla="*/ 4353017 w 4466897"/>
                <a:gd name="connsiteY13" fmla="*/ 2708618 h 4676455"/>
                <a:gd name="connsiteX14" fmla="*/ 4380938 w 4466897"/>
                <a:gd name="connsiteY14" fmla="*/ 2415452 h 4676455"/>
                <a:gd name="connsiteX15" fmla="*/ 3983069 w 4466897"/>
                <a:gd name="connsiteY15" fmla="*/ 2736539 h 4676455"/>
                <a:gd name="connsiteX16" fmla="*/ 4380938 w 4466897"/>
                <a:gd name="connsiteY16" fmla="*/ 2073425 h 4676455"/>
                <a:gd name="connsiteX17" fmla="*/ 4464699 w 4466897"/>
                <a:gd name="connsiteY17" fmla="*/ 1605754 h 4676455"/>
                <a:gd name="connsiteX18" fmla="*/ 4332077 w 4466897"/>
                <a:gd name="connsiteY18" fmla="*/ 1389370 h 4676455"/>
                <a:gd name="connsiteX19" fmla="*/ 4094751 w 4466897"/>
                <a:gd name="connsiteY19" fmla="*/ 1619715 h 4676455"/>
                <a:gd name="connsiteX20" fmla="*/ 4339057 w 4466897"/>
                <a:gd name="connsiteY20" fmla="*/ 1186945 h 4676455"/>
                <a:gd name="connsiteX21" fmla="*/ 4248315 w 4466897"/>
                <a:gd name="connsiteY21" fmla="*/ 663434 h 4676455"/>
                <a:gd name="connsiteX22" fmla="*/ 4115692 w 4466897"/>
                <a:gd name="connsiteY22" fmla="*/ 279525 h 4676455"/>
                <a:gd name="connsiteX23" fmla="*/ 4178513 w 4466897"/>
                <a:gd name="connsiteY23" fmla="*/ 49180 h 4676455"/>
                <a:gd name="connsiteX24" fmla="*/ 3948168 w 4466897"/>
                <a:gd name="connsiteY24" fmla="*/ 56160 h 4676455"/>
                <a:gd name="connsiteX25" fmla="*/ 3459557 w 4466897"/>
                <a:gd name="connsiteY25" fmla="*/ 49180 h 4676455"/>
                <a:gd name="connsiteX26" fmla="*/ 3159411 w 4466897"/>
                <a:gd name="connsiteY26" fmla="*/ 105021 h 4676455"/>
                <a:gd name="connsiteX27" fmla="*/ 2970947 w 4466897"/>
                <a:gd name="connsiteY27" fmla="*/ 237644 h 4676455"/>
                <a:gd name="connsiteX28" fmla="*/ 2838324 w 4466897"/>
                <a:gd name="connsiteY28" fmla="*/ 530811 h 4676455"/>
                <a:gd name="connsiteX29" fmla="*/ 2698721 w 4466897"/>
                <a:gd name="connsiteY29" fmla="*/ 467989 h 4676455"/>
                <a:gd name="connsiteX30" fmla="*/ 2922086 w 4466897"/>
                <a:gd name="connsiteY30" fmla="*/ 146902 h 4676455"/>
                <a:gd name="connsiteX31" fmla="*/ 2901145 w 4466897"/>
                <a:gd name="connsiteY31" fmla="*/ 319 h 4676455"/>
                <a:gd name="connsiteX32" fmla="*/ 2238031 w 4466897"/>
                <a:gd name="connsiteY32" fmla="*/ 181803 h 4676455"/>
                <a:gd name="connsiteX33" fmla="*/ 2000706 w 4466897"/>
                <a:gd name="connsiteY33" fmla="*/ 328386 h 4676455"/>
                <a:gd name="connsiteX34" fmla="*/ 1937884 w 4466897"/>
                <a:gd name="connsiteY34" fmla="*/ 614573 h 4676455"/>
                <a:gd name="connsiteX35" fmla="*/ 1923924 w 4466897"/>
                <a:gd name="connsiteY35" fmla="*/ 1005461 h 4676455"/>
                <a:gd name="connsiteX36" fmla="*/ 1812241 w 4466897"/>
                <a:gd name="connsiteY36" fmla="*/ 747196 h 4676455"/>
                <a:gd name="connsiteX37" fmla="*/ 1826202 w 4466897"/>
                <a:gd name="connsiteY37" fmla="*/ 502890 h 4676455"/>
                <a:gd name="connsiteX38" fmla="*/ 1812241 w 4466897"/>
                <a:gd name="connsiteY38" fmla="*/ 377247 h 4676455"/>
                <a:gd name="connsiteX39" fmla="*/ 1379472 w 4466897"/>
                <a:gd name="connsiteY39" fmla="*/ 509870 h 4676455"/>
                <a:gd name="connsiteX40" fmla="*/ 1072345 w 4466897"/>
                <a:gd name="connsiteY40" fmla="*/ 698334 h 4676455"/>
                <a:gd name="connsiteX41" fmla="*/ 835020 w 4466897"/>
                <a:gd name="connsiteY41" fmla="*/ 1040362 h 4676455"/>
                <a:gd name="connsiteX42" fmla="*/ 674477 w 4466897"/>
                <a:gd name="connsiteY42" fmla="*/ 1298628 h 4676455"/>
                <a:gd name="connsiteX43" fmla="*/ 646556 w 4466897"/>
                <a:gd name="connsiteY43" fmla="*/ 1598774 h 4676455"/>
                <a:gd name="connsiteX44" fmla="*/ 814080 w 4466897"/>
                <a:gd name="connsiteY44" fmla="*/ 1954762 h 4676455"/>
                <a:gd name="connsiteX45" fmla="*/ 751258 w 4466897"/>
                <a:gd name="connsiteY45" fmla="*/ 2017583 h 4676455"/>
                <a:gd name="connsiteX46" fmla="*/ 604675 w 4466897"/>
                <a:gd name="connsiteY46" fmla="*/ 1605754 h 4676455"/>
                <a:gd name="connsiteX47" fmla="*/ 527893 w 4466897"/>
                <a:gd name="connsiteY47" fmla="*/ 1445211 h 4676455"/>
                <a:gd name="connsiteX48" fmla="*/ 339429 w 4466897"/>
                <a:gd name="connsiteY48" fmla="*/ 1724417 h 4676455"/>
                <a:gd name="connsiteX49" fmla="*/ 102104 w 4466897"/>
                <a:gd name="connsiteY49" fmla="*/ 2024563 h 4676455"/>
                <a:gd name="connsiteX50" fmla="*/ 116064 w 4466897"/>
                <a:gd name="connsiteY50" fmla="*/ 1975702 h 4676455"/>
                <a:gd name="connsiteX0" fmla="*/ 116976 w 4467809"/>
                <a:gd name="connsiteY0" fmla="*/ 1975702 h 4676455"/>
                <a:gd name="connsiteX1" fmla="*/ 26234 w 4467809"/>
                <a:gd name="connsiteY1" fmla="*/ 3029705 h 4676455"/>
                <a:gd name="connsiteX2" fmla="*/ 654449 w 4467809"/>
                <a:gd name="connsiteY2" fmla="*/ 3629998 h 4676455"/>
                <a:gd name="connsiteX3" fmla="*/ 1191920 w 4467809"/>
                <a:gd name="connsiteY3" fmla="*/ 3797522 h 4676455"/>
                <a:gd name="connsiteX4" fmla="*/ 1352463 w 4467809"/>
                <a:gd name="connsiteY4" fmla="*/ 4188411 h 4676455"/>
                <a:gd name="connsiteX5" fmla="*/ 1722411 w 4467809"/>
                <a:gd name="connsiteY5" fmla="*/ 4509498 h 4676455"/>
                <a:gd name="connsiteX6" fmla="*/ 2427407 w 4467809"/>
                <a:gd name="connsiteY6" fmla="*/ 4670041 h 4676455"/>
                <a:gd name="connsiteX7" fmla="*/ 3202204 w 4467809"/>
                <a:gd name="connsiteY7" fmla="*/ 4300093 h 4676455"/>
                <a:gd name="connsiteX8" fmla="*/ 3537251 w 4467809"/>
                <a:gd name="connsiteY8" fmla="*/ 4104649 h 4676455"/>
                <a:gd name="connsiteX9" fmla="*/ 3167303 w 4467809"/>
                <a:gd name="connsiteY9" fmla="*/ 3867323 h 4676455"/>
                <a:gd name="connsiteX10" fmla="*/ 3725715 w 4467809"/>
                <a:gd name="connsiteY10" fmla="*/ 3818463 h 4676455"/>
                <a:gd name="connsiteX11" fmla="*/ 4067743 w 4467809"/>
                <a:gd name="connsiteY11" fmla="*/ 3427574 h 4676455"/>
                <a:gd name="connsiteX12" fmla="*/ 4249227 w 4467809"/>
                <a:gd name="connsiteY12" fmla="*/ 3029705 h 4676455"/>
                <a:gd name="connsiteX13" fmla="*/ 4353929 w 4467809"/>
                <a:gd name="connsiteY13" fmla="*/ 2708618 h 4676455"/>
                <a:gd name="connsiteX14" fmla="*/ 4381850 w 4467809"/>
                <a:gd name="connsiteY14" fmla="*/ 2415452 h 4676455"/>
                <a:gd name="connsiteX15" fmla="*/ 3983981 w 4467809"/>
                <a:gd name="connsiteY15" fmla="*/ 2736539 h 4676455"/>
                <a:gd name="connsiteX16" fmla="*/ 4381850 w 4467809"/>
                <a:gd name="connsiteY16" fmla="*/ 2073425 h 4676455"/>
                <a:gd name="connsiteX17" fmla="*/ 4465611 w 4467809"/>
                <a:gd name="connsiteY17" fmla="*/ 1605754 h 4676455"/>
                <a:gd name="connsiteX18" fmla="*/ 4332989 w 4467809"/>
                <a:gd name="connsiteY18" fmla="*/ 1389370 h 4676455"/>
                <a:gd name="connsiteX19" fmla="*/ 4095663 w 4467809"/>
                <a:gd name="connsiteY19" fmla="*/ 1619715 h 4676455"/>
                <a:gd name="connsiteX20" fmla="*/ 4339969 w 4467809"/>
                <a:gd name="connsiteY20" fmla="*/ 1186945 h 4676455"/>
                <a:gd name="connsiteX21" fmla="*/ 4249227 w 4467809"/>
                <a:gd name="connsiteY21" fmla="*/ 663434 h 4676455"/>
                <a:gd name="connsiteX22" fmla="*/ 4116604 w 4467809"/>
                <a:gd name="connsiteY22" fmla="*/ 279525 h 4676455"/>
                <a:gd name="connsiteX23" fmla="*/ 4179425 w 4467809"/>
                <a:gd name="connsiteY23" fmla="*/ 49180 h 4676455"/>
                <a:gd name="connsiteX24" fmla="*/ 3949080 w 4467809"/>
                <a:gd name="connsiteY24" fmla="*/ 56160 h 4676455"/>
                <a:gd name="connsiteX25" fmla="*/ 3460469 w 4467809"/>
                <a:gd name="connsiteY25" fmla="*/ 49180 h 4676455"/>
                <a:gd name="connsiteX26" fmla="*/ 3160323 w 4467809"/>
                <a:gd name="connsiteY26" fmla="*/ 105021 h 4676455"/>
                <a:gd name="connsiteX27" fmla="*/ 2971859 w 4467809"/>
                <a:gd name="connsiteY27" fmla="*/ 237644 h 4676455"/>
                <a:gd name="connsiteX28" fmla="*/ 2839236 w 4467809"/>
                <a:gd name="connsiteY28" fmla="*/ 530811 h 4676455"/>
                <a:gd name="connsiteX29" fmla="*/ 2699633 w 4467809"/>
                <a:gd name="connsiteY29" fmla="*/ 467989 h 4676455"/>
                <a:gd name="connsiteX30" fmla="*/ 2922998 w 4467809"/>
                <a:gd name="connsiteY30" fmla="*/ 146902 h 4676455"/>
                <a:gd name="connsiteX31" fmla="*/ 2902057 w 4467809"/>
                <a:gd name="connsiteY31" fmla="*/ 319 h 4676455"/>
                <a:gd name="connsiteX32" fmla="*/ 2238943 w 4467809"/>
                <a:gd name="connsiteY32" fmla="*/ 181803 h 4676455"/>
                <a:gd name="connsiteX33" fmla="*/ 2001618 w 4467809"/>
                <a:gd name="connsiteY33" fmla="*/ 328386 h 4676455"/>
                <a:gd name="connsiteX34" fmla="*/ 1938796 w 4467809"/>
                <a:gd name="connsiteY34" fmla="*/ 614573 h 4676455"/>
                <a:gd name="connsiteX35" fmla="*/ 1924836 w 4467809"/>
                <a:gd name="connsiteY35" fmla="*/ 1005461 h 4676455"/>
                <a:gd name="connsiteX36" fmla="*/ 1813153 w 4467809"/>
                <a:gd name="connsiteY36" fmla="*/ 747196 h 4676455"/>
                <a:gd name="connsiteX37" fmla="*/ 1827114 w 4467809"/>
                <a:gd name="connsiteY37" fmla="*/ 502890 h 4676455"/>
                <a:gd name="connsiteX38" fmla="*/ 1813153 w 4467809"/>
                <a:gd name="connsiteY38" fmla="*/ 377247 h 4676455"/>
                <a:gd name="connsiteX39" fmla="*/ 1380384 w 4467809"/>
                <a:gd name="connsiteY39" fmla="*/ 509870 h 4676455"/>
                <a:gd name="connsiteX40" fmla="*/ 1073257 w 4467809"/>
                <a:gd name="connsiteY40" fmla="*/ 698334 h 4676455"/>
                <a:gd name="connsiteX41" fmla="*/ 835932 w 4467809"/>
                <a:gd name="connsiteY41" fmla="*/ 1040362 h 4676455"/>
                <a:gd name="connsiteX42" fmla="*/ 675389 w 4467809"/>
                <a:gd name="connsiteY42" fmla="*/ 1298628 h 4676455"/>
                <a:gd name="connsiteX43" fmla="*/ 647468 w 4467809"/>
                <a:gd name="connsiteY43" fmla="*/ 1598774 h 4676455"/>
                <a:gd name="connsiteX44" fmla="*/ 814992 w 4467809"/>
                <a:gd name="connsiteY44" fmla="*/ 1954762 h 4676455"/>
                <a:gd name="connsiteX45" fmla="*/ 752170 w 4467809"/>
                <a:gd name="connsiteY45" fmla="*/ 2017583 h 4676455"/>
                <a:gd name="connsiteX46" fmla="*/ 605587 w 4467809"/>
                <a:gd name="connsiteY46" fmla="*/ 1605754 h 4676455"/>
                <a:gd name="connsiteX47" fmla="*/ 528805 w 4467809"/>
                <a:gd name="connsiteY47" fmla="*/ 1445211 h 4676455"/>
                <a:gd name="connsiteX48" fmla="*/ 340341 w 4467809"/>
                <a:gd name="connsiteY48" fmla="*/ 1724417 h 4676455"/>
                <a:gd name="connsiteX49" fmla="*/ 103016 w 4467809"/>
                <a:gd name="connsiteY49" fmla="*/ 2024563 h 4676455"/>
                <a:gd name="connsiteX50" fmla="*/ 116976 w 4467809"/>
                <a:gd name="connsiteY50" fmla="*/ 1975702 h 4676455"/>
                <a:gd name="connsiteX0" fmla="*/ 116976 w 4467809"/>
                <a:gd name="connsiteY0" fmla="*/ 1975702 h 4676455"/>
                <a:gd name="connsiteX1" fmla="*/ 26234 w 4467809"/>
                <a:gd name="connsiteY1" fmla="*/ 3029705 h 4676455"/>
                <a:gd name="connsiteX2" fmla="*/ 654449 w 4467809"/>
                <a:gd name="connsiteY2" fmla="*/ 3629998 h 4676455"/>
                <a:gd name="connsiteX3" fmla="*/ 1191920 w 4467809"/>
                <a:gd name="connsiteY3" fmla="*/ 3797522 h 4676455"/>
                <a:gd name="connsiteX4" fmla="*/ 1352463 w 4467809"/>
                <a:gd name="connsiteY4" fmla="*/ 4188411 h 4676455"/>
                <a:gd name="connsiteX5" fmla="*/ 1722411 w 4467809"/>
                <a:gd name="connsiteY5" fmla="*/ 4509498 h 4676455"/>
                <a:gd name="connsiteX6" fmla="*/ 2427407 w 4467809"/>
                <a:gd name="connsiteY6" fmla="*/ 4670041 h 4676455"/>
                <a:gd name="connsiteX7" fmla="*/ 3202204 w 4467809"/>
                <a:gd name="connsiteY7" fmla="*/ 4300093 h 4676455"/>
                <a:gd name="connsiteX8" fmla="*/ 3537251 w 4467809"/>
                <a:gd name="connsiteY8" fmla="*/ 4104649 h 4676455"/>
                <a:gd name="connsiteX9" fmla="*/ 3167303 w 4467809"/>
                <a:gd name="connsiteY9" fmla="*/ 3867323 h 4676455"/>
                <a:gd name="connsiteX10" fmla="*/ 3725715 w 4467809"/>
                <a:gd name="connsiteY10" fmla="*/ 3818463 h 4676455"/>
                <a:gd name="connsiteX11" fmla="*/ 4067743 w 4467809"/>
                <a:gd name="connsiteY11" fmla="*/ 3427574 h 4676455"/>
                <a:gd name="connsiteX12" fmla="*/ 4249227 w 4467809"/>
                <a:gd name="connsiteY12" fmla="*/ 3029705 h 4676455"/>
                <a:gd name="connsiteX13" fmla="*/ 4353929 w 4467809"/>
                <a:gd name="connsiteY13" fmla="*/ 2708618 h 4676455"/>
                <a:gd name="connsiteX14" fmla="*/ 4381850 w 4467809"/>
                <a:gd name="connsiteY14" fmla="*/ 2415452 h 4676455"/>
                <a:gd name="connsiteX15" fmla="*/ 3983981 w 4467809"/>
                <a:gd name="connsiteY15" fmla="*/ 2736539 h 4676455"/>
                <a:gd name="connsiteX16" fmla="*/ 4381850 w 4467809"/>
                <a:gd name="connsiteY16" fmla="*/ 2073425 h 4676455"/>
                <a:gd name="connsiteX17" fmla="*/ 4465611 w 4467809"/>
                <a:gd name="connsiteY17" fmla="*/ 1605754 h 4676455"/>
                <a:gd name="connsiteX18" fmla="*/ 4332989 w 4467809"/>
                <a:gd name="connsiteY18" fmla="*/ 1389370 h 4676455"/>
                <a:gd name="connsiteX19" fmla="*/ 4095663 w 4467809"/>
                <a:gd name="connsiteY19" fmla="*/ 1619715 h 4676455"/>
                <a:gd name="connsiteX20" fmla="*/ 4339969 w 4467809"/>
                <a:gd name="connsiteY20" fmla="*/ 1186945 h 4676455"/>
                <a:gd name="connsiteX21" fmla="*/ 4249227 w 4467809"/>
                <a:gd name="connsiteY21" fmla="*/ 663434 h 4676455"/>
                <a:gd name="connsiteX22" fmla="*/ 4116604 w 4467809"/>
                <a:gd name="connsiteY22" fmla="*/ 279525 h 4676455"/>
                <a:gd name="connsiteX23" fmla="*/ 4179425 w 4467809"/>
                <a:gd name="connsiteY23" fmla="*/ 49180 h 4676455"/>
                <a:gd name="connsiteX24" fmla="*/ 3949080 w 4467809"/>
                <a:gd name="connsiteY24" fmla="*/ 56160 h 4676455"/>
                <a:gd name="connsiteX25" fmla="*/ 3460469 w 4467809"/>
                <a:gd name="connsiteY25" fmla="*/ 49180 h 4676455"/>
                <a:gd name="connsiteX26" fmla="*/ 3160323 w 4467809"/>
                <a:gd name="connsiteY26" fmla="*/ 105021 h 4676455"/>
                <a:gd name="connsiteX27" fmla="*/ 2971859 w 4467809"/>
                <a:gd name="connsiteY27" fmla="*/ 237644 h 4676455"/>
                <a:gd name="connsiteX28" fmla="*/ 2839236 w 4467809"/>
                <a:gd name="connsiteY28" fmla="*/ 530811 h 4676455"/>
                <a:gd name="connsiteX29" fmla="*/ 2699633 w 4467809"/>
                <a:gd name="connsiteY29" fmla="*/ 467989 h 4676455"/>
                <a:gd name="connsiteX30" fmla="*/ 2922998 w 4467809"/>
                <a:gd name="connsiteY30" fmla="*/ 146902 h 4676455"/>
                <a:gd name="connsiteX31" fmla="*/ 2902057 w 4467809"/>
                <a:gd name="connsiteY31" fmla="*/ 319 h 4676455"/>
                <a:gd name="connsiteX32" fmla="*/ 2238943 w 4467809"/>
                <a:gd name="connsiteY32" fmla="*/ 181803 h 4676455"/>
                <a:gd name="connsiteX33" fmla="*/ 2001618 w 4467809"/>
                <a:gd name="connsiteY33" fmla="*/ 328386 h 4676455"/>
                <a:gd name="connsiteX34" fmla="*/ 1938796 w 4467809"/>
                <a:gd name="connsiteY34" fmla="*/ 614573 h 4676455"/>
                <a:gd name="connsiteX35" fmla="*/ 1924836 w 4467809"/>
                <a:gd name="connsiteY35" fmla="*/ 1005461 h 4676455"/>
                <a:gd name="connsiteX36" fmla="*/ 1813153 w 4467809"/>
                <a:gd name="connsiteY36" fmla="*/ 747196 h 4676455"/>
                <a:gd name="connsiteX37" fmla="*/ 1827114 w 4467809"/>
                <a:gd name="connsiteY37" fmla="*/ 502890 h 4676455"/>
                <a:gd name="connsiteX38" fmla="*/ 1813153 w 4467809"/>
                <a:gd name="connsiteY38" fmla="*/ 377247 h 4676455"/>
                <a:gd name="connsiteX39" fmla="*/ 1380384 w 4467809"/>
                <a:gd name="connsiteY39" fmla="*/ 509870 h 4676455"/>
                <a:gd name="connsiteX40" fmla="*/ 1073257 w 4467809"/>
                <a:gd name="connsiteY40" fmla="*/ 698334 h 4676455"/>
                <a:gd name="connsiteX41" fmla="*/ 835932 w 4467809"/>
                <a:gd name="connsiteY41" fmla="*/ 1040362 h 4676455"/>
                <a:gd name="connsiteX42" fmla="*/ 675389 w 4467809"/>
                <a:gd name="connsiteY42" fmla="*/ 1298628 h 4676455"/>
                <a:gd name="connsiteX43" fmla="*/ 647468 w 4467809"/>
                <a:gd name="connsiteY43" fmla="*/ 1598774 h 4676455"/>
                <a:gd name="connsiteX44" fmla="*/ 814992 w 4467809"/>
                <a:gd name="connsiteY44" fmla="*/ 1954762 h 4676455"/>
                <a:gd name="connsiteX45" fmla="*/ 752170 w 4467809"/>
                <a:gd name="connsiteY45" fmla="*/ 2017583 h 4676455"/>
                <a:gd name="connsiteX46" fmla="*/ 605587 w 4467809"/>
                <a:gd name="connsiteY46" fmla="*/ 1605754 h 4676455"/>
                <a:gd name="connsiteX47" fmla="*/ 528805 w 4467809"/>
                <a:gd name="connsiteY47" fmla="*/ 1445211 h 4676455"/>
                <a:gd name="connsiteX48" fmla="*/ 340341 w 4467809"/>
                <a:gd name="connsiteY48" fmla="*/ 1724417 h 4676455"/>
                <a:gd name="connsiteX49" fmla="*/ 103016 w 4467809"/>
                <a:gd name="connsiteY49" fmla="*/ 2024563 h 4676455"/>
                <a:gd name="connsiteX50" fmla="*/ 116976 w 4467809"/>
                <a:gd name="connsiteY50" fmla="*/ 1975702 h 4676455"/>
                <a:gd name="connsiteX0" fmla="*/ 61982 w 4412815"/>
                <a:gd name="connsiteY0" fmla="*/ 1975702 h 4676455"/>
                <a:gd name="connsiteX1" fmla="*/ 34062 w 4412815"/>
                <a:gd name="connsiteY1" fmla="*/ 3008764 h 4676455"/>
                <a:gd name="connsiteX2" fmla="*/ 599455 w 4412815"/>
                <a:gd name="connsiteY2" fmla="*/ 3629998 h 4676455"/>
                <a:gd name="connsiteX3" fmla="*/ 1136926 w 4412815"/>
                <a:gd name="connsiteY3" fmla="*/ 3797522 h 4676455"/>
                <a:gd name="connsiteX4" fmla="*/ 1297469 w 4412815"/>
                <a:gd name="connsiteY4" fmla="*/ 4188411 h 4676455"/>
                <a:gd name="connsiteX5" fmla="*/ 1667417 w 4412815"/>
                <a:gd name="connsiteY5" fmla="*/ 4509498 h 4676455"/>
                <a:gd name="connsiteX6" fmla="*/ 2372413 w 4412815"/>
                <a:gd name="connsiteY6" fmla="*/ 4670041 h 4676455"/>
                <a:gd name="connsiteX7" fmla="*/ 3147210 w 4412815"/>
                <a:gd name="connsiteY7" fmla="*/ 4300093 h 4676455"/>
                <a:gd name="connsiteX8" fmla="*/ 3482257 w 4412815"/>
                <a:gd name="connsiteY8" fmla="*/ 4104649 h 4676455"/>
                <a:gd name="connsiteX9" fmla="*/ 3112309 w 4412815"/>
                <a:gd name="connsiteY9" fmla="*/ 3867323 h 4676455"/>
                <a:gd name="connsiteX10" fmla="*/ 3670721 w 4412815"/>
                <a:gd name="connsiteY10" fmla="*/ 3818463 h 4676455"/>
                <a:gd name="connsiteX11" fmla="*/ 4012749 w 4412815"/>
                <a:gd name="connsiteY11" fmla="*/ 3427574 h 4676455"/>
                <a:gd name="connsiteX12" fmla="*/ 4194233 w 4412815"/>
                <a:gd name="connsiteY12" fmla="*/ 3029705 h 4676455"/>
                <a:gd name="connsiteX13" fmla="*/ 4298935 w 4412815"/>
                <a:gd name="connsiteY13" fmla="*/ 2708618 h 4676455"/>
                <a:gd name="connsiteX14" fmla="*/ 4326856 w 4412815"/>
                <a:gd name="connsiteY14" fmla="*/ 2415452 h 4676455"/>
                <a:gd name="connsiteX15" fmla="*/ 3928987 w 4412815"/>
                <a:gd name="connsiteY15" fmla="*/ 2736539 h 4676455"/>
                <a:gd name="connsiteX16" fmla="*/ 4326856 w 4412815"/>
                <a:gd name="connsiteY16" fmla="*/ 2073425 h 4676455"/>
                <a:gd name="connsiteX17" fmla="*/ 4410617 w 4412815"/>
                <a:gd name="connsiteY17" fmla="*/ 1605754 h 4676455"/>
                <a:gd name="connsiteX18" fmla="*/ 4277995 w 4412815"/>
                <a:gd name="connsiteY18" fmla="*/ 1389370 h 4676455"/>
                <a:gd name="connsiteX19" fmla="*/ 4040669 w 4412815"/>
                <a:gd name="connsiteY19" fmla="*/ 1619715 h 4676455"/>
                <a:gd name="connsiteX20" fmla="*/ 4284975 w 4412815"/>
                <a:gd name="connsiteY20" fmla="*/ 1186945 h 4676455"/>
                <a:gd name="connsiteX21" fmla="*/ 4194233 w 4412815"/>
                <a:gd name="connsiteY21" fmla="*/ 663434 h 4676455"/>
                <a:gd name="connsiteX22" fmla="*/ 4061610 w 4412815"/>
                <a:gd name="connsiteY22" fmla="*/ 279525 h 4676455"/>
                <a:gd name="connsiteX23" fmla="*/ 4124431 w 4412815"/>
                <a:gd name="connsiteY23" fmla="*/ 49180 h 4676455"/>
                <a:gd name="connsiteX24" fmla="*/ 3894086 w 4412815"/>
                <a:gd name="connsiteY24" fmla="*/ 56160 h 4676455"/>
                <a:gd name="connsiteX25" fmla="*/ 3405475 w 4412815"/>
                <a:gd name="connsiteY25" fmla="*/ 49180 h 4676455"/>
                <a:gd name="connsiteX26" fmla="*/ 3105329 w 4412815"/>
                <a:gd name="connsiteY26" fmla="*/ 105021 h 4676455"/>
                <a:gd name="connsiteX27" fmla="*/ 2916865 w 4412815"/>
                <a:gd name="connsiteY27" fmla="*/ 237644 h 4676455"/>
                <a:gd name="connsiteX28" fmla="*/ 2784242 w 4412815"/>
                <a:gd name="connsiteY28" fmla="*/ 530811 h 4676455"/>
                <a:gd name="connsiteX29" fmla="*/ 2644639 w 4412815"/>
                <a:gd name="connsiteY29" fmla="*/ 467989 h 4676455"/>
                <a:gd name="connsiteX30" fmla="*/ 2868004 w 4412815"/>
                <a:gd name="connsiteY30" fmla="*/ 146902 h 4676455"/>
                <a:gd name="connsiteX31" fmla="*/ 2847063 w 4412815"/>
                <a:gd name="connsiteY31" fmla="*/ 319 h 4676455"/>
                <a:gd name="connsiteX32" fmla="*/ 2183949 w 4412815"/>
                <a:gd name="connsiteY32" fmla="*/ 181803 h 4676455"/>
                <a:gd name="connsiteX33" fmla="*/ 1946624 w 4412815"/>
                <a:gd name="connsiteY33" fmla="*/ 328386 h 4676455"/>
                <a:gd name="connsiteX34" fmla="*/ 1883802 w 4412815"/>
                <a:gd name="connsiteY34" fmla="*/ 614573 h 4676455"/>
                <a:gd name="connsiteX35" fmla="*/ 1869842 w 4412815"/>
                <a:gd name="connsiteY35" fmla="*/ 1005461 h 4676455"/>
                <a:gd name="connsiteX36" fmla="*/ 1758159 w 4412815"/>
                <a:gd name="connsiteY36" fmla="*/ 747196 h 4676455"/>
                <a:gd name="connsiteX37" fmla="*/ 1772120 w 4412815"/>
                <a:gd name="connsiteY37" fmla="*/ 502890 h 4676455"/>
                <a:gd name="connsiteX38" fmla="*/ 1758159 w 4412815"/>
                <a:gd name="connsiteY38" fmla="*/ 377247 h 4676455"/>
                <a:gd name="connsiteX39" fmla="*/ 1325390 w 4412815"/>
                <a:gd name="connsiteY39" fmla="*/ 509870 h 4676455"/>
                <a:gd name="connsiteX40" fmla="*/ 1018263 w 4412815"/>
                <a:gd name="connsiteY40" fmla="*/ 698334 h 4676455"/>
                <a:gd name="connsiteX41" fmla="*/ 780938 w 4412815"/>
                <a:gd name="connsiteY41" fmla="*/ 1040362 h 4676455"/>
                <a:gd name="connsiteX42" fmla="*/ 620395 w 4412815"/>
                <a:gd name="connsiteY42" fmla="*/ 1298628 h 4676455"/>
                <a:gd name="connsiteX43" fmla="*/ 592474 w 4412815"/>
                <a:gd name="connsiteY43" fmla="*/ 1598774 h 4676455"/>
                <a:gd name="connsiteX44" fmla="*/ 759998 w 4412815"/>
                <a:gd name="connsiteY44" fmla="*/ 1954762 h 4676455"/>
                <a:gd name="connsiteX45" fmla="*/ 697176 w 4412815"/>
                <a:gd name="connsiteY45" fmla="*/ 2017583 h 4676455"/>
                <a:gd name="connsiteX46" fmla="*/ 550593 w 4412815"/>
                <a:gd name="connsiteY46" fmla="*/ 1605754 h 4676455"/>
                <a:gd name="connsiteX47" fmla="*/ 473811 w 4412815"/>
                <a:gd name="connsiteY47" fmla="*/ 1445211 h 4676455"/>
                <a:gd name="connsiteX48" fmla="*/ 285347 w 4412815"/>
                <a:gd name="connsiteY48" fmla="*/ 1724417 h 4676455"/>
                <a:gd name="connsiteX49" fmla="*/ 48022 w 4412815"/>
                <a:gd name="connsiteY49" fmla="*/ 2024563 h 4676455"/>
                <a:gd name="connsiteX50" fmla="*/ 61982 w 4412815"/>
                <a:gd name="connsiteY50" fmla="*/ 1975702 h 4676455"/>
                <a:gd name="connsiteX0" fmla="*/ 56893 w 4414706"/>
                <a:gd name="connsiteY0" fmla="*/ 1954762 h 4676455"/>
                <a:gd name="connsiteX1" fmla="*/ 35953 w 4414706"/>
                <a:gd name="connsiteY1" fmla="*/ 3008764 h 4676455"/>
                <a:gd name="connsiteX2" fmla="*/ 601346 w 4414706"/>
                <a:gd name="connsiteY2" fmla="*/ 3629998 h 4676455"/>
                <a:gd name="connsiteX3" fmla="*/ 1138817 w 4414706"/>
                <a:gd name="connsiteY3" fmla="*/ 3797522 h 4676455"/>
                <a:gd name="connsiteX4" fmla="*/ 1299360 w 4414706"/>
                <a:gd name="connsiteY4" fmla="*/ 4188411 h 4676455"/>
                <a:gd name="connsiteX5" fmla="*/ 1669308 w 4414706"/>
                <a:gd name="connsiteY5" fmla="*/ 4509498 h 4676455"/>
                <a:gd name="connsiteX6" fmla="*/ 2374304 w 4414706"/>
                <a:gd name="connsiteY6" fmla="*/ 4670041 h 4676455"/>
                <a:gd name="connsiteX7" fmla="*/ 3149101 w 4414706"/>
                <a:gd name="connsiteY7" fmla="*/ 4300093 h 4676455"/>
                <a:gd name="connsiteX8" fmla="*/ 3484148 w 4414706"/>
                <a:gd name="connsiteY8" fmla="*/ 4104649 h 4676455"/>
                <a:gd name="connsiteX9" fmla="*/ 3114200 w 4414706"/>
                <a:gd name="connsiteY9" fmla="*/ 3867323 h 4676455"/>
                <a:gd name="connsiteX10" fmla="*/ 3672612 w 4414706"/>
                <a:gd name="connsiteY10" fmla="*/ 3818463 h 4676455"/>
                <a:gd name="connsiteX11" fmla="*/ 4014640 w 4414706"/>
                <a:gd name="connsiteY11" fmla="*/ 3427574 h 4676455"/>
                <a:gd name="connsiteX12" fmla="*/ 4196124 w 4414706"/>
                <a:gd name="connsiteY12" fmla="*/ 3029705 h 4676455"/>
                <a:gd name="connsiteX13" fmla="*/ 4300826 w 4414706"/>
                <a:gd name="connsiteY13" fmla="*/ 2708618 h 4676455"/>
                <a:gd name="connsiteX14" fmla="*/ 4328747 w 4414706"/>
                <a:gd name="connsiteY14" fmla="*/ 2415452 h 4676455"/>
                <a:gd name="connsiteX15" fmla="*/ 3930878 w 4414706"/>
                <a:gd name="connsiteY15" fmla="*/ 2736539 h 4676455"/>
                <a:gd name="connsiteX16" fmla="*/ 4328747 w 4414706"/>
                <a:gd name="connsiteY16" fmla="*/ 2073425 h 4676455"/>
                <a:gd name="connsiteX17" fmla="*/ 4412508 w 4414706"/>
                <a:gd name="connsiteY17" fmla="*/ 1605754 h 4676455"/>
                <a:gd name="connsiteX18" fmla="*/ 4279886 w 4414706"/>
                <a:gd name="connsiteY18" fmla="*/ 1389370 h 4676455"/>
                <a:gd name="connsiteX19" fmla="*/ 4042560 w 4414706"/>
                <a:gd name="connsiteY19" fmla="*/ 1619715 h 4676455"/>
                <a:gd name="connsiteX20" fmla="*/ 4286866 w 4414706"/>
                <a:gd name="connsiteY20" fmla="*/ 1186945 h 4676455"/>
                <a:gd name="connsiteX21" fmla="*/ 4196124 w 4414706"/>
                <a:gd name="connsiteY21" fmla="*/ 663434 h 4676455"/>
                <a:gd name="connsiteX22" fmla="*/ 4063501 w 4414706"/>
                <a:gd name="connsiteY22" fmla="*/ 279525 h 4676455"/>
                <a:gd name="connsiteX23" fmla="*/ 4126322 w 4414706"/>
                <a:gd name="connsiteY23" fmla="*/ 49180 h 4676455"/>
                <a:gd name="connsiteX24" fmla="*/ 3895977 w 4414706"/>
                <a:gd name="connsiteY24" fmla="*/ 56160 h 4676455"/>
                <a:gd name="connsiteX25" fmla="*/ 3407366 w 4414706"/>
                <a:gd name="connsiteY25" fmla="*/ 49180 h 4676455"/>
                <a:gd name="connsiteX26" fmla="*/ 3107220 w 4414706"/>
                <a:gd name="connsiteY26" fmla="*/ 105021 h 4676455"/>
                <a:gd name="connsiteX27" fmla="*/ 2918756 w 4414706"/>
                <a:gd name="connsiteY27" fmla="*/ 237644 h 4676455"/>
                <a:gd name="connsiteX28" fmla="*/ 2786133 w 4414706"/>
                <a:gd name="connsiteY28" fmla="*/ 530811 h 4676455"/>
                <a:gd name="connsiteX29" fmla="*/ 2646530 w 4414706"/>
                <a:gd name="connsiteY29" fmla="*/ 467989 h 4676455"/>
                <a:gd name="connsiteX30" fmla="*/ 2869895 w 4414706"/>
                <a:gd name="connsiteY30" fmla="*/ 146902 h 4676455"/>
                <a:gd name="connsiteX31" fmla="*/ 2848954 w 4414706"/>
                <a:gd name="connsiteY31" fmla="*/ 319 h 4676455"/>
                <a:gd name="connsiteX32" fmla="*/ 2185840 w 4414706"/>
                <a:gd name="connsiteY32" fmla="*/ 181803 h 4676455"/>
                <a:gd name="connsiteX33" fmla="*/ 1948515 w 4414706"/>
                <a:gd name="connsiteY33" fmla="*/ 328386 h 4676455"/>
                <a:gd name="connsiteX34" fmla="*/ 1885693 w 4414706"/>
                <a:gd name="connsiteY34" fmla="*/ 614573 h 4676455"/>
                <a:gd name="connsiteX35" fmla="*/ 1871733 w 4414706"/>
                <a:gd name="connsiteY35" fmla="*/ 1005461 h 4676455"/>
                <a:gd name="connsiteX36" fmla="*/ 1760050 w 4414706"/>
                <a:gd name="connsiteY36" fmla="*/ 747196 h 4676455"/>
                <a:gd name="connsiteX37" fmla="*/ 1774011 w 4414706"/>
                <a:gd name="connsiteY37" fmla="*/ 502890 h 4676455"/>
                <a:gd name="connsiteX38" fmla="*/ 1760050 w 4414706"/>
                <a:gd name="connsiteY38" fmla="*/ 377247 h 4676455"/>
                <a:gd name="connsiteX39" fmla="*/ 1327281 w 4414706"/>
                <a:gd name="connsiteY39" fmla="*/ 509870 h 4676455"/>
                <a:gd name="connsiteX40" fmla="*/ 1020154 w 4414706"/>
                <a:gd name="connsiteY40" fmla="*/ 698334 h 4676455"/>
                <a:gd name="connsiteX41" fmla="*/ 782829 w 4414706"/>
                <a:gd name="connsiteY41" fmla="*/ 1040362 h 4676455"/>
                <a:gd name="connsiteX42" fmla="*/ 622286 w 4414706"/>
                <a:gd name="connsiteY42" fmla="*/ 1298628 h 4676455"/>
                <a:gd name="connsiteX43" fmla="*/ 594365 w 4414706"/>
                <a:gd name="connsiteY43" fmla="*/ 1598774 h 4676455"/>
                <a:gd name="connsiteX44" fmla="*/ 761889 w 4414706"/>
                <a:gd name="connsiteY44" fmla="*/ 1954762 h 4676455"/>
                <a:gd name="connsiteX45" fmla="*/ 699067 w 4414706"/>
                <a:gd name="connsiteY45" fmla="*/ 2017583 h 4676455"/>
                <a:gd name="connsiteX46" fmla="*/ 552484 w 4414706"/>
                <a:gd name="connsiteY46" fmla="*/ 1605754 h 4676455"/>
                <a:gd name="connsiteX47" fmla="*/ 475702 w 4414706"/>
                <a:gd name="connsiteY47" fmla="*/ 1445211 h 4676455"/>
                <a:gd name="connsiteX48" fmla="*/ 287238 w 4414706"/>
                <a:gd name="connsiteY48" fmla="*/ 1724417 h 4676455"/>
                <a:gd name="connsiteX49" fmla="*/ 49913 w 4414706"/>
                <a:gd name="connsiteY49" fmla="*/ 2024563 h 4676455"/>
                <a:gd name="connsiteX50" fmla="*/ 56893 w 4414706"/>
                <a:gd name="connsiteY50" fmla="*/ 1954762 h 4676455"/>
                <a:gd name="connsiteX0" fmla="*/ 95106 w 4452919"/>
                <a:gd name="connsiteY0" fmla="*/ 1954762 h 4676455"/>
                <a:gd name="connsiteX1" fmla="*/ 74166 w 4452919"/>
                <a:gd name="connsiteY1" fmla="*/ 3008764 h 4676455"/>
                <a:gd name="connsiteX2" fmla="*/ 639559 w 4452919"/>
                <a:gd name="connsiteY2" fmla="*/ 3629998 h 4676455"/>
                <a:gd name="connsiteX3" fmla="*/ 1177030 w 4452919"/>
                <a:gd name="connsiteY3" fmla="*/ 3797522 h 4676455"/>
                <a:gd name="connsiteX4" fmla="*/ 1337573 w 4452919"/>
                <a:gd name="connsiteY4" fmla="*/ 4188411 h 4676455"/>
                <a:gd name="connsiteX5" fmla="*/ 1707521 w 4452919"/>
                <a:gd name="connsiteY5" fmla="*/ 4509498 h 4676455"/>
                <a:gd name="connsiteX6" fmla="*/ 2412517 w 4452919"/>
                <a:gd name="connsiteY6" fmla="*/ 4670041 h 4676455"/>
                <a:gd name="connsiteX7" fmla="*/ 3187314 w 4452919"/>
                <a:gd name="connsiteY7" fmla="*/ 4300093 h 4676455"/>
                <a:gd name="connsiteX8" fmla="*/ 3522361 w 4452919"/>
                <a:gd name="connsiteY8" fmla="*/ 4104649 h 4676455"/>
                <a:gd name="connsiteX9" fmla="*/ 3152413 w 4452919"/>
                <a:gd name="connsiteY9" fmla="*/ 3867323 h 4676455"/>
                <a:gd name="connsiteX10" fmla="*/ 3710825 w 4452919"/>
                <a:gd name="connsiteY10" fmla="*/ 3818463 h 4676455"/>
                <a:gd name="connsiteX11" fmla="*/ 4052853 w 4452919"/>
                <a:gd name="connsiteY11" fmla="*/ 3427574 h 4676455"/>
                <a:gd name="connsiteX12" fmla="*/ 4234337 w 4452919"/>
                <a:gd name="connsiteY12" fmla="*/ 3029705 h 4676455"/>
                <a:gd name="connsiteX13" fmla="*/ 4339039 w 4452919"/>
                <a:gd name="connsiteY13" fmla="*/ 2708618 h 4676455"/>
                <a:gd name="connsiteX14" fmla="*/ 4366960 w 4452919"/>
                <a:gd name="connsiteY14" fmla="*/ 2415452 h 4676455"/>
                <a:gd name="connsiteX15" fmla="*/ 3969091 w 4452919"/>
                <a:gd name="connsiteY15" fmla="*/ 2736539 h 4676455"/>
                <a:gd name="connsiteX16" fmla="*/ 4366960 w 4452919"/>
                <a:gd name="connsiteY16" fmla="*/ 2073425 h 4676455"/>
                <a:gd name="connsiteX17" fmla="*/ 4450721 w 4452919"/>
                <a:gd name="connsiteY17" fmla="*/ 1605754 h 4676455"/>
                <a:gd name="connsiteX18" fmla="*/ 4318099 w 4452919"/>
                <a:gd name="connsiteY18" fmla="*/ 1389370 h 4676455"/>
                <a:gd name="connsiteX19" fmla="*/ 4080773 w 4452919"/>
                <a:gd name="connsiteY19" fmla="*/ 1619715 h 4676455"/>
                <a:gd name="connsiteX20" fmla="*/ 4325079 w 4452919"/>
                <a:gd name="connsiteY20" fmla="*/ 1186945 h 4676455"/>
                <a:gd name="connsiteX21" fmla="*/ 4234337 w 4452919"/>
                <a:gd name="connsiteY21" fmla="*/ 663434 h 4676455"/>
                <a:gd name="connsiteX22" fmla="*/ 4101714 w 4452919"/>
                <a:gd name="connsiteY22" fmla="*/ 279525 h 4676455"/>
                <a:gd name="connsiteX23" fmla="*/ 4164535 w 4452919"/>
                <a:gd name="connsiteY23" fmla="*/ 49180 h 4676455"/>
                <a:gd name="connsiteX24" fmla="*/ 3934190 w 4452919"/>
                <a:gd name="connsiteY24" fmla="*/ 56160 h 4676455"/>
                <a:gd name="connsiteX25" fmla="*/ 3445579 w 4452919"/>
                <a:gd name="connsiteY25" fmla="*/ 49180 h 4676455"/>
                <a:gd name="connsiteX26" fmla="*/ 3145433 w 4452919"/>
                <a:gd name="connsiteY26" fmla="*/ 105021 h 4676455"/>
                <a:gd name="connsiteX27" fmla="*/ 2956969 w 4452919"/>
                <a:gd name="connsiteY27" fmla="*/ 237644 h 4676455"/>
                <a:gd name="connsiteX28" fmla="*/ 2824346 w 4452919"/>
                <a:gd name="connsiteY28" fmla="*/ 530811 h 4676455"/>
                <a:gd name="connsiteX29" fmla="*/ 2684743 w 4452919"/>
                <a:gd name="connsiteY29" fmla="*/ 467989 h 4676455"/>
                <a:gd name="connsiteX30" fmla="*/ 2908108 w 4452919"/>
                <a:gd name="connsiteY30" fmla="*/ 146902 h 4676455"/>
                <a:gd name="connsiteX31" fmla="*/ 2887167 w 4452919"/>
                <a:gd name="connsiteY31" fmla="*/ 319 h 4676455"/>
                <a:gd name="connsiteX32" fmla="*/ 2224053 w 4452919"/>
                <a:gd name="connsiteY32" fmla="*/ 181803 h 4676455"/>
                <a:gd name="connsiteX33" fmla="*/ 1986728 w 4452919"/>
                <a:gd name="connsiteY33" fmla="*/ 328386 h 4676455"/>
                <a:gd name="connsiteX34" fmla="*/ 1923906 w 4452919"/>
                <a:gd name="connsiteY34" fmla="*/ 614573 h 4676455"/>
                <a:gd name="connsiteX35" fmla="*/ 1909946 w 4452919"/>
                <a:gd name="connsiteY35" fmla="*/ 1005461 h 4676455"/>
                <a:gd name="connsiteX36" fmla="*/ 1798263 w 4452919"/>
                <a:gd name="connsiteY36" fmla="*/ 747196 h 4676455"/>
                <a:gd name="connsiteX37" fmla="*/ 1812224 w 4452919"/>
                <a:gd name="connsiteY37" fmla="*/ 502890 h 4676455"/>
                <a:gd name="connsiteX38" fmla="*/ 1798263 w 4452919"/>
                <a:gd name="connsiteY38" fmla="*/ 377247 h 4676455"/>
                <a:gd name="connsiteX39" fmla="*/ 1365494 w 4452919"/>
                <a:gd name="connsiteY39" fmla="*/ 509870 h 4676455"/>
                <a:gd name="connsiteX40" fmla="*/ 1058367 w 4452919"/>
                <a:gd name="connsiteY40" fmla="*/ 698334 h 4676455"/>
                <a:gd name="connsiteX41" fmla="*/ 821042 w 4452919"/>
                <a:gd name="connsiteY41" fmla="*/ 1040362 h 4676455"/>
                <a:gd name="connsiteX42" fmla="*/ 660499 w 4452919"/>
                <a:gd name="connsiteY42" fmla="*/ 1298628 h 4676455"/>
                <a:gd name="connsiteX43" fmla="*/ 632578 w 4452919"/>
                <a:gd name="connsiteY43" fmla="*/ 1598774 h 4676455"/>
                <a:gd name="connsiteX44" fmla="*/ 800102 w 4452919"/>
                <a:gd name="connsiteY44" fmla="*/ 1954762 h 4676455"/>
                <a:gd name="connsiteX45" fmla="*/ 737280 w 4452919"/>
                <a:gd name="connsiteY45" fmla="*/ 2017583 h 4676455"/>
                <a:gd name="connsiteX46" fmla="*/ 590697 w 4452919"/>
                <a:gd name="connsiteY46" fmla="*/ 1605754 h 4676455"/>
                <a:gd name="connsiteX47" fmla="*/ 513915 w 4452919"/>
                <a:gd name="connsiteY47" fmla="*/ 1445211 h 4676455"/>
                <a:gd name="connsiteX48" fmla="*/ 325451 w 4452919"/>
                <a:gd name="connsiteY48" fmla="*/ 1724417 h 4676455"/>
                <a:gd name="connsiteX49" fmla="*/ 88126 w 4452919"/>
                <a:gd name="connsiteY49" fmla="*/ 2024563 h 4676455"/>
                <a:gd name="connsiteX50" fmla="*/ 95106 w 4452919"/>
                <a:gd name="connsiteY50" fmla="*/ 1954762 h 4676455"/>
                <a:gd name="connsiteX0" fmla="*/ 236078 w 4391466"/>
                <a:gd name="connsiteY0" fmla="*/ 1661596 h 4676455"/>
                <a:gd name="connsiteX1" fmla="*/ 12713 w 4391466"/>
                <a:gd name="connsiteY1" fmla="*/ 3008764 h 4676455"/>
                <a:gd name="connsiteX2" fmla="*/ 578106 w 4391466"/>
                <a:gd name="connsiteY2" fmla="*/ 3629998 h 4676455"/>
                <a:gd name="connsiteX3" fmla="*/ 1115577 w 4391466"/>
                <a:gd name="connsiteY3" fmla="*/ 3797522 h 4676455"/>
                <a:gd name="connsiteX4" fmla="*/ 1276120 w 4391466"/>
                <a:gd name="connsiteY4" fmla="*/ 4188411 h 4676455"/>
                <a:gd name="connsiteX5" fmla="*/ 1646068 w 4391466"/>
                <a:gd name="connsiteY5" fmla="*/ 4509498 h 4676455"/>
                <a:gd name="connsiteX6" fmla="*/ 2351064 w 4391466"/>
                <a:gd name="connsiteY6" fmla="*/ 4670041 h 4676455"/>
                <a:gd name="connsiteX7" fmla="*/ 3125861 w 4391466"/>
                <a:gd name="connsiteY7" fmla="*/ 4300093 h 4676455"/>
                <a:gd name="connsiteX8" fmla="*/ 3460908 w 4391466"/>
                <a:gd name="connsiteY8" fmla="*/ 4104649 h 4676455"/>
                <a:gd name="connsiteX9" fmla="*/ 3090960 w 4391466"/>
                <a:gd name="connsiteY9" fmla="*/ 3867323 h 4676455"/>
                <a:gd name="connsiteX10" fmla="*/ 3649372 w 4391466"/>
                <a:gd name="connsiteY10" fmla="*/ 3818463 h 4676455"/>
                <a:gd name="connsiteX11" fmla="*/ 3991400 w 4391466"/>
                <a:gd name="connsiteY11" fmla="*/ 3427574 h 4676455"/>
                <a:gd name="connsiteX12" fmla="*/ 4172884 w 4391466"/>
                <a:gd name="connsiteY12" fmla="*/ 3029705 h 4676455"/>
                <a:gd name="connsiteX13" fmla="*/ 4277586 w 4391466"/>
                <a:gd name="connsiteY13" fmla="*/ 2708618 h 4676455"/>
                <a:gd name="connsiteX14" fmla="*/ 4305507 w 4391466"/>
                <a:gd name="connsiteY14" fmla="*/ 2415452 h 4676455"/>
                <a:gd name="connsiteX15" fmla="*/ 3907638 w 4391466"/>
                <a:gd name="connsiteY15" fmla="*/ 2736539 h 4676455"/>
                <a:gd name="connsiteX16" fmla="*/ 4305507 w 4391466"/>
                <a:gd name="connsiteY16" fmla="*/ 2073425 h 4676455"/>
                <a:gd name="connsiteX17" fmla="*/ 4389268 w 4391466"/>
                <a:gd name="connsiteY17" fmla="*/ 1605754 h 4676455"/>
                <a:gd name="connsiteX18" fmla="*/ 4256646 w 4391466"/>
                <a:gd name="connsiteY18" fmla="*/ 1389370 h 4676455"/>
                <a:gd name="connsiteX19" fmla="*/ 4019320 w 4391466"/>
                <a:gd name="connsiteY19" fmla="*/ 1619715 h 4676455"/>
                <a:gd name="connsiteX20" fmla="*/ 4263626 w 4391466"/>
                <a:gd name="connsiteY20" fmla="*/ 1186945 h 4676455"/>
                <a:gd name="connsiteX21" fmla="*/ 4172884 w 4391466"/>
                <a:gd name="connsiteY21" fmla="*/ 663434 h 4676455"/>
                <a:gd name="connsiteX22" fmla="*/ 4040261 w 4391466"/>
                <a:gd name="connsiteY22" fmla="*/ 279525 h 4676455"/>
                <a:gd name="connsiteX23" fmla="*/ 4103082 w 4391466"/>
                <a:gd name="connsiteY23" fmla="*/ 49180 h 4676455"/>
                <a:gd name="connsiteX24" fmla="*/ 3872737 w 4391466"/>
                <a:gd name="connsiteY24" fmla="*/ 56160 h 4676455"/>
                <a:gd name="connsiteX25" fmla="*/ 3384126 w 4391466"/>
                <a:gd name="connsiteY25" fmla="*/ 49180 h 4676455"/>
                <a:gd name="connsiteX26" fmla="*/ 3083980 w 4391466"/>
                <a:gd name="connsiteY26" fmla="*/ 105021 h 4676455"/>
                <a:gd name="connsiteX27" fmla="*/ 2895516 w 4391466"/>
                <a:gd name="connsiteY27" fmla="*/ 237644 h 4676455"/>
                <a:gd name="connsiteX28" fmla="*/ 2762893 w 4391466"/>
                <a:gd name="connsiteY28" fmla="*/ 530811 h 4676455"/>
                <a:gd name="connsiteX29" fmla="*/ 2623290 w 4391466"/>
                <a:gd name="connsiteY29" fmla="*/ 467989 h 4676455"/>
                <a:gd name="connsiteX30" fmla="*/ 2846655 w 4391466"/>
                <a:gd name="connsiteY30" fmla="*/ 146902 h 4676455"/>
                <a:gd name="connsiteX31" fmla="*/ 2825714 w 4391466"/>
                <a:gd name="connsiteY31" fmla="*/ 319 h 4676455"/>
                <a:gd name="connsiteX32" fmla="*/ 2162600 w 4391466"/>
                <a:gd name="connsiteY32" fmla="*/ 181803 h 4676455"/>
                <a:gd name="connsiteX33" fmla="*/ 1925275 w 4391466"/>
                <a:gd name="connsiteY33" fmla="*/ 328386 h 4676455"/>
                <a:gd name="connsiteX34" fmla="*/ 1862453 w 4391466"/>
                <a:gd name="connsiteY34" fmla="*/ 614573 h 4676455"/>
                <a:gd name="connsiteX35" fmla="*/ 1848493 w 4391466"/>
                <a:gd name="connsiteY35" fmla="*/ 1005461 h 4676455"/>
                <a:gd name="connsiteX36" fmla="*/ 1736810 w 4391466"/>
                <a:gd name="connsiteY36" fmla="*/ 747196 h 4676455"/>
                <a:gd name="connsiteX37" fmla="*/ 1750771 w 4391466"/>
                <a:gd name="connsiteY37" fmla="*/ 502890 h 4676455"/>
                <a:gd name="connsiteX38" fmla="*/ 1736810 w 4391466"/>
                <a:gd name="connsiteY38" fmla="*/ 377247 h 4676455"/>
                <a:gd name="connsiteX39" fmla="*/ 1304041 w 4391466"/>
                <a:gd name="connsiteY39" fmla="*/ 509870 h 4676455"/>
                <a:gd name="connsiteX40" fmla="*/ 996914 w 4391466"/>
                <a:gd name="connsiteY40" fmla="*/ 698334 h 4676455"/>
                <a:gd name="connsiteX41" fmla="*/ 759589 w 4391466"/>
                <a:gd name="connsiteY41" fmla="*/ 1040362 h 4676455"/>
                <a:gd name="connsiteX42" fmla="*/ 599046 w 4391466"/>
                <a:gd name="connsiteY42" fmla="*/ 1298628 h 4676455"/>
                <a:gd name="connsiteX43" fmla="*/ 571125 w 4391466"/>
                <a:gd name="connsiteY43" fmla="*/ 1598774 h 4676455"/>
                <a:gd name="connsiteX44" fmla="*/ 738649 w 4391466"/>
                <a:gd name="connsiteY44" fmla="*/ 1954762 h 4676455"/>
                <a:gd name="connsiteX45" fmla="*/ 675827 w 4391466"/>
                <a:gd name="connsiteY45" fmla="*/ 2017583 h 4676455"/>
                <a:gd name="connsiteX46" fmla="*/ 529244 w 4391466"/>
                <a:gd name="connsiteY46" fmla="*/ 1605754 h 4676455"/>
                <a:gd name="connsiteX47" fmla="*/ 452462 w 4391466"/>
                <a:gd name="connsiteY47" fmla="*/ 1445211 h 4676455"/>
                <a:gd name="connsiteX48" fmla="*/ 263998 w 4391466"/>
                <a:gd name="connsiteY48" fmla="*/ 1724417 h 4676455"/>
                <a:gd name="connsiteX49" fmla="*/ 26673 w 4391466"/>
                <a:gd name="connsiteY49" fmla="*/ 2024563 h 4676455"/>
                <a:gd name="connsiteX50" fmla="*/ 236078 w 4391466"/>
                <a:gd name="connsiteY50" fmla="*/ 1661596 h 4676455"/>
                <a:gd name="connsiteX0" fmla="*/ 31189 w 4765930"/>
                <a:gd name="connsiteY0" fmla="*/ 1822139 h 4676455"/>
                <a:gd name="connsiteX1" fmla="*/ 387177 w 4765930"/>
                <a:gd name="connsiteY1" fmla="*/ 3008764 h 4676455"/>
                <a:gd name="connsiteX2" fmla="*/ 952570 w 4765930"/>
                <a:gd name="connsiteY2" fmla="*/ 3629998 h 4676455"/>
                <a:gd name="connsiteX3" fmla="*/ 1490041 w 4765930"/>
                <a:gd name="connsiteY3" fmla="*/ 3797522 h 4676455"/>
                <a:gd name="connsiteX4" fmla="*/ 1650584 w 4765930"/>
                <a:gd name="connsiteY4" fmla="*/ 4188411 h 4676455"/>
                <a:gd name="connsiteX5" fmla="*/ 2020532 w 4765930"/>
                <a:gd name="connsiteY5" fmla="*/ 4509498 h 4676455"/>
                <a:gd name="connsiteX6" fmla="*/ 2725528 w 4765930"/>
                <a:gd name="connsiteY6" fmla="*/ 4670041 h 4676455"/>
                <a:gd name="connsiteX7" fmla="*/ 3500325 w 4765930"/>
                <a:gd name="connsiteY7" fmla="*/ 4300093 h 4676455"/>
                <a:gd name="connsiteX8" fmla="*/ 3835372 w 4765930"/>
                <a:gd name="connsiteY8" fmla="*/ 4104649 h 4676455"/>
                <a:gd name="connsiteX9" fmla="*/ 3465424 w 4765930"/>
                <a:gd name="connsiteY9" fmla="*/ 3867323 h 4676455"/>
                <a:gd name="connsiteX10" fmla="*/ 4023836 w 4765930"/>
                <a:gd name="connsiteY10" fmla="*/ 3818463 h 4676455"/>
                <a:gd name="connsiteX11" fmla="*/ 4365864 w 4765930"/>
                <a:gd name="connsiteY11" fmla="*/ 3427574 h 4676455"/>
                <a:gd name="connsiteX12" fmla="*/ 4547348 w 4765930"/>
                <a:gd name="connsiteY12" fmla="*/ 3029705 h 4676455"/>
                <a:gd name="connsiteX13" fmla="*/ 4652050 w 4765930"/>
                <a:gd name="connsiteY13" fmla="*/ 2708618 h 4676455"/>
                <a:gd name="connsiteX14" fmla="*/ 4679971 w 4765930"/>
                <a:gd name="connsiteY14" fmla="*/ 2415452 h 4676455"/>
                <a:gd name="connsiteX15" fmla="*/ 4282102 w 4765930"/>
                <a:gd name="connsiteY15" fmla="*/ 2736539 h 4676455"/>
                <a:gd name="connsiteX16" fmla="*/ 4679971 w 4765930"/>
                <a:gd name="connsiteY16" fmla="*/ 2073425 h 4676455"/>
                <a:gd name="connsiteX17" fmla="*/ 4763732 w 4765930"/>
                <a:gd name="connsiteY17" fmla="*/ 1605754 h 4676455"/>
                <a:gd name="connsiteX18" fmla="*/ 4631110 w 4765930"/>
                <a:gd name="connsiteY18" fmla="*/ 1389370 h 4676455"/>
                <a:gd name="connsiteX19" fmla="*/ 4393784 w 4765930"/>
                <a:gd name="connsiteY19" fmla="*/ 1619715 h 4676455"/>
                <a:gd name="connsiteX20" fmla="*/ 4638090 w 4765930"/>
                <a:gd name="connsiteY20" fmla="*/ 1186945 h 4676455"/>
                <a:gd name="connsiteX21" fmla="*/ 4547348 w 4765930"/>
                <a:gd name="connsiteY21" fmla="*/ 663434 h 4676455"/>
                <a:gd name="connsiteX22" fmla="*/ 4414725 w 4765930"/>
                <a:gd name="connsiteY22" fmla="*/ 279525 h 4676455"/>
                <a:gd name="connsiteX23" fmla="*/ 4477546 w 4765930"/>
                <a:gd name="connsiteY23" fmla="*/ 49180 h 4676455"/>
                <a:gd name="connsiteX24" fmla="*/ 4247201 w 4765930"/>
                <a:gd name="connsiteY24" fmla="*/ 56160 h 4676455"/>
                <a:gd name="connsiteX25" fmla="*/ 3758590 w 4765930"/>
                <a:gd name="connsiteY25" fmla="*/ 49180 h 4676455"/>
                <a:gd name="connsiteX26" fmla="*/ 3458444 w 4765930"/>
                <a:gd name="connsiteY26" fmla="*/ 105021 h 4676455"/>
                <a:gd name="connsiteX27" fmla="*/ 3269980 w 4765930"/>
                <a:gd name="connsiteY27" fmla="*/ 237644 h 4676455"/>
                <a:gd name="connsiteX28" fmla="*/ 3137357 w 4765930"/>
                <a:gd name="connsiteY28" fmla="*/ 530811 h 4676455"/>
                <a:gd name="connsiteX29" fmla="*/ 2997754 w 4765930"/>
                <a:gd name="connsiteY29" fmla="*/ 467989 h 4676455"/>
                <a:gd name="connsiteX30" fmla="*/ 3221119 w 4765930"/>
                <a:gd name="connsiteY30" fmla="*/ 146902 h 4676455"/>
                <a:gd name="connsiteX31" fmla="*/ 3200178 w 4765930"/>
                <a:gd name="connsiteY31" fmla="*/ 319 h 4676455"/>
                <a:gd name="connsiteX32" fmla="*/ 2537064 w 4765930"/>
                <a:gd name="connsiteY32" fmla="*/ 181803 h 4676455"/>
                <a:gd name="connsiteX33" fmla="*/ 2299739 w 4765930"/>
                <a:gd name="connsiteY33" fmla="*/ 328386 h 4676455"/>
                <a:gd name="connsiteX34" fmla="*/ 2236917 w 4765930"/>
                <a:gd name="connsiteY34" fmla="*/ 614573 h 4676455"/>
                <a:gd name="connsiteX35" fmla="*/ 2222957 w 4765930"/>
                <a:gd name="connsiteY35" fmla="*/ 1005461 h 4676455"/>
                <a:gd name="connsiteX36" fmla="*/ 2111274 w 4765930"/>
                <a:gd name="connsiteY36" fmla="*/ 747196 h 4676455"/>
                <a:gd name="connsiteX37" fmla="*/ 2125235 w 4765930"/>
                <a:gd name="connsiteY37" fmla="*/ 502890 h 4676455"/>
                <a:gd name="connsiteX38" fmla="*/ 2111274 w 4765930"/>
                <a:gd name="connsiteY38" fmla="*/ 377247 h 4676455"/>
                <a:gd name="connsiteX39" fmla="*/ 1678505 w 4765930"/>
                <a:gd name="connsiteY39" fmla="*/ 509870 h 4676455"/>
                <a:gd name="connsiteX40" fmla="*/ 1371378 w 4765930"/>
                <a:gd name="connsiteY40" fmla="*/ 698334 h 4676455"/>
                <a:gd name="connsiteX41" fmla="*/ 1134053 w 4765930"/>
                <a:gd name="connsiteY41" fmla="*/ 1040362 h 4676455"/>
                <a:gd name="connsiteX42" fmla="*/ 973510 w 4765930"/>
                <a:gd name="connsiteY42" fmla="*/ 1298628 h 4676455"/>
                <a:gd name="connsiteX43" fmla="*/ 945589 w 4765930"/>
                <a:gd name="connsiteY43" fmla="*/ 1598774 h 4676455"/>
                <a:gd name="connsiteX44" fmla="*/ 1113113 w 4765930"/>
                <a:gd name="connsiteY44" fmla="*/ 1954762 h 4676455"/>
                <a:gd name="connsiteX45" fmla="*/ 1050291 w 4765930"/>
                <a:gd name="connsiteY45" fmla="*/ 2017583 h 4676455"/>
                <a:gd name="connsiteX46" fmla="*/ 903708 w 4765930"/>
                <a:gd name="connsiteY46" fmla="*/ 1605754 h 4676455"/>
                <a:gd name="connsiteX47" fmla="*/ 826926 w 4765930"/>
                <a:gd name="connsiteY47" fmla="*/ 1445211 h 4676455"/>
                <a:gd name="connsiteX48" fmla="*/ 638462 w 4765930"/>
                <a:gd name="connsiteY48" fmla="*/ 1724417 h 4676455"/>
                <a:gd name="connsiteX49" fmla="*/ 401137 w 4765930"/>
                <a:gd name="connsiteY49" fmla="*/ 2024563 h 4676455"/>
                <a:gd name="connsiteX50" fmla="*/ 31189 w 4765930"/>
                <a:gd name="connsiteY50" fmla="*/ 1822139 h 4676455"/>
                <a:gd name="connsiteX0" fmla="*/ 20 w 4734761"/>
                <a:gd name="connsiteY0" fmla="*/ 1822139 h 4676455"/>
                <a:gd name="connsiteX1" fmla="*/ 356008 w 4734761"/>
                <a:gd name="connsiteY1" fmla="*/ 3008764 h 4676455"/>
                <a:gd name="connsiteX2" fmla="*/ 921401 w 4734761"/>
                <a:gd name="connsiteY2" fmla="*/ 3629998 h 4676455"/>
                <a:gd name="connsiteX3" fmla="*/ 1458872 w 4734761"/>
                <a:gd name="connsiteY3" fmla="*/ 3797522 h 4676455"/>
                <a:gd name="connsiteX4" fmla="*/ 1619415 w 4734761"/>
                <a:gd name="connsiteY4" fmla="*/ 4188411 h 4676455"/>
                <a:gd name="connsiteX5" fmla="*/ 1989363 w 4734761"/>
                <a:gd name="connsiteY5" fmla="*/ 4509498 h 4676455"/>
                <a:gd name="connsiteX6" fmla="*/ 2694359 w 4734761"/>
                <a:gd name="connsiteY6" fmla="*/ 4670041 h 4676455"/>
                <a:gd name="connsiteX7" fmla="*/ 3469156 w 4734761"/>
                <a:gd name="connsiteY7" fmla="*/ 4300093 h 4676455"/>
                <a:gd name="connsiteX8" fmla="*/ 3804203 w 4734761"/>
                <a:gd name="connsiteY8" fmla="*/ 4104649 h 4676455"/>
                <a:gd name="connsiteX9" fmla="*/ 3434255 w 4734761"/>
                <a:gd name="connsiteY9" fmla="*/ 3867323 h 4676455"/>
                <a:gd name="connsiteX10" fmla="*/ 3992667 w 4734761"/>
                <a:gd name="connsiteY10" fmla="*/ 3818463 h 4676455"/>
                <a:gd name="connsiteX11" fmla="*/ 4334695 w 4734761"/>
                <a:gd name="connsiteY11" fmla="*/ 3427574 h 4676455"/>
                <a:gd name="connsiteX12" fmla="*/ 4516179 w 4734761"/>
                <a:gd name="connsiteY12" fmla="*/ 3029705 h 4676455"/>
                <a:gd name="connsiteX13" fmla="*/ 4620881 w 4734761"/>
                <a:gd name="connsiteY13" fmla="*/ 2708618 h 4676455"/>
                <a:gd name="connsiteX14" fmla="*/ 4648802 w 4734761"/>
                <a:gd name="connsiteY14" fmla="*/ 2415452 h 4676455"/>
                <a:gd name="connsiteX15" fmla="*/ 4250933 w 4734761"/>
                <a:gd name="connsiteY15" fmla="*/ 2736539 h 4676455"/>
                <a:gd name="connsiteX16" fmla="*/ 4648802 w 4734761"/>
                <a:gd name="connsiteY16" fmla="*/ 2073425 h 4676455"/>
                <a:gd name="connsiteX17" fmla="*/ 4732563 w 4734761"/>
                <a:gd name="connsiteY17" fmla="*/ 1605754 h 4676455"/>
                <a:gd name="connsiteX18" fmla="*/ 4599941 w 4734761"/>
                <a:gd name="connsiteY18" fmla="*/ 1389370 h 4676455"/>
                <a:gd name="connsiteX19" fmla="*/ 4362615 w 4734761"/>
                <a:gd name="connsiteY19" fmla="*/ 1619715 h 4676455"/>
                <a:gd name="connsiteX20" fmla="*/ 4606921 w 4734761"/>
                <a:gd name="connsiteY20" fmla="*/ 1186945 h 4676455"/>
                <a:gd name="connsiteX21" fmla="*/ 4516179 w 4734761"/>
                <a:gd name="connsiteY21" fmla="*/ 663434 h 4676455"/>
                <a:gd name="connsiteX22" fmla="*/ 4383556 w 4734761"/>
                <a:gd name="connsiteY22" fmla="*/ 279525 h 4676455"/>
                <a:gd name="connsiteX23" fmla="*/ 4446377 w 4734761"/>
                <a:gd name="connsiteY23" fmla="*/ 49180 h 4676455"/>
                <a:gd name="connsiteX24" fmla="*/ 4216032 w 4734761"/>
                <a:gd name="connsiteY24" fmla="*/ 56160 h 4676455"/>
                <a:gd name="connsiteX25" fmla="*/ 3727421 w 4734761"/>
                <a:gd name="connsiteY25" fmla="*/ 49180 h 4676455"/>
                <a:gd name="connsiteX26" fmla="*/ 3427275 w 4734761"/>
                <a:gd name="connsiteY26" fmla="*/ 105021 h 4676455"/>
                <a:gd name="connsiteX27" fmla="*/ 3238811 w 4734761"/>
                <a:gd name="connsiteY27" fmla="*/ 237644 h 4676455"/>
                <a:gd name="connsiteX28" fmla="*/ 3106188 w 4734761"/>
                <a:gd name="connsiteY28" fmla="*/ 530811 h 4676455"/>
                <a:gd name="connsiteX29" fmla="*/ 2966585 w 4734761"/>
                <a:gd name="connsiteY29" fmla="*/ 467989 h 4676455"/>
                <a:gd name="connsiteX30" fmla="*/ 3189950 w 4734761"/>
                <a:gd name="connsiteY30" fmla="*/ 146902 h 4676455"/>
                <a:gd name="connsiteX31" fmla="*/ 3169009 w 4734761"/>
                <a:gd name="connsiteY31" fmla="*/ 319 h 4676455"/>
                <a:gd name="connsiteX32" fmla="*/ 2505895 w 4734761"/>
                <a:gd name="connsiteY32" fmla="*/ 181803 h 4676455"/>
                <a:gd name="connsiteX33" fmla="*/ 2268570 w 4734761"/>
                <a:gd name="connsiteY33" fmla="*/ 328386 h 4676455"/>
                <a:gd name="connsiteX34" fmla="*/ 2205748 w 4734761"/>
                <a:gd name="connsiteY34" fmla="*/ 614573 h 4676455"/>
                <a:gd name="connsiteX35" fmla="*/ 2191788 w 4734761"/>
                <a:gd name="connsiteY35" fmla="*/ 1005461 h 4676455"/>
                <a:gd name="connsiteX36" fmla="*/ 2080105 w 4734761"/>
                <a:gd name="connsiteY36" fmla="*/ 747196 h 4676455"/>
                <a:gd name="connsiteX37" fmla="*/ 2094066 w 4734761"/>
                <a:gd name="connsiteY37" fmla="*/ 502890 h 4676455"/>
                <a:gd name="connsiteX38" fmla="*/ 2080105 w 4734761"/>
                <a:gd name="connsiteY38" fmla="*/ 377247 h 4676455"/>
                <a:gd name="connsiteX39" fmla="*/ 1647336 w 4734761"/>
                <a:gd name="connsiteY39" fmla="*/ 509870 h 4676455"/>
                <a:gd name="connsiteX40" fmla="*/ 1340209 w 4734761"/>
                <a:gd name="connsiteY40" fmla="*/ 698334 h 4676455"/>
                <a:gd name="connsiteX41" fmla="*/ 1102884 w 4734761"/>
                <a:gd name="connsiteY41" fmla="*/ 1040362 h 4676455"/>
                <a:gd name="connsiteX42" fmla="*/ 942341 w 4734761"/>
                <a:gd name="connsiteY42" fmla="*/ 1298628 h 4676455"/>
                <a:gd name="connsiteX43" fmla="*/ 914420 w 4734761"/>
                <a:gd name="connsiteY43" fmla="*/ 1598774 h 4676455"/>
                <a:gd name="connsiteX44" fmla="*/ 1081944 w 4734761"/>
                <a:gd name="connsiteY44" fmla="*/ 1954762 h 4676455"/>
                <a:gd name="connsiteX45" fmla="*/ 1019122 w 4734761"/>
                <a:gd name="connsiteY45" fmla="*/ 2017583 h 4676455"/>
                <a:gd name="connsiteX46" fmla="*/ 872539 w 4734761"/>
                <a:gd name="connsiteY46" fmla="*/ 1605754 h 4676455"/>
                <a:gd name="connsiteX47" fmla="*/ 795757 w 4734761"/>
                <a:gd name="connsiteY47" fmla="*/ 1445211 h 4676455"/>
                <a:gd name="connsiteX48" fmla="*/ 607293 w 4734761"/>
                <a:gd name="connsiteY48" fmla="*/ 1724417 h 4676455"/>
                <a:gd name="connsiteX49" fmla="*/ 369968 w 4734761"/>
                <a:gd name="connsiteY49" fmla="*/ 2031543 h 4676455"/>
                <a:gd name="connsiteX50" fmla="*/ 20 w 4734761"/>
                <a:gd name="connsiteY50" fmla="*/ 1822139 h 4676455"/>
                <a:gd name="connsiteX0" fmla="*/ 11880 w 4446474"/>
                <a:gd name="connsiteY0" fmla="*/ 2527134 h 4676455"/>
                <a:gd name="connsiteX1" fmla="*/ 67721 w 4446474"/>
                <a:gd name="connsiteY1" fmla="*/ 3008764 h 4676455"/>
                <a:gd name="connsiteX2" fmla="*/ 633114 w 4446474"/>
                <a:gd name="connsiteY2" fmla="*/ 3629998 h 4676455"/>
                <a:gd name="connsiteX3" fmla="*/ 1170585 w 4446474"/>
                <a:gd name="connsiteY3" fmla="*/ 3797522 h 4676455"/>
                <a:gd name="connsiteX4" fmla="*/ 1331128 w 4446474"/>
                <a:gd name="connsiteY4" fmla="*/ 4188411 h 4676455"/>
                <a:gd name="connsiteX5" fmla="*/ 1701076 w 4446474"/>
                <a:gd name="connsiteY5" fmla="*/ 4509498 h 4676455"/>
                <a:gd name="connsiteX6" fmla="*/ 2406072 w 4446474"/>
                <a:gd name="connsiteY6" fmla="*/ 4670041 h 4676455"/>
                <a:gd name="connsiteX7" fmla="*/ 3180869 w 4446474"/>
                <a:gd name="connsiteY7" fmla="*/ 4300093 h 4676455"/>
                <a:gd name="connsiteX8" fmla="*/ 3515916 w 4446474"/>
                <a:gd name="connsiteY8" fmla="*/ 4104649 h 4676455"/>
                <a:gd name="connsiteX9" fmla="*/ 3145968 w 4446474"/>
                <a:gd name="connsiteY9" fmla="*/ 3867323 h 4676455"/>
                <a:gd name="connsiteX10" fmla="*/ 3704380 w 4446474"/>
                <a:gd name="connsiteY10" fmla="*/ 3818463 h 4676455"/>
                <a:gd name="connsiteX11" fmla="*/ 4046408 w 4446474"/>
                <a:gd name="connsiteY11" fmla="*/ 3427574 h 4676455"/>
                <a:gd name="connsiteX12" fmla="*/ 4227892 w 4446474"/>
                <a:gd name="connsiteY12" fmla="*/ 3029705 h 4676455"/>
                <a:gd name="connsiteX13" fmla="*/ 4332594 w 4446474"/>
                <a:gd name="connsiteY13" fmla="*/ 2708618 h 4676455"/>
                <a:gd name="connsiteX14" fmla="*/ 4360515 w 4446474"/>
                <a:gd name="connsiteY14" fmla="*/ 2415452 h 4676455"/>
                <a:gd name="connsiteX15" fmla="*/ 3962646 w 4446474"/>
                <a:gd name="connsiteY15" fmla="*/ 2736539 h 4676455"/>
                <a:gd name="connsiteX16" fmla="*/ 4360515 w 4446474"/>
                <a:gd name="connsiteY16" fmla="*/ 2073425 h 4676455"/>
                <a:gd name="connsiteX17" fmla="*/ 4444276 w 4446474"/>
                <a:gd name="connsiteY17" fmla="*/ 1605754 h 4676455"/>
                <a:gd name="connsiteX18" fmla="*/ 4311654 w 4446474"/>
                <a:gd name="connsiteY18" fmla="*/ 1389370 h 4676455"/>
                <a:gd name="connsiteX19" fmla="*/ 4074328 w 4446474"/>
                <a:gd name="connsiteY19" fmla="*/ 1619715 h 4676455"/>
                <a:gd name="connsiteX20" fmla="*/ 4318634 w 4446474"/>
                <a:gd name="connsiteY20" fmla="*/ 1186945 h 4676455"/>
                <a:gd name="connsiteX21" fmla="*/ 4227892 w 4446474"/>
                <a:gd name="connsiteY21" fmla="*/ 663434 h 4676455"/>
                <a:gd name="connsiteX22" fmla="*/ 4095269 w 4446474"/>
                <a:gd name="connsiteY22" fmla="*/ 279525 h 4676455"/>
                <a:gd name="connsiteX23" fmla="*/ 4158090 w 4446474"/>
                <a:gd name="connsiteY23" fmla="*/ 49180 h 4676455"/>
                <a:gd name="connsiteX24" fmla="*/ 3927745 w 4446474"/>
                <a:gd name="connsiteY24" fmla="*/ 56160 h 4676455"/>
                <a:gd name="connsiteX25" fmla="*/ 3439134 w 4446474"/>
                <a:gd name="connsiteY25" fmla="*/ 49180 h 4676455"/>
                <a:gd name="connsiteX26" fmla="*/ 3138988 w 4446474"/>
                <a:gd name="connsiteY26" fmla="*/ 105021 h 4676455"/>
                <a:gd name="connsiteX27" fmla="*/ 2950524 w 4446474"/>
                <a:gd name="connsiteY27" fmla="*/ 237644 h 4676455"/>
                <a:gd name="connsiteX28" fmla="*/ 2817901 w 4446474"/>
                <a:gd name="connsiteY28" fmla="*/ 530811 h 4676455"/>
                <a:gd name="connsiteX29" fmla="*/ 2678298 w 4446474"/>
                <a:gd name="connsiteY29" fmla="*/ 467989 h 4676455"/>
                <a:gd name="connsiteX30" fmla="*/ 2901663 w 4446474"/>
                <a:gd name="connsiteY30" fmla="*/ 146902 h 4676455"/>
                <a:gd name="connsiteX31" fmla="*/ 2880722 w 4446474"/>
                <a:gd name="connsiteY31" fmla="*/ 319 h 4676455"/>
                <a:gd name="connsiteX32" fmla="*/ 2217608 w 4446474"/>
                <a:gd name="connsiteY32" fmla="*/ 181803 h 4676455"/>
                <a:gd name="connsiteX33" fmla="*/ 1980283 w 4446474"/>
                <a:gd name="connsiteY33" fmla="*/ 328386 h 4676455"/>
                <a:gd name="connsiteX34" fmla="*/ 1917461 w 4446474"/>
                <a:gd name="connsiteY34" fmla="*/ 614573 h 4676455"/>
                <a:gd name="connsiteX35" fmla="*/ 1903501 w 4446474"/>
                <a:gd name="connsiteY35" fmla="*/ 1005461 h 4676455"/>
                <a:gd name="connsiteX36" fmla="*/ 1791818 w 4446474"/>
                <a:gd name="connsiteY36" fmla="*/ 747196 h 4676455"/>
                <a:gd name="connsiteX37" fmla="*/ 1805779 w 4446474"/>
                <a:gd name="connsiteY37" fmla="*/ 502890 h 4676455"/>
                <a:gd name="connsiteX38" fmla="*/ 1791818 w 4446474"/>
                <a:gd name="connsiteY38" fmla="*/ 377247 h 4676455"/>
                <a:gd name="connsiteX39" fmla="*/ 1359049 w 4446474"/>
                <a:gd name="connsiteY39" fmla="*/ 509870 h 4676455"/>
                <a:gd name="connsiteX40" fmla="*/ 1051922 w 4446474"/>
                <a:gd name="connsiteY40" fmla="*/ 698334 h 4676455"/>
                <a:gd name="connsiteX41" fmla="*/ 814597 w 4446474"/>
                <a:gd name="connsiteY41" fmla="*/ 1040362 h 4676455"/>
                <a:gd name="connsiteX42" fmla="*/ 654054 w 4446474"/>
                <a:gd name="connsiteY42" fmla="*/ 1298628 h 4676455"/>
                <a:gd name="connsiteX43" fmla="*/ 626133 w 4446474"/>
                <a:gd name="connsiteY43" fmla="*/ 1598774 h 4676455"/>
                <a:gd name="connsiteX44" fmla="*/ 793657 w 4446474"/>
                <a:gd name="connsiteY44" fmla="*/ 1954762 h 4676455"/>
                <a:gd name="connsiteX45" fmla="*/ 730835 w 4446474"/>
                <a:gd name="connsiteY45" fmla="*/ 2017583 h 4676455"/>
                <a:gd name="connsiteX46" fmla="*/ 584252 w 4446474"/>
                <a:gd name="connsiteY46" fmla="*/ 1605754 h 4676455"/>
                <a:gd name="connsiteX47" fmla="*/ 507470 w 4446474"/>
                <a:gd name="connsiteY47" fmla="*/ 1445211 h 4676455"/>
                <a:gd name="connsiteX48" fmla="*/ 319006 w 4446474"/>
                <a:gd name="connsiteY48" fmla="*/ 1724417 h 4676455"/>
                <a:gd name="connsiteX49" fmla="*/ 81681 w 4446474"/>
                <a:gd name="connsiteY49" fmla="*/ 2031543 h 4676455"/>
                <a:gd name="connsiteX50" fmla="*/ 11880 w 4446474"/>
                <a:gd name="connsiteY50" fmla="*/ 2527134 h 4676455"/>
                <a:gd name="connsiteX0" fmla="*/ 29326 w 4429019"/>
                <a:gd name="connsiteY0" fmla="*/ 2520154 h 4676455"/>
                <a:gd name="connsiteX1" fmla="*/ 50266 w 4429019"/>
                <a:gd name="connsiteY1" fmla="*/ 3008764 h 4676455"/>
                <a:gd name="connsiteX2" fmla="*/ 615659 w 4429019"/>
                <a:gd name="connsiteY2" fmla="*/ 3629998 h 4676455"/>
                <a:gd name="connsiteX3" fmla="*/ 1153130 w 4429019"/>
                <a:gd name="connsiteY3" fmla="*/ 3797522 h 4676455"/>
                <a:gd name="connsiteX4" fmla="*/ 1313673 w 4429019"/>
                <a:gd name="connsiteY4" fmla="*/ 4188411 h 4676455"/>
                <a:gd name="connsiteX5" fmla="*/ 1683621 w 4429019"/>
                <a:gd name="connsiteY5" fmla="*/ 4509498 h 4676455"/>
                <a:gd name="connsiteX6" fmla="*/ 2388617 w 4429019"/>
                <a:gd name="connsiteY6" fmla="*/ 4670041 h 4676455"/>
                <a:gd name="connsiteX7" fmla="*/ 3163414 w 4429019"/>
                <a:gd name="connsiteY7" fmla="*/ 4300093 h 4676455"/>
                <a:gd name="connsiteX8" fmla="*/ 3498461 w 4429019"/>
                <a:gd name="connsiteY8" fmla="*/ 4104649 h 4676455"/>
                <a:gd name="connsiteX9" fmla="*/ 3128513 w 4429019"/>
                <a:gd name="connsiteY9" fmla="*/ 3867323 h 4676455"/>
                <a:gd name="connsiteX10" fmla="*/ 3686925 w 4429019"/>
                <a:gd name="connsiteY10" fmla="*/ 3818463 h 4676455"/>
                <a:gd name="connsiteX11" fmla="*/ 4028953 w 4429019"/>
                <a:gd name="connsiteY11" fmla="*/ 3427574 h 4676455"/>
                <a:gd name="connsiteX12" fmla="*/ 4210437 w 4429019"/>
                <a:gd name="connsiteY12" fmla="*/ 3029705 h 4676455"/>
                <a:gd name="connsiteX13" fmla="*/ 4315139 w 4429019"/>
                <a:gd name="connsiteY13" fmla="*/ 2708618 h 4676455"/>
                <a:gd name="connsiteX14" fmla="*/ 4343060 w 4429019"/>
                <a:gd name="connsiteY14" fmla="*/ 2415452 h 4676455"/>
                <a:gd name="connsiteX15" fmla="*/ 3945191 w 4429019"/>
                <a:gd name="connsiteY15" fmla="*/ 2736539 h 4676455"/>
                <a:gd name="connsiteX16" fmla="*/ 4343060 w 4429019"/>
                <a:gd name="connsiteY16" fmla="*/ 2073425 h 4676455"/>
                <a:gd name="connsiteX17" fmla="*/ 4426821 w 4429019"/>
                <a:gd name="connsiteY17" fmla="*/ 1605754 h 4676455"/>
                <a:gd name="connsiteX18" fmla="*/ 4294199 w 4429019"/>
                <a:gd name="connsiteY18" fmla="*/ 1389370 h 4676455"/>
                <a:gd name="connsiteX19" fmla="*/ 4056873 w 4429019"/>
                <a:gd name="connsiteY19" fmla="*/ 1619715 h 4676455"/>
                <a:gd name="connsiteX20" fmla="*/ 4301179 w 4429019"/>
                <a:gd name="connsiteY20" fmla="*/ 1186945 h 4676455"/>
                <a:gd name="connsiteX21" fmla="*/ 4210437 w 4429019"/>
                <a:gd name="connsiteY21" fmla="*/ 663434 h 4676455"/>
                <a:gd name="connsiteX22" fmla="*/ 4077814 w 4429019"/>
                <a:gd name="connsiteY22" fmla="*/ 279525 h 4676455"/>
                <a:gd name="connsiteX23" fmla="*/ 4140635 w 4429019"/>
                <a:gd name="connsiteY23" fmla="*/ 49180 h 4676455"/>
                <a:gd name="connsiteX24" fmla="*/ 3910290 w 4429019"/>
                <a:gd name="connsiteY24" fmla="*/ 56160 h 4676455"/>
                <a:gd name="connsiteX25" fmla="*/ 3421679 w 4429019"/>
                <a:gd name="connsiteY25" fmla="*/ 49180 h 4676455"/>
                <a:gd name="connsiteX26" fmla="*/ 3121533 w 4429019"/>
                <a:gd name="connsiteY26" fmla="*/ 105021 h 4676455"/>
                <a:gd name="connsiteX27" fmla="*/ 2933069 w 4429019"/>
                <a:gd name="connsiteY27" fmla="*/ 237644 h 4676455"/>
                <a:gd name="connsiteX28" fmla="*/ 2800446 w 4429019"/>
                <a:gd name="connsiteY28" fmla="*/ 530811 h 4676455"/>
                <a:gd name="connsiteX29" fmla="*/ 2660843 w 4429019"/>
                <a:gd name="connsiteY29" fmla="*/ 467989 h 4676455"/>
                <a:gd name="connsiteX30" fmla="*/ 2884208 w 4429019"/>
                <a:gd name="connsiteY30" fmla="*/ 146902 h 4676455"/>
                <a:gd name="connsiteX31" fmla="*/ 2863267 w 4429019"/>
                <a:gd name="connsiteY31" fmla="*/ 319 h 4676455"/>
                <a:gd name="connsiteX32" fmla="*/ 2200153 w 4429019"/>
                <a:gd name="connsiteY32" fmla="*/ 181803 h 4676455"/>
                <a:gd name="connsiteX33" fmla="*/ 1962828 w 4429019"/>
                <a:gd name="connsiteY33" fmla="*/ 328386 h 4676455"/>
                <a:gd name="connsiteX34" fmla="*/ 1900006 w 4429019"/>
                <a:gd name="connsiteY34" fmla="*/ 614573 h 4676455"/>
                <a:gd name="connsiteX35" fmla="*/ 1886046 w 4429019"/>
                <a:gd name="connsiteY35" fmla="*/ 1005461 h 4676455"/>
                <a:gd name="connsiteX36" fmla="*/ 1774363 w 4429019"/>
                <a:gd name="connsiteY36" fmla="*/ 747196 h 4676455"/>
                <a:gd name="connsiteX37" fmla="*/ 1788324 w 4429019"/>
                <a:gd name="connsiteY37" fmla="*/ 502890 h 4676455"/>
                <a:gd name="connsiteX38" fmla="*/ 1774363 w 4429019"/>
                <a:gd name="connsiteY38" fmla="*/ 377247 h 4676455"/>
                <a:gd name="connsiteX39" fmla="*/ 1341594 w 4429019"/>
                <a:gd name="connsiteY39" fmla="*/ 509870 h 4676455"/>
                <a:gd name="connsiteX40" fmla="*/ 1034467 w 4429019"/>
                <a:gd name="connsiteY40" fmla="*/ 698334 h 4676455"/>
                <a:gd name="connsiteX41" fmla="*/ 797142 w 4429019"/>
                <a:gd name="connsiteY41" fmla="*/ 1040362 h 4676455"/>
                <a:gd name="connsiteX42" fmla="*/ 636599 w 4429019"/>
                <a:gd name="connsiteY42" fmla="*/ 1298628 h 4676455"/>
                <a:gd name="connsiteX43" fmla="*/ 608678 w 4429019"/>
                <a:gd name="connsiteY43" fmla="*/ 1598774 h 4676455"/>
                <a:gd name="connsiteX44" fmla="*/ 776202 w 4429019"/>
                <a:gd name="connsiteY44" fmla="*/ 1954762 h 4676455"/>
                <a:gd name="connsiteX45" fmla="*/ 713380 w 4429019"/>
                <a:gd name="connsiteY45" fmla="*/ 2017583 h 4676455"/>
                <a:gd name="connsiteX46" fmla="*/ 566797 w 4429019"/>
                <a:gd name="connsiteY46" fmla="*/ 1605754 h 4676455"/>
                <a:gd name="connsiteX47" fmla="*/ 490015 w 4429019"/>
                <a:gd name="connsiteY47" fmla="*/ 1445211 h 4676455"/>
                <a:gd name="connsiteX48" fmla="*/ 301551 w 4429019"/>
                <a:gd name="connsiteY48" fmla="*/ 1724417 h 4676455"/>
                <a:gd name="connsiteX49" fmla="*/ 64226 w 4429019"/>
                <a:gd name="connsiteY49" fmla="*/ 2031543 h 4676455"/>
                <a:gd name="connsiteX50" fmla="*/ 29326 w 4429019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4060291 w 4432437"/>
                <a:gd name="connsiteY19" fmla="*/ 1619715 h 4676455"/>
                <a:gd name="connsiteX20" fmla="*/ 4304597 w 4432437"/>
                <a:gd name="connsiteY20" fmla="*/ 1186945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3976529 w 4432437"/>
                <a:gd name="connsiteY19" fmla="*/ 1563874 h 4676455"/>
                <a:gd name="connsiteX20" fmla="*/ 4304597 w 4432437"/>
                <a:gd name="connsiteY20" fmla="*/ 1186945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3976529 w 4432437"/>
                <a:gd name="connsiteY19" fmla="*/ 1563874 h 4676455"/>
                <a:gd name="connsiteX20" fmla="*/ 4227815 w 4432437"/>
                <a:gd name="connsiteY20" fmla="*/ 1082243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3976529 w 4430239"/>
                <a:gd name="connsiteY19" fmla="*/ 1563874 h 4676455"/>
                <a:gd name="connsiteX20" fmla="*/ 4227815 w 4430239"/>
                <a:gd name="connsiteY20" fmla="*/ 1082243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4081231 w 4430239"/>
                <a:gd name="connsiteY19" fmla="*/ 1466152 h 4676455"/>
                <a:gd name="connsiteX20" fmla="*/ 4227815 w 4430239"/>
                <a:gd name="connsiteY20" fmla="*/ 1082243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4081231 w 4430239"/>
                <a:gd name="connsiteY19" fmla="*/ 1466152 h 4676455"/>
                <a:gd name="connsiteX20" fmla="*/ 4325537 w 4430239"/>
                <a:gd name="connsiteY20" fmla="*/ 1152045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430239" h="4676455">
                  <a:moveTo>
                    <a:pt x="32744" y="2520154"/>
                  </a:moveTo>
                  <a:cubicBezTo>
                    <a:pt x="18784" y="2684187"/>
                    <a:pt x="-44038" y="2823790"/>
                    <a:pt x="53684" y="3008764"/>
                  </a:cubicBezTo>
                  <a:cubicBezTo>
                    <a:pt x="151406" y="3193738"/>
                    <a:pt x="435266" y="3498538"/>
                    <a:pt x="619077" y="3629998"/>
                  </a:cubicBezTo>
                  <a:cubicBezTo>
                    <a:pt x="802888" y="3761458"/>
                    <a:pt x="1040212" y="3704453"/>
                    <a:pt x="1156548" y="3797522"/>
                  </a:cubicBezTo>
                  <a:cubicBezTo>
                    <a:pt x="1272884" y="3890591"/>
                    <a:pt x="1228676" y="4069748"/>
                    <a:pt x="1317091" y="4188411"/>
                  </a:cubicBezTo>
                  <a:cubicBezTo>
                    <a:pt x="1405506" y="4307074"/>
                    <a:pt x="1507882" y="4429226"/>
                    <a:pt x="1687039" y="4509498"/>
                  </a:cubicBezTo>
                  <a:cubicBezTo>
                    <a:pt x="1866196" y="4589770"/>
                    <a:pt x="2145403" y="4704942"/>
                    <a:pt x="2392035" y="4670041"/>
                  </a:cubicBezTo>
                  <a:cubicBezTo>
                    <a:pt x="2638667" y="4635140"/>
                    <a:pt x="2981858" y="4394325"/>
                    <a:pt x="3166832" y="4300093"/>
                  </a:cubicBezTo>
                  <a:cubicBezTo>
                    <a:pt x="3351806" y="4205861"/>
                    <a:pt x="3507696" y="4176777"/>
                    <a:pt x="3501879" y="4104649"/>
                  </a:cubicBezTo>
                  <a:cubicBezTo>
                    <a:pt x="3496062" y="4032521"/>
                    <a:pt x="3100520" y="3915021"/>
                    <a:pt x="3131931" y="3867323"/>
                  </a:cubicBezTo>
                  <a:cubicBezTo>
                    <a:pt x="3163342" y="3819625"/>
                    <a:pt x="3540270" y="3891755"/>
                    <a:pt x="3690343" y="3818463"/>
                  </a:cubicBezTo>
                  <a:cubicBezTo>
                    <a:pt x="3840416" y="3745172"/>
                    <a:pt x="3945119" y="3559034"/>
                    <a:pt x="4032371" y="3427574"/>
                  </a:cubicBezTo>
                  <a:cubicBezTo>
                    <a:pt x="4119623" y="3296114"/>
                    <a:pt x="4166157" y="3149531"/>
                    <a:pt x="4213855" y="3029705"/>
                  </a:cubicBezTo>
                  <a:cubicBezTo>
                    <a:pt x="4261553" y="2909879"/>
                    <a:pt x="4296453" y="2810993"/>
                    <a:pt x="4318557" y="2708618"/>
                  </a:cubicBezTo>
                  <a:cubicBezTo>
                    <a:pt x="4340661" y="2606243"/>
                    <a:pt x="4408136" y="2410799"/>
                    <a:pt x="4346478" y="2415452"/>
                  </a:cubicBezTo>
                  <a:cubicBezTo>
                    <a:pt x="4284820" y="2420105"/>
                    <a:pt x="3948609" y="2793543"/>
                    <a:pt x="3948609" y="2736539"/>
                  </a:cubicBezTo>
                  <a:cubicBezTo>
                    <a:pt x="3948609" y="2679535"/>
                    <a:pt x="4266206" y="2261889"/>
                    <a:pt x="4346478" y="2073425"/>
                  </a:cubicBezTo>
                  <a:cubicBezTo>
                    <a:pt x="4426750" y="1884961"/>
                    <a:pt x="4430239" y="1708129"/>
                    <a:pt x="4430239" y="1605754"/>
                  </a:cubicBezTo>
                  <a:cubicBezTo>
                    <a:pt x="4430239" y="1503379"/>
                    <a:pt x="4404646" y="1482439"/>
                    <a:pt x="4346478" y="1459172"/>
                  </a:cubicBezTo>
                  <a:cubicBezTo>
                    <a:pt x="4288310" y="1435905"/>
                    <a:pt x="4084721" y="1517340"/>
                    <a:pt x="4081231" y="1466152"/>
                  </a:cubicBezTo>
                  <a:cubicBezTo>
                    <a:pt x="4077741" y="1414964"/>
                    <a:pt x="4303433" y="1285831"/>
                    <a:pt x="4325537" y="1152045"/>
                  </a:cubicBezTo>
                  <a:cubicBezTo>
                    <a:pt x="4347641" y="1018259"/>
                    <a:pt x="4254573" y="808854"/>
                    <a:pt x="4213855" y="663434"/>
                  </a:cubicBezTo>
                  <a:cubicBezTo>
                    <a:pt x="4173138" y="518014"/>
                    <a:pt x="4092866" y="381901"/>
                    <a:pt x="4081232" y="279525"/>
                  </a:cubicBezTo>
                  <a:cubicBezTo>
                    <a:pt x="4069598" y="177149"/>
                    <a:pt x="4171974" y="86407"/>
                    <a:pt x="4144053" y="49180"/>
                  </a:cubicBezTo>
                  <a:cubicBezTo>
                    <a:pt x="4116132" y="11953"/>
                    <a:pt x="4033534" y="56160"/>
                    <a:pt x="3913708" y="56160"/>
                  </a:cubicBezTo>
                  <a:cubicBezTo>
                    <a:pt x="3793882" y="56160"/>
                    <a:pt x="3556556" y="41037"/>
                    <a:pt x="3425097" y="49180"/>
                  </a:cubicBezTo>
                  <a:cubicBezTo>
                    <a:pt x="3293638" y="57323"/>
                    <a:pt x="3206386" y="73610"/>
                    <a:pt x="3124951" y="105021"/>
                  </a:cubicBezTo>
                  <a:cubicBezTo>
                    <a:pt x="3043516" y="136432"/>
                    <a:pt x="2990001" y="166679"/>
                    <a:pt x="2936487" y="237644"/>
                  </a:cubicBezTo>
                  <a:cubicBezTo>
                    <a:pt x="2882973" y="308609"/>
                    <a:pt x="2849235" y="492420"/>
                    <a:pt x="2803864" y="530811"/>
                  </a:cubicBezTo>
                  <a:cubicBezTo>
                    <a:pt x="2758493" y="569202"/>
                    <a:pt x="2650301" y="531974"/>
                    <a:pt x="2664261" y="467989"/>
                  </a:cubicBezTo>
                  <a:cubicBezTo>
                    <a:pt x="2678221" y="404004"/>
                    <a:pt x="2853889" y="224847"/>
                    <a:pt x="2887626" y="146902"/>
                  </a:cubicBezTo>
                  <a:cubicBezTo>
                    <a:pt x="2921363" y="68957"/>
                    <a:pt x="2980694" y="-5498"/>
                    <a:pt x="2866685" y="319"/>
                  </a:cubicBezTo>
                  <a:cubicBezTo>
                    <a:pt x="2752676" y="6136"/>
                    <a:pt x="2353644" y="127125"/>
                    <a:pt x="2203571" y="181803"/>
                  </a:cubicBezTo>
                  <a:cubicBezTo>
                    <a:pt x="2053498" y="236481"/>
                    <a:pt x="2016270" y="256258"/>
                    <a:pt x="1966246" y="328386"/>
                  </a:cubicBezTo>
                  <a:cubicBezTo>
                    <a:pt x="1916222" y="400514"/>
                    <a:pt x="1916221" y="501727"/>
                    <a:pt x="1903424" y="614573"/>
                  </a:cubicBezTo>
                  <a:cubicBezTo>
                    <a:pt x="1890627" y="727419"/>
                    <a:pt x="1910404" y="983357"/>
                    <a:pt x="1889464" y="1005461"/>
                  </a:cubicBezTo>
                  <a:cubicBezTo>
                    <a:pt x="1868524" y="1027565"/>
                    <a:pt x="1794068" y="830958"/>
                    <a:pt x="1777781" y="747196"/>
                  </a:cubicBezTo>
                  <a:cubicBezTo>
                    <a:pt x="1761494" y="663434"/>
                    <a:pt x="1791742" y="564548"/>
                    <a:pt x="1791742" y="502890"/>
                  </a:cubicBezTo>
                  <a:cubicBezTo>
                    <a:pt x="1791742" y="441232"/>
                    <a:pt x="1852236" y="376084"/>
                    <a:pt x="1777781" y="377247"/>
                  </a:cubicBezTo>
                  <a:cubicBezTo>
                    <a:pt x="1703326" y="378410"/>
                    <a:pt x="1468328" y="456355"/>
                    <a:pt x="1345012" y="509870"/>
                  </a:cubicBezTo>
                  <a:cubicBezTo>
                    <a:pt x="1221696" y="563385"/>
                    <a:pt x="1128627" y="609919"/>
                    <a:pt x="1037885" y="698334"/>
                  </a:cubicBezTo>
                  <a:cubicBezTo>
                    <a:pt x="947143" y="786749"/>
                    <a:pt x="866871" y="940313"/>
                    <a:pt x="800560" y="1040362"/>
                  </a:cubicBezTo>
                  <a:cubicBezTo>
                    <a:pt x="734249" y="1140411"/>
                    <a:pt x="671428" y="1205559"/>
                    <a:pt x="640017" y="1298628"/>
                  </a:cubicBezTo>
                  <a:cubicBezTo>
                    <a:pt x="608606" y="1391697"/>
                    <a:pt x="588829" y="1489418"/>
                    <a:pt x="612096" y="1598774"/>
                  </a:cubicBezTo>
                  <a:cubicBezTo>
                    <a:pt x="635363" y="1708130"/>
                    <a:pt x="762170" y="1884961"/>
                    <a:pt x="779620" y="1954762"/>
                  </a:cubicBezTo>
                  <a:cubicBezTo>
                    <a:pt x="797070" y="2024563"/>
                    <a:pt x="751699" y="2075751"/>
                    <a:pt x="716798" y="2017583"/>
                  </a:cubicBezTo>
                  <a:cubicBezTo>
                    <a:pt x="681897" y="1959415"/>
                    <a:pt x="607442" y="1701149"/>
                    <a:pt x="570215" y="1605754"/>
                  </a:cubicBezTo>
                  <a:cubicBezTo>
                    <a:pt x="532988" y="1510359"/>
                    <a:pt x="537641" y="1425434"/>
                    <a:pt x="493433" y="1445211"/>
                  </a:cubicBezTo>
                  <a:cubicBezTo>
                    <a:pt x="449225" y="1464988"/>
                    <a:pt x="375934" y="1627858"/>
                    <a:pt x="304969" y="1724417"/>
                  </a:cubicBezTo>
                  <a:cubicBezTo>
                    <a:pt x="234004" y="1820976"/>
                    <a:pt x="182816" y="1891940"/>
                    <a:pt x="137445" y="2024563"/>
                  </a:cubicBezTo>
                  <a:cubicBezTo>
                    <a:pt x="92074" y="2157186"/>
                    <a:pt x="46704" y="2356121"/>
                    <a:pt x="32744" y="2520154"/>
                  </a:cubicBezTo>
                  <a:close/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 descr="Изображение выглядит как шаблон, пиксел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2BEC06E-0975-9C92-BCE4-889322F93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6" y="2843308"/>
            <a:ext cx="1835807" cy="16567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4CBF51-C284-C715-1E07-5F4FA5576172}"/>
              </a:ext>
            </a:extLst>
          </p:cNvPr>
          <p:cNvSpPr txBox="1"/>
          <p:nvPr/>
        </p:nvSpPr>
        <p:spPr>
          <a:xfrm>
            <a:off x="4246153" y="418174"/>
            <a:ext cx="68984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B050"/>
                </a:solidFill>
                <a:latin typeface="Arial Black" panose="020B0A04020102020204" pitchFamily="34" charset="0"/>
              </a:rPr>
              <a:t>Призыв к действию</a:t>
            </a:r>
            <a:endParaRPr lang="ru-RU" sz="4400" dirty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3E62B57C-5466-465E-9578-05C22EF73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725" y="1490845"/>
            <a:ext cx="7954389" cy="494898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ru-RU" sz="3600" dirty="0">
                <a:solidFill>
                  <a:srgbClr val="00B050"/>
                </a:solidFill>
                <a:latin typeface="Arial Black" panose="020B0A04020102020204" pitchFamily="34" charset="0"/>
              </a:rPr>
              <a:t>Питайся здорово, живи ярко!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ru-RU" sz="3600" dirty="0">
                <a:solidFill>
                  <a:srgbClr val="00B050"/>
                </a:solidFill>
                <a:latin typeface="Arial Black" panose="020B0A04020102020204" pitchFamily="34" charset="0"/>
              </a:rPr>
              <a:t>Присоединяйся </a:t>
            </a:r>
            <a:r>
              <a:rPr lang="ru-RU" sz="3600" dirty="0">
                <a:latin typeface="Arial Black" panose="020B0A04020102020204" pitchFamily="34" charset="0"/>
              </a:rPr>
              <a:t>к нашему стартапу здорового питания уже</a:t>
            </a:r>
            <a:r>
              <a:rPr lang="ru-RU" sz="3600" dirty="0">
                <a:solidFill>
                  <a:srgbClr val="00B050"/>
                </a:solidFill>
                <a:latin typeface="Arial Black" panose="020B0A04020102020204" pitchFamily="34" charset="0"/>
              </a:rPr>
              <a:t> сегодня и приобрести прилив энергии и сохранить здоровье</a:t>
            </a:r>
          </a:p>
        </p:txBody>
      </p:sp>
    </p:spTree>
    <p:extLst>
      <p:ext uri="{BB962C8B-B14F-4D97-AF65-F5344CB8AC3E}">
        <p14:creationId xmlns:p14="http://schemas.microsoft.com/office/powerpoint/2010/main" val="806052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63014-2621-DE09-6A85-775C52E3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7715">
            <a:off x="43216" y="375704"/>
            <a:ext cx="4325257" cy="982210"/>
          </a:xfrm>
        </p:spPr>
        <p:txBody>
          <a:bodyPr>
            <a:noAutofit/>
          </a:bodyPr>
          <a:lstStyle/>
          <a:p>
            <a:r>
              <a:rPr lang="ru-RU" sz="4800" b="1" dirty="0">
                <a:highlight>
                  <a:srgbClr val="00B050"/>
                </a:highlight>
                <a:latin typeface="Arial Black" panose="020B0A04020102020204" pitchFamily="34" charset="0"/>
              </a:rPr>
              <a:t>Проблема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E8A7CB-DC3C-8DD2-5DFD-882AE30090B8}"/>
              </a:ext>
            </a:extLst>
          </p:cNvPr>
          <p:cNvSpPr/>
          <p:nvPr/>
        </p:nvSpPr>
        <p:spPr>
          <a:xfrm>
            <a:off x="137886" y="6254322"/>
            <a:ext cx="573314" cy="558800"/>
          </a:xfrm>
          <a:prstGeom prst="rect">
            <a:avLst/>
          </a:prstGeom>
          <a:solidFill>
            <a:srgbClr val="F3F2EE"/>
          </a:solidFill>
          <a:ln>
            <a:solidFill>
              <a:srgbClr val="F3F2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9FB970B2-DB0D-765B-71CF-EBC628863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30" y="1769676"/>
            <a:ext cx="8054592" cy="46200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Одним из ключевых составляющих ЗОЖ является </a:t>
            </a:r>
            <a:r>
              <a:rPr lang="ru-RU" sz="3200" b="1" dirty="0">
                <a:solidFill>
                  <a:srgbClr val="00B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своевременное и правильное питание.</a:t>
            </a:r>
            <a:r>
              <a:rPr lang="ru-RU" sz="3200" dirty="0"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Ритм современной жизни: вызывает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сложности по причине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rgbClr val="00B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недоступности и недостатка времени. </a:t>
            </a: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B16FE84D-E7B7-1BCF-3085-FAB0687DE4BD}"/>
              </a:ext>
            </a:extLst>
          </p:cNvPr>
          <p:cNvSpPr/>
          <p:nvPr/>
        </p:nvSpPr>
        <p:spPr>
          <a:xfrm>
            <a:off x="13962" y="0"/>
            <a:ext cx="11992108" cy="5526417"/>
          </a:xfrm>
          <a:custGeom>
            <a:avLst/>
            <a:gdLst>
              <a:gd name="connsiteX0" fmla="*/ 11133343 w 12013049"/>
              <a:gd name="connsiteY0" fmla="*/ 0 h 5295608"/>
              <a:gd name="connsiteX1" fmla="*/ 9367365 w 12013049"/>
              <a:gd name="connsiteY1" fmla="*/ 1235487 h 5295608"/>
              <a:gd name="connsiteX2" fmla="*/ 8138858 w 12013049"/>
              <a:gd name="connsiteY2" fmla="*/ 3036367 h 5295608"/>
              <a:gd name="connsiteX3" fmla="*/ 8592568 w 12013049"/>
              <a:gd name="connsiteY3" fmla="*/ 4941948 h 5295608"/>
              <a:gd name="connsiteX4" fmla="*/ 10742455 w 12013049"/>
              <a:gd name="connsiteY4" fmla="*/ 5214174 h 5295608"/>
              <a:gd name="connsiteX5" fmla="*/ 11677795 w 12013049"/>
              <a:gd name="connsiteY5" fmla="*/ 3978687 h 5295608"/>
              <a:gd name="connsiteX6" fmla="*/ 11929081 w 12013049"/>
              <a:gd name="connsiteY6" fmla="*/ 2233649 h 5295608"/>
              <a:gd name="connsiteX7" fmla="*/ 10323646 w 12013049"/>
              <a:gd name="connsiteY7" fmla="*/ 1305289 h 5295608"/>
              <a:gd name="connsiteX8" fmla="*/ 8445985 w 12013049"/>
              <a:gd name="connsiteY8" fmla="*/ 1786919 h 5295608"/>
              <a:gd name="connsiteX9" fmla="*/ 7503664 w 12013049"/>
              <a:gd name="connsiteY9" fmla="*/ 3329533 h 5295608"/>
              <a:gd name="connsiteX10" fmla="*/ 5018730 w 12013049"/>
              <a:gd name="connsiteY10" fmla="*/ 3678541 h 5295608"/>
              <a:gd name="connsiteX11" fmla="*/ 2387212 w 12013049"/>
              <a:gd name="connsiteY11" fmla="*/ 3832104 h 5295608"/>
              <a:gd name="connsiteX12" fmla="*/ 0 w 12013049"/>
              <a:gd name="connsiteY12" fmla="*/ 3636660 h 5295608"/>
              <a:gd name="connsiteX0" fmla="*/ 11133343 w 12013049"/>
              <a:gd name="connsiteY0" fmla="*/ 0 h 5295608"/>
              <a:gd name="connsiteX1" fmla="*/ 9367365 w 12013049"/>
              <a:gd name="connsiteY1" fmla="*/ 1235487 h 5295608"/>
              <a:gd name="connsiteX2" fmla="*/ 8138858 w 12013049"/>
              <a:gd name="connsiteY2" fmla="*/ 3036367 h 5295608"/>
              <a:gd name="connsiteX3" fmla="*/ 8592568 w 12013049"/>
              <a:gd name="connsiteY3" fmla="*/ 4941948 h 5295608"/>
              <a:gd name="connsiteX4" fmla="*/ 10742455 w 12013049"/>
              <a:gd name="connsiteY4" fmla="*/ 5214174 h 5295608"/>
              <a:gd name="connsiteX5" fmla="*/ 11677795 w 12013049"/>
              <a:gd name="connsiteY5" fmla="*/ 3978687 h 5295608"/>
              <a:gd name="connsiteX6" fmla="*/ 11929081 w 12013049"/>
              <a:gd name="connsiteY6" fmla="*/ 2233649 h 5295608"/>
              <a:gd name="connsiteX7" fmla="*/ 10323646 w 12013049"/>
              <a:gd name="connsiteY7" fmla="*/ 1305289 h 5295608"/>
              <a:gd name="connsiteX8" fmla="*/ 8445985 w 12013049"/>
              <a:gd name="connsiteY8" fmla="*/ 1786919 h 5295608"/>
              <a:gd name="connsiteX9" fmla="*/ 7503664 w 12013049"/>
              <a:gd name="connsiteY9" fmla="*/ 3329533 h 5295608"/>
              <a:gd name="connsiteX10" fmla="*/ 4962888 w 12013049"/>
              <a:gd name="connsiteY10" fmla="*/ 3092208 h 5295608"/>
              <a:gd name="connsiteX11" fmla="*/ 2387212 w 12013049"/>
              <a:gd name="connsiteY11" fmla="*/ 3832104 h 5295608"/>
              <a:gd name="connsiteX12" fmla="*/ 0 w 12013049"/>
              <a:gd name="connsiteY12" fmla="*/ 3636660 h 5295608"/>
              <a:gd name="connsiteX0" fmla="*/ 11133343 w 12013049"/>
              <a:gd name="connsiteY0" fmla="*/ 0 h 5295608"/>
              <a:gd name="connsiteX1" fmla="*/ 9367365 w 12013049"/>
              <a:gd name="connsiteY1" fmla="*/ 1235487 h 5295608"/>
              <a:gd name="connsiteX2" fmla="*/ 8138858 w 12013049"/>
              <a:gd name="connsiteY2" fmla="*/ 3036367 h 5295608"/>
              <a:gd name="connsiteX3" fmla="*/ 8592568 w 12013049"/>
              <a:gd name="connsiteY3" fmla="*/ 4941948 h 5295608"/>
              <a:gd name="connsiteX4" fmla="*/ 10742455 w 12013049"/>
              <a:gd name="connsiteY4" fmla="*/ 5214174 h 5295608"/>
              <a:gd name="connsiteX5" fmla="*/ 11677795 w 12013049"/>
              <a:gd name="connsiteY5" fmla="*/ 3978687 h 5295608"/>
              <a:gd name="connsiteX6" fmla="*/ 11929081 w 12013049"/>
              <a:gd name="connsiteY6" fmla="*/ 2233649 h 5295608"/>
              <a:gd name="connsiteX7" fmla="*/ 10323646 w 12013049"/>
              <a:gd name="connsiteY7" fmla="*/ 1305289 h 5295608"/>
              <a:gd name="connsiteX8" fmla="*/ 8445985 w 12013049"/>
              <a:gd name="connsiteY8" fmla="*/ 1786919 h 5295608"/>
              <a:gd name="connsiteX9" fmla="*/ 7503664 w 12013049"/>
              <a:gd name="connsiteY9" fmla="*/ 3329533 h 5295608"/>
              <a:gd name="connsiteX10" fmla="*/ 4962888 w 12013049"/>
              <a:gd name="connsiteY10" fmla="*/ 3092208 h 5295608"/>
              <a:gd name="connsiteX11" fmla="*/ 2380232 w 12013049"/>
              <a:gd name="connsiteY11" fmla="*/ 3950767 h 5295608"/>
              <a:gd name="connsiteX12" fmla="*/ 0 w 12013049"/>
              <a:gd name="connsiteY12" fmla="*/ 3636660 h 5295608"/>
              <a:gd name="connsiteX0" fmla="*/ 11112402 w 11992108"/>
              <a:gd name="connsiteY0" fmla="*/ 0 h 5295608"/>
              <a:gd name="connsiteX1" fmla="*/ 9346424 w 11992108"/>
              <a:gd name="connsiteY1" fmla="*/ 1235487 h 5295608"/>
              <a:gd name="connsiteX2" fmla="*/ 8117917 w 11992108"/>
              <a:gd name="connsiteY2" fmla="*/ 3036367 h 5295608"/>
              <a:gd name="connsiteX3" fmla="*/ 8571627 w 11992108"/>
              <a:gd name="connsiteY3" fmla="*/ 4941948 h 5295608"/>
              <a:gd name="connsiteX4" fmla="*/ 10721514 w 11992108"/>
              <a:gd name="connsiteY4" fmla="*/ 5214174 h 5295608"/>
              <a:gd name="connsiteX5" fmla="*/ 11656854 w 11992108"/>
              <a:gd name="connsiteY5" fmla="*/ 3978687 h 5295608"/>
              <a:gd name="connsiteX6" fmla="*/ 11908140 w 11992108"/>
              <a:gd name="connsiteY6" fmla="*/ 2233649 h 5295608"/>
              <a:gd name="connsiteX7" fmla="*/ 10302705 w 11992108"/>
              <a:gd name="connsiteY7" fmla="*/ 1305289 h 5295608"/>
              <a:gd name="connsiteX8" fmla="*/ 8425044 w 11992108"/>
              <a:gd name="connsiteY8" fmla="*/ 1786919 h 5295608"/>
              <a:gd name="connsiteX9" fmla="*/ 7482723 w 11992108"/>
              <a:gd name="connsiteY9" fmla="*/ 3329533 h 5295608"/>
              <a:gd name="connsiteX10" fmla="*/ 4941947 w 11992108"/>
              <a:gd name="connsiteY10" fmla="*/ 3092208 h 5295608"/>
              <a:gd name="connsiteX11" fmla="*/ 2359291 w 11992108"/>
              <a:gd name="connsiteY11" fmla="*/ 3950767 h 5295608"/>
              <a:gd name="connsiteX12" fmla="*/ 0 w 11992108"/>
              <a:gd name="connsiteY12" fmla="*/ 3399335 h 529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92108" h="5295608">
                <a:moveTo>
                  <a:pt x="11112402" y="0"/>
                </a:moveTo>
                <a:cubicBezTo>
                  <a:pt x="10478953" y="364713"/>
                  <a:pt x="9845505" y="729426"/>
                  <a:pt x="9346424" y="1235487"/>
                </a:cubicBezTo>
                <a:cubicBezTo>
                  <a:pt x="8847343" y="1741548"/>
                  <a:pt x="8247050" y="2418624"/>
                  <a:pt x="8117917" y="3036367"/>
                </a:cubicBezTo>
                <a:cubicBezTo>
                  <a:pt x="7988784" y="3654110"/>
                  <a:pt x="8137694" y="4578980"/>
                  <a:pt x="8571627" y="4941948"/>
                </a:cubicBezTo>
                <a:cubicBezTo>
                  <a:pt x="9005560" y="5304916"/>
                  <a:pt x="10207310" y="5374717"/>
                  <a:pt x="10721514" y="5214174"/>
                </a:cubicBezTo>
                <a:cubicBezTo>
                  <a:pt x="11235718" y="5053631"/>
                  <a:pt x="11459083" y="4475441"/>
                  <a:pt x="11656854" y="3978687"/>
                </a:cubicBezTo>
                <a:cubicBezTo>
                  <a:pt x="11854625" y="3481933"/>
                  <a:pt x="12133832" y="2679215"/>
                  <a:pt x="11908140" y="2233649"/>
                </a:cubicBezTo>
                <a:cubicBezTo>
                  <a:pt x="11682448" y="1788083"/>
                  <a:pt x="10883221" y="1379744"/>
                  <a:pt x="10302705" y="1305289"/>
                </a:cubicBezTo>
                <a:cubicBezTo>
                  <a:pt x="9722189" y="1230834"/>
                  <a:pt x="8895041" y="1449545"/>
                  <a:pt x="8425044" y="1786919"/>
                </a:cubicBezTo>
                <a:cubicBezTo>
                  <a:pt x="7955047" y="2124293"/>
                  <a:pt x="8063239" y="3111985"/>
                  <a:pt x="7482723" y="3329533"/>
                </a:cubicBezTo>
                <a:cubicBezTo>
                  <a:pt x="6902207" y="3547081"/>
                  <a:pt x="5795852" y="2988669"/>
                  <a:pt x="4941947" y="3092208"/>
                </a:cubicBezTo>
                <a:cubicBezTo>
                  <a:pt x="4088042" y="3195747"/>
                  <a:pt x="3195746" y="3957747"/>
                  <a:pt x="2359291" y="3950767"/>
                </a:cubicBezTo>
                <a:cubicBezTo>
                  <a:pt x="1522836" y="3943787"/>
                  <a:pt x="328067" y="3431909"/>
                  <a:pt x="0" y="3399335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2F334E5-4765-903E-241C-60F2B70FE337}"/>
              </a:ext>
            </a:extLst>
          </p:cNvPr>
          <p:cNvGrpSpPr/>
          <p:nvPr/>
        </p:nvGrpSpPr>
        <p:grpSpPr>
          <a:xfrm>
            <a:off x="8535131" y="1769676"/>
            <a:ext cx="2997877" cy="3527381"/>
            <a:chOff x="8731073" y="1954392"/>
            <a:chExt cx="2997877" cy="3527381"/>
          </a:xfrm>
        </p:grpSpPr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D78C0331-A8B8-168C-EEE6-89F96F9AE5F6}"/>
                </a:ext>
              </a:extLst>
            </p:cNvPr>
            <p:cNvSpPr/>
            <p:nvPr/>
          </p:nvSpPr>
          <p:spPr>
            <a:xfrm rot="9805638">
              <a:off x="8731073" y="1979689"/>
              <a:ext cx="2784445" cy="2939541"/>
            </a:xfrm>
            <a:custGeom>
              <a:avLst/>
              <a:gdLst>
                <a:gd name="connsiteX0" fmla="*/ 116064 w 4466897"/>
                <a:gd name="connsiteY0" fmla="*/ 1975702 h 4728394"/>
                <a:gd name="connsiteX1" fmla="*/ 25322 w 4466897"/>
                <a:gd name="connsiteY1" fmla="*/ 3029705 h 4728394"/>
                <a:gd name="connsiteX2" fmla="*/ 639576 w 4466897"/>
                <a:gd name="connsiteY2" fmla="*/ 3762621 h 4728394"/>
                <a:gd name="connsiteX3" fmla="*/ 1191008 w 4466897"/>
                <a:gd name="connsiteY3" fmla="*/ 3797522 h 4728394"/>
                <a:gd name="connsiteX4" fmla="*/ 1295710 w 4466897"/>
                <a:gd name="connsiteY4" fmla="*/ 4258212 h 4728394"/>
                <a:gd name="connsiteX5" fmla="*/ 1805261 w 4466897"/>
                <a:gd name="connsiteY5" fmla="*/ 4600240 h 4728394"/>
                <a:gd name="connsiteX6" fmla="*/ 2600999 w 4466897"/>
                <a:gd name="connsiteY6" fmla="*/ 4718902 h 4728394"/>
                <a:gd name="connsiteX7" fmla="*/ 3319954 w 4466897"/>
                <a:gd name="connsiteY7" fmla="*/ 4376875 h 4728394"/>
                <a:gd name="connsiteX8" fmla="*/ 3536339 w 4466897"/>
                <a:gd name="connsiteY8" fmla="*/ 4104649 h 4728394"/>
                <a:gd name="connsiteX9" fmla="*/ 3285054 w 4466897"/>
                <a:gd name="connsiteY9" fmla="*/ 3895244 h 4728394"/>
                <a:gd name="connsiteX10" fmla="*/ 3724803 w 4466897"/>
                <a:gd name="connsiteY10" fmla="*/ 3818463 h 4728394"/>
                <a:gd name="connsiteX11" fmla="*/ 4066831 w 4466897"/>
                <a:gd name="connsiteY11" fmla="*/ 3427574 h 4728394"/>
                <a:gd name="connsiteX12" fmla="*/ 4248315 w 4466897"/>
                <a:gd name="connsiteY12" fmla="*/ 3029705 h 4728394"/>
                <a:gd name="connsiteX13" fmla="*/ 4353017 w 4466897"/>
                <a:gd name="connsiteY13" fmla="*/ 2708618 h 4728394"/>
                <a:gd name="connsiteX14" fmla="*/ 4380938 w 4466897"/>
                <a:gd name="connsiteY14" fmla="*/ 2415452 h 4728394"/>
                <a:gd name="connsiteX15" fmla="*/ 3983069 w 4466897"/>
                <a:gd name="connsiteY15" fmla="*/ 2736539 h 4728394"/>
                <a:gd name="connsiteX16" fmla="*/ 4380938 w 4466897"/>
                <a:gd name="connsiteY16" fmla="*/ 2073425 h 4728394"/>
                <a:gd name="connsiteX17" fmla="*/ 4464699 w 4466897"/>
                <a:gd name="connsiteY17" fmla="*/ 1605754 h 4728394"/>
                <a:gd name="connsiteX18" fmla="*/ 4332077 w 4466897"/>
                <a:gd name="connsiteY18" fmla="*/ 1389370 h 4728394"/>
                <a:gd name="connsiteX19" fmla="*/ 4094751 w 4466897"/>
                <a:gd name="connsiteY19" fmla="*/ 1619715 h 4728394"/>
                <a:gd name="connsiteX20" fmla="*/ 4339057 w 4466897"/>
                <a:gd name="connsiteY20" fmla="*/ 1186945 h 4728394"/>
                <a:gd name="connsiteX21" fmla="*/ 4248315 w 4466897"/>
                <a:gd name="connsiteY21" fmla="*/ 663434 h 4728394"/>
                <a:gd name="connsiteX22" fmla="*/ 4115692 w 4466897"/>
                <a:gd name="connsiteY22" fmla="*/ 279525 h 4728394"/>
                <a:gd name="connsiteX23" fmla="*/ 4178513 w 4466897"/>
                <a:gd name="connsiteY23" fmla="*/ 49180 h 4728394"/>
                <a:gd name="connsiteX24" fmla="*/ 3948168 w 4466897"/>
                <a:gd name="connsiteY24" fmla="*/ 56160 h 4728394"/>
                <a:gd name="connsiteX25" fmla="*/ 3459557 w 4466897"/>
                <a:gd name="connsiteY25" fmla="*/ 49180 h 4728394"/>
                <a:gd name="connsiteX26" fmla="*/ 3159411 w 4466897"/>
                <a:gd name="connsiteY26" fmla="*/ 105021 h 4728394"/>
                <a:gd name="connsiteX27" fmla="*/ 2970947 w 4466897"/>
                <a:gd name="connsiteY27" fmla="*/ 237644 h 4728394"/>
                <a:gd name="connsiteX28" fmla="*/ 2838324 w 4466897"/>
                <a:gd name="connsiteY28" fmla="*/ 530811 h 4728394"/>
                <a:gd name="connsiteX29" fmla="*/ 2698721 w 4466897"/>
                <a:gd name="connsiteY29" fmla="*/ 467989 h 4728394"/>
                <a:gd name="connsiteX30" fmla="*/ 2922086 w 4466897"/>
                <a:gd name="connsiteY30" fmla="*/ 146902 h 4728394"/>
                <a:gd name="connsiteX31" fmla="*/ 2901145 w 4466897"/>
                <a:gd name="connsiteY31" fmla="*/ 319 h 4728394"/>
                <a:gd name="connsiteX32" fmla="*/ 2238031 w 4466897"/>
                <a:gd name="connsiteY32" fmla="*/ 181803 h 4728394"/>
                <a:gd name="connsiteX33" fmla="*/ 2000706 w 4466897"/>
                <a:gd name="connsiteY33" fmla="*/ 328386 h 4728394"/>
                <a:gd name="connsiteX34" fmla="*/ 1937884 w 4466897"/>
                <a:gd name="connsiteY34" fmla="*/ 614573 h 4728394"/>
                <a:gd name="connsiteX35" fmla="*/ 1923924 w 4466897"/>
                <a:gd name="connsiteY35" fmla="*/ 1005461 h 4728394"/>
                <a:gd name="connsiteX36" fmla="*/ 1812241 w 4466897"/>
                <a:gd name="connsiteY36" fmla="*/ 747196 h 4728394"/>
                <a:gd name="connsiteX37" fmla="*/ 1826202 w 4466897"/>
                <a:gd name="connsiteY37" fmla="*/ 502890 h 4728394"/>
                <a:gd name="connsiteX38" fmla="*/ 1812241 w 4466897"/>
                <a:gd name="connsiteY38" fmla="*/ 377247 h 4728394"/>
                <a:gd name="connsiteX39" fmla="*/ 1379472 w 4466897"/>
                <a:gd name="connsiteY39" fmla="*/ 509870 h 4728394"/>
                <a:gd name="connsiteX40" fmla="*/ 1072345 w 4466897"/>
                <a:gd name="connsiteY40" fmla="*/ 698334 h 4728394"/>
                <a:gd name="connsiteX41" fmla="*/ 835020 w 4466897"/>
                <a:gd name="connsiteY41" fmla="*/ 1040362 h 4728394"/>
                <a:gd name="connsiteX42" fmla="*/ 674477 w 4466897"/>
                <a:gd name="connsiteY42" fmla="*/ 1298628 h 4728394"/>
                <a:gd name="connsiteX43" fmla="*/ 646556 w 4466897"/>
                <a:gd name="connsiteY43" fmla="*/ 1598774 h 4728394"/>
                <a:gd name="connsiteX44" fmla="*/ 814080 w 4466897"/>
                <a:gd name="connsiteY44" fmla="*/ 1954762 h 4728394"/>
                <a:gd name="connsiteX45" fmla="*/ 751258 w 4466897"/>
                <a:gd name="connsiteY45" fmla="*/ 2017583 h 4728394"/>
                <a:gd name="connsiteX46" fmla="*/ 604675 w 4466897"/>
                <a:gd name="connsiteY46" fmla="*/ 1605754 h 4728394"/>
                <a:gd name="connsiteX47" fmla="*/ 527893 w 4466897"/>
                <a:gd name="connsiteY47" fmla="*/ 1445211 h 4728394"/>
                <a:gd name="connsiteX48" fmla="*/ 339429 w 4466897"/>
                <a:gd name="connsiteY48" fmla="*/ 1724417 h 4728394"/>
                <a:gd name="connsiteX49" fmla="*/ 102104 w 4466897"/>
                <a:gd name="connsiteY49" fmla="*/ 2024563 h 4728394"/>
                <a:gd name="connsiteX50" fmla="*/ 116064 w 4466897"/>
                <a:gd name="connsiteY50" fmla="*/ 1975702 h 4728394"/>
                <a:gd name="connsiteX0" fmla="*/ 116064 w 4466897"/>
                <a:gd name="connsiteY0" fmla="*/ 1975702 h 4728394"/>
                <a:gd name="connsiteX1" fmla="*/ 25322 w 4466897"/>
                <a:gd name="connsiteY1" fmla="*/ 3029705 h 4728394"/>
                <a:gd name="connsiteX2" fmla="*/ 639576 w 4466897"/>
                <a:gd name="connsiteY2" fmla="*/ 3762621 h 4728394"/>
                <a:gd name="connsiteX3" fmla="*/ 1191008 w 4466897"/>
                <a:gd name="connsiteY3" fmla="*/ 3797522 h 4728394"/>
                <a:gd name="connsiteX4" fmla="*/ 1295710 w 4466897"/>
                <a:gd name="connsiteY4" fmla="*/ 4258212 h 4728394"/>
                <a:gd name="connsiteX5" fmla="*/ 1805261 w 4466897"/>
                <a:gd name="connsiteY5" fmla="*/ 4600240 h 4728394"/>
                <a:gd name="connsiteX6" fmla="*/ 2600999 w 4466897"/>
                <a:gd name="connsiteY6" fmla="*/ 4718902 h 4728394"/>
                <a:gd name="connsiteX7" fmla="*/ 3319954 w 4466897"/>
                <a:gd name="connsiteY7" fmla="*/ 4376875 h 4728394"/>
                <a:gd name="connsiteX8" fmla="*/ 3536339 w 4466897"/>
                <a:gd name="connsiteY8" fmla="*/ 4104649 h 4728394"/>
                <a:gd name="connsiteX9" fmla="*/ 3166391 w 4466897"/>
                <a:gd name="connsiteY9" fmla="*/ 3867323 h 4728394"/>
                <a:gd name="connsiteX10" fmla="*/ 3724803 w 4466897"/>
                <a:gd name="connsiteY10" fmla="*/ 3818463 h 4728394"/>
                <a:gd name="connsiteX11" fmla="*/ 4066831 w 4466897"/>
                <a:gd name="connsiteY11" fmla="*/ 3427574 h 4728394"/>
                <a:gd name="connsiteX12" fmla="*/ 4248315 w 4466897"/>
                <a:gd name="connsiteY12" fmla="*/ 3029705 h 4728394"/>
                <a:gd name="connsiteX13" fmla="*/ 4353017 w 4466897"/>
                <a:gd name="connsiteY13" fmla="*/ 2708618 h 4728394"/>
                <a:gd name="connsiteX14" fmla="*/ 4380938 w 4466897"/>
                <a:gd name="connsiteY14" fmla="*/ 2415452 h 4728394"/>
                <a:gd name="connsiteX15" fmla="*/ 3983069 w 4466897"/>
                <a:gd name="connsiteY15" fmla="*/ 2736539 h 4728394"/>
                <a:gd name="connsiteX16" fmla="*/ 4380938 w 4466897"/>
                <a:gd name="connsiteY16" fmla="*/ 2073425 h 4728394"/>
                <a:gd name="connsiteX17" fmla="*/ 4464699 w 4466897"/>
                <a:gd name="connsiteY17" fmla="*/ 1605754 h 4728394"/>
                <a:gd name="connsiteX18" fmla="*/ 4332077 w 4466897"/>
                <a:gd name="connsiteY18" fmla="*/ 1389370 h 4728394"/>
                <a:gd name="connsiteX19" fmla="*/ 4094751 w 4466897"/>
                <a:gd name="connsiteY19" fmla="*/ 1619715 h 4728394"/>
                <a:gd name="connsiteX20" fmla="*/ 4339057 w 4466897"/>
                <a:gd name="connsiteY20" fmla="*/ 1186945 h 4728394"/>
                <a:gd name="connsiteX21" fmla="*/ 4248315 w 4466897"/>
                <a:gd name="connsiteY21" fmla="*/ 663434 h 4728394"/>
                <a:gd name="connsiteX22" fmla="*/ 4115692 w 4466897"/>
                <a:gd name="connsiteY22" fmla="*/ 279525 h 4728394"/>
                <a:gd name="connsiteX23" fmla="*/ 4178513 w 4466897"/>
                <a:gd name="connsiteY23" fmla="*/ 49180 h 4728394"/>
                <a:gd name="connsiteX24" fmla="*/ 3948168 w 4466897"/>
                <a:gd name="connsiteY24" fmla="*/ 56160 h 4728394"/>
                <a:gd name="connsiteX25" fmla="*/ 3459557 w 4466897"/>
                <a:gd name="connsiteY25" fmla="*/ 49180 h 4728394"/>
                <a:gd name="connsiteX26" fmla="*/ 3159411 w 4466897"/>
                <a:gd name="connsiteY26" fmla="*/ 105021 h 4728394"/>
                <a:gd name="connsiteX27" fmla="*/ 2970947 w 4466897"/>
                <a:gd name="connsiteY27" fmla="*/ 237644 h 4728394"/>
                <a:gd name="connsiteX28" fmla="*/ 2838324 w 4466897"/>
                <a:gd name="connsiteY28" fmla="*/ 530811 h 4728394"/>
                <a:gd name="connsiteX29" fmla="*/ 2698721 w 4466897"/>
                <a:gd name="connsiteY29" fmla="*/ 467989 h 4728394"/>
                <a:gd name="connsiteX30" fmla="*/ 2922086 w 4466897"/>
                <a:gd name="connsiteY30" fmla="*/ 146902 h 4728394"/>
                <a:gd name="connsiteX31" fmla="*/ 2901145 w 4466897"/>
                <a:gd name="connsiteY31" fmla="*/ 319 h 4728394"/>
                <a:gd name="connsiteX32" fmla="*/ 2238031 w 4466897"/>
                <a:gd name="connsiteY32" fmla="*/ 181803 h 4728394"/>
                <a:gd name="connsiteX33" fmla="*/ 2000706 w 4466897"/>
                <a:gd name="connsiteY33" fmla="*/ 328386 h 4728394"/>
                <a:gd name="connsiteX34" fmla="*/ 1937884 w 4466897"/>
                <a:gd name="connsiteY34" fmla="*/ 614573 h 4728394"/>
                <a:gd name="connsiteX35" fmla="*/ 1923924 w 4466897"/>
                <a:gd name="connsiteY35" fmla="*/ 1005461 h 4728394"/>
                <a:gd name="connsiteX36" fmla="*/ 1812241 w 4466897"/>
                <a:gd name="connsiteY36" fmla="*/ 747196 h 4728394"/>
                <a:gd name="connsiteX37" fmla="*/ 1826202 w 4466897"/>
                <a:gd name="connsiteY37" fmla="*/ 502890 h 4728394"/>
                <a:gd name="connsiteX38" fmla="*/ 1812241 w 4466897"/>
                <a:gd name="connsiteY38" fmla="*/ 377247 h 4728394"/>
                <a:gd name="connsiteX39" fmla="*/ 1379472 w 4466897"/>
                <a:gd name="connsiteY39" fmla="*/ 509870 h 4728394"/>
                <a:gd name="connsiteX40" fmla="*/ 1072345 w 4466897"/>
                <a:gd name="connsiteY40" fmla="*/ 698334 h 4728394"/>
                <a:gd name="connsiteX41" fmla="*/ 835020 w 4466897"/>
                <a:gd name="connsiteY41" fmla="*/ 1040362 h 4728394"/>
                <a:gd name="connsiteX42" fmla="*/ 674477 w 4466897"/>
                <a:gd name="connsiteY42" fmla="*/ 1298628 h 4728394"/>
                <a:gd name="connsiteX43" fmla="*/ 646556 w 4466897"/>
                <a:gd name="connsiteY43" fmla="*/ 1598774 h 4728394"/>
                <a:gd name="connsiteX44" fmla="*/ 814080 w 4466897"/>
                <a:gd name="connsiteY44" fmla="*/ 1954762 h 4728394"/>
                <a:gd name="connsiteX45" fmla="*/ 751258 w 4466897"/>
                <a:gd name="connsiteY45" fmla="*/ 2017583 h 4728394"/>
                <a:gd name="connsiteX46" fmla="*/ 604675 w 4466897"/>
                <a:gd name="connsiteY46" fmla="*/ 1605754 h 4728394"/>
                <a:gd name="connsiteX47" fmla="*/ 527893 w 4466897"/>
                <a:gd name="connsiteY47" fmla="*/ 1445211 h 4728394"/>
                <a:gd name="connsiteX48" fmla="*/ 339429 w 4466897"/>
                <a:gd name="connsiteY48" fmla="*/ 1724417 h 4728394"/>
                <a:gd name="connsiteX49" fmla="*/ 102104 w 4466897"/>
                <a:gd name="connsiteY49" fmla="*/ 2024563 h 4728394"/>
                <a:gd name="connsiteX50" fmla="*/ 116064 w 4466897"/>
                <a:gd name="connsiteY50" fmla="*/ 1975702 h 4728394"/>
                <a:gd name="connsiteX0" fmla="*/ 116064 w 4466897"/>
                <a:gd name="connsiteY0" fmla="*/ 1975702 h 4733143"/>
                <a:gd name="connsiteX1" fmla="*/ 25322 w 4466897"/>
                <a:gd name="connsiteY1" fmla="*/ 3029705 h 4733143"/>
                <a:gd name="connsiteX2" fmla="*/ 639576 w 4466897"/>
                <a:gd name="connsiteY2" fmla="*/ 3762621 h 4733143"/>
                <a:gd name="connsiteX3" fmla="*/ 1191008 w 4466897"/>
                <a:gd name="connsiteY3" fmla="*/ 3797522 h 4733143"/>
                <a:gd name="connsiteX4" fmla="*/ 1295710 w 4466897"/>
                <a:gd name="connsiteY4" fmla="*/ 4258212 h 4733143"/>
                <a:gd name="connsiteX5" fmla="*/ 1805261 w 4466897"/>
                <a:gd name="connsiteY5" fmla="*/ 4600240 h 4733143"/>
                <a:gd name="connsiteX6" fmla="*/ 2600999 w 4466897"/>
                <a:gd name="connsiteY6" fmla="*/ 4718902 h 4733143"/>
                <a:gd name="connsiteX7" fmla="*/ 3201292 w 4466897"/>
                <a:gd name="connsiteY7" fmla="*/ 4300093 h 4733143"/>
                <a:gd name="connsiteX8" fmla="*/ 3536339 w 4466897"/>
                <a:gd name="connsiteY8" fmla="*/ 4104649 h 4733143"/>
                <a:gd name="connsiteX9" fmla="*/ 3166391 w 4466897"/>
                <a:gd name="connsiteY9" fmla="*/ 3867323 h 4733143"/>
                <a:gd name="connsiteX10" fmla="*/ 3724803 w 4466897"/>
                <a:gd name="connsiteY10" fmla="*/ 3818463 h 4733143"/>
                <a:gd name="connsiteX11" fmla="*/ 4066831 w 4466897"/>
                <a:gd name="connsiteY11" fmla="*/ 3427574 h 4733143"/>
                <a:gd name="connsiteX12" fmla="*/ 4248315 w 4466897"/>
                <a:gd name="connsiteY12" fmla="*/ 3029705 h 4733143"/>
                <a:gd name="connsiteX13" fmla="*/ 4353017 w 4466897"/>
                <a:gd name="connsiteY13" fmla="*/ 2708618 h 4733143"/>
                <a:gd name="connsiteX14" fmla="*/ 4380938 w 4466897"/>
                <a:gd name="connsiteY14" fmla="*/ 2415452 h 4733143"/>
                <a:gd name="connsiteX15" fmla="*/ 3983069 w 4466897"/>
                <a:gd name="connsiteY15" fmla="*/ 2736539 h 4733143"/>
                <a:gd name="connsiteX16" fmla="*/ 4380938 w 4466897"/>
                <a:gd name="connsiteY16" fmla="*/ 2073425 h 4733143"/>
                <a:gd name="connsiteX17" fmla="*/ 4464699 w 4466897"/>
                <a:gd name="connsiteY17" fmla="*/ 1605754 h 4733143"/>
                <a:gd name="connsiteX18" fmla="*/ 4332077 w 4466897"/>
                <a:gd name="connsiteY18" fmla="*/ 1389370 h 4733143"/>
                <a:gd name="connsiteX19" fmla="*/ 4094751 w 4466897"/>
                <a:gd name="connsiteY19" fmla="*/ 1619715 h 4733143"/>
                <a:gd name="connsiteX20" fmla="*/ 4339057 w 4466897"/>
                <a:gd name="connsiteY20" fmla="*/ 1186945 h 4733143"/>
                <a:gd name="connsiteX21" fmla="*/ 4248315 w 4466897"/>
                <a:gd name="connsiteY21" fmla="*/ 663434 h 4733143"/>
                <a:gd name="connsiteX22" fmla="*/ 4115692 w 4466897"/>
                <a:gd name="connsiteY22" fmla="*/ 279525 h 4733143"/>
                <a:gd name="connsiteX23" fmla="*/ 4178513 w 4466897"/>
                <a:gd name="connsiteY23" fmla="*/ 49180 h 4733143"/>
                <a:gd name="connsiteX24" fmla="*/ 3948168 w 4466897"/>
                <a:gd name="connsiteY24" fmla="*/ 56160 h 4733143"/>
                <a:gd name="connsiteX25" fmla="*/ 3459557 w 4466897"/>
                <a:gd name="connsiteY25" fmla="*/ 49180 h 4733143"/>
                <a:gd name="connsiteX26" fmla="*/ 3159411 w 4466897"/>
                <a:gd name="connsiteY26" fmla="*/ 105021 h 4733143"/>
                <a:gd name="connsiteX27" fmla="*/ 2970947 w 4466897"/>
                <a:gd name="connsiteY27" fmla="*/ 237644 h 4733143"/>
                <a:gd name="connsiteX28" fmla="*/ 2838324 w 4466897"/>
                <a:gd name="connsiteY28" fmla="*/ 530811 h 4733143"/>
                <a:gd name="connsiteX29" fmla="*/ 2698721 w 4466897"/>
                <a:gd name="connsiteY29" fmla="*/ 467989 h 4733143"/>
                <a:gd name="connsiteX30" fmla="*/ 2922086 w 4466897"/>
                <a:gd name="connsiteY30" fmla="*/ 146902 h 4733143"/>
                <a:gd name="connsiteX31" fmla="*/ 2901145 w 4466897"/>
                <a:gd name="connsiteY31" fmla="*/ 319 h 4733143"/>
                <a:gd name="connsiteX32" fmla="*/ 2238031 w 4466897"/>
                <a:gd name="connsiteY32" fmla="*/ 181803 h 4733143"/>
                <a:gd name="connsiteX33" fmla="*/ 2000706 w 4466897"/>
                <a:gd name="connsiteY33" fmla="*/ 328386 h 4733143"/>
                <a:gd name="connsiteX34" fmla="*/ 1937884 w 4466897"/>
                <a:gd name="connsiteY34" fmla="*/ 614573 h 4733143"/>
                <a:gd name="connsiteX35" fmla="*/ 1923924 w 4466897"/>
                <a:gd name="connsiteY35" fmla="*/ 1005461 h 4733143"/>
                <a:gd name="connsiteX36" fmla="*/ 1812241 w 4466897"/>
                <a:gd name="connsiteY36" fmla="*/ 747196 h 4733143"/>
                <a:gd name="connsiteX37" fmla="*/ 1826202 w 4466897"/>
                <a:gd name="connsiteY37" fmla="*/ 502890 h 4733143"/>
                <a:gd name="connsiteX38" fmla="*/ 1812241 w 4466897"/>
                <a:gd name="connsiteY38" fmla="*/ 377247 h 4733143"/>
                <a:gd name="connsiteX39" fmla="*/ 1379472 w 4466897"/>
                <a:gd name="connsiteY39" fmla="*/ 509870 h 4733143"/>
                <a:gd name="connsiteX40" fmla="*/ 1072345 w 4466897"/>
                <a:gd name="connsiteY40" fmla="*/ 698334 h 4733143"/>
                <a:gd name="connsiteX41" fmla="*/ 835020 w 4466897"/>
                <a:gd name="connsiteY41" fmla="*/ 1040362 h 4733143"/>
                <a:gd name="connsiteX42" fmla="*/ 674477 w 4466897"/>
                <a:gd name="connsiteY42" fmla="*/ 1298628 h 4733143"/>
                <a:gd name="connsiteX43" fmla="*/ 646556 w 4466897"/>
                <a:gd name="connsiteY43" fmla="*/ 1598774 h 4733143"/>
                <a:gd name="connsiteX44" fmla="*/ 814080 w 4466897"/>
                <a:gd name="connsiteY44" fmla="*/ 1954762 h 4733143"/>
                <a:gd name="connsiteX45" fmla="*/ 751258 w 4466897"/>
                <a:gd name="connsiteY45" fmla="*/ 2017583 h 4733143"/>
                <a:gd name="connsiteX46" fmla="*/ 604675 w 4466897"/>
                <a:gd name="connsiteY46" fmla="*/ 1605754 h 4733143"/>
                <a:gd name="connsiteX47" fmla="*/ 527893 w 4466897"/>
                <a:gd name="connsiteY47" fmla="*/ 1445211 h 4733143"/>
                <a:gd name="connsiteX48" fmla="*/ 339429 w 4466897"/>
                <a:gd name="connsiteY48" fmla="*/ 1724417 h 4733143"/>
                <a:gd name="connsiteX49" fmla="*/ 102104 w 4466897"/>
                <a:gd name="connsiteY49" fmla="*/ 2024563 h 4733143"/>
                <a:gd name="connsiteX50" fmla="*/ 116064 w 4466897"/>
                <a:gd name="connsiteY50" fmla="*/ 1975702 h 4733143"/>
                <a:gd name="connsiteX0" fmla="*/ 116064 w 4466897"/>
                <a:gd name="connsiteY0" fmla="*/ 1975702 h 4690095"/>
                <a:gd name="connsiteX1" fmla="*/ 25322 w 4466897"/>
                <a:gd name="connsiteY1" fmla="*/ 3029705 h 4690095"/>
                <a:gd name="connsiteX2" fmla="*/ 639576 w 4466897"/>
                <a:gd name="connsiteY2" fmla="*/ 3762621 h 4690095"/>
                <a:gd name="connsiteX3" fmla="*/ 1191008 w 4466897"/>
                <a:gd name="connsiteY3" fmla="*/ 3797522 h 4690095"/>
                <a:gd name="connsiteX4" fmla="*/ 1295710 w 4466897"/>
                <a:gd name="connsiteY4" fmla="*/ 4258212 h 4690095"/>
                <a:gd name="connsiteX5" fmla="*/ 1805261 w 4466897"/>
                <a:gd name="connsiteY5" fmla="*/ 4600240 h 4690095"/>
                <a:gd name="connsiteX6" fmla="*/ 2426495 w 4466897"/>
                <a:gd name="connsiteY6" fmla="*/ 4670041 h 4690095"/>
                <a:gd name="connsiteX7" fmla="*/ 3201292 w 4466897"/>
                <a:gd name="connsiteY7" fmla="*/ 4300093 h 4690095"/>
                <a:gd name="connsiteX8" fmla="*/ 3536339 w 4466897"/>
                <a:gd name="connsiteY8" fmla="*/ 4104649 h 4690095"/>
                <a:gd name="connsiteX9" fmla="*/ 3166391 w 4466897"/>
                <a:gd name="connsiteY9" fmla="*/ 3867323 h 4690095"/>
                <a:gd name="connsiteX10" fmla="*/ 3724803 w 4466897"/>
                <a:gd name="connsiteY10" fmla="*/ 3818463 h 4690095"/>
                <a:gd name="connsiteX11" fmla="*/ 4066831 w 4466897"/>
                <a:gd name="connsiteY11" fmla="*/ 3427574 h 4690095"/>
                <a:gd name="connsiteX12" fmla="*/ 4248315 w 4466897"/>
                <a:gd name="connsiteY12" fmla="*/ 3029705 h 4690095"/>
                <a:gd name="connsiteX13" fmla="*/ 4353017 w 4466897"/>
                <a:gd name="connsiteY13" fmla="*/ 2708618 h 4690095"/>
                <a:gd name="connsiteX14" fmla="*/ 4380938 w 4466897"/>
                <a:gd name="connsiteY14" fmla="*/ 2415452 h 4690095"/>
                <a:gd name="connsiteX15" fmla="*/ 3983069 w 4466897"/>
                <a:gd name="connsiteY15" fmla="*/ 2736539 h 4690095"/>
                <a:gd name="connsiteX16" fmla="*/ 4380938 w 4466897"/>
                <a:gd name="connsiteY16" fmla="*/ 2073425 h 4690095"/>
                <a:gd name="connsiteX17" fmla="*/ 4464699 w 4466897"/>
                <a:gd name="connsiteY17" fmla="*/ 1605754 h 4690095"/>
                <a:gd name="connsiteX18" fmla="*/ 4332077 w 4466897"/>
                <a:gd name="connsiteY18" fmla="*/ 1389370 h 4690095"/>
                <a:gd name="connsiteX19" fmla="*/ 4094751 w 4466897"/>
                <a:gd name="connsiteY19" fmla="*/ 1619715 h 4690095"/>
                <a:gd name="connsiteX20" fmla="*/ 4339057 w 4466897"/>
                <a:gd name="connsiteY20" fmla="*/ 1186945 h 4690095"/>
                <a:gd name="connsiteX21" fmla="*/ 4248315 w 4466897"/>
                <a:gd name="connsiteY21" fmla="*/ 663434 h 4690095"/>
                <a:gd name="connsiteX22" fmla="*/ 4115692 w 4466897"/>
                <a:gd name="connsiteY22" fmla="*/ 279525 h 4690095"/>
                <a:gd name="connsiteX23" fmla="*/ 4178513 w 4466897"/>
                <a:gd name="connsiteY23" fmla="*/ 49180 h 4690095"/>
                <a:gd name="connsiteX24" fmla="*/ 3948168 w 4466897"/>
                <a:gd name="connsiteY24" fmla="*/ 56160 h 4690095"/>
                <a:gd name="connsiteX25" fmla="*/ 3459557 w 4466897"/>
                <a:gd name="connsiteY25" fmla="*/ 49180 h 4690095"/>
                <a:gd name="connsiteX26" fmla="*/ 3159411 w 4466897"/>
                <a:gd name="connsiteY26" fmla="*/ 105021 h 4690095"/>
                <a:gd name="connsiteX27" fmla="*/ 2970947 w 4466897"/>
                <a:gd name="connsiteY27" fmla="*/ 237644 h 4690095"/>
                <a:gd name="connsiteX28" fmla="*/ 2838324 w 4466897"/>
                <a:gd name="connsiteY28" fmla="*/ 530811 h 4690095"/>
                <a:gd name="connsiteX29" fmla="*/ 2698721 w 4466897"/>
                <a:gd name="connsiteY29" fmla="*/ 467989 h 4690095"/>
                <a:gd name="connsiteX30" fmla="*/ 2922086 w 4466897"/>
                <a:gd name="connsiteY30" fmla="*/ 146902 h 4690095"/>
                <a:gd name="connsiteX31" fmla="*/ 2901145 w 4466897"/>
                <a:gd name="connsiteY31" fmla="*/ 319 h 4690095"/>
                <a:gd name="connsiteX32" fmla="*/ 2238031 w 4466897"/>
                <a:gd name="connsiteY32" fmla="*/ 181803 h 4690095"/>
                <a:gd name="connsiteX33" fmla="*/ 2000706 w 4466897"/>
                <a:gd name="connsiteY33" fmla="*/ 328386 h 4690095"/>
                <a:gd name="connsiteX34" fmla="*/ 1937884 w 4466897"/>
                <a:gd name="connsiteY34" fmla="*/ 614573 h 4690095"/>
                <a:gd name="connsiteX35" fmla="*/ 1923924 w 4466897"/>
                <a:gd name="connsiteY35" fmla="*/ 1005461 h 4690095"/>
                <a:gd name="connsiteX36" fmla="*/ 1812241 w 4466897"/>
                <a:gd name="connsiteY36" fmla="*/ 747196 h 4690095"/>
                <a:gd name="connsiteX37" fmla="*/ 1826202 w 4466897"/>
                <a:gd name="connsiteY37" fmla="*/ 502890 h 4690095"/>
                <a:gd name="connsiteX38" fmla="*/ 1812241 w 4466897"/>
                <a:gd name="connsiteY38" fmla="*/ 377247 h 4690095"/>
                <a:gd name="connsiteX39" fmla="*/ 1379472 w 4466897"/>
                <a:gd name="connsiteY39" fmla="*/ 509870 h 4690095"/>
                <a:gd name="connsiteX40" fmla="*/ 1072345 w 4466897"/>
                <a:gd name="connsiteY40" fmla="*/ 698334 h 4690095"/>
                <a:gd name="connsiteX41" fmla="*/ 835020 w 4466897"/>
                <a:gd name="connsiteY41" fmla="*/ 1040362 h 4690095"/>
                <a:gd name="connsiteX42" fmla="*/ 674477 w 4466897"/>
                <a:gd name="connsiteY42" fmla="*/ 1298628 h 4690095"/>
                <a:gd name="connsiteX43" fmla="*/ 646556 w 4466897"/>
                <a:gd name="connsiteY43" fmla="*/ 1598774 h 4690095"/>
                <a:gd name="connsiteX44" fmla="*/ 814080 w 4466897"/>
                <a:gd name="connsiteY44" fmla="*/ 1954762 h 4690095"/>
                <a:gd name="connsiteX45" fmla="*/ 751258 w 4466897"/>
                <a:gd name="connsiteY45" fmla="*/ 2017583 h 4690095"/>
                <a:gd name="connsiteX46" fmla="*/ 604675 w 4466897"/>
                <a:gd name="connsiteY46" fmla="*/ 1605754 h 4690095"/>
                <a:gd name="connsiteX47" fmla="*/ 527893 w 4466897"/>
                <a:gd name="connsiteY47" fmla="*/ 1445211 h 4690095"/>
                <a:gd name="connsiteX48" fmla="*/ 339429 w 4466897"/>
                <a:gd name="connsiteY48" fmla="*/ 1724417 h 4690095"/>
                <a:gd name="connsiteX49" fmla="*/ 102104 w 4466897"/>
                <a:gd name="connsiteY49" fmla="*/ 2024563 h 4690095"/>
                <a:gd name="connsiteX50" fmla="*/ 116064 w 4466897"/>
                <a:gd name="connsiteY50" fmla="*/ 1975702 h 4690095"/>
                <a:gd name="connsiteX0" fmla="*/ 116064 w 4466897"/>
                <a:gd name="connsiteY0" fmla="*/ 1975702 h 4676002"/>
                <a:gd name="connsiteX1" fmla="*/ 25322 w 4466897"/>
                <a:gd name="connsiteY1" fmla="*/ 3029705 h 4676002"/>
                <a:gd name="connsiteX2" fmla="*/ 639576 w 4466897"/>
                <a:gd name="connsiteY2" fmla="*/ 3762621 h 4676002"/>
                <a:gd name="connsiteX3" fmla="*/ 1191008 w 4466897"/>
                <a:gd name="connsiteY3" fmla="*/ 3797522 h 4676002"/>
                <a:gd name="connsiteX4" fmla="*/ 1295710 w 4466897"/>
                <a:gd name="connsiteY4" fmla="*/ 4258212 h 4676002"/>
                <a:gd name="connsiteX5" fmla="*/ 1721499 w 4466897"/>
                <a:gd name="connsiteY5" fmla="*/ 4509498 h 4676002"/>
                <a:gd name="connsiteX6" fmla="*/ 2426495 w 4466897"/>
                <a:gd name="connsiteY6" fmla="*/ 4670041 h 4676002"/>
                <a:gd name="connsiteX7" fmla="*/ 3201292 w 4466897"/>
                <a:gd name="connsiteY7" fmla="*/ 4300093 h 4676002"/>
                <a:gd name="connsiteX8" fmla="*/ 3536339 w 4466897"/>
                <a:gd name="connsiteY8" fmla="*/ 4104649 h 4676002"/>
                <a:gd name="connsiteX9" fmla="*/ 3166391 w 4466897"/>
                <a:gd name="connsiteY9" fmla="*/ 3867323 h 4676002"/>
                <a:gd name="connsiteX10" fmla="*/ 3724803 w 4466897"/>
                <a:gd name="connsiteY10" fmla="*/ 3818463 h 4676002"/>
                <a:gd name="connsiteX11" fmla="*/ 4066831 w 4466897"/>
                <a:gd name="connsiteY11" fmla="*/ 3427574 h 4676002"/>
                <a:gd name="connsiteX12" fmla="*/ 4248315 w 4466897"/>
                <a:gd name="connsiteY12" fmla="*/ 3029705 h 4676002"/>
                <a:gd name="connsiteX13" fmla="*/ 4353017 w 4466897"/>
                <a:gd name="connsiteY13" fmla="*/ 2708618 h 4676002"/>
                <a:gd name="connsiteX14" fmla="*/ 4380938 w 4466897"/>
                <a:gd name="connsiteY14" fmla="*/ 2415452 h 4676002"/>
                <a:gd name="connsiteX15" fmla="*/ 3983069 w 4466897"/>
                <a:gd name="connsiteY15" fmla="*/ 2736539 h 4676002"/>
                <a:gd name="connsiteX16" fmla="*/ 4380938 w 4466897"/>
                <a:gd name="connsiteY16" fmla="*/ 2073425 h 4676002"/>
                <a:gd name="connsiteX17" fmla="*/ 4464699 w 4466897"/>
                <a:gd name="connsiteY17" fmla="*/ 1605754 h 4676002"/>
                <a:gd name="connsiteX18" fmla="*/ 4332077 w 4466897"/>
                <a:gd name="connsiteY18" fmla="*/ 1389370 h 4676002"/>
                <a:gd name="connsiteX19" fmla="*/ 4094751 w 4466897"/>
                <a:gd name="connsiteY19" fmla="*/ 1619715 h 4676002"/>
                <a:gd name="connsiteX20" fmla="*/ 4339057 w 4466897"/>
                <a:gd name="connsiteY20" fmla="*/ 1186945 h 4676002"/>
                <a:gd name="connsiteX21" fmla="*/ 4248315 w 4466897"/>
                <a:gd name="connsiteY21" fmla="*/ 663434 h 4676002"/>
                <a:gd name="connsiteX22" fmla="*/ 4115692 w 4466897"/>
                <a:gd name="connsiteY22" fmla="*/ 279525 h 4676002"/>
                <a:gd name="connsiteX23" fmla="*/ 4178513 w 4466897"/>
                <a:gd name="connsiteY23" fmla="*/ 49180 h 4676002"/>
                <a:gd name="connsiteX24" fmla="*/ 3948168 w 4466897"/>
                <a:gd name="connsiteY24" fmla="*/ 56160 h 4676002"/>
                <a:gd name="connsiteX25" fmla="*/ 3459557 w 4466897"/>
                <a:gd name="connsiteY25" fmla="*/ 49180 h 4676002"/>
                <a:gd name="connsiteX26" fmla="*/ 3159411 w 4466897"/>
                <a:gd name="connsiteY26" fmla="*/ 105021 h 4676002"/>
                <a:gd name="connsiteX27" fmla="*/ 2970947 w 4466897"/>
                <a:gd name="connsiteY27" fmla="*/ 237644 h 4676002"/>
                <a:gd name="connsiteX28" fmla="*/ 2838324 w 4466897"/>
                <a:gd name="connsiteY28" fmla="*/ 530811 h 4676002"/>
                <a:gd name="connsiteX29" fmla="*/ 2698721 w 4466897"/>
                <a:gd name="connsiteY29" fmla="*/ 467989 h 4676002"/>
                <a:gd name="connsiteX30" fmla="*/ 2922086 w 4466897"/>
                <a:gd name="connsiteY30" fmla="*/ 146902 h 4676002"/>
                <a:gd name="connsiteX31" fmla="*/ 2901145 w 4466897"/>
                <a:gd name="connsiteY31" fmla="*/ 319 h 4676002"/>
                <a:gd name="connsiteX32" fmla="*/ 2238031 w 4466897"/>
                <a:gd name="connsiteY32" fmla="*/ 181803 h 4676002"/>
                <a:gd name="connsiteX33" fmla="*/ 2000706 w 4466897"/>
                <a:gd name="connsiteY33" fmla="*/ 328386 h 4676002"/>
                <a:gd name="connsiteX34" fmla="*/ 1937884 w 4466897"/>
                <a:gd name="connsiteY34" fmla="*/ 614573 h 4676002"/>
                <a:gd name="connsiteX35" fmla="*/ 1923924 w 4466897"/>
                <a:gd name="connsiteY35" fmla="*/ 1005461 h 4676002"/>
                <a:gd name="connsiteX36" fmla="*/ 1812241 w 4466897"/>
                <a:gd name="connsiteY36" fmla="*/ 747196 h 4676002"/>
                <a:gd name="connsiteX37" fmla="*/ 1826202 w 4466897"/>
                <a:gd name="connsiteY37" fmla="*/ 502890 h 4676002"/>
                <a:gd name="connsiteX38" fmla="*/ 1812241 w 4466897"/>
                <a:gd name="connsiteY38" fmla="*/ 377247 h 4676002"/>
                <a:gd name="connsiteX39" fmla="*/ 1379472 w 4466897"/>
                <a:gd name="connsiteY39" fmla="*/ 509870 h 4676002"/>
                <a:gd name="connsiteX40" fmla="*/ 1072345 w 4466897"/>
                <a:gd name="connsiteY40" fmla="*/ 698334 h 4676002"/>
                <a:gd name="connsiteX41" fmla="*/ 835020 w 4466897"/>
                <a:gd name="connsiteY41" fmla="*/ 1040362 h 4676002"/>
                <a:gd name="connsiteX42" fmla="*/ 674477 w 4466897"/>
                <a:gd name="connsiteY42" fmla="*/ 1298628 h 4676002"/>
                <a:gd name="connsiteX43" fmla="*/ 646556 w 4466897"/>
                <a:gd name="connsiteY43" fmla="*/ 1598774 h 4676002"/>
                <a:gd name="connsiteX44" fmla="*/ 814080 w 4466897"/>
                <a:gd name="connsiteY44" fmla="*/ 1954762 h 4676002"/>
                <a:gd name="connsiteX45" fmla="*/ 751258 w 4466897"/>
                <a:gd name="connsiteY45" fmla="*/ 2017583 h 4676002"/>
                <a:gd name="connsiteX46" fmla="*/ 604675 w 4466897"/>
                <a:gd name="connsiteY46" fmla="*/ 1605754 h 4676002"/>
                <a:gd name="connsiteX47" fmla="*/ 527893 w 4466897"/>
                <a:gd name="connsiteY47" fmla="*/ 1445211 h 4676002"/>
                <a:gd name="connsiteX48" fmla="*/ 339429 w 4466897"/>
                <a:gd name="connsiteY48" fmla="*/ 1724417 h 4676002"/>
                <a:gd name="connsiteX49" fmla="*/ 102104 w 4466897"/>
                <a:gd name="connsiteY49" fmla="*/ 2024563 h 4676002"/>
                <a:gd name="connsiteX50" fmla="*/ 116064 w 4466897"/>
                <a:gd name="connsiteY50" fmla="*/ 1975702 h 4676002"/>
                <a:gd name="connsiteX0" fmla="*/ 116064 w 4466897"/>
                <a:gd name="connsiteY0" fmla="*/ 1975702 h 4676455"/>
                <a:gd name="connsiteX1" fmla="*/ 25322 w 4466897"/>
                <a:gd name="connsiteY1" fmla="*/ 3029705 h 4676455"/>
                <a:gd name="connsiteX2" fmla="*/ 639576 w 4466897"/>
                <a:gd name="connsiteY2" fmla="*/ 3762621 h 4676455"/>
                <a:gd name="connsiteX3" fmla="*/ 1191008 w 4466897"/>
                <a:gd name="connsiteY3" fmla="*/ 3797522 h 4676455"/>
                <a:gd name="connsiteX4" fmla="*/ 1351551 w 4466897"/>
                <a:gd name="connsiteY4" fmla="*/ 4188411 h 4676455"/>
                <a:gd name="connsiteX5" fmla="*/ 1721499 w 4466897"/>
                <a:gd name="connsiteY5" fmla="*/ 4509498 h 4676455"/>
                <a:gd name="connsiteX6" fmla="*/ 2426495 w 4466897"/>
                <a:gd name="connsiteY6" fmla="*/ 4670041 h 4676455"/>
                <a:gd name="connsiteX7" fmla="*/ 3201292 w 4466897"/>
                <a:gd name="connsiteY7" fmla="*/ 4300093 h 4676455"/>
                <a:gd name="connsiteX8" fmla="*/ 3536339 w 4466897"/>
                <a:gd name="connsiteY8" fmla="*/ 4104649 h 4676455"/>
                <a:gd name="connsiteX9" fmla="*/ 3166391 w 4466897"/>
                <a:gd name="connsiteY9" fmla="*/ 3867323 h 4676455"/>
                <a:gd name="connsiteX10" fmla="*/ 3724803 w 4466897"/>
                <a:gd name="connsiteY10" fmla="*/ 3818463 h 4676455"/>
                <a:gd name="connsiteX11" fmla="*/ 4066831 w 4466897"/>
                <a:gd name="connsiteY11" fmla="*/ 3427574 h 4676455"/>
                <a:gd name="connsiteX12" fmla="*/ 4248315 w 4466897"/>
                <a:gd name="connsiteY12" fmla="*/ 3029705 h 4676455"/>
                <a:gd name="connsiteX13" fmla="*/ 4353017 w 4466897"/>
                <a:gd name="connsiteY13" fmla="*/ 2708618 h 4676455"/>
                <a:gd name="connsiteX14" fmla="*/ 4380938 w 4466897"/>
                <a:gd name="connsiteY14" fmla="*/ 2415452 h 4676455"/>
                <a:gd name="connsiteX15" fmla="*/ 3983069 w 4466897"/>
                <a:gd name="connsiteY15" fmla="*/ 2736539 h 4676455"/>
                <a:gd name="connsiteX16" fmla="*/ 4380938 w 4466897"/>
                <a:gd name="connsiteY16" fmla="*/ 2073425 h 4676455"/>
                <a:gd name="connsiteX17" fmla="*/ 4464699 w 4466897"/>
                <a:gd name="connsiteY17" fmla="*/ 1605754 h 4676455"/>
                <a:gd name="connsiteX18" fmla="*/ 4332077 w 4466897"/>
                <a:gd name="connsiteY18" fmla="*/ 1389370 h 4676455"/>
                <a:gd name="connsiteX19" fmla="*/ 4094751 w 4466897"/>
                <a:gd name="connsiteY19" fmla="*/ 1619715 h 4676455"/>
                <a:gd name="connsiteX20" fmla="*/ 4339057 w 4466897"/>
                <a:gd name="connsiteY20" fmla="*/ 1186945 h 4676455"/>
                <a:gd name="connsiteX21" fmla="*/ 4248315 w 4466897"/>
                <a:gd name="connsiteY21" fmla="*/ 663434 h 4676455"/>
                <a:gd name="connsiteX22" fmla="*/ 4115692 w 4466897"/>
                <a:gd name="connsiteY22" fmla="*/ 279525 h 4676455"/>
                <a:gd name="connsiteX23" fmla="*/ 4178513 w 4466897"/>
                <a:gd name="connsiteY23" fmla="*/ 49180 h 4676455"/>
                <a:gd name="connsiteX24" fmla="*/ 3948168 w 4466897"/>
                <a:gd name="connsiteY24" fmla="*/ 56160 h 4676455"/>
                <a:gd name="connsiteX25" fmla="*/ 3459557 w 4466897"/>
                <a:gd name="connsiteY25" fmla="*/ 49180 h 4676455"/>
                <a:gd name="connsiteX26" fmla="*/ 3159411 w 4466897"/>
                <a:gd name="connsiteY26" fmla="*/ 105021 h 4676455"/>
                <a:gd name="connsiteX27" fmla="*/ 2970947 w 4466897"/>
                <a:gd name="connsiteY27" fmla="*/ 237644 h 4676455"/>
                <a:gd name="connsiteX28" fmla="*/ 2838324 w 4466897"/>
                <a:gd name="connsiteY28" fmla="*/ 530811 h 4676455"/>
                <a:gd name="connsiteX29" fmla="*/ 2698721 w 4466897"/>
                <a:gd name="connsiteY29" fmla="*/ 467989 h 4676455"/>
                <a:gd name="connsiteX30" fmla="*/ 2922086 w 4466897"/>
                <a:gd name="connsiteY30" fmla="*/ 146902 h 4676455"/>
                <a:gd name="connsiteX31" fmla="*/ 2901145 w 4466897"/>
                <a:gd name="connsiteY31" fmla="*/ 319 h 4676455"/>
                <a:gd name="connsiteX32" fmla="*/ 2238031 w 4466897"/>
                <a:gd name="connsiteY32" fmla="*/ 181803 h 4676455"/>
                <a:gd name="connsiteX33" fmla="*/ 2000706 w 4466897"/>
                <a:gd name="connsiteY33" fmla="*/ 328386 h 4676455"/>
                <a:gd name="connsiteX34" fmla="*/ 1937884 w 4466897"/>
                <a:gd name="connsiteY34" fmla="*/ 614573 h 4676455"/>
                <a:gd name="connsiteX35" fmla="*/ 1923924 w 4466897"/>
                <a:gd name="connsiteY35" fmla="*/ 1005461 h 4676455"/>
                <a:gd name="connsiteX36" fmla="*/ 1812241 w 4466897"/>
                <a:gd name="connsiteY36" fmla="*/ 747196 h 4676455"/>
                <a:gd name="connsiteX37" fmla="*/ 1826202 w 4466897"/>
                <a:gd name="connsiteY37" fmla="*/ 502890 h 4676455"/>
                <a:gd name="connsiteX38" fmla="*/ 1812241 w 4466897"/>
                <a:gd name="connsiteY38" fmla="*/ 377247 h 4676455"/>
                <a:gd name="connsiteX39" fmla="*/ 1379472 w 4466897"/>
                <a:gd name="connsiteY39" fmla="*/ 509870 h 4676455"/>
                <a:gd name="connsiteX40" fmla="*/ 1072345 w 4466897"/>
                <a:gd name="connsiteY40" fmla="*/ 698334 h 4676455"/>
                <a:gd name="connsiteX41" fmla="*/ 835020 w 4466897"/>
                <a:gd name="connsiteY41" fmla="*/ 1040362 h 4676455"/>
                <a:gd name="connsiteX42" fmla="*/ 674477 w 4466897"/>
                <a:gd name="connsiteY42" fmla="*/ 1298628 h 4676455"/>
                <a:gd name="connsiteX43" fmla="*/ 646556 w 4466897"/>
                <a:gd name="connsiteY43" fmla="*/ 1598774 h 4676455"/>
                <a:gd name="connsiteX44" fmla="*/ 814080 w 4466897"/>
                <a:gd name="connsiteY44" fmla="*/ 1954762 h 4676455"/>
                <a:gd name="connsiteX45" fmla="*/ 751258 w 4466897"/>
                <a:gd name="connsiteY45" fmla="*/ 2017583 h 4676455"/>
                <a:gd name="connsiteX46" fmla="*/ 604675 w 4466897"/>
                <a:gd name="connsiteY46" fmla="*/ 1605754 h 4676455"/>
                <a:gd name="connsiteX47" fmla="*/ 527893 w 4466897"/>
                <a:gd name="connsiteY47" fmla="*/ 1445211 h 4676455"/>
                <a:gd name="connsiteX48" fmla="*/ 339429 w 4466897"/>
                <a:gd name="connsiteY48" fmla="*/ 1724417 h 4676455"/>
                <a:gd name="connsiteX49" fmla="*/ 102104 w 4466897"/>
                <a:gd name="connsiteY49" fmla="*/ 2024563 h 4676455"/>
                <a:gd name="connsiteX50" fmla="*/ 116064 w 4466897"/>
                <a:gd name="connsiteY50" fmla="*/ 1975702 h 4676455"/>
                <a:gd name="connsiteX0" fmla="*/ 116976 w 4467809"/>
                <a:gd name="connsiteY0" fmla="*/ 1975702 h 4676455"/>
                <a:gd name="connsiteX1" fmla="*/ 26234 w 4467809"/>
                <a:gd name="connsiteY1" fmla="*/ 3029705 h 4676455"/>
                <a:gd name="connsiteX2" fmla="*/ 654449 w 4467809"/>
                <a:gd name="connsiteY2" fmla="*/ 3629998 h 4676455"/>
                <a:gd name="connsiteX3" fmla="*/ 1191920 w 4467809"/>
                <a:gd name="connsiteY3" fmla="*/ 3797522 h 4676455"/>
                <a:gd name="connsiteX4" fmla="*/ 1352463 w 4467809"/>
                <a:gd name="connsiteY4" fmla="*/ 4188411 h 4676455"/>
                <a:gd name="connsiteX5" fmla="*/ 1722411 w 4467809"/>
                <a:gd name="connsiteY5" fmla="*/ 4509498 h 4676455"/>
                <a:gd name="connsiteX6" fmla="*/ 2427407 w 4467809"/>
                <a:gd name="connsiteY6" fmla="*/ 4670041 h 4676455"/>
                <a:gd name="connsiteX7" fmla="*/ 3202204 w 4467809"/>
                <a:gd name="connsiteY7" fmla="*/ 4300093 h 4676455"/>
                <a:gd name="connsiteX8" fmla="*/ 3537251 w 4467809"/>
                <a:gd name="connsiteY8" fmla="*/ 4104649 h 4676455"/>
                <a:gd name="connsiteX9" fmla="*/ 3167303 w 4467809"/>
                <a:gd name="connsiteY9" fmla="*/ 3867323 h 4676455"/>
                <a:gd name="connsiteX10" fmla="*/ 3725715 w 4467809"/>
                <a:gd name="connsiteY10" fmla="*/ 3818463 h 4676455"/>
                <a:gd name="connsiteX11" fmla="*/ 4067743 w 4467809"/>
                <a:gd name="connsiteY11" fmla="*/ 3427574 h 4676455"/>
                <a:gd name="connsiteX12" fmla="*/ 4249227 w 4467809"/>
                <a:gd name="connsiteY12" fmla="*/ 3029705 h 4676455"/>
                <a:gd name="connsiteX13" fmla="*/ 4353929 w 4467809"/>
                <a:gd name="connsiteY13" fmla="*/ 2708618 h 4676455"/>
                <a:gd name="connsiteX14" fmla="*/ 4381850 w 4467809"/>
                <a:gd name="connsiteY14" fmla="*/ 2415452 h 4676455"/>
                <a:gd name="connsiteX15" fmla="*/ 3983981 w 4467809"/>
                <a:gd name="connsiteY15" fmla="*/ 2736539 h 4676455"/>
                <a:gd name="connsiteX16" fmla="*/ 4381850 w 4467809"/>
                <a:gd name="connsiteY16" fmla="*/ 2073425 h 4676455"/>
                <a:gd name="connsiteX17" fmla="*/ 4465611 w 4467809"/>
                <a:gd name="connsiteY17" fmla="*/ 1605754 h 4676455"/>
                <a:gd name="connsiteX18" fmla="*/ 4332989 w 4467809"/>
                <a:gd name="connsiteY18" fmla="*/ 1389370 h 4676455"/>
                <a:gd name="connsiteX19" fmla="*/ 4095663 w 4467809"/>
                <a:gd name="connsiteY19" fmla="*/ 1619715 h 4676455"/>
                <a:gd name="connsiteX20" fmla="*/ 4339969 w 4467809"/>
                <a:gd name="connsiteY20" fmla="*/ 1186945 h 4676455"/>
                <a:gd name="connsiteX21" fmla="*/ 4249227 w 4467809"/>
                <a:gd name="connsiteY21" fmla="*/ 663434 h 4676455"/>
                <a:gd name="connsiteX22" fmla="*/ 4116604 w 4467809"/>
                <a:gd name="connsiteY22" fmla="*/ 279525 h 4676455"/>
                <a:gd name="connsiteX23" fmla="*/ 4179425 w 4467809"/>
                <a:gd name="connsiteY23" fmla="*/ 49180 h 4676455"/>
                <a:gd name="connsiteX24" fmla="*/ 3949080 w 4467809"/>
                <a:gd name="connsiteY24" fmla="*/ 56160 h 4676455"/>
                <a:gd name="connsiteX25" fmla="*/ 3460469 w 4467809"/>
                <a:gd name="connsiteY25" fmla="*/ 49180 h 4676455"/>
                <a:gd name="connsiteX26" fmla="*/ 3160323 w 4467809"/>
                <a:gd name="connsiteY26" fmla="*/ 105021 h 4676455"/>
                <a:gd name="connsiteX27" fmla="*/ 2971859 w 4467809"/>
                <a:gd name="connsiteY27" fmla="*/ 237644 h 4676455"/>
                <a:gd name="connsiteX28" fmla="*/ 2839236 w 4467809"/>
                <a:gd name="connsiteY28" fmla="*/ 530811 h 4676455"/>
                <a:gd name="connsiteX29" fmla="*/ 2699633 w 4467809"/>
                <a:gd name="connsiteY29" fmla="*/ 467989 h 4676455"/>
                <a:gd name="connsiteX30" fmla="*/ 2922998 w 4467809"/>
                <a:gd name="connsiteY30" fmla="*/ 146902 h 4676455"/>
                <a:gd name="connsiteX31" fmla="*/ 2902057 w 4467809"/>
                <a:gd name="connsiteY31" fmla="*/ 319 h 4676455"/>
                <a:gd name="connsiteX32" fmla="*/ 2238943 w 4467809"/>
                <a:gd name="connsiteY32" fmla="*/ 181803 h 4676455"/>
                <a:gd name="connsiteX33" fmla="*/ 2001618 w 4467809"/>
                <a:gd name="connsiteY33" fmla="*/ 328386 h 4676455"/>
                <a:gd name="connsiteX34" fmla="*/ 1938796 w 4467809"/>
                <a:gd name="connsiteY34" fmla="*/ 614573 h 4676455"/>
                <a:gd name="connsiteX35" fmla="*/ 1924836 w 4467809"/>
                <a:gd name="connsiteY35" fmla="*/ 1005461 h 4676455"/>
                <a:gd name="connsiteX36" fmla="*/ 1813153 w 4467809"/>
                <a:gd name="connsiteY36" fmla="*/ 747196 h 4676455"/>
                <a:gd name="connsiteX37" fmla="*/ 1827114 w 4467809"/>
                <a:gd name="connsiteY37" fmla="*/ 502890 h 4676455"/>
                <a:gd name="connsiteX38" fmla="*/ 1813153 w 4467809"/>
                <a:gd name="connsiteY38" fmla="*/ 377247 h 4676455"/>
                <a:gd name="connsiteX39" fmla="*/ 1380384 w 4467809"/>
                <a:gd name="connsiteY39" fmla="*/ 509870 h 4676455"/>
                <a:gd name="connsiteX40" fmla="*/ 1073257 w 4467809"/>
                <a:gd name="connsiteY40" fmla="*/ 698334 h 4676455"/>
                <a:gd name="connsiteX41" fmla="*/ 835932 w 4467809"/>
                <a:gd name="connsiteY41" fmla="*/ 1040362 h 4676455"/>
                <a:gd name="connsiteX42" fmla="*/ 675389 w 4467809"/>
                <a:gd name="connsiteY42" fmla="*/ 1298628 h 4676455"/>
                <a:gd name="connsiteX43" fmla="*/ 647468 w 4467809"/>
                <a:gd name="connsiteY43" fmla="*/ 1598774 h 4676455"/>
                <a:gd name="connsiteX44" fmla="*/ 814992 w 4467809"/>
                <a:gd name="connsiteY44" fmla="*/ 1954762 h 4676455"/>
                <a:gd name="connsiteX45" fmla="*/ 752170 w 4467809"/>
                <a:gd name="connsiteY45" fmla="*/ 2017583 h 4676455"/>
                <a:gd name="connsiteX46" fmla="*/ 605587 w 4467809"/>
                <a:gd name="connsiteY46" fmla="*/ 1605754 h 4676455"/>
                <a:gd name="connsiteX47" fmla="*/ 528805 w 4467809"/>
                <a:gd name="connsiteY47" fmla="*/ 1445211 h 4676455"/>
                <a:gd name="connsiteX48" fmla="*/ 340341 w 4467809"/>
                <a:gd name="connsiteY48" fmla="*/ 1724417 h 4676455"/>
                <a:gd name="connsiteX49" fmla="*/ 103016 w 4467809"/>
                <a:gd name="connsiteY49" fmla="*/ 2024563 h 4676455"/>
                <a:gd name="connsiteX50" fmla="*/ 116976 w 4467809"/>
                <a:gd name="connsiteY50" fmla="*/ 1975702 h 4676455"/>
                <a:gd name="connsiteX0" fmla="*/ 116976 w 4467809"/>
                <a:gd name="connsiteY0" fmla="*/ 1975702 h 4676455"/>
                <a:gd name="connsiteX1" fmla="*/ 26234 w 4467809"/>
                <a:gd name="connsiteY1" fmla="*/ 3029705 h 4676455"/>
                <a:gd name="connsiteX2" fmla="*/ 654449 w 4467809"/>
                <a:gd name="connsiteY2" fmla="*/ 3629998 h 4676455"/>
                <a:gd name="connsiteX3" fmla="*/ 1191920 w 4467809"/>
                <a:gd name="connsiteY3" fmla="*/ 3797522 h 4676455"/>
                <a:gd name="connsiteX4" fmla="*/ 1352463 w 4467809"/>
                <a:gd name="connsiteY4" fmla="*/ 4188411 h 4676455"/>
                <a:gd name="connsiteX5" fmla="*/ 1722411 w 4467809"/>
                <a:gd name="connsiteY5" fmla="*/ 4509498 h 4676455"/>
                <a:gd name="connsiteX6" fmla="*/ 2427407 w 4467809"/>
                <a:gd name="connsiteY6" fmla="*/ 4670041 h 4676455"/>
                <a:gd name="connsiteX7" fmla="*/ 3202204 w 4467809"/>
                <a:gd name="connsiteY7" fmla="*/ 4300093 h 4676455"/>
                <a:gd name="connsiteX8" fmla="*/ 3537251 w 4467809"/>
                <a:gd name="connsiteY8" fmla="*/ 4104649 h 4676455"/>
                <a:gd name="connsiteX9" fmla="*/ 3167303 w 4467809"/>
                <a:gd name="connsiteY9" fmla="*/ 3867323 h 4676455"/>
                <a:gd name="connsiteX10" fmla="*/ 3725715 w 4467809"/>
                <a:gd name="connsiteY10" fmla="*/ 3818463 h 4676455"/>
                <a:gd name="connsiteX11" fmla="*/ 4067743 w 4467809"/>
                <a:gd name="connsiteY11" fmla="*/ 3427574 h 4676455"/>
                <a:gd name="connsiteX12" fmla="*/ 4249227 w 4467809"/>
                <a:gd name="connsiteY12" fmla="*/ 3029705 h 4676455"/>
                <a:gd name="connsiteX13" fmla="*/ 4353929 w 4467809"/>
                <a:gd name="connsiteY13" fmla="*/ 2708618 h 4676455"/>
                <a:gd name="connsiteX14" fmla="*/ 4381850 w 4467809"/>
                <a:gd name="connsiteY14" fmla="*/ 2415452 h 4676455"/>
                <a:gd name="connsiteX15" fmla="*/ 3983981 w 4467809"/>
                <a:gd name="connsiteY15" fmla="*/ 2736539 h 4676455"/>
                <a:gd name="connsiteX16" fmla="*/ 4381850 w 4467809"/>
                <a:gd name="connsiteY16" fmla="*/ 2073425 h 4676455"/>
                <a:gd name="connsiteX17" fmla="*/ 4465611 w 4467809"/>
                <a:gd name="connsiteY17" fmla="*/ 1605754 h 4676455"/>
                <a:gd name="connsiteX18" fmla="*/ 4332989 w 4467809"/>
                <a:gd name="connsiteY18" fmla="*/ 1389370 h 4676455"/>
                <a:gd name="connsiteX19" fmla="*/ 4095663 w 4467809"/>
                <a:gd name="connsiteY19" fmla="*/ 1619715 h 4676455"/>
                <a:gd name="connsiteX20" fmla="*/ 4339969 w 4467809"/>
                <a:gd name="connsiteY20" fmla="*/ 1186945 h 4676455"/>
                <a:gd name="connsiteX21" fmla="*/ 4249227 w 4467809"/>
                <a:gd name="connsiteY21" fmla="*/ 663434 h 4676455"/>
                <a:gd name="connsiteX22" fmla="*/ 4116604 w 4467809"/>
                <a:gd name="connsiteY22" fmla="*/ 279525 h 4676455"/>
                <a:gd name="connsiteX23" fmla="*/ 4179425 w 4467809"/>
                <a:gd name="connsiteY23" fmla="*/ 49180 h 4676455"/>
                <a:gd name="connsiteX24" fmla="*/ 3949080 w 4467809"/>
                <a:gd name="connsiteY24" fmla="*/ 56160 h 4676455"/>
                <a:gd name="connsiteX25" fmla="*/ 3460469 w 4467809"/>
                <a:gd name="connsiteY25" fmla="*/ 49180 h 4676455"/>
                <a:gd name="connsiteX26" fmla="*/ 3160323 w 4467809"/>
                <a:gd name="connsiteY26" fmla="*/ 105021 h 4676455"/>
                <a:gd name="connsiteX27" fmla="*/ 2971859 w 4467809"/>
                <a:gd name="connsiteY27" fmla="*/ 237644 h 4676455"/>
                <a:gd name="connsiteX28" fmla="*/ 2839236 w 4467809"/>
                <a:gd name="connsiteY28" fmla="*/ 530811 h 4676455"/>
                <a:gd name="connsiteX29" fmla="*/ 2699633 w 4467809"/>
                <a:gd name="connsiteY29" fmla="*/ 467989 h 4676455"/>
                <a:gd name="connsiteX30" fmla="*/ 2922998 w 4467809"/>
                <a:gd name="connsiteY30" fmla="*/ 146902 h 4676455"/>
                <a:gd name="connsiteX31" fmla="*/ 2902057 w 4467809"/>
                <a:gd name="connsiteY31" fmla="*/ 319 h 4676455"/>
                <a:gd name="connsiteX32" fmla="*/ 2238943 w 4467809"/>
                <a:gd name="connsiteY32" fmla="*/ 181803 h 4676455"/>
                <a:gd name="connsiteX33" fmla="*/ 2001618 w 4467809"/>
                <a:gd name="connsiteY33" fmla="*/ 328386 h 4676455"/>
                <a:gd name="connsiteX34" fmla="*/ 1938796 w 4467809"/>
                <a:gd name="connsiteY34" fmla="*/ 614573 h 4676455"/>
                <a:gd name="connsiteX35" fmla="*/ 1924836 w 4467809"/>
                <a:gd name="connsiteY35" fmla="*/ 1005461 h 4676455"/>
                <a:gd name="connsiteX36" fmla="*/ 1813153 w 4467809"/>
                <a:gd name="connsiteY36" fmla="*/ 747196 h 4676455"/>
                <a:gd name="connsiteX37" fmla="*/ 1827114 w 4467809"/>
                <a:gd name="connsiteY37" fmla="*/ 502890 h 4676455"/>
                <a:gd name="connsiteX38" fmla="*/ 1813153 w 4467809"/>
                <a:gd name="connsiteY38" fmla="*/ 377247 h 4676455"/>
                <a:gd name="connsiteX39" fmla="*/ 1380384 w 4467809"/>
                <a:gd name="connsiteY39" fmla="*/ 509870 h 4676455"/>
                <a:gd name="connsiteX40" fmla="*/ 1073257 w 4467809"/>
                <a:gd name="connsiteY40" fmla="*/ 698334 h 4676455"/>
                <a:gd name="connsiteX41" fmla="*/ 835932 w 4467809"/>
                <a:gd name="connsiteY41" fmla="*/ 1040362 h 4676455"/>
                <a:gd name="connsiteX42" fmla="*/ 675389 w 4467809"/>
                <a:gd name="connsiteY42" fmla="*/ 1298628 h 4676455"/>
                <a:gd name="connsiteX43" fmla="*/ 647468 w 4467809"/>
                <a:gd name="connsiteY43" fmla="*/ 1598774 h 4676455"/>
                <a:gd name="connsiteX44" fmla="*/ 814992 w 4467809"/>
                <a:gd name="connsiteY44" fmla="*/ 1954762 h 4676455"/>
                <a:gd name="connsiteX45" fmla="*/ 752170 w 4467809"/>
                <a:gd name="connsiteY45" fmla="*/ 2017583 h 4676455"/>
                <a:gd name="connsiteX46" fmla="*/ 605587 w 4467809"/>
                <a:gd name="connsiteY46" fmla="*/ 1605754 h 4676455"/>
                <a:gd name="connsiteX47" fmla="*/ 528805 w 4467809"/>
                <a:gd name="connsiteY47" fmla="*/ 1445211 h 4676455"/>
                <a:gd name="connsiteX48" fmla="*/ 340341 w 4467809"/>
                <a:gd name="connsiteY48" fmla="*/ 1724417 h 4676455"/>
                <a:gd name="connsiteX49" fmla="*/ 103016 w 4467809"/>
                <a:gd name="connsiteY49" fmla="*/ 2024563 h 4676455"/>
                <a:gd name="connsiteX50" fmla="*/ 116976 w 4467809"/>
                <a:gd name="connsiteY50" fmla="*/ 1975702 h 4676455"/>
                <a:gd name="connsiteX0" fmla="*/ 61982 w 4412815"/>
                <a:gd name="connsiteY0" fmla="*/ 1975702 h 4676455"/>
                <a:gd name="connsiteX1" fmla="*/ 34062 w 4412815"/>
                <a:gd name="connsiteY1" fmla="*/ 3008764 h 4676455"/>
                <a:gd name="connsiteX2" fmla="*/ 599455 w 4412815"/>
                <a:gd name="connsiteY2" fmla="*/ 3629998 h 4676455"/>
                <a:gd name="connsiteX3" fmla="*/ 1136926 w 4412815"/>
                <a:gd name="connsiteY3" fmla="*/ 3797522 h 4676455"/>
                <a:gd name="connsiteX4" fmla="*/ 1297469 w 4412815"/>
                <a:gd name="connsiteY4" fmla="*/ 4188411 h 4676455"/>
                <a:gd name="connsiteX5" fmla="*/ 1667417 w 4412815"/>
                <a:gd name="connsiteY5" fmla="*/ 4509498 h 4676455"/>
                <a:gd name="connsiteX6" fmla="*/ 2372413 w 4412815"/>
                <a:gd name="connsiteY6" fmla="*/ 4670041 h 4676455"/>
                <a:gd name="connsiteX7" fmla="*/ 3147210 w 4412815"/>
                <a:gd name="connsiteY7" fmla="*/ 4300093 h 4676455"/>
                <a:gd name="connsiteX8" fmla="*/ 3482257 w 4412815"/>
                <a:gd name="connsiteY8" fmla="*/ 4104649 h 4676455"/>
                <a:gd name="connsiteX9" fmla="*/ 3112309 w 4412815"/>
                <a:gd name="connsiteY9" fmla="*/ 3867323 h 4676455"/>
                <a:gd name="connsiteX10" fmla="*/ 3670721 w 4412815"/>
                <a:gd name="connsiteY10" fmla="*/ 3818463 h 4676455"/>
                <a:gd name="connsiteX11" fmla="*/ 4012749 w 4412815"/>
                <a:gd name="connsiteY11" fmla="*/ 3427574 h 4676455"/>
                <a:gd name="connsiteX12" fmla="*/ 4194233 w 4412815"/>
                <a:gd name="connsiteY12" fmla="*/ 3029705 h 4676455"/>
                <a:gd name="connsiteX13" fmla="*/ 4298935 w 4412815"/>
                <a:gd name="connsiteY13" fmla="*/ 2708618 h 4676455"/>
                <a:gd name="connsiteX14" fmla="*/ 4326856 w 4412815"/>
                <a:gd name="connsiteY14" fmla="*/ 2415452 h 4676455"/>
                <a:gd name="connsiteX15" fmla="*/ 3928987 w 4412815"/>
                <a:gd name="connsiteY15" fmla="*/ 2736539 h 4676455"/>
                <a:gd name="connsiteX16" fmla="*/ 4326856 w 4412815"/>
                <a:gd name="connsiteY16" fmla="*/ 2073425 h 4676455"/>
                <a:gd name="connsiteX17" fmla="*/ 4410617 w 4412815"/>
                <a:gd name="connsiteY17" fmla="*/ 1605754 h 4676455"/>
                <a:gd name="connsiteX18" fmla="*/ 4277995 w 4412815"/>
                <a:gd name="connsiteY18" fmla="*/ 1389370 h 4676455"/>
                <a:gd name="connsiteX19" fmla="*/ 4040669 w 4412815"/>
                <a:gd name="connsiteY19" fmla="*/ 1619715 h 4676455"/>
                <a:gd name="connsiteX20" fmla="*/ 4284975 w 4412815"/>
                <a:gd name="connsiteY20" fmla="*/ 1186945 h 4676455"/>
                <a:gd name="connsiteX21" fmla="*/ 4194233 w 4412815"/>
                <a:gd name="connsiteY21" fmla="*/ 663434 h 4676455"/>
                <a:gd name="connsiteX22" fmla="*/ 4061610 w 4412815"/>
                <a:gd name="connsiteY22" fmla="*/ 279525 h 4676455"/>
                <a:gd name="connsiteX23" fmla="*/ 4124431 w 4412815"/>
                <a:gd name="connsiteY23" fmla="*/ 49180 h 4676455"/>
                <a:gd name="connsiteX24" fmla="*/ 3894086 w 4412815"/>
                <a:gd name="connsiteY24" fmla="*/ 56160 h 4676455"/>
                <a:gd name="connsiteX25" fmla="*/ 3405475 w 4412815"/>
                <a:gd name="connsiteY25" fmla="*/ 49180 h 4676455"/>
                <a:gd name="connsiteX26" fmla="*/ 3105329 w 4412815"/>
                <a:gd name="connsiteY26" fmla="*/ 105021 h 4676455"/>
                <a:gd name="connsiteX27" fmla="*/ 2916865 w 4412815"/>
                <a:gd name="connsiteY27" fmla="*/ 237644 h 4676455"/>
                <a:gd name="connsiteX28" fmla="*/ 2784242 w 4412815"/>
                <a:gd name="connsiteY28" fmla="*/ 530811 h 4676455"/>
                <a:gd name="connsiteX29" fmla="*/ 2644639 w 4412815"/>
                <a:gd name="connsiteY29" fmla="*/ 467989 h 4676455"/>
                <a:gd name="connsiteX30" fmla="*/ 2868004 w 4412815"/>
                <a:gd name="connsiteY30" fmla="*/ 146902 h 4676455"/>
                <a:gd name="connsiteX31" fmla="*/ 2847063 w 4412815"/>
                <a:gd name="connsiteY31" fmla="*/ 319 h 4676455"/>
                <a:gd name="connsiteX32" fmla="*/ 2183949 w 4412815"/>
                <a:gd name="connsiteY32" fmla="*/ 181803 h 4676455"/>
                <a:gd name="connsiteX33" fmla="*/ 1946624 w 4412815"/>
                <a:gd name="connsiteY33" fmla="*/ 328386 h 4676455"/>
                <a:gd name="connsiteX34" fmla="*/ 1883802 w 4412815"/>
                <a:gd name="connsiteY34" fmla="*/ 614573 h 4676455"/>
                <a:gd name="connsiteX35" fmla="*/ 1869842 w 4412815"/>
                <a:gd name="connsiteY35" fmla="*/ 1005461 h 4676455"/>
                <a:gd name="connsiteX36" fmla="*/ 1758159 w 4412815"/>
                <a:gd name="connsiteY36" fmla="*/ 747196 h 4676455"/>
                <a:gd name="connsiteX37" fmla="*/ 1772120 w 4412815"/>
                <a:gd name="connsiteY37" fmla="*/ 502890 h 4676455"/>
                <a:gd name="connsiteX38" fmla="*/ 1758159 w 4412815"/>
                <a:gd name="connsiteY38" fmla="*/ 377247 h 4676455"/>
                <a:gd name="connsiteX39" fmla="*/ 1325390 w 4412815"/>
                <a:gd name="connsiteY39" fmla="*/ 509870 h 4676455"/>
                <a:gd name="connsiteX40" fmla="*/ 1018263 w 4412815"/>
                <a:gd name="connsiteY40" fmla="*/ 698334 h 4676455"/>
                <a:gd name="connsiteX41" fmla="*/ 780938 w 4412815"/>
                <a:gd name="connsiteY41" fmla="*/ 1040362 h 4676455"/>
                <a:gd name="connsiteX42" fmla="*/ 620395 w 4412815"/>
                <a:gd name="connsiteY42" fmla="*/ 1298628 h 4676455"/>
                <a:gd name="connsiteX43" fmla="*/ 592474 w 4412815"/>
                <a:gd name="connsiteY43" fmla="*/ 1598774 h 4676455"/>
                <a:gd name="connsiteX44" fmla="*/ 759998 w 4412815"/>
                <a:gd name="connsiteY44" fmla="*/ 1954762 h 4676455"/>
                <a:gd name="connsiteX45" fmla="*/ 697176 w 4412815"/>
                <a:gd name="connsiteY45" fmla="*/ 2017583 h 4676455"/>
                <a:gd name="connsiteX46" fmla="*/ 550593 w 4412815"/>
                <a:gd name="connsiteY46" fmla="*/ 1605754 h 4676455"/>
                <a:gd name="connsiteX47" fmla="*/ 473811 w 4412815"/>
                <a:gd name="connsiteY47" fmla="*/ 1445211 h 4676455"/>
                <a:gd name="connsiteX48" fmla="*/ 285347 w 4412815"/>
                <a:gd name="connsiteY48" fmla="*/ 1724417 h 4676455"/>
                <a:gd name="connsiteX49" fmla="*/ 48022 w 4412815"/>
                <a:gd name="connsiteY49" fmla="*/ 2024563 h 4676455"/>
                <a:gd name="connsiteX50" fmla="*/ 61982 w 4412815"/>
                <a:gd name="connsiteY50" fmla="*/ 1975702 h 4676455"/>
                <a:gd name="connsiteX0" fmla="*/ 56893 w 4414706"/>
                <a:gd name="connsiteY0" fmla="*/ 1954762 h 4676455"/>
                <a:gd name="connsiteX1" fmla="*/ 35953 w 4414706"/>
                <a:gd name="connsiteY1" fmla="*/ 3008764 h 4676455"/>
                <a:gd name="connsiteX2" fmla="*/ 601346 w 4414706"/>
                <a:gd name="connsiteY2" fmla="*/ 3629998 h 4676455"/>
                <a:gd name="connsiteX3" fmla="*/ 1138817 w 4414706"/>
                <a:gd name="connsiteY3" fmla="*/ 3797522 h 4676455"/>
                <a:gd name="connsiteX4" fmla="*/ 1299360 w 4414706"/>
                <a:gd name="connsiteY4" fmla="*/ 4188411 h 4676455"/>
                <a:gd name="connsiteX5" fmla="*/ 1669308 w 4414706"/>
                <a:gd name="connsiteY5" fmla="*/ 4509498 h 4676455"/>
                <a:gd name="connsiteX6" fmla="*/ 2374304 w 4414706"/>
                <a:gd name="connsiteY6" fmla="*/ 4670041 h 4676455"/>
                <a:gd name="connsiteX7" fmla="*/ 3149101 w 4414706"/>
                <a:gd name="connsiteY7" fmla="*/ 4300093 h 4676455"/>
                <a:gd name="connsiteX8" fmla="*/ 3484148 w 4414706"/>
                <a:gd name="connsiteY8" fmla="*/ 4104649 h 4676455"/>
                <a:gd name="connsiteX9" fmla="*/ 3114200 w 4414706"/>
                <a:gd name="connsiteY9" fmla="*/ 3867323 h 4676455"/>
                <a:gd name="connsiteX10" fmla="*/ 3672612 w 4414706"/>
                <a:gd name="connsiteY10" fmla="*/ 3818463 h 4676455"/>
                <a:gd name="connsiteX11" fmla="*/ 4014640 w 4414706"/>
                <a:gd name="connsiteY11" fmla="*/ 3427574 h 4676455"/>
                <a:gd name="connsiteX12" fmla="*/ 4196124 w 4414706"/>
                <a:gd name="connsiteY12" fmla="*/ 3029705 h 4676455"/>
                <a:gd name="connsiteX13" fmla="*/ 4300826 w 4414706"/>
                <a:gd name="connsiteY13" fmla="*/ 2708618 h 4676455"/>
                <a:gd name="connsiteX14" fmla="*/ 4328747 w 4414706"/>
                <a:gd name="connsiteY14" fmla="*/ 2415452 h 4676455"/>
                <a:gd name="connsiteX15" fmla="*/ 3930878 w 4414706"/>
                <a:gd name="connsiteY15" fmla="*/ 2736539 h 4676455"/>
                <a:gd name="connsiteX16" fmla="*/ 4328747 w 4414706"/>
                <a:gd name="connsiteY16" fmla="*/ 2073425 h 4676455"/>
                <a:gd name="connsiteX17" fmla="*/ 4412508 w 4414706"/>
                <a:gd name="connsiteY17" fmla="*/ 1605754 h 4676455"/>
                <a:gd name="connsiteX18" fmla="*/ 4279886 w 4414706"/>
                <a:gd name="connsiteY18" fmla="*/ 1389370 h 4676455"/>
                <a:gd name="connsiteX19" fmla="*/ 4042560 w 4414706"/>
                <a:gd name="connsiteY19" fmla="*/ 1619715 h 4676455"/>
                <a:gd name="connsiteX20" fmla="*/ 4286866 w 4414706"/>
                <a:gd name="connsiteY20" fmla="*/ 1186945 h 4676455"/>
                <a:gd name="connsiteX21" fmla="*/ 4196124 w 4414706"/>
                <a:gd name="connsiteY21" fmla="*/ 663434 h 4676455"/>
                <a:gd name="connsiteX22" fmla="*/ 4063501 w 4414706"/>
                <a:gd name="connsiteY22" fmla="*/ 279525 h 4676455"/>
                <a:gd name="connsiteX23" fmla="*/ 4126322 w 4414706"/>
                <a:gd name="connsiteY23" fmla="*/ 49180 h 4676455"/>
                <a:gd name="connsiteX24" fmla="*/ 3895977 w 4414706"/>
                <a:gd name="connsiteY24" fmla="*/ 56160 h 4676455"/>
                <a:gd name="connsiteX25" fmla="*/ 3407366 w 4414706"/>
                <a:gd name="connsiteY25" fmla="*/ 49180 h 4676455"/>
                <a:gd name="connsiteX26" fmla="*/ 3107220 w 4414706"/>
                <a:gd name="connsiteY26" fmla="*/ 105021 h 4676455"/>
                <a:gd name="connsiteX27" fmla="*/ 2918756 w 4414706"/>
                <a:gd name="connsiteY27" fmla="*/ 237644 h 4676455"/>
                <a:gd name="connsiteX28" fmla="*/ 2786133 w 4414706"/>
                <a:gd name="connsiteY28" fmla="*/ 530811 h 4676455"/>
                <a:gd name="connsiteX29" fmla="*/ 2646530 w 4414706"/>
                <a:gd name="connsiteY29" fmla="*/ 467989 h 4676455"/>
                <a:gd name="connsiteX30" fmla="*/ 2869895 w 4414706"/>
                <a:gd name="connsiteY30" fmla="*/ 146902 h 4676455"/>
                <a:gd name="connsiteX31" fmla="*/ 2848954 w 4414706"/>
                <a:gd name="connsiteY31" fmla="*/ 319 h 4676455"/>
                <a:gd name="connsiteX32" fmla="*/ 2185840 w 4414706"/>
                <a:gd name="connsiteY32" fmla="*/ 181803 h 4676455"/>
                <a:gd name="connsiteX33" fmla="*/ 1948515 w 4414706"/>
                <a:gd name="connsiteY33" fmla="*/ 328386 h 4676455"/>
                <a:gd name="connsiteX34" fmla="*/ 1885693 w 4414706"/>
                <a:gd name="connsiteY34" fmla="*/ 614573 h 4676455"/>
                <a:gd name="connsiteX35" fmla="*/ 1871733 w 4414706"/>
                <a:gd name="connsiteY35" fmla="*/ 1005461 h 4676455"/>
                <a:gd name="connsiteX36" fmla="*/ 1760050 w 4414706"/>
                <a:gd name="connsiteY36" fmla="*/ 747196 h 4676455"/>
                <a:gd name="connsiteX37" fmla="*/ 1774011 w 4414706"/>
                <a:gd name="connsiteY37" fmla="*/ 502890 h 4676455"/>
                <a:gd name="connsiteX38" fmla="*/ 1760050 w 4414706"/>
                <a:gd name="connsiteY38" fmla="*/ 377247 h 4676455"/>
                <a:gd name="connsiteX39" fmla="*/ 1327281 w 4414706"/>
                <a:gd name="connsiteY39" fmla="*/ 509870 h 4676455"/>
                <a:gd name="connsiteX40" fmla="*/ 1020154 w 4414706"/>
                <a:gd name="connsiteY40" fmla="*/ 698334 h 4676455"/>
                <a:gd name="connsiteX41" fmla="*/ 782829 w 4414706"/>
                <a:gd name="connsiteY41" fmla="*/ 1040362 h 4676455"/>
                <a:gd name="connsiteX42" fmla="*/ 622286 w 4414706"/>
                <a:gd name="connsiteY42" fmla="*/ 1298628 h 4676455"/>
                <a:gd name="connsiteX43" fmla="*/ 594365 w 4414706"/>
                <a:gd name="connsiteY43" fmla="*/ 1598774 h 4676455"/>
                <a:gd name="connsiteX44" fmla="*/ 761889 w 4414706"/>
                <a:gd name="connsiteY44" fmla="*/ 1954762 h 4676455"/>
                <a:gd name="connsiteX45" fmla="*/ 699067 w 4414706"/>
                <a:gd name="connsiteY45" fmla="*/ 2017583 h 4676455"/>
                <a:gd name="connsiteX46" fmla="*/ 552484 w 4414706"/>
                <a:gd name="connsiteY46" fmla="*/ 1605754 h 4676455"/>
                <a:gd name="connsiteX47" fmla="*/ 475702 w 4414706"/>
                <a:gd name="connsiteY47" fmla="*/ 1445211 h 4676455"/>
                <a:gd name="connsiteX48" fmla="*/ 287238 w 4414706"/>
                <a:gd name="connsiteY48" fmla="*/ 1724417 h 4676455"/>
                <a:gd name="connsiteX49" fmla="*/ 49913 w 4414706"/>
                <a:gd name="connsiteY49" fmla="*/ 2024563 h 4676455"/>
                <a:gd name="connsiteX50" fmla="*/ 56893 w 4414706"/>
                <a:gd name="connsiteY50" fmla="*/ 1954762 h 4676455"/>
                <a:gd name="connsiteX0" fmla="*/ 95106 w 4452919"/>
                <a:gd name="connsiteY0" fmla="*/ 1954762 h 4676455"/>
                <a:gd name="connsiteX1" fmla="*/ 74166 w 4452919"/>
                <a:gd name="connsiteY1" fmla="*/ 3008764 h 4676455"/>
                <a:gd name="connsiteX2" fmla="*/ 639559 w 4452919"/>
                <a:gd name="connsiteY2" fmla="*/ 3629998 h 4676455"/>
                <a:gd name="connsiteX3" fmla="*/ 1177030 w 4452919"/>
                <a:gd name="connsiteY3" fmla="*/ 3797522 h 4676455"/>
                <a:gd name="connsiteX4" fmla="*/ 1337573 w 4452919"/>
                <a:gd name="connsiteY4" fmla="*/ 4188411 h 4676455"/>
                <a:gd name="connsiteX5" fmla="*/ 1707521 w 4452919"/>
                <a:gd name="connsiteY5" fmla="*/ 4509498 h 4676455"/>
                <a:gd name="connsiteX6" fmla="*/ 2412517 w 4452919"/>
                <a:gd name="connsiteY6" fmla="*/ 4670041 h 4676455"/>
                <a:gd name="connsiteX7" fmla="*/ 3187314 w 4452919"/>
                <a:gd name="connsiteY7" fmla="*/ 4300093 h 4676455"/>
                <a:gd name="connsiteX8" fmla="*/ 3522361 w 4452919"/>
                <a:gd name="connsiteY8" fmla="*/ 4104649 h 4676455"/>
                <a:gd name="connsiteX9" fmla="*/ 3152413 w 4452919"/>
                <a:gd name="connsiteY9" fmla="*/ 3867323 h 4676455"/>
                <a:gd name="connsiteX10" fmla="*/ 3710825 w 4452919"/>
                <a:gd name="connsiteY10" fmla="*/ 3818463 h 4676455"/>
                <a:gd name="connsiteX11" fmla="*/ 4052853 w 4452919"/>
                <a:gd name="connsiteY11" fmla="*/ 3427574 h 4676455"/>
                <a:gd name="connsiteX12" fmla="*/ 4234337 w 4452919"/>
                <a:gd name="connsiteY12" fmla="*/ 3029705 h 4676455"/>
                <a:gd name="connsiteX13" fmla="*/ 4339039 w 4452919"/>
                <a:gd name="connsiteY13" fmla="*/ 2708618 h 4676455"/>
                <a:gd name="connsiteX14" fmla="*/ 4366960 w 4452919"/>
                <a:gd name="connsiteY14" fmla="*/ 2415452 h 4676455"/>
                <a:gd name="connsiteX15" fmla="*/ 3969091 w 4452919"/>
                <a:gd name="connsiteY15" fmla="*/ 2736539 h 4676455"/>
                <a:gd name="connsiteX16" fmla="*/ 4366960 w 4452919"/>
                <a:gd name="connsiteY16" fmla="*/ 2073425 h 4676455"/>
                <a:gd name="connsiteX17" fmla="*/ 4450721 w 4452919"/>
                <a:gd name="connsiteY17" fmla="*/ 1605754 h 4676455"/>
                <a:gd name="connsiteX18" fmla="*/ 4318099 w 4452919"/>
                <a:gd name="connsiteY18" fmla="*/ 1389370 h 4676455"/>
                <a:gd name="connsiteX19" fmla="*/ 4080773 w 4452919"/>
                <a:gd name="connsiteY19" fmla="*/ 1619715 h 4676455"/>
                <a:gd name="connsiteX20" fmla="*/ 4325079 w 4452919"/>
                <a:gd name="connsiteY20" fmla="*/ 1186945 h 4676455"/>
                <a:gd name="connsiteX21" fmla="*/ 4234337 w 4452919"/>
                <a:gd name="connsiteY21" fmla="*/ 663434 h 4676455"/>
                <a:gd name="connsiteX22" fmla="*/ 4101714 w 4452919"/>
                <a:gd name="connsiteY22" fmla="*/ 279525 h 4676455"/>
                <a:gd name="connsiteX23" fmla="*/ 4164535 w 4452919"/>
                <a:gd name="connsiteY23" fmla="*/ 49180 h 4676455"/>
                <a:gd name="connsiteX24" fmla="*/ 3934190 w 4452919"/>
                <a:gd name="connsiteY24" fmla="*/ 56160 h 4676455"/>
                <a:gd name="connsiteX25" fmla="*/ 3445579 w 4452919"/>
                <a:gd name="connsiteY25" fmla="*/ 49180 h 4676455"/>
                <a:gd name="connsiteX26" fmla="*/ 3145433 w 4452919"/>
                <a:gd name="connsiteY26" fmla="*/ 105021 h 4676455"/>
                <a:gd name="connsiteX27" fmla="*/ 2956969 w 4452919"/>
                <a:gd name="connsiteY27" fmla="*/ 237644 h 4676455"/>
                <a:gd name="connsiteX28" fmla="*/ 2824346 w 4452919"/>
                <a:gd name="connsiteY28" fmla="*/ 530811 h 4676455"/>
                <a:gd name="connsiteX29" fmla="*/ 2684743 w 4452919"/>
                <a:gd name="connsiteY29" fmla="*/ 467989 h 4676455"/>
                <a:gd name="connsiteX30" fmla="*/ 2908108 w 4452919"/>
                <a:gd name="connsiteY30" fmla="*/ 146902 h 4676455"/>
                <a:gd name="connsiteX31" fmla="*/ 2887167 w 4452919"/>
                <a:gd name="connsiteY31" fmla="*/ 319 h 4676455"/>
                <a:gd name="connsiteX32" fmla="*/ 2224053 w 4452919"/>
                <a:gd name="connsiteY32" fmla="*/ 181803 h 4676455"/>
                <a:gd name="connsiteX33" fmla="*/ 1986728 w 4452919"/>
                <a:gd name="connsiteY33" fmla="*/ 328386 h 4676455"/>
                <a:gd name="connsiteX34" fmla="*/ 1923906 w 4452919"/>
                <a:gd name="connsiteY34" fmla="*/ 614573 h 4676455"/>
                <a:gd name="connsiteX35" fmla="*/ 1909946 w 4452919"/>
                <a:gd name="connsiteY35" fmla="*/ 1005461 h 4676455"/>
                <a:gd name="connsiteX36" fmla="*/ 1798263 w 4452919"/>
                <a:gd name="connsiteY36" fmla="*/ 747196 h 4676455"/>
                <a:gd name="connsiteX37" fmla="*/ 1812224 w 4452919"/>
                <a:gd name="connsiteY37" fmla="*/ 502890 h 4676455"/>
                <a:gd name="connsiteX38" fmla="*/ 1798263 w 4452919"/>
                <a:gd name="connsiteY38" fmla="*/ 377247 h 4676455"/>
                <a:gd name="connsiteX39" fmla="*/ 1365494 w 4452919"/>
                <a:gd name="connsiteY39" fmla="*/ 509870 h 4676455"/>
                <a:gd name="connsiteX40" fmla="*/ 1058367 w 4452919"/>
                <a:gd name="connsiteY40" fmla="*/ 698334 h 4676455"/>
                <a:gd name="connsiteX41" fmla="*/ 821042 w 4452919"/>
                <a:gd name="connsiteY41" fmla="*/ 1040362 h 4676455"/>
                <a:gd name="connsiteX42" fmla="*/ 660499 w 4452919"/>
                <a:gd name="connsiteY42" fmla="*/ 1298628 h 4676455"/>
                <a:gd name="connsiteX43" fmla="*/ 632578 w 4452919"/>
                <a:gd name="connsiteY43" fmla="*/ 1598774 h 4676455"/>
                <a:gd name="connsiteX44" fmla="*/ 800102 w 4452919"/>
                <a:gd name="connsiteY44" fmla="*/ 1954762 h 4676455"/>
                <a:gd name="connsiteX45" fmla="*/ 737280 w 4452919"/>
                <a:gd name="connsiteY45" fmla="*/ 2017583 h 4676455"/>
                <a:gd name="connsiteX46" fmla="*/ 590697 w 4452919"/>
                <a:gd name="connsiteY46" fmla="*/ 1605754 h 4676455"/>
                <a:gd name="connsiteX47" fmla="*/ 513915 w 4452919"/>
                <a:gd name="connsiteY47" fmla="*/ 1445211 h 4676455"/>
                <a:gd name="connsiteX48" fmla="*/ 325451 w 4452919"/>
                <a:gd name="connsiteY48" fmla="*/ 1724417 h 4676455"/>
                <a:gd name="connsiteX49" fmla="*/ 88126 w 4452919"/>
                <a:gd name="connsiteY49" fmla="*/ 2024563 h 4676455"/>
                <a:gd name="connsiteX50" fmla="*/ 95106 w 4452919"/>
                <a:gd name="connsiteY50" fmla="*/ 1954762 h 4676455"/>
                <a:gd name="connsiteX0" fmla="*/ 236078 w 4391466"/>
                <a:gd name="connsiteY0" fmla="*/ 1661596 h 4676455"/>
                <a:gd name="connsiteX1" fmla="*/ 12713 w 4391466"/>
                <a:gd name="connsiteY1" fmla="*/ 3008764 h 4676455"/>
                <a:gd name="connsiteX2" fmla="*/ 578106 w 4391466"/>
                <a:gd name="connsiteY2" fmla="*/ 3629998 h 4676455"/>
                <a:gd name="connsiteX3" fmla="*/ 1115577 w 4391466"/>
                <a:gd name="connsiteY3" fmla="*/ 3797522 h 4676455"/>
                <a:gd name="connsiteX4" fmla="*/ 1276120 w 4391466"/>
                <a:gd name="connsiteY4" fmla="*/ 4188411 h 4676455"/>
                <a:gd name="connsiteX5" fmla="*/ 1646068 w 4391466"/>
                <a:gd name="connsiteY5" fmla="*/ 4509498 h 4676455"/>
                <a:gd name="connsiteX6" fmla="*/ 2351064 w 4391466"/>
                <a:gd name="connsiteY6" fmla="*/ 4670041 h 4676455"/>
                <a:gd name="connsiteX7" fmla="*/ 3125861 w 4391466"/>
                <a:gd name="connsiteY7" fmla="*/ 4300093 h 4676455"/>
                <a:gd name="connsiteX8" fmla="*/ 3460908 w 4391466"/>
                <a:gd name="connsiteY8" fmla="*/ 4104649 h 4676455"/>
                <a:gd name="connsiteX9" fmla="*/ 3090960 w 4391466"/>
                <a:gd name="connsiteY9" fmla="*/ 3867323 h 4676455"/>
                <a:gd name="connsiteX10" fmla="*/ 3649372 w 4391466"/>
                <a:gd name="connsiteY10" fmla="*/ 3818463 h 4676455"/>
                <a:gd name="connsiteX11" fmla="*/ 3991400 w 4391466"/>
                <a:gd name="connsiteY11" fmla="*/ 3427574 h 4676455"/>
                <a:gd name="connsiteX12" fmla="*/ 4172884 w 4391466"/>
                <a:gd name="connsiteY12" fmla="*/ 3029705 h 4676455"/>
                <a:gd name="connsiteX13" fmla="*/ 4277586 w 4391466"/>
                <a:gd name="connsiteY13" fmla="*/ 2708618 h 4676455"/>
                <a:gd name="connsiteX14" fmla="*/ 4305507 w 4391466"/>
                <a:gd name="connsiteY14" fmla="*/ 2415452 h 4676455"/>
                <a:gd name="connsiteX15" fmla="*/ 3907638 w 4391466"/>
                <a:gd name="connsiteY15" fmla="*/ 2736539 h 4676455"/>
                <a:gd name="connsiteX16" fmla="*/ 4305507 w 4391466"/>
                <a:gd name="connsiteY16" fmla="*/ 2073425 h 4676455"/>
                <a:gd name="connsiteX17" fmla="*/ 4389268 w 4391466"/>
                <a:gd name="connsiteY17" fmla="*/ 1605754 h 4676455"/>
                <a:gd name="connsiteX18" fmla="*/ 4256646 w 4391466"/>
                <a:gd name="connsiteY18" fmla="*/ 1389370 h 4676455"/>
                <a:gd name="connsiteX19" fmla="*/ 4019320 w 4391466"/>
                <a:gd name="connsiteY19" fmla="*/ 1619715 h 4676455"/>
                <a:gd name="connsiteX20" fmla="*/ 4263626 w 4391466"/>
                <a:gd name="connsiteY20" fmla="*/ 1186945 h 4676455"/>
                <a:gd name="connsiteX21" fmla="*/ 4172884 w 4391466"/>
                <a:gd name="connsiteY21" fmla="*/ 663434 h 4676455"/>
                <a:gd name="connsiteX22" fmla="*/ 4040261 w 4391466"/>
                <a:gd name="connsiteY22" fmla="*/ 279525 h 4676455"/>
                <a:gd name="connsiteX23" fmla="*/ 4103082 w 4391466"/>
                <a:gd name="connsiteY23" fmla="*/ 49180 h 4676455"/>
                <a:gd name="connsiteX24" fmla="*/ 3872737 w 4391466"/>
                <a:gd name="connsiteY24" fmla="*/ 56160 h 4676455"/>
                <a:gd name="connsiteX25" fmla="*/ 3384126 w 4391466"/>
                <a:gd name="connsiteY25" fmla="*/ 49180 h 4676455"/>
                <a:gd name="connsiteX26" fmla="*/ 3083980 w 4391466"/>
                <a:gd name="connsiteY26" fmla="*/ 105021 h 4676455"/>
                <a:gd name="connsiteX27" fmla="*/ 2895516 w 4391466"/>
                <a:gd name="connsiteY27" fmla="*/ 237644 h 4676455"/>
                <a:gd name="connsiteX28" fmla="*/ 2762893 w 4391466"/>
                <a:gd name="connsiteY28" fmla="*/ 530811 h 4676455"/>
                <a:gd name="connsiteX29" fmla="*/ 2623290 w 4391466"/>
                <a:gd name="connsiteY29" fmla="*/ 467989 h 4676455"/>
                <a:gd name="connsiteX30" fmla="*/ 2846655 w 4391466"/>
                <a:gd name="connsiteY30" fmla="*/ 146902 h 4676455"/>
                <a:gd name="connsiteX31" fmla="*/ 2825714 w 4391466"/>
                <a:gd name="connsiteY31" fmla="*/ 319 h 4676455"/>
                <a:gd name="connsiteX32" fmla="*/ 2162600 w 4391466"/>
                <a:gd name="connsiteY32" fmla="*/ 181803 h 4676455"/>
                <a:gd name="connsiteX33" fmla="*/ 1925275 w 4391466"/>
                <a:gd name="connsiteY33" fmla="*/ 328386 h 4676455"/>
                <a:gd name="connsiteX34" fmla="*/ 1862453 w 4391466"/>
                <a:gd name="connsiteY34" fmla="*/ 614573 h 4676455"/>
                <a:gd name="connsiteX35" fmla="*/ 1848493 w 4391466"/>
                <a:gd name="connsiteY35" fmla="*/ 1005461 h 4676455"/>
                <a:gd name="connsiteX36" fmla="*/ 1736810 w 4391466"/>
                <a:gd name="connsiteY36" fmla="*/ 747196 h 4676455"/>
                <a:gd name="connsiteX37" fmla="*/ 1750771 w 4391466"/>
                <a:gd name="connsiteY37" fmla="*/ 502890 h 4676455"/>
                <a:gd name="connsiteX38" fmla="*/ 1736810 w 4391466"/>
                <a:gd name="connsiteY38" fmla="*/ 377247 h 4676455"/>
                <a:gd name="connsiteX39" fmla="*/ 1304041 w 4391466"/>
                <a:gd name="connsiteY39" fmla="*/ 509870 h 4676455"/>
                <a:gd name="connsiteX40" fmla="*/ 996914 w 4391466"/>
                <a:gd name="connsiteY40" fmla="*/ 698334 h 4676455"/>
                <a:gd name="connsiteX41" fmla="*/ 759589 w 4391466"/>
                <a:gd name="connsiteY41" fmla="*/ 1040362 h 4676455"/>
                <a:gd name="connsiteX42" fmla="*/ 599046 w 4391466"/>
                <a:gd name="connsiteY42" fmla="*/ 1298628 h 4676455"/>
                <a:gd name="connsiteX43" fmla="*/ 571125 w 4391466"/>
                <a:gd name="connsiteY43" fmla="*/ 1598774 h 4676455"/>
                <a:gd name="connsiteX44" fmla="*/ 738649 w 4391466"/>
                <a:gd name="connsiteY44" fmla="*/ 1954762 h 4676455"/>
                <a:gd name="connsiteX45" fmla="*/ 675827 w 4391466"/>
                <a:gd name="connsiteY45" fmla="*/ 2017583 h 4676455"/>
                <a:gd name="connsiteX46" fmla="*/ 529244 w 4391466"/>
                <a:gd name="connsiteY46" fmla="*/ 1605754 h 4676455"/>
                <a:gd name="connsiteX47" fmla="*/ 452462 w 4391466"/>
                <a:gd name="connsiteY47" fmla="*/ 1445211 h 4676455"/>
                <a:gd name="connsiteX48" fmla="*/ 263998 w 4391466"/>
                <a:gd name="connsiteY48" fmla="*/ 1724417 h 4676455"/>
                <a:gd name="connsiteX49" fmla="*/ 26673 w 4391466"/>
                <a:gd name="connsiteY49" fmla="*/ 2024563 h 4676455"/>
                <a:gd name="connsiteX50" fmla="*/ 236078 w 4391466"/>
                <a:gd name="connsiteY50" fmla="*/ 1661596 h 4676455"/>
                <a:gd name="connsiteX0" fmla="*/ 31189 w 4765930"/>
                <a:gd name="connsiteY0" fmla="*/ 1822139 h 4676455"/>
                <a:gd name="connsiteX1" fmla="*/ 387177 w 4765930"/>
                <a:gd name="connsiteY1" fmla="*/ 3008764 h 4676455"/>
                <a:gd name="connsiteX2" fmla="*/ 952570 w 4765930"/>
                <a:gd name="connsiteY2" fmla="*/ 3629998 h 4676455"/>
                <a:gd name="connsiteX3" fmla="*/ 1490041 w 4765930"/>
                <a:gd name="connsiteY3" fmla="*/ 3797522 h 4676455"/>
                <a:gd name="connsiteX4" fmla="*/ 1650584 w 4765930"/>
                <a:gd name="connsiteY4" fmla="*/ 4188411 h 4676455"/>
                <a:gd name="connsiteX5" fmla="*/ 2020532 w 4765930"/>
                <a:gd name="connsiteY5" fmla="*/ 4509498 h 4676455"/>
                <a:gd name="connsiteX6" fmla="*/ 2725528 w 4765930"/>
                <a:gd name="connsiteY6" fmla="*/ 4670041 h 4676455"/>
                <a:gd name="connsiteX7" fmla="*/ 3500325 w 4765930"/>
                <a:gd name="connsiteY7" fmla="*/ 4300093 h 4676455"/>
                <a:gd name="connsiteX8" fmla="*/ 3835372 w 4765930"/>
                <a:gd name="connsiteY8" fmla="*/ 4104649 h 4676455"/>
                <a:gd name="connsiteX9" fmla="*/ 3465424 w 4765930"/>
                <a:gd name="connsiteY9" fmla="*/ 3867323 h 4676455"/>
                <a:gd name="connsiteX10" fmla="*/ 4023836 w 4765930"/>
                <a:gd name="connsiteY10" fmla="*/ 3818463 h 4676455"/>
                <a:gd name="connsiteX11" fmla="*/ 4365864 w 4765930"/>
                <a:gd name="connsiteY11" fmla="*/ 3427574 h 4676455"/>
                <a:gd name="connsiteX12" fmla="*/ 4547348 w 4765930"/>
                <a:gd name="connsiteY12" fmla="*/ 3029705 h 4676455"/>
                <a:gd name="connsiteX13" fmla="*/ 4652050 w 4765930"/>
                <a:gd name="connsiteY13" fmla="*/ 2708618 h 4676455"/>
                <a:gd name="connsiteX14" fmla="*/ 4679971 w 4765930"/>
                <a:gd name="connsiteY14" fmla="*/ 2415452 h 4676455"/>
                <a:gd name="connsiteX15" fmla="*/ 4282102 w 4765930"/>
                <a:gd name="connsiteY15" fmla="*/ 2736539 h 4676455"/>
                <a:gd name="connsiteX16" fmla="*/ 4679971 w 4765930"/>
                <a:gd name="connsiteY16" fmla="*/ 2073425 h 4676455"/>
                <a:gd name="connsiteX17" fmla="*/ 4763732 w 4765930"/>
                <a:gd name="connsiteY17" fmla="*/ 1605754 h 4676455"/>
                <a:gd name="connsiteX18" fmla="*/ 4631110 w 4765930"/>
                <a:gd name="connsiteY18" fmla="*/ 1389370 h 4676455"/>
                <a:gd name="connsiteX19" fmla="*/ 4393784 w 4765930"/>
                <a:gd name="connsiteY19" fmla="*/ 1619715 h 4676455"/>
                <a:gd name="connsiteX20" fmla="*/ 4638090 w 4765930"/>
                <a:gd name="connsiteY20" fmla="*/ 1186945 h 4676455"/>
                <a:gd name="connsiteX21" fmla="*/ 4547348 w 4765930"/>
                <a:gd name="connsiteY21" fmla="*/ 663434 h 4676455"/>
                <a:gd name="connsiteX22" fmla="*/ 4414725 w 4765930"/>
                <a:gd name="connsiteY22" fmla="*/ 279525 h 4676455"/>
                <a:gd name="connsiteX23" fmla="*/ 4477546 w 4765930"/>
                <a:gd name="connsiteY23" fmla="*/ 49180 h 4676455"/>
                <a:gd name="connsiteX24" fmla="*/ 4247201 w 4765930"/>
                <a:gd name="connsiteY24" fmla="*/ 56160 h 4676455"/>
                <a:gd name="connsiteX25" fmla="*/ 3758590 w 4765930"/>
                <a:gd name="connsiteY25" fmla="*/ 49180 h 4676455"/>
                <a:gd name="connsiteX26" fmla="*/ 3458444 w 4765930"/>
                <a:gd name="connsiteY26" fmla="*/ 105021 h 4676455"/>
                <a:gd name="connsiteX27" fmla="*/ 3269980 w 4765930"/>
                <a:gd name="connsiteY27" fmla="*/ 237644 h 4676455"/>
                <a:gd name="connsiteX28" fmla="*/ 3137357 w 4765930"/>
                <a:gd name="connsiteY28" fmla="*/ 530811 h 4676455"/>
                <a:gd name="connsiteX29" fmla="*/ 2997754 w 4765930"/>
                <a:gd name="connsiteY29" fmla="*/ 467989 h 4676455"/>
                <a:gd name="connsiteX30" fmla="*/ 3221119 w 4765930"/>
                <a:gd name="connsiteY30" fmla="*/ 146902 h 4676455"/>
                <a:gd name="connsiteX31" fmla="*/ 3200178 w 4765930"/>
                <a:gd name="connsiteY31" fmla="*/ 319 h 4676455"/>
                <a:gd name="connsiteX32" fmla="*/ 2537064 w 4765930"/>
                <a:gd name="connsiteY32" fmla="*/ 181803 h 4676455"/>
                <a:gd name="connsiteX33" fmla="*/ 2299739 w 4765930"/>
                <a:gd name="connsiteY33" fmla="*/ 328386 h 4676455"/>
                <a:gd name="connsiteX34" fmla="*/ 2236917 w 4765930"/>
                <a:gd name="connsiteY34" fmla="*/ 614573 h 4676455"/>
                <a:gd name="connsiteX35" fmla="*/ 2222957 w 4765930"/>
                <a:gd name="connsiteY35" fmla="*/ 1005461 h 4676455"/>
                <a:gd name="connsiteX36" fmla="*/ 2111274 w 4765930"/>
                <a:gd name="connsiteY36" fmla="*/ 747196 h 4676455"/>
                <a:gd name="connsiteX37" fmla="*/ 2125235 w 4765930"/>
                <a:gd name="connsiteY37" fmla="*/ 502890 h 4676455"/>
                <a:gd name="connsiteX38" fmla="*/ 2111274 w 4765930"/>
                <a:gd name="connsiteY38" fmla="*/ 377247 h 4676455"/>
                <a:gd name="connsiteX39" fmla="*/ 1678505 w 4765930"/>
                <a:gd name="connsiteY39" fmla="*/ 509870 h 4676455"/>
                <a:gd name="connsiteX40" fmla="*/ 1371378 w 4765930"/>
                <a:gd name="connsiteY40" fmla="*/ 698334 h 4676455"/>
                <a:gd name="connsiteX41" fmla="*/ 1134053 w 4765930"/>
                <a:gd name="connsiteY41" fmla="*/ 1040362 h 4676455"/>
                <a:gd name="connsiteX42" fmla="*/ 973510 w 4765930"/>
                <a:gd name="connsiteY42" fmla="*/ 1298628 h 4676455"/>
                <a:gd name="connsiteX43" fmla="*/ 945589 w 4765930"/>
                <a:gd name="connsiteY43" fmla="*/ 1598774 h 4676455"/>
                <a:gd name="connsiteX44" fmla="*/ 1113113 w 4765930"/>
                <a:gd name="connsiteY44" fmla="*/ 1954762 h 4676455"/>
                <a:gd name="connsiteX45" fmla="*/ 1050291 w 4765930"/>
                <a:gd name="connsiteY45" fmla="*/ 2017583 h 4676455"/>
                <a:gd name="connsiteX46" fmla="*/ 903708 w 4765930"/>
                <a:gd name="connsiteY46" fmla="*/ 1605754 h 4676455"/>
                <a:gd name="connsiteX47" fmla="*/ 826926 w 4765930"/>
                <a:gd name="connsiteY47" fmla="*/ 1445211 h 4676455"/>
                <a:gd name="connsiteX48" fmla="*/ 638462 w 4765930"/>
                <a:gd name="connsiteY48" fmla="*/ 1724417 h 4676455"/>
                <a:gd name="connsiteX49" fmla="*/ 401137 w 4765930"/>
                <a:gd name="connsiteY49" fmla="*/ 2024563 h 4676455"/>
                <a:gd name="connsiteX50" fmla="*/ 31189 w 4765930"/>
                <a:gd name="connsiteY50" fmla="*/ 1822139 h 4676455"/>
                <a:gd name="connsiteX0" fmla="*/ 20 w 4734761"/>
                <a:gd name="connsiteY0" fmla="*/ 1822139 h 4676455"/>
                <a:gd name="connsiteX1" fmla="*/ 356008 w 4734761"/>
                <a:gd name="connsiteY1" fmla="*/ 3008764 h 4676455"/>
                <a:gd name="connsiteX2" fmla="*/ 921401 w 4734761"/>
                <a:gd name="connsiteY2" fmla="*/ 3629998 h 4676455"/>
                <a:gd name="connsiteX3" fmla="*/ 1458872 w 4734761"/>
                <a:gd name="connsiteY3" fmla="*/ 3797522 h 4676455"/>
                <a:gd name="connsiteX4" fmla="*/ 1619415 w 4734761"/>
                <a:gd name="connsiteY4" fmla="*/ 4188411 h 4676455"/>
                <a:gd name="connsiteX5" fmla="*/ 1989363 w 4734761"/>
                <a:gd name="connsiteY5" fmla="*/ 4509498 h 4676455"/>
                <a:gd name="connsiteX6" fmla="*/ 2694359 w 4734761"/>
                <a:gd name="connsiteY6" fmla="*/ 4670041 h 4676455"/>
                <a:gd name="connsiteX7" fmla="*/ 3469156 w 4734761"/>
                <a:gd name="connsiteY7" fmla="*/ 4300093 h 4676455"/>
                <a:gd name="connsiteX8" fmla="*/ 3804203 w 4734761"/>
                <a:gd name="connsiteY8" fmla="*/ 4104649 h 4676455"/>
                <a:gd name="connsiteX9" fmla="*/ 3434255 w 4734761"/>
                <a:gd name="connsiteY9" fmla="*/ 3867323 h 4676455"/>
                <a:gd name="connsiteX10" fmla="*/ 3992667 w 4734761"/>
                <a:gd name="connsiteY10" fmla="*/ 3818463 h 4676455"/>
                <a:gd name="connsiteX11" fmla="*/ 4334695 w 4734761"/>
                <a:gd name="connsiteY11" fmla="*/ 3427574 h 4676455"/>
                <a:gd name="connsiteX12" fmla="*/ 4516179 w 4734761"/>
                <a:gd name="connsiteY12" fmla="*/ 3029705 h 4676455"/>
                <a:gd name="connsiteX13" fmla="*/ 4620881 w 4734761"/>
                <a:gd name="connsiteY13" fmla="*/ 2708618 h 4676455"/>
                <a:gd name="connsiteX14" fmla="*/ 4648802 w 4734761"/>
                <a:gd name="connsiteY14" fmla="*/ 2415452 h 4676455"/>
                <a:gd name="connsiteX15" fmla="*/ 4250933 w 4734761"/>
                <a:gd name="connsiteY15" fmla="*/ 2736539 h 4676455"/>
                <a:gd name="connsiteX16" fmla="*/ 4648802 w 4734761"/>
                <a:gd name="connsiteY16" fmla="*/ 2073425 h 4676455"/>
                <a:gd name="connsiteX17" fmla="*/ 4732563 w 4734761"/>
                <a:gd name="connsiteY17" fmla="*/ 1605754 h 4676455"/>
                <a:gd name="connsiteX18" fmla="*/ 4599941 w 4734761"/>
                <a:gd name="connsiteY18" fmla="*/ 1389370 h 4676455"/>
                <a:gd name="connsiteX19" fmla="*/ 4362615 w 4734761"/>
                <a:gd name="connsiteY19" fmla="*/ 1619715 h 4676455"/>
                <a:gd name="connsiteX20" fmla="*/ 4606921 w 4734761"/>
                <a:gd name="connsiteY20" fmla="*/ 1186945 h 4676455"/>
                <a:gd name="connsiteX21" fmla="*/ 4516179 w 4734761"/>
                <a:gd name="connsiteY21" fmla="*/ 663434 h 4676455"/>
                <a:gd name="connsiteX22" fmla="*/ 4383556 w 4734761"/>
                <a:gd name="connsiteY22" fmla="*/ 279525 h 4676455"/>
                <a:gd name="connsiteX23" fmla="*/ 4446377 w 4734761"/>
                <a:gd name="connsiteY23" fmla="*/ 49180 h 4676455"/>
                <a:gd name="connsiteX24" fmla="*/ 4216032 w 4734761"/>
                <a:gd name="connsiteY24" fmla="*/ 56160 h 4676455"/>
                <a:gd name="connsiteX25" fmla="*/ 3727421 w 4734761"/>
                <a:gd name="connsiteY25" fmla="*/ 49180 h 4676455"/>
                <a:gd name="connsiteX26" fmla="*/ 3427275 w 4734761"/>
                <a:gd name="connsiteY26" fmla="*/ 105021 h 4676455"/>
                <a:gd name="connsiteX27" fmla="*/ 3238811 w 4734761"/>
                <a:gd name="connsiteY27" fmla="*/ 237644 h 4676455"/>
                <a:gd name="connsiteX28" fmla="*/ 3106188 w 4734761"/>
                <a:gd name="connsiteY28" fmla="*/ 530811 h 4676455"/>
                <a:gd name="connsiteX29" fmla="*/ 2966585 w 4734761"/>
                <a:gd name="connsiteY29" fmla="*/ 467989 h 4676455"/>
                <a:gd name="connsiteX30" fmla="*/ 3189950 w 4734761"/>
                <a:gd name="connsiteY30" fmla="*/ 146902 h 4676455"/>
                <a:gd name="connsiteX31" fmla="*/ 3169009 w 4734761"/>
                <a:gd name="connsiteY31" fmla="*/ 319 h 4676455"/>
                <a:gd name="connsiteX32" fmla="*/ 2505895 w 4734761"/>
                <a:gd name="connsiteY32" fmla="*/ 181803 h 4676455"/>
                <a:gd name="connsiteX33" fmla="*/ 2268570 w 4734761"/>
                <a:gd name="connsiteY33" fmla="*/ 328386 h 4676455"/>
                <a:gd name="connsiteX34" fmla="*/ 2205748 w 4734761"/>
                <a:gd name="connsiteY34" fmla="*/ 614573 h 4676455"/>
                <a:gd name="connsiteX35" fmla="*/ 2191788 w 4734761"/>
                <a:gd name="connsiteY35" fmla="*/ 1005461 h 4676455"/>
                <a:gd name="connsiteX36" fmla="*/ 2080105 w 4734761"/>
                <a:gd name="connsiteY36" fmla="*/ 747196 h 4676455"/>
                <a:gd name="connsiteX37" fmla="*/ 2094066 w 4734761"/>
                <a:gd name="connsiteY37" fmla="*/ 502890 h 4676455"/>
                <a:gd name="connsiteX38" fmla="*/ 2080105 w 4734761"/>
                <a:gd name="connsiteY38" fmla="*/ 377247 h 4676455"/>
                <a:gd name="connsiteX39" fmla="*/ 1647336 w 4734761"/>
                <a:gd name="connsiteY39" fmla="*/ 509870 h 4676455"/>
                <a:gd name="connsiteX40" fmla="*/ 1340209 w 4734761"/>
                <a:gd name="connsiteY40" fmla="*/ 698334 h 4676455"/>
                <a:gd name="connsiteX41" fmla="*/ 1102884 w 4734761"/>
                <a:gd name="connsiteY41" fmla="*/ 1040362 h 4676455"/>
                <a:gd name="connsiteX42" fmla="*/ 942341 w 4734761"/>
                <a:gd name="connsiteY42" fmla="*/ 1298628 h 4676455"/>
                <a:gd name="connsiteX43" fmla="*/ 914420 w 4734761"/>
                <a:gd name="connsiteY43" fmla="*/ 1598774 h 4676455"/>
                <a:gd name="connsiteX44" fmla="*/ 1081944 w 4734761"/>
                <a:gd name="connsiteY44" fmla="*/ 1954762 h 4676455"/>
                <a:gd name="connsiteX45" fmla="*/ 1019122 w 4734761"/>
                <a:gd name="connsiteY45" fmla="*/ 2017583 h 4676455"/>
                <a:gd name="connsiteX46" fmla="*/ 872539 w 4734761"/>
                <a:gd name="connsiteY46" fmla="*/ 1605754 h 4676455"/>
                <a:gd name="connsiteX47" fmla="*/ 795757 w 4734761"/>
                <a:gd name="connsiteY47" fmla="*/ 1445211 h 4676455"/>
                <a:gd name="connsiteX48" fmla="*/ 607293 w 4734761"/>
                <a:gd name="connsiteY48" fmla="*/ 1724417 h 4676455"/>
                <a:gd name="connsiteX49" fmla="*/ 369968 w 4734761"/>
                <a:gd name="connsiteY49" fmla="*/ 2031543 h 4676455"/>
                <a:gd name="connsiteX50" fmla="*/ 20 w 4734761"/>
                <a:gd name="connsiteY50" fmla="*/ 1822139 h 4676455"/>
                <a:gd name="connsiteX0" fmla="*/ 11880 w 4446474"/>
                <a:gd name="connsiteY0" fmla="*/ 2527134 h 4676455"/>
                <a:gd name="connsiteX1" fmla="*/ 67721 w 4446474"/>
                <a:gd name="connsiteY1" fmla="*/ 3008764 h 4676455"/>
                <a:gd name="connsiteX2" fmla="*/ 633114 w 4446474"/>
                <a:gd name="connsiteY2" fmla="*/ 3629998 h 4676455"/>
                <a:gd name="connsiteX3" fmla="*/ 1170585 w 4446474"/>
                <a:gd name="connsiteY3" fmla="*/ 3797522 h 4676455"/>
                <a:gd name="connsiteX4" fmla="*/ 1331128 w 4446474"/>
                <a:gd name="connsiteY4" fmla="*/ 4188411 h 4676455"/>
                <a:gd name="connsiteX5" fmla="*/ 1701076 w 4446474"/>
                <a:gd name="connsiteY5" fmla="*/ 4509498 h 4676455"/>
                <a:gd name="connsiteX6" fmla="*/ 2406072 w 4446474"/>
                <a:gd name="connsiteY6" fmla="*/ 4670041 h 4676455"/>
                <a:gd name="connsiteX7" fmla="*/ 3180869 w 4446474"/>
                <a:gd name="connsiteY7" fmla="*/ 4300093 h 4676455"/>
                <a:gd name="connsiteX8" fmla="*/ 3515916 w 4446474"/>
                <a:gd name="connsiteY8" fmla="*/ 4104649 h 4676455"/>
                <a:gd name="connsiteX9" fmla="*/ 3145968 w 4446474"/>
                <a:gd name="connsiteY9" fmla="*/ 3867323 h 4676455"/>
                <a:gd name="connsiteX10" fmla="*/ 3704380 w 4446474"/>
                <a:gd name="connsiteY10" fmla="*/ 3818463 h 4676455"/>
                <a:gd name="connsiteX11" fmla="*/ 4046408 w 4446474"/>
                <a:gd name="connsiteY11" fmla="*/ 3427574 h 4676455"/>
                <a:gd name="connsiteX12" fmla="*/ 4227892 w 4446474"/>
                <a:gd name="connsiteY12" fmla="*/ 3029705 h 4676455"/>
                <a:gd name="connsiteX13" fmla="*/ 4332594 w 4446474"/>
                <a:gd name="connsiteY13" fmla="*/ 2708618 h 4676455"/>
                <a:gd name="connsiteX14" fmla="*/ 4360515 w 4446474"/>
                <a:gd name="connsiteY14" fmla="*/ 2415452 h 4676455"/>
                <a:gd name="connsiteX15" fmla="*/ 3962646 w 4446474"/>
                <a:gd name="connsiteY15" fmla="*/ 2736539 h 4676455"/>
                <a:gd name="connsiteX16" fmla="*/ 4360515 w 4446474"/>
                <a:gd name="connsiteY16" fmla="*/ 2073425 h 4676455"/>
                <a:gd name="connsiteX17" fmla="*/ 4444276 w 4446474"/>
                <a:gd name="connsiteY17" fmla="*/ 1605754 h 4676455"/>
                <a:gd name="connsiteX18" fmla="*/ 4311654 w 4446474"/>
                <a:gd name="connsiteY18" fmla="*/ 1389370 h 4676455"/>
                <a:gd name="connsiteX19" fmla="*/ 4074328 w 4446474"/>
                <a:gd name="connsiteY19" fmla="*/ 1619715 h 4676455"/>
                <a:gd name="connsiteX20" fmla="*/ 4318634 w 4446474"/>
                <a:gd name="connsiteY20" fmla="*/ 1186945 h 4676455"/>
                <a:gd name="connsiteX21" fmla="*/ 4227892 w 4446474"/>
                <a:gd name="connsiteY21" fmla="*/ 663434 h 4676455"/>
                <a:gd name="connsiteX22" fmla="*/ 4095269 w 4446474"/>
                <a:gd name="connsiteY22" fmla="*/ 279525 h 4676455"/>
                <a:gd name="connsiteX23" fmla="*/ 4158090 w 4446474"/>
                <a:gd name="connsiteY23" fmla="*/ 49180 h 4676455"/>
                <a:gd name="connsiteX24" fmla="*/ 3927745 w 4446474"/>
                <a:gd name="connsiteY24" fmla="*/ 56160 h 4676455"/>
                <a:gd name="connsiteX25" fmla="*/ 3439134 w 4446474"/>
                <a:gd name="connsiteY25" fmla="*/ 49180 h 4676455"/>
                <a:gd name="connsiteX26" fmla="*/ 3138988 w 4446474"/>
                <a:gd name="connsiteY26" fmla="*/ 105021 h 4676455"/>
                <a:gd name="connsiteX27" fmla="*/ 2950524 w 4446474"/>
                <a:gd name="connsiteY27" fmla="*/ 237644 h 4676455"/>
                <a:gd name="connsiteX28" fmla="*/ 2817901 w 4446474"/>
                <a:gd name="connsiteY28" fmla="*/ 530811 h 4676455"/>
                <a:gd name="connsiteX29" fmla="*/ 2678298 w 4446474"/>
                <a:gd name="connsiteY29" fmla="*/ 467989 h 4676455"/>
                <a:gd name="connsiteX30" fmla="*/ 2901663 w 4446474"/>
                <a:gd name="connsiteY30" fmla="*/ 146902 h 4676455"/>
                <a:gd name="connsiteX31" fmla="*/ 2880722 w 4446474"/>
                <a:gd name="connsiteY31" fmla="*/ 319 h 4676455"/>
                <a:gd name="connsiteX32" fmla="*/ 2217608 w 4446474"/>
                <a:gd name="connsiteY32" fmla="*/ 181803 h 4676455"/>
                <a:gd name="connsiteX33" fmla="*/ 1980283 w 4446474"/>
                <a:gd name="connsiteY33" fmla="*/ 328386 h 4676455"/>
                <a:gd name="connsiteX34" fmla="*/ 1917461 w 4446474"/>
                <a:gd name="connsiteY34" fmla="*/ 614573 h 4676455"/>
                <a:gd name="connsiteX35" fmla="*/ 1903501 w 4446474"/>
                <a:gd name="connsiteY35" fmla="*/ 1005461 h 4676455"/>
                <a:gd name="connsiteX36" fmla="*/ 1791818 w 4446474"/>
                <a:gd name="connsiteY36" fmla="*/ 747196 h 4676455"/>
                <a:gd name="connsiteX37" fmla="*/ 1805779 w 4446474"/>
                <a:gd name="connsiteY37" fmla="*/ 502890 h 4676455"/>
                <a:gd name="connsiteX38" fmla="*/ 1791818 w 4446474"/>
                <a:gd name="connsiteY38" fmla="*/ 377247 h 4676455"/>
                <a:gd name="connsiteX39" fmla="*/ 1359049 w 4446474"/>
                <a:gd name="connsiteY39" fmla="*/ 509870 h 4676455"/>
                <a:gd name="connsiteX40" fmla="*/ 1051922 w 4446474"/>
                <a:gd name="connsiteY40" fmla="*/ 698334 h 4676455"/>
                <a:gd name="connsiteX41" fmla="*/ 814597 w 4446474"/>
                <a:gd name="connsiteY41" fmla="*/ 1040362 h 4676455"/>
                <a:gd name="connsiteX42" fmla="*/ 654054 w 4446474"/>
                <a:gd name="connsiteY42" fmla="*/ 1298628 h 4676455"/>
                <a:gd name="connsiteX43" fmla="*/ 626133 w 4446474"/>
                <a:gd name="connsiteY43" fmla="*/ 1598774 h 4676455"/>
                <a:gd name="connsiteX44" fmla="*/ 793657 w 4446474"/>
                <a:gd name="connsiteY44" fmla="*/ 1954762 h 4676455"/>
                <a:gd name="connsiteX45" fmla="*/ 730835 w 4446474"/>
                <a:gd name="connsiteY45" fmla="*/ 2017583 h 4676455"/>
                <a:gd name="connsiteX46" fmla="*/ 584252 w 4446474"/>
                <a:gd name="connsiteY46" fmla="*/ 1605754 h 4676455"/>
                <a:gd name="connsiteX47" fmla="*/ 507470 w 4446474"/>
                <a:gd name="connsiteY47" fmla="*/ 1445211 h 4676455"/>
                <a:gd name="connsiteX48" fmla="*/ 319006 w 4446474"/>
                <a:gd name="connsiteY48" fmla="*/ 1724417 h 4676455"/>
                <a:gd name="connsiteX49" fmla="*/ 81681 w 4446474"/>
                <a:gd name="connsiteY49" fmla="*/ 2031543 h 4676455"/>
                <a:gd name="connsiteX50" fmla="*/ 11880 w 4446474"/>
                <a:gd name="connsiteY50" fmla="*/ 2527134 h 4676455"/>
                <a:gd name="connsiteX0" fmla="*/ 29326 w 4429019"/>
                <a:gd name="connsiteY0" fmla="*/ 2520154 h 4676455"/>
                <a:gd name="connsiteX1" fmla="*/ 50266 w 4429019"/>
                <a:gd name="connsiteY1" fmla="*/ 3008764 h 4676455"/>
                <a:gd name="connsiteX2" fmla="*/ 615659 w 4429019"/>
                <a:gd name="connsiteY2" fmla="*/ 3629998 h 4676455"/>
                <a:gd name="connsiteX3" fmla="*/ 1153130 w 4429019"/>
                <a:gd name="connsiteY3" fmla="*/ 3797522 h 4676455"/>
                <a:gd name="connsiteX4" fmla="*/ 1313673 w 4429019"/>
                <a:gd name="connsiteY4" fmla="*/ 4188411 h 4676455"/>
                <a:gd name="connsiteX5" fmla="*/ 1683621 w 4429019"/>
                <a:gd name="connsiteY5" fmla="*/ 4509498 h 4676455"/>
                <a:gd name="connsiteX6" fmla="*/ 2388617 w 4429019"/>
                <a:gd name="connsiteY6" fmla="*/ 4670041 h 4676455"/>
                <a:gd name="connsiteX7" fmla="*/ 3163414 w 4429019"/>
                <a:gd name="connsiteY7" fmla="*/ 4300093 h 4676455"/>
                <a:gd name="connsiteX8" fmla="*/ 3498461 w 4429019"/>
                <a:gd name="connsiteY8" fmla="*/ 4104649 h 4676455"/>
                <a:gd name="connsiteX9" fmla="*/ 3128513 w 4429019"/>
                <a:gd name="connsiteY9" fmla="*/ 3867323 h 4676455"/>
                <a:gd name="connsiteX10" fmla="*/ 3686925 w 4429019"/>
                <a:gd name="connsiteY10" fmla="*/ 3818463 h 4676455"/>
                <a:gd name="connsiteX11" fmla="*/ 4028953 w 4429019"/>
                <a:gd name="connsiteY11" fmla="*/ 3427574 h 4676455"/>
                <a:gd name="connsiteX12" fmla="*/ 4210437 w 4429019"/>
                <a:gd name="connsiteY12" fmla="*/ 3029705 h 4676455"/>
                <a:gd name="connsiteX13" fmla="*/ 4315139 w 4429019"/>
                <a:gd name="connsiteY13" fmla="*/ 2708618 h 4676455"/>
                <a:gd name="connsiteX14" fmla="*/ 4343060 w 4429019"/>
                <a:gd name="connsiteY14" fmla="*/ 2415452 h 4676455"/>
                <a:gd name="connsiteX15" fmla="*/ 3945191 w 4429019"/>
                <a:gd name="connsiteY15" fmla="*/ 2736539 h 4676455"/>
                <a:gd name="connsiteX16" fmla="*/ 4343060 w 4429019"/>
                <a:gd name="connsiteY16" fmla="*/ 2073425 h 4676455"/>
                <a:gd name="connsiteX17" fmla="*/ 4426821 w 4429019"/>
                <a:gd name="connsiteY17" fmla="*/ 1605754 h 4676455"/>
                <a:gd name="connsiteX18" fmla="*/ 4294199 w 4429019"/>
                <a:gd name="connsiteY18" fmla="*/ 1389370 h 4676455"/>
                <a:gd name="connsiteX19" fmla="*/ 4056873 w 4429019"/>
                <a:gd name="connsiteY19" fmla="*/ 1619715 h 4676455"/>
                <a:gd name="connsiteX20" fmla="*/ 4301179 w 4429019"/>
                <a:gd name="connsiteY20" fmla="*/ 1186945 h 4676455"/>
                <a:gd name="connsiteX21" fmla="*/ 4210437 w 4429019"/>
                <a:gd name="connsiteY21" fmla="*/ 663434 h 4676455"/>
                <a:gd name="connsiteX22" fmla="*/ 4077814 w 4429019"/>
                <a:gd name="connsiteY22" fmla="*/ 279525 h 4676455"/>
                <a:gd name="connsiteX23" fmla="*/ 4140635 w 4429019"/>
                <a:gd name="connsiteY23" fmla="*/ 49180 h 4676455"/>
                <a:gd name="connsiteX24" fmla="*/ 3910290 w 4429019"/>
                <a:gd name="connsiteY24" fmla="*/ 56160 h 4676455"/>
                <a:gd name="connsiteX25" fmla="*/ 3421679 w 4429019"/>
                <a:gd name="connsiteY25" fmla="*/ 49180 h 4676455"/>
                <a:gd name="connsiteX26" fmla="*/ 3121533 w 4429019"/>
                <a:gd name="connsiteY26" fmla="*/ 105021 h 4676455"/>
                <a:gd name="connsiteX27" fmla="*/ 2933069 w 4429019"/>
                <a:gd name="connsiteY27" fmla="*/ 237644 h 4676455"/>
                <a:gd name="connsiteX28" fmla="*/ 2800446 w 4429019"/>
                <a:gd name="connsiteY28" fmla="*/ 530811 h 4676455"/>
                <a:gd name="connsiteX29" fmla="*/ 2660843 w 4429019"/>
                <a:gd name="connsiteY29" fmla="*/ 467989 h 4676455"/>
                <a:gd name="connsiteX30" fmla="*/ 2884208 w 4429019"/>
                <a:gd name="connsiteY30" fmla="*/ 146902 h 4676455"/>
                <a:gd name="connsiteX31" fmla="*/ 2863267 w 4429019"/>
                <a:gd name="connsiteY31" fmla="*/ 319 h 4676455"/>
                <a:gd name="connsiteX32" fmla="*/ 2200153 w 4429019"/>
                <a:gd name="connsiteY32" fmla="*/ 181803 h 4676455"/>
                <a:gd name="connsiteX33" fmla="*/ 1962828 w 4429019"/>
                <a:gd name="connsiteY33" fmla="*/ 328386 h 4676455"/>
                <a:gd name="connsiteX34" fmla="*/ 1900006 w 4429019"/>
                <a:gd name="connsiteY34" fmla="*/ 614573 h 4676455"/>
                <a:gd name="connsiteX35" fmla="*/ 1886046 w 4429019"/>
                <a:gd name="connsiteY35" fmla="*/ 1005461 h 4676455"/>
                <a:gd name="connsiteX36" fmla="*/ 1774363 w 4429019"/>
                <a:gd name="connsiteY36" fmla="*/ 747196 h 4676455"/>
                <a:gd name="connsiteX37" fmla="*/ 1788324 w 4429019"/>
                <a:gd name="connsiteY37" fmla="*/ 502890 h 4676455"/>
                <a:gd name="connsiteX38" fmla="*/ 1774363 w 4429019"/>
                <a:gd name="connsiteY38" fmla="*/ 377247 h 4676455"/>
                <a:gd name="connsiteX39" fmla="*/ 1341594 w 4429019"/>
                <a:gd name="connsiteY39" fmla="*/ 509870 h 4676455"/>
                <a:gd name="connsiteX40" fmla="*/ 1034467 w 4429019"/>
                <a:gd name="connsiteY40" fmla="*/ 698334 h 4676455"/>
                <a:gd name="connsiteX41" fmla="*/ 797142 w 4429019"/>
                <a:gd name="connsiteY41" fmla="*/ 1040362 h 4676455"/>
                <a:gd name="connsiteX42" fmla="*/ 636599 w 4429019"/>
                <a:gd name="connsiteY42" fmla="*/ 1298628 h 4676455"/>
                <a:gd name="connsiteX43" fmla="*/ 608678 w 4429019"/>
                <a:gd name="connsiteY43" fmla="*/ 1598774 h 4676455"/>
                <a:gd name="connsiteX44" fmla="*/ 776202 w 4429019"/>
                <a:gd name="connsiteY44" fmla="*/ 1954762 h 4676455"/>
                <a:gd name="connsiteX45" fmla="*/ 713380 w 4429019"/>
                <a:gd name="connsiteY45" fmla="*/ 2017583 h 4676455"/>
                <a:gd name="connsiteX46" fmla="*/ 566797 w 4429019"/>
                <a:gd name="connsiteY46" fmla="*/ 1605754 h 4676455"/>
                <a:gd name="connsiteX47" fmla="*/ 490015 w 4429019"/>
                <a:gd name="connsiteY47" fmla="*/ 1445211 h 4676455"/>
                <a:gd name="connsiteX48" fmla="*/ 301551 w 4429019"/>
                <a:gd name="connsiteY48" fmla="*/ 1724417 h 4676455"/>
                <a:gd name="connsiteX49" fmla="*/ 64226 w 4429019"/>
                <a:gd name="connsiteY49" fmla="*/ 2031543 h 4676455"/>
                <a:gd name="connsiteX50" fmla="*/ 29326 w 4429019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4060291 w 4432437"/>
                <a:gd name="connsiteY19" fmla="*/ 1619715 h 4676455"/>
                <a:gd name="connsiteX20" fmla="*/ 4304597 w 4432437"/>
                <a:gd name="connsiteY20" fmla="*/ 1186945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3976529 w 4432437"/>
                <a:gd name="connsiteY19" fmla="*/ 1563874 h 4676455"/>
                <a:gd name="connsiteX20" fmla="*/ 4304597 w 4432437"/>
                <a:gd name="connsiteY20" fmla="*/ 1186945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3976529 w 4432437"/>
                <a:gd name="connsiteY19" fmla="*/ 1563874 h 4676455"/>
                <a:gd name="connsiteX20" fmla="*/ 4227815 w 4432437"/>
                <a:gd name="connsiteY20" fmla="*/ 1082243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3976529 w 4430239"/>
                <a:gd name="connsiteY19" fmla="*/ 1563874 h 4676455"/>
                <a:gd name="connsiteX20" fmla="*/ 4227815 w 4430239"/>
                <a:gd name="connsiteY20" fmla="*/ 1082243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4081231 w 4430239"/>
                <a:gd name="connsiteY19" fmla="*/ 1466152 h 4676455"/>
                <a:gd name="connsiteX20" fmla="*/ 4227815 w 4430239"/>
                <a:gd name="connsiteY20" fmla="*/ 1082243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4081231 w 4430239"/>
                <a:gd name="connsiteY19" fmla="*/ 1466152 h 4676455"/>
                <a:gd name="connsiteX20" fmla="*/ 4325537 w 4430239"/>
                <a:gd name="connsiteY20" fmla="*/ 1152045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430239" h="4676455">
                  <a:moveTo>
                    <a:pt x="32744" y="2520154"/>
                  </a:moveTo>
                  <a:cubicBezTo>
                    <a:pt x="18784" y="2684187"/>
                    <a:pt x="-44038" y="2823790"/>
                    <a:pt x="53684" y="3008764"/>
                  </a:cubicBezTo>
                  <a:cubicBezTo>
                    <a:pt x="151406" y="3193738"/>
                    <a:pt x="435266" y="3498538"/>
                    <a:pt x="619077" y="3629998"/>
                  </a:cubicBezTo>
                  <a:cubicBezTo>
                    <a:pt x="802888" y="3761458"/>
                    <a:pt x="1040212" y="3704453"/>
                    <a:pt x="1156548" y="3797522"/>
                  </a:cubicBezTo>
                  <a:cubicBezTo>
                    <a:pt x="1272884" y="3890591"/>
                    <a:pt x="1228676" y="4069748"/>
                    <a:pt x="1317091" y="4188411"/>
                  </a:cubicBezTo>
                  <a:cubicBezTo>
                    <a:pt x="1405506" y="4307074"/>
                    <a:pt x="1507882" y="4429226"/>
                    <a:pt x="1687039" y="4509498"/>
                  </a:cubicBezTo>
                  <a:cubicBezTo>
                    <a:pt x="1866196" y="4589770"/>
                    <a:pt x="2145403" y="4704942"/>
                    <a:pt x="2392035" y="4670041"/>
                  </a:cubicBezTo>
                  <a:cubicBezTo>
                    <a:pt x="2638667" y="4635140"/>
                    <a:pt x="2981858" y="4394325"/>
                    <a:pt x="3166832" y="4300093"/>
                  </a:cubicBezTo>
                  <a:cubicBezTo>
                    <a:pt x="3351806" y="4205861"/>
                    <a:pt x="3507696" y="4176777"/>
                    <a:pt x="3501879" y="4104649"/>
                  </a:cubicBezTo>
                  <a:cubicBezTo>
                    <a:pt x="3496062" y="4032521"/>
                    <a:pt x="3100520" y="3915021"/>
                    <a:pt x="3131931" y="3867323"/>
                  </a:cubicBezTo>
                  <a:cubicBezTo>
                    <a:pt x="3163342" y="3819625"/>
                    <a:pt x="3540270" y="3891755"/>
                    <a:pt x="3690343" y="3818463"/>
                  </a:cubicBezTo>
                  <a:cubicBezTo>
                    <a:pt x="3840416" y="3745172"/>
                    <a:pt x="3945119" y="3559034"/>
                    <a:pt x="4032371" y="3427574"/>
                  </a:cubicBezTo>
                  <a:cubicBezTo>
                    <a:pt x="4119623" y="3296114"/>
                    <a:pt x="4166157" y="3149531"/>
                    <a:pt x="4213855" y="3029705"/>
                  </a:cubicBezTo>
                  <a:cubicBezTo>
                    <a:pt x="4261553" y="2909879"/>
                    <a:pt x="4296453" y="2810993"/>
                    <a:pt x="4318557" y="2708618"/>
                  </a:cubicBezTo>
                  <a:cubicBezTo>
                    <a:pt x="4340661" y="2606243"/>
                    <a:pt x="4408136" y="2410799"/>
                    <a:pt x="4346478" y="2415452"/>
                  </a:cubicBezTo>
                  <a:cubicBezTo>
                    <a:pt x="4284820" y="2420105"/>
                    <a:pt x="3948609" y="2793543"/>
                    <a:pt x="3948609" y="2736539"/>
                  </a:cubicBezTo>
                  <a:cubicBezTo>
                    <a:pt x="3948609" y="2679535"/>
                    <a:pt x="4266206" y="2261889"/>
                    <a:pt x="4346478" y="2073425"/>
                  </a:cubicBezTo>
                  <a:cubicBezTo>
                    <a:pt x="4426750" y="1884961"/>
                    <a:pt x="4430239" y="1708129"/>
                    <a:pt x="4430239" y="1605754"/>
                  </a:cubicBezTo>
                  <a:cubicBezTo>
                    <a:pt x="4430239" y="1503379"/>
                    <a:pt x="4404646" y="1482439"/>
                    <a:pt x="4346478" y="1459172"/>
                  </a:cubicBezTo>
                  <a:cubicBezTo>
                    <a:pt x="4288310" y="1435905"/>
                    <a:pt x="4084721" y="1517340"/>
                    <a:pt x="4081231" y="1466152"/>
                  </a:cubicBezTo>
                  <a:cubicBezTo>
                    <a:pt x="4077741" y="1414964"/>
                    <a:pt x="4303433" y="1285831"/>
                    <a:pt x="4325537" y="1152045"/>
                  </a:cubicBezTo>
                  <a:cubicBezTo>
                    <a:pt x="4347641" y="1018259"/>
                    <a:pt x="4254573" y="808854"/>
                    <a:pt x="4213855" y="663434"/>
                  </a:cubicBezTo>
                  <a:cubicBezTo>
                    <a:pt x="4173138" y="518014"/>
                    <a:pt x="4092866" y="381901"/>
                    <a:pt x="4081232" y="279525"/>
                  </a:cubicBezTo>
                  <a:cubicBezTo>
                    <a:pt x="4069598" y="177149"/>
                    <a:pt x="4171974" y="86407"/>
                    <a:pt x="4144053" y="49180"/>
                  </a:cubicBezTo>
                  <a:cubicBezTo>
                    <a:pt x="4116132" y="11953"/>
                    <a:pt x="4033534" y="56160"/>
                    <a:pt x="3913708" y="56160"/>
                  </a:cubicBezTo>
                  <a:cubicBezTo>
                    <a:pt x="3793882" y="56160"/>
                    <a:pt x="3556556" y="41037"/>
                    <a:pt x="3425097" y="49180"/>
                  </a:cubicBezTo>
                  <a:cubicBezTo>
                    <a:pt x="3293638" y="57323"/>
                    <a:pt x="3206386" y="73610"/>
                    <a:pt x="3124951" y="105021"/>
                  </a:cubicBezTo>
                  <a:cubicBezTo>
                    <a:pt x="3043516" y="136432"/>
                    <a:pt x="2990001" y="166679"/>
                    <a:pt x="2936487" y="237644"/>
                  </a:cubicBezTo>
                  <a:cubicBezTo>
                    <a:pt x="2882973" y="308609"/>
                    <a:pt x="2849235" y="492420"/>
                    <a:pt x="2803864" y="530811"/>
                  </a:cubicBezTo>
                  <a:cubicBezTo>
                    <a:pt x="2758493" y="569202"/>
                    <a:pt x="2650301" y="531974"/>
                    <a:pt x="2664261" y="467989"/>
                  </a:cubicBezTo>
                  <a:cubicBezTo>
                    <a:pt x="2678221" y="404004"/>
                    <a:pt x="2853889" y="224847"/>
                    <a:pt x="2887626" y="146902"/>
                  </a:cubicBezTo>
                  <a:cubicBezTo>
                    <a:pt x="2921363" y="68957"/>
                    <a:pt x="2980694" y="-5498"/>
                    <a:pt x="2866685" y="319"/>
                  </a:cubicBezTo>
                  <a:cubicBezTo>
                    <a:pt x="2752676" y="6136"/>
                    <a:pt x="2353644" y="127125"/>
                    <a:pt x="2203571" y="181803"/>
                  </a:cubicBezTo>
                  <a:cubicBezTo>
                    <a:pt x="2053498" y="236481"/>
                    <a:pt x="2016270" y="256258"/>
                    <a:pt x="1966246" y="328386"/>
                  </a:cubicBezTo>
                  <a:cubicBezTo>
                    <a:pt x="1916222" y="400514"/>
                    <a:pt x="1916221" y="501727"/>
                    <a:pt x="1903424" y="614573"/>
                  </a:cubicBezTo>
                  <a:cubicBezTo>
                    <a:pt x="1890627" y="727419"/>
                    <a:pt x="1910404" y="983357"/>
                    <a:pt x="1889464" y="1005461"/>
                  </a:cubicBezTo>
                  <a:cubicBezTo>
                    <a:pt x="1868524" y="1027565"/>
                    <a:pt x="1794068" y="830958"/>
                    <a:pt x="1777781" y="747196"/>
                  </a:cubicBezTo>
                  <a:cubicBezTo>
                    <a:pt x="1761494" y="663434"/>
                    <a:pt x="1791742" y="564548"/>
                    <a:pt x="1791742" y="502890"/>
                  </a:cubicBezTo>
                  <a:cubicBezTo>
                    <a:pt x="1791742" y="441232"/>
                    <a:pt x="1852236" y="376084"/>
                    <a:pt x="1777781" y="377247"/>
                  </a:cubicBezTo>
                  <a:cubicBezTo>
                    <a:pt x="1703326" y="378410"/>
                    <a:pt x="1468328" y="456355"/>
                    <a:pt x="1345012" y="509870"/>
                  </a:cubicBezTo>
                  <a:cubicBezTo>
                    <a:pt x="1221696" y="563385"/>
                    <a:pt x="1128627" y="609919"/>
                    <a:pt x="1037885" y="698334"/>
                  </a:cubicBezTo>
                  <a:cubicBezTo>
                    <a:pt x="947143" y="786749"/>
                    <a:pt x="866871" y="940313"/>
                    <a:pt x="800560" y="1040362"/>
                  </a:cubicBezTo>
                  <a:cubicBezTo>
                    <a:pt x="734249" y="1140411"/>
                    <a:pt x="671428" y="1205559"/>
                    <a:pt x="640017" y="1298628"/>
                  </a:cubicBezTo>
                  <a:cubicBezTo>
                    <a:pt x="608606" y="1391697"/>
                    <a:pt x="588829" y="1489418"/>
                    <a:pt x="612096" y="1598774"/>
                  </a:cubicBezTo>
                  <a:cubicBezTo>
                    <a:pt x="635363" y="1708130"/>
                    <a:pt x="762170" y="1884961"/>
                    <a:pt x="779620" y="1954762"/>
                  </a:cubicBezTo>
                  <a:cubicBezTo>
                    <a:pt x="797070" y="2024563"/>
                    <a:pt x="751699" y="2075751"/>
                    <a:pt x="716798" y="2017583"/>
                  </a:cubicBezTo>
                  <a:cubicBezTo>
                    <a:pt x="681897" y="1959415"/>
                    <a:pt x="607442" y="1701149"/>
                    <a:pt x="570215" y="1605754"/>
                  </a:cubicBezTo>
                  <a:cubicBezTo>
                    <a:pt x="532988" y="1510359"/>
                    <a:pt x="537641" y="1425434"/>
                    <a:pt x="493433" y="1445211"/>
                  </a:cubicBezTo>
                  <a:cubicBezTo>
                    <a:pt x="449225" y="1464988"/>
                    <a:pt x="375934" y="1627858"/>
                    <a:pt x="304969" y="1724417"/>
                  </a:cubicBezTo>
                  <a:cubicBezTo>
                    <a:pt x="234004" y="1820976"/>
                    <a:pt x="182816" y="1891940"/>
                    <a:pt x="137445" y="2024563"/>
                  </a:cubicBezTo>
                  <a:cubicBezTo>
                    <a:pt x="92074" y="2157186"/>
                    <a:pt x="46704" y="2356121"/>
                    <a:pt x="32744" y="2520154"/>
                  </a:cubicBezTo>
                  <a:close/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 descr="Изображение выглядит как зеленый, лист, растени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F1B7634-C7E7-0480-EBAC-7D3A2B2D7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2717">
              <a:off x="8848206" y="1954392"/>
              <a:ext cx="2880744" cy="3527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173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962456-AFCB-37D5-E3BC-C53E060D496B}"/>
              </a:ext>
            </a:extLst>
          </p:cNvPr>
          <p:cNvSpPr/>
          <p:nvPr/>
        </p:nvSpPr>
        <p:spPr>
          <a:xfrm>
            <a:off x="9906000" y="6246024"/>
            <a:ext cx="2147859" cy="48501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/>
                </a:solidFill>
                <a:latin typeface="Arial Black" panose="020B0A04020102020204" pitchFamily="34" charset="0"/>
              </a:rPr>
              <a:t>Tube&amp;Food</a:t>
            </a:r>
            <a:endParaRPr lang="ru-RU" sz="24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6CCA4D5-0E4C-BD19-BBD4-80882DD15353}"/>
              </a:ext>
            </a:extLst>
          </p:cNvPr>
          <p:cNvSpPr txBox="1">
            <a:spLocks/>
          </p:cNvSpPr>
          <p:nvPr/>
        </p:nvSpPr>
        <p:spPr>
          <a:xfrm rot="21318457">
            <a:off x="147635" y="-9728"/>
            <a:ext cx="3603436" cy="12114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0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/>
                </a:solidFill>
                <a:highlight>
                  <a:srgbClr val="00B050"/>
                </a:highlight>
                <a:latin typeface="Arial Black" panose="020B0A04020102020204" pitchFamily="34" charset="0"/>
                <a:ea typeface="Roboto Black" panose="02000000000000000000" pitchFamily="2" charset="0"/>
              </a:rPr>
              <a:t>Решение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EC566B-1A08-37B8-A0CD-8815AE4AD7B7}"/>
              </a:ext>
            </a:extLst>
          </p:cNvPr>
          <p:cNvSpPr txBox="1"/>
          <p:nvPr/>
        </p:nvSpPr>
        <p:spPr>
          <a:xfrm>
            <a:off x="179904" y="1859340"/>
            <a:ext cx="70551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highlight>
                  <a:srgbClr val="00B050"/>
                </a:highlight>
                <a:latin typeface="Arial Black" panose="020B0A04020102020204" pitchFamily="34" charset="0"/>
              </a:rPr>
              <a:t>Универсальное питание в тюбиках и</a:t>
            </a:r>
            <a:r>
              <a:rPr lang="en-US" sz="2400" b="1" dirty="0">
                <a:highlight>
                  <a:srgbClr val="00B050"/>
                </a:highlight>
                <a:latin typeface="Arial Black" panose="020B0A04020102020204" pitchFamily="34" charset="0"/>
              </a:rPr>
              <a:t> </a:t>
            </a:r>
            <a:r>
              <a:rPr lang="ru-RU" sz="2400" b="1" dirty="0">
                <a:highlight>
                  <a:srgbClr val="00B050"/>
                </a:highlight>
                <a:latin typeface="Arial Black" panose="020B0A04020102020204" pitchFamily="34" charset="0"/>
              </a:rPr>
              <a:t>пакетах (сублимированная еда) </a:t>
            </a:r>
            <a:r>
              <a:rPr lang="ru-RU" sz="2400" b="1" dirty="0">
                <a:latin typeface="Arial Black" panose="020B0A04020102020204" pitchFamily="34" charset="0"/>
              </a:rPr>
              <a:t>— </a:t>
            </a:r>
            <a:r>
              <a:rPr lang="ru-RU" sz="4800" b="1" dirty="0">
                <a:solidFill>
                  <a:srgbClr val="00B050"/>
                </a:solidFill>
                <a:latin typeface="Arial Black" panose="020B0A04020102020204" pitchFamily="34" charset="0"/>
              </a:rPr>
              <a:t>решение проблемы</a:t>
            </a:r>
            <a:endParaRPr lang="ru-RU" sz="24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80ECB92-A848-0176-22F9-200BA67A28F9}"/>
              </a:ext>
            </a:extLst>
          </p:cNvPr>
          <p:cNvGrpSpPr/>
          <p:nvPr/>
        </p:nvGrpSpPr>
        <p:grpSpPr>
          <a:xfrm>
            <a:off x="6954376" y="4107141"/>
            <a:ext cx="4156054" cy="1569660"/>
            <a:chOff x="8148562" y="1537301"/>
            <a:chExt cx="4156054" cy="15696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071749-84A3-9118-8477-41D91A33BF6B}"/>
                </a:ext>
              </a:extLst>
            </p:cNvPr>
            <p:cNvSpPr txBox="1"/>
            <p:nvPr/>
          </p:nvSpPr>
          <p:spPr>
            <a:xfrm>
              <a:off x="8148562" y="1537301"/>
              <a:ext cx="270302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ru-RU" sz="1600" dirty="0"/>
                <a:t>Согласно данным </a:t>
              </a:r>
              <a:r>
                <a:rPr lang="ru-RU" sz="1600" b="1" dirty="0">
                  <a:solidFill>
                    <a:srgbClr val="00B050"/>
                  </a:solidFill>
                </a:rPr>
                <a:t>В</a:t>
              </a:r>
              <a:r>
                <a:rPr lang="ru-RU" sz="1600" dirty="0"/>
                <a:t>семирной</a:t>
              </a:r>
            </a:p>
            <a:p>
              <a:pPr marL="0" indent="0">
                <a:buNone/>
              </a:pPr>
              <a:r>
                <a:rPr lang="ru-RU" sz="1600" b="1" dirty="0">
                  <a:solidFill>
                    <a:srgbClr val="00B050"/>
                  </a:solidFill>
                </a:rPr>
                <a:t>О</a:t>
              </a:r>
              <a:r>
                <a:rPr lang="ru-RU" sz="1600" dirty="0"/>
                <a:t>рганизации</a:t>
              </a:r>
            </a:p>
            <a:p>
              <a:pPr marL="0" indent="0">
                <a:buNone/>
              </a:pPr>
              <a:r>
                <a:rPr lang="ru-RU" sz="1600" b="1" dirty="0">
                  <a:solidFill>
                    <a:srgbClr val="00B050"/>
                  </a:solidFill>
                </a:rPr>
                <a:t>З</a:t>
              </a:r>
              <a:r>
                <a:rPr lang="ru-RU" sz="1600" dirty="0"/>
                <a:t>дравоохранения, </a:t>
              </a:r>
              <a:r>
                <a:rPr lang="ru-RU" sz="1600" b="1" dirty="0">
                  <a:solidFill>
                    <a:srgbClr val="00B050"/>
                  </a:solidFill>
                </a:rPr>
                <a:t>здоровое питание</a:t>
              </a:r>
              <a:r>
                <a:rPr lang="ru-RU" sz="1600" b="1" dirty="0"/>
                <a:t> </a:t>
              </a:r>
              <a:r>
                <a:rPr lang="ru-RU" sz="1600" dirty="0"/>
                <a:t>способно снизить частоту заболеваний на </a:t>
              </a:r>
              <a:r>
                <a:rPr lang="ru-RU" sz="1600" b="1" dirty="0">
                  <a:solidFill>
                    <a:srgbClr val="00B050"/>
                  </a:solidFill>
                </a:rPr>
                <a:t>80 %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94198D-C1C6-97A5-6E85-49256EE44862}"/>
                </a:ext>
              </a:extLst>
            </p:cNvPr>
            <p:cNvSpPr txBox="1"/>
            <p:nvPr/>
          </p:nvSpPr>
          <p:spPr>
            <a:xfrm flipH="1">
              <a:off x="10706647" y="2016343"/>
              <a:ext cx="15979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>
                  <a:latin typeface="Arial" panose="020B0604020202020204" pitchFamily="34" charset="0"/>
                  <a:cs typeface="Arial" panose="020B0604020202020204" pitchFamily="34" charset="0"/>
                </a:rPr>
                <a:t>20%</a:t>
              </a:r>
            </a:p>
          </p:txBody>
        </p:sp>
        <p:sp>
          <p:nvSpPr>
            <p:cNvPr id="17" name="Блок-схема: объединение 16">
              <a:extLst>
                <a:ext uri="{FF2B5EF4-FFF2-40B4-BE49-F238E27FC236}">
                  <a16:creationId xmlns:a16="http://schemas.microsoft.com/office/drawing/2014/main" id="{E2C14487-AD7C-2311-9083-C725E961871B}"/>
                </a:ext>
              </a:extLst>
            </p:cNvPr>
            <p:cNvSpPr/>
            <p:nvPr/>
          </p:nvSpPr>
          <p:spPr>
            <a:xfrm>
              <a:off x="11123862" y="1656415"/>
              <a:ext cx="440525" cy="351508"/>
            </a:xfrm>
            <a:prstGeom prst="flowChartMerg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9DB68C92-2B72-FC0A-4F62-050A14CCB590}"/>
              </a:ext>
            </a:extLst>
          </p:cNvPr>
          <p:cNvSpPr/>
          <p:nvPr/>
        </p:nvSpPr>
        <p:spPr>
          <a:xfrm rot="11758220">
            <a:off x="8335400" y="522903"/>
            <a:ext cx="2871864" cy="3170299"/>
          </a:xfrm>
          <a:custGeom>
            <a:avLst/>
            <a:gdLst>
              <a:gd name="connsiteX0" fmla="*/ 116064 w 4466897"/>
              <a:gd name="connsiteY0" fmla="*/ 1975702 h 4728394"/>
              <a:gd name="connsiteX1" fmla="*/ 25322 w 4466897"/>
              <a:gd name="connsiteY1" fmla="*/ 3029705 h 4728394"/>
              <a:gd name="connsiteX2" fmla="*/ 639576 w 4466897"/>
              <a:gd name="connsiteY2" fmla="*/ 3762621 h 4728394"/>
              <a:gd name="connsiteX3" fmla="*/ 1191008 w 4466897"/>
              <a:gd name="connsiteY3" fmla="*/ 3797522 h 4728394"/>
              <a:gd name="connsiteX4" fmla="*/ 1295710 w 4466897"/>
              <a:gd name="connsiteY4" fmla="*/ 4258212 h 4728394"/>
              <a:gd name="connsiteX5" fmla="*/ 1805261 w 4466897"/>
              <a:gd name="connsiteY5" fmla="*/ 4600240 h 4728394"/>
              <a:gd name="connsiteX6" fmla="*/ 2600999 w 4466897"/>
              <a:gd name="connsiteY6" fmla="*/ 4718902 h 4728394"/>
              <a:gd name="connsiteX7" fmla="*/ 3319954 w 4466897"/>
              <a:gd name="connsiteY7" fmla="*/ 4376875 h 4728394"/>
              <a:gd name="connsiteX8" fmla="*/ 3536339 w 4466897"/>
              <a:gd name="connsiteY8" fmla="*/ 4104649 h 4728394"/>
              <a:gd name="connsiteX9" fmla="*/ 3285054 w 4466897"/>
              <a:gd name="connsiteY9" fmla="*/ 3895244 h 4728394"/>
              <a:gd name="connsiteX10" fmla="*/ 3724803 w 4466897"/>
              <a:gd name="connsiteY10" fmla="*/ 3818463 h 4728394"/>
              <a:gd name="connsiteX11" fmla="*/ 4066831 w 4466897"/>
              <a:gd name="connsiteY11" fmla="*/ 3427574 h 4728394"/>
              <a:gd name="connsiteX12" fmla="*/ 4248315 w 4466897"/>
              <a:gd name="connsiteY12" fmla="*/ 3029705 h 4728394"/>
              <a:gd name="connsiteX13" fmla="*/ 4353017 w 4466897"/>
              <a:gd name="connsiteY13" fmla="*/ 2708618 h 4728394"/>
              <a:gd name="connsiteX14" fmla="*/ 4380938 w 4466897"/>
              <a:gd name="connsiteY14" fmla="*/ 2415452 h 4728394"/>
              <a:gd name="connsiteX15" fmla="*/ 3983069 w 4466897"/>
              <a:gd name="connsiteY15" fmla="*/ 2736539 h 4728394"/>
              <a:gd name="connsiteX16" fmla="*/ 4380938 w 4466897"/>
              <a:gd name="connsiteY16" fmla="*/ 2073425 h 4728394"/>
              <a:gd name="connsiteX17" fmla="*/ 4464699 w 4466897"/>
              <a:gd name="connsiteY17" fmla="*/ 1605754 h 4728394"/>
              <a:gd name="connsiteX18" fmla="*/ 4332077 w 4466897"/>
              <a:gd name="connsiteY18" fmla="*/ 1389370 h 4728394"/>
              <a:gd name="connsiteX19" fmla="*/ 4094751 w 4466897"/>
              <a:gd name="connsiteY19" fmla="*/ 1619715 h 4728394"/>
              <a:gd name="connsiteX20" fmla="*/ 4339057 w 4466897"/>
              <a:gd name="connsiteY20" fmla="*/ 1186945 h 4728394"/>
              <a:gd name="connsiteX21" fmla="*/ 4248315 w 4466897"/>
              <a:gd name="connsiteY21" fmla="*/ 663434 h 4728394"/>
              <a:gd name="connsiteX22" fmla="*/ 4115692 w 4466897"/>
              <a:gd name="connsiteY22" fmla="*/ 279525 h 4728394"/>
              <a:gd name="connsiteX23" fmla="*/ 4178513 w 4466897"/>
              <a:gd name="connsiteY23" fmla="*/ 49180 h 4728394"/>
              <a:gd name="connsiteX24" fmla="*/ 3948168 w 4466897"/>
              <a:gd name="connsiteY24" fmla="*/ 56160 h 4728394"/>
              <a:gd name="connsiteX25" fmla="*/ 3459557 w 4466897"/>
              <a:gd name="connsiteY25" fmla="*/ 49180 h 4728394"/>
              <a:gd name="connsiteX26" fmla="*/ 3159411 w 4466897"/>
              <a:gd name="connsiteY26" fmla="*/ 105021 h 4728394"/>
              <a:gd name="connsiteX27" fmla="*/ 2970947 w 4466897"/>
              <a:gd name="connsiteY27" fmla="*/ 237644 h 4728394"/>
              <a:gd name="connsiteX28" fmla="*/ 2838324 w 4466897"/>
              <a:gd name="connsiteY28" fmla="*/ 530811 h 4728394"/>
              <a:gd name="connsiteX29" fmla="*/ 2698721 w 4466897"/>
              <a:gd name="connsiteY29" fmla="*/ 467989 h 4728394"/>
              <a:gd name="connsiteX30" fmla="*/ 2922086 w 4466897"/>
              <a:gd name="connsiteY30" fmla="*/ 146902 h 4728394"/>
              <a:gd name="connsiteX31" fmla="*/ 2901145 w 4466897"/>
              <a:gd name="connsiteY31" fmla="*/ 319 h 4728394"/>
              <a:gd name="connsiteX32" fmla="*/ 2238031 w 4466897"/>
              <a:gd name="connsiteY32" fmla="*/ 181803 h 4728394"/>
              <a:gd name="connsiteX33" fmla="*/ 2000706 w 4466897"/>
              <a:gd name="connsiteY33" fmla="*/ 328386 h 4728394"/>
              <a:gd name="connsiteX34" fmla="*/ 1937884 w 4466897"/>
              <a:gd name="connsiteY34" fmla="*/ 614573 h 4728394"/>
              <a:gd name="connsiteX35" fmla="*/ 1923924 w 4466897"/>
              <a:gd name="connsiteY35" fmla="*/ 1005461 h 4728394"/>
              <a:gd name="connsiteX36" fmla="*/ 1812241 w 4466897"/>
              <a:gd name="connsiteY36" fmla="*/ 747196 h 4728394"/>
              <a:gd name="connsiteX37" fmla="*/ 1826202 w 4466897"/>
              <a:gd name="connsiteY37" fmla="*/ 502890 h 4728394"/>
              <a:gd name="connsiteX38" fmla="*/ 1812241 w 4466897"/>
              <a:gd name="connsiteY38" fmla="*/ 377247 h 4728394"/>
              <a:gd name="connsiteX39" fmla="*/ 1379472 w 4466897"/>
              <a:gd name="connsiteY39" fmla="*/ 509870 h 4728394"/>
              <a:gd name="connsiteX40" fmla="*/ 1072345 w 4466897"/>
              <a:gd name="connsiteY40" fmla="*/ 698334 h 4728394"/>
              <a:gd name="connsiteX41" fmla="*/ 835020 w 4466897"/>
              <a:gd name="connsiteY41" fmla="*/ 1040362 h 4728394"/>
              <a:gd name="connsiteX42" fmla="*/ 674477 w 4466897"/>
              <a:gd name="connsiteY42" fmla="*/ 1298628 h 4728394"/>
              <a:gd name="connsiteX43" fmla="*/ 646556 w 4466897"/>
              <a:gd name="connsiteY43" fmla="*/ 1598774 h 4728394"/>
              <a:gd name="connsiteX44" fmla="*/ 814080 w 4466897"/>
              <a:gd name="connsiteY44" fmla="*/ 1954762 h 4728394"/>
              <a:gd name="connsiteX45" fmla="*/ 751258 w 4466897"/>
              <a:gd name="connsiteY45" fmla="*/ 2017583 h 4728394"/>
              <a:gd name="connsiteX46" fmla="*/ 604675 w 4466897"/>
              <a:gd name="connsiteY46" fmla="*/ 1605754 h 4728394"/>
              <a:gd name="connsiteX47" fmla="*/ 527893 w 4466897"/>
              <a:gd name="connsiteY47" fmla="*/ 1445211 h 4728394"/>
              <a:gd name="connsiteX48" fmla="*/ 339429 w 4466897"/>
              <a:gd name="connsiteY48" fmla="*/ 1724417 h 4728394"/>
              <a:gd name="connsiteX49" fmla="*/ 102104 w 4466897"/>
              <a:gd name="connsiteY49" fmla="*/ 2024563 h 4728394"/>
              <a:gd name="connsiteX50" fmla="*/ 116064 w 4466897"/>
              <a:gd name="connsiteY50" fmla="*/ 1975702 h 4728394"/>
              <a:gd name="connsiteX0" fmla="*/ 116064 w 4466897"/>
              <a:gd name="connsiteY0" fmla="*/ 1975702 h 4728394"/>
              <a:gd name="connsiteX1" fmla="*/ 25322 w 4466897"/>
              <a:gd name="connsiteY1" fmla="*/ 3029705 h 4728394"/>
              <a:gd name="connsiteX2" fmla="*/ 639576 w 4466897"/>
              <a:gd name="connsiteY2" fmla="*/ 3762621 h 4728394"/>
              <a:gd name="connsiteX3" fmla="*/ 1191008 w 4466897"/>
              <a:gd name="connsiteY3" fmla="*/ 3797522 h 4728394"/>
              <a:gd name="connsiteX4" fmla="*/ 1295710 w 4466897"/>
              <a:gd name="connsiteY4" fmla="*/ 4258212 h 4728394"/>
              <a:gd name="connsiteX5" fmla="*/ 1805261 w 4466897"/>
              <a:gd name="connsiteY5" fmla="*/ 4600240 h 4728394"/>
              <a:gd name="connsiteX6" fmla="*/ 2600999 w 4466897"/>
              <a:gd name="connsiteY6" fmla="*/ 4718902 h 4728394"/>
              <a:gd name="connsiteX7" fmla="*/ 3319954 w 4466897"/>
              <a:gd name="connsiteY7" fmla="*/ 4376875 h 4728394"/>
              <a:gd name="connsiteX8" fmla="*/ 3536339 w 4466897"/>
              <a:gd name="connsiteY8" fmla="*/ 4104649 h 4728394"/>
              <a:gd name="connsiteX9" fmla="*/ 3166391 w 4466897"/>
              <a:gd name="connsiteY9" fmla="*/ 3867323 h 4728394"/>
              <a:gd name="connsiteX10" fmla="*/ 3724803 w 4466897"/>
              <a:gd name="connsiteY10" fmla="*/ 3818463 h 4728394"/>
              <a:gd name="connsiteX11" fmla="*/ 4066831 w 4466897"/>
              <a:gd name="connsiteY11" fmla="*/ 3427574 h 4728394"/>
              <a:gd name="connsiteX12" fmla="*/ 4248315 w 4466897"/>
              <a:gd name="connsiteY12" fmla="*/ 3029705 h 4728394"/>
              <a:gd name="connsiteX13" fmla="*/ 4353017 w 4466897"/>
              <a:gd name="connsiteY13" fmla="*/ 2708618 h 4728394"/>
              <a:gd name="connsiteX14" fmla="*/ 4380938 w 4466897"/>
              <a:gd name="connsiteY14" fmla="*/ 2415452 h 4728394"/>
              <a:gd name="connsiteX15" fmla="*/ 3983069 w 4466897"/>
              <a:gd name="connsiteY15" fmla="*/ 2736539 h 4728394"/>
              <a:gd name="connsiteX16" fmla="*/ 4380938 w 4466897"/>
              <a:gd name="connsiteY16" fmla="*/ 2073425 h 4728394"/>
              <a:gd name="connsiteX17" fmla="*/ 4464699 w 4466897"/>
              <a:gd name="connsiteY17" fmla="*/ 1605754 h 4728394"/>
              <a:gd name="connsiteX18" fmla="*/ 4332077 w 4466897"/>
              <a:gd name="connsiteY18" fmla="*/ 1389370 h 4728394"/>
              <a:gd name="connsiteX19" fmla="*/ 4094751 w 4466897"/>
              <a:gd name="connsiteY19" fmla="*/ 1619715 h 4728394"/>
              <a:gd name="connsiteX20" fmla="*/ 4339057 w 4466897"/>
              <a:gd name="connsiteY20" fmla="*/ 1186945 h 4728394"/>
              <a:gd name="connsiteX21" fmla="*/ 4248315 w 4466897"/>
              <a:gd name="connsiteY21" fmla="*/ 663434 h 4728394"/>
              <a:gd name="connsiteX22" fmla="*/ 4115692 w 4466897"/>
              <a:gd name="connsiteY22" fmla="*/ 279525 h 4728394"/>
              <a:gd name="connsiteX23" fmla="*/ 4178513 w 4466897"/>
              <a:gd name="connsiteY23" fmla="*/ 49180 h 4728394"/>
              <a:gd name="connsiteX24" fmla="*/ 3948168 w 4466897"/>
              <a:gd name="connsiteY24" fmla="*/ 56160 h 4728394"/>
              <a:gd name="connsiteX25" fmla="*/ 3459557 w 4466897"/>
              <a:gd name="connsiteY25" fmla="*/ 49180 h 4728394"/>
              <a:gd name="connsiteX26" fmla="*/ 3159411 w 4466897"/>
              <a:gd name="connsiteY26" fmla="*/ 105021 h 4728394"/>
              <a:gd name="connsiteX27" fmla="*/ 2970947 w 4466897"/>
              <a:gd name="connsiteY27" fmla="*/ 237644 h 4728394"/>
              <a:gd name="connsiteX28" fmla="*/ 2838324 w 4466897"/>
              <a:gd name="connsiteY28" fmla="*/ 530811 h 4728394"/>
              <a:gd name="connsiteX29" fmla="*/ 2698721 w 4466897"/>
              <a:gd name="connsiteY29" fmla="*/ 467989 h 4728394"/>
              <a:gd name="connsiteX30" fmla="*/ 2922086 w 4466897"/>
              <a:gd name="connsiteY30" fmla="*/ 146902 h 4728394"/>
              <a:gd name="connsiteX31" fmla="*/ 2901145 w 4466897"/>
              <a:gd name="connsiteY31" fmla="*/ 319 h 4728394"/>
              <a:gd name="connsiteX32" fmla="*/ 2238031 w 4466897"/>
              <a:gd name="connsiteY32" fmla="*/ 181803 h 4728394"/>
              <a:gd name="connsiteX33" fmla="*/ 2000706 w 4466897"/>
              <a:gd name="connsiteY33" fmla="*/ 328386 h 4728394"/>
              <a:gd name="connsiteX34" fmla="*/ 1937884 w 4466897"/>
              <a:gd name="connsiteY34" fmla="*/ 614573 h 4728394"/>
              <a:gd name="connsiteX35" fmla="*/ 1923924 w 4466897"/>
              <a:gd name="connsiteY35" fmla="*/ 1005461 h 4728394"/>
              <a:gd name="connsiteX36" fmla="*/ 1812241 w 4466897"/>
              <a:gd name="connsiteY36" fmla="*/ 747196 h 4728394"/>
              <a:gd name="connsiteX37" fmla="*/ 1826202 w 4466897"/>
              <a:gd name="connsiteY37" fmla="*/ 502890 h 4728394"/>
              <a:gd name="connsiteX38" fmla="*/ 1812241 w 4466897"/>
              <a:gd name="connsiteY38" fmla="*/ 377247 h 4728394"/>
              <a:gd name="connsiteX39" fmla="*/ 1379472 w 4466897"/>
              <a:gd name="connsiteY39" fmla="*/ 509870 h 4728394"/>
              <a:gd name="connsiteX40" fmla="*/ 1072345 w 4466897"/>
              <a:gd name="connsiteY40" fmla="*/ 698334 h 4728394"/>
              <a:gd name="connsiteX41" fmla="*/ 835020 w 4466897"/>
              <a:gd name="connsiteY41" fmla="*/ 1040362 h 4728394"/>
              <a:gd name="connsiteX42" fmla="*/ 674477 w 4466897"/>
              <a:gd name="connsiteY42" fmla="*/ 1298628 h 4728394"/>
              <a:gd name="connsiteX43" fmla="*/ 646556 w 4466897"/>
              <a:gd name="connsiteY43" fmla="*/ 1598774 h 4728394"/>
              <a:gd name="connsiteX44" fmla="*/ 814080 w 4466897"/>
              <a:gd name="connsiteY44" fmla="*/ 1954762 h 4728394"/>
              <a:gd name="connsiteX45" fmla="*/ 751258 w 4466897"/>
              <a:gd name="connsiteY45" fmla="*/ 2017583 h 4728394"/>
              <a:gd name="connsiteX46" fmla="*/ 604675 w 4466897"/>
              <a:gd name="connsiteY46" fmla="*/ 1605754 h 4728394"/>
              <a:gd name="connsiteX47" fmla="*/ 527893 w 4466897"/>
              <a:gd name="connsiteY47" fmla="*/ 1445211 h 4728394"/>
              <a:gd name="connsiteX48" fmla="*/ 339429 w 4466897"/>
              <a:gd name="connsiteY48" fmla="*/ 1724417 h 4728394"/>
              <a:gd name="connsiteX49" fmla="*/ 102104 w 4466897"/>
              <a:gd name="connsiteY49" fmla="*/ 2024563 h 4728394"/>
              <a:gd name="connsiteX50" fmla="*/ 116064 w 4466897"/>
              <a:gd name="connsiteY50" fmla="*/ 1975702 h 4728394"/>
              <a:gd name="connsiteX0" fmla="*/ 116064 w 4466897"/>
              <a:gd name="connsiteY0" fmla="*/ 1975702 h 4733143"/>
              <a:gd name="connsiteX1" fmla="*/ 25322 w 4466897"/>
              <a:gd name="connsiteY1" fmla="*/ 3029705 h 4733143"/>
              <a:gd name="connsiteX2" fmla="*/ 639576 w 4466897"/>
              <a:gd name="connsiteY2" fmla="*/ 3762621 h 4733143"/>
              <a:gd name="connsiteX3" fmla="*/ 1191008 w 4466897"/>
              <a:gd name="connsiteY3" fmla="*/ 3797522 h 4733143"/>
              <a:gd name="connsiteX4" fmla="*/ 1295710 w 4466897"/>
              <a:gd name="connsiteY4" fmla="*/ 4258212 h 4733143"/>
              <a:gd name="connsiteX5" fmla="*/ 1805261 w 4466897"/>
              <a:gd name="connsiteY5" fmla="*/ 4600240 h 4733143"/>
              <a:gd name="connsiteX6" fmla="*/ 2600999 w 4466897"/>
              <a:gd name="connsiteY6" fmla="*/ 4718902 h 4733143"/>
              <a:gd name="connsiteX7" fmla="*/ 3201292 w 4466897"/>
              <a:gd name="connsiteY7" fmla="*/ 4300093 h 4733143"/>
              <a:gd name="connsiteX8" fmla="*/ 3536339 w 4466897"/>
              <a:gd name="connsiteY8" fmla="*/ 4104649 h 4733143"/>
              <a:gd name="connsiteX9" fmla="*/ 3166391 w 4466897"/>
              <a:gd name="connsiteY9" fmla="*/ 3867323 h 4733143"/>
              <a:gd name="connsiteX10" fmla="*/ 3724803 w 4466897"/>
              <a:gd name="connsiteY10" fmla="*/ 3818463 h 4733143"/>
              <a:gd name="connsiteX11" fmla="*/ 4066831 w 4466897"/>
              <a:gd name="connsiteY11" fmla="*/ 3427574 h 4733143"/>
              <a:gd name="connsiteX12" fmla="*/ 4248315 w 4466897"/>
              <a:gd name="connsiteY12" fmla="*/ 3029705 h 4733143"/>
              <a:gd name="connsiteX13" fmla="*/ 4353017 w 4466897"/>
              <a:gd name="connsiteY13" fmla="*/ 2708618 h 4733143"/>
              <a:gd name="connsiteX14" fmla="*/ 4380938 w 4466897"/>
              <a:gd name="connsiteY14" fmla="*/ 2415452 h 4733143"/>
              <a:gd name="connsiteX15" fmla="*/ 3983069 w 4466897"/>
              <a:gd name="connsiteY15" fmla="*/ 2736539 h 4733143"/>
              <a:gd name="connsiteX16" fmla="*/ 4380938 w 4466897"/>
              <a:gd name="connsiteY16" fmla="*/ 2073425 h 4733143"/>
              <a:gd name="connsiteX17" fmla="*/ 4464699 w 4466897"/>
              <a:gd name="connsiteY17" fmla="*/ 1605754 h 4733143"/>
              <a:gd name="connsiteX18" fmla="*/ 4332077 w 4466897"/>
              <a:gd name="connsiteY18" fmla="*/ 1389370 h 4733143"/>
              <a:gd name="connsiteX19" fmla="*/ 4094751 w 4466897"/>
              <a:gd name="connsiteY19" fmla="*/ 1619715 h 4733143"/>
              <a:gd name="connsiteX20" fmla="*/ 4339057 w 4466897"/>
              <a:gd name="connsiteY20" fmla="*/ 1186945 h 4733143"/>
              <a:gd name="connsiteX21" fmla="*/ 4248315 w 4466897"/>
              <a:gd name="connsiteY21" fmla="*/ 663434 h 4733143"/>
              <a:gd name="connsiteX22" fmla="*/ 4115692 w 4466897"/>
              <a:gd name="connsiteY22" fmla="*/ 279525 h 4733143"/>
              <a:gd name="connsiteX23" fmla="*/ 4178513 w 4466897"/>
              <a:gd name="connsiteY23" fmla="*/ 49180 h 4733143"/>
              <a:gd name="connsiteX24" fmla="*/ 3948168 w 4466897"/>
              <a:gd name="connsiteY24" fmla="*/ 56160 h 4733143"/>
              <a:gd name="connsiteX25" fmla="*/ 3459557 w 4466897"/>
              <a:gd name="connsiteY25" fmla="*/ 49180 h 4733143"/>
              <a:gd name="connsiteX26" fmla="*/ 3159411 w 4466897"/>
              <a:gd name="connsiteY26" fmla="*/ 105021 h 4733143"/>
              <a:gd name="connsiteX27" fmla="*/ 2970947 w 4466897"/>
              <a:gd name="connsiteY27" fmla="*/ 237644 h 4733143"/>
              <a:gd name="connsiteX28" fmla="*/ 2838324 w 4466897"/>
              <a:gd name="connsiteY28" fmla="*/ 530811 h 4733143"/>
              <a:gd name="connsiteX29" fmla="*/ 2698721 w 4466897"/>
              <a:gd name="connsiteY29" fmla="*/ 467989 h 4733143"/>
              <a:gd name="connsiteX30" fmla="*/ 2922086 w 4466897"/>
              <a:gd name="connsiteY30" fmla="*/ 146902 h 4733143"/>
              <a:gd name="connsiteX31" fmla="*/ 2901145 w 4466897"/>
              <a:gd name="connsiteY31" fmla="*/ 319 h 4733143"/>
              <a:gd name="connsiteX32" fmla="*/ 2238031 w 4466897"/>
              <a:gd name="connsiteY32" fmla="*/ 181803 h 4733143"/>
              <a:gd name="connsiteX33" fmla="*/ 2000706 w 4466897"/>
              <a:gd name="connsiteY33" fmla="*/ 328386 h 4733143"/>
              <a:gd name="connsiteX34" fmla="*/ 1937884 w 4466897"/>
              <a:gd name="connsiteY34" fmla="*/ 614573 h 4733143"/>
              <a:gd name="connsiteX35" fmla="*/ 1923924 w 4466897"/>
              <a:gd name="connsiteY35" fmla="*/ 1005461 h 4733143"/>
              <a:gd name="connsiteX36" fmla="*/ 1812241 w 4466897"/>
              <a:gd name="connsiteY36" fmla="*/ 747196 h 4733143"/>
              <a:gd name="connsiteX37" fmla="*/ 1826202 w 4466897"/>
              <a:gd name="connsiteY37" fmla="*/ 502890 h 4733143"/>
              <a:gd name="connsiteX38" fmla="*/ 1812241 w 4466897"/>
              <a:gd name="connsiteY38" fmla="*/ 377247 h 4733143"/>
              <a:gd name="connsiteX39" fmla="*/ 1379472 w 4466897"/>
              <a:gd name="connsiteY39" fmla="*/ 509870 h 4733143"/>
              <a:gd name="connsiteX40" fmla="*/ 1072345 w 4466897"/>
              <a:gd name="connsiteY40" fmla="*/ 698334 h 4733143"/>
              <a:gd name="connsiteX41" fmla="*/ 835020 w 4466897"/>
              <a:gd name="connsiteY41" fmla="*/ 1040362 h 4733143"/>
              <a:gd name="connsiteX42" fmla="*/ 674477 w 4466897"/>
              <a:gd name="connsiteY42" fmla="*/ 1298628 h 4733143"/>
              <a:gd name="connsiteX43" fmla="*/ 646556 w 4466897"/>
              <a:gd name="connsiteY43" fmla="*/ 1598774 h 4733143"/>
              <a:gd name="connsiteX44" fmla="*/ 814080 w 4466897"/>
              <a:gd name="connsiteY44" fmla="*/ 1954762 h 4733143"/>
              <a:gd name="connsiteX45" fmla="*/ 751258 w 4466897"/>
              <a:gd name="connsiteY45" fmla="*/ 2017583 h 4733143"/>
              <a:gd name="connsiteX46" fmla="*/ 604675 w 4466897"/>
              <a:gd name="connsiteY46" fmla="*/ 1605754 h 4733143"/>
              <a:gd name="connsiteX47" fmla="*/ 527893 w 4466897"/>
              <a:gd name="connsiteY47" fmla="*/ 1445211 h 4733143"/>
              <a:gd name="connsiteX48" fmla="*/ 339429 w 4466897"/>
              <a:gd name="connsiteY48" fmla="*/ 1724417 h 4733143"/>
              <a:gd name="connsiteX49" fmla="*/ 102104 w 4466897"/>
              <a:gd name="connsiteY49" fmla="*/ 2024563 h 4733143"/>
              <a:gd name="connsiteX50" fmla="*/ 116064 w 4466897"/>
              <a:gd name="connsiteY50" fmla="*/ 1975702 h 4733143"/>
              <a:gd name="connsiteX0" fmla="*/ 116064 w 4466897"/>
              <a:gd name="connsiteY0" fmla="*/ 1975702 h 4690095"/>
              <a:gd name="connsiteX1" fmla="*/ 25322 w 4466897"/>
              <a:gd name="connsiteY1" fmla="*/ 3029705 h 4690095"/>
              <a:gd name="connsiteX2" fmla="*/ 639576 w 4466897"/>
              <a:gd name="connsiteY2" fmla="*/ 3762621 h 4690095"/>
              <a:gd name="connsiteX3" fmla="*/ 1191008 w 4466897"/>
              <a:gd name="connsiteY3" fmla="*/ 3797522 h 4690095"/>
              <a:gd name="connsiteX4" fmla="*/ 1295710 w 4466897"/>
              <a:gd name="connsiteY4" fmla="*/ 4258212 h 4690095"/>
              <a:gd name="connsiteX5" fmla="*/ 1805261 w 4466897"/>
              <a:gd name="connsiteY5" fmla="*/ 4600240 h 4690095"/>
              <a:gd name="connsiteX6" fmla="*/ 2426495 w 4466897"/>
              <a:gd name="connsiteY6" fmla="*/ 4670041 h 4690095"/>
              <a:gd name="connsiteX7" fmla="*/ 3201292 w 4466897"/>
              <a:gd name="connsiteY7" fmla="*/ 4300093 h 4690095"/>
              <a:gd name="connsiteX8" fmla="*/ 3536339 w 4466897"/>
              <a:gd name="connsiteY8" fmla="*/ 4104649 h 4690095"/>
              <a:gd name="connsiteX9" fmla="*/ 3166391 w 4466897"/>
              <a:gd name="connsiteY9" fmla="*/ 3867323 h 4690095"/>
              <a:gd name="connsiteX10" fmla="*/ 3724803 w 4466897"/>
              <a:gd name="connsiteY10" fmla="*/ 3818463 h 4690095"/>
              <a:gd name="connsiteX11" fmla="*/ 4066831 w 4466897"/>
              <a:gd name="connsiteY11" fmla="*/ 3427574 h 4690095"/>
              <a:gd name="connsiteX12" fmla="*/ 4248315 w 4466897"/>
              <a:gd name="connsiteY12" fmla="*/ 3029705 h 4690095"/>
              <a:gd name="connsiteX13" fmla="*/ 4353017 w 4466897"/>
              <a:gd name="connsiteY13" fmla="*/ 2708618 h 4690095"/>
              <a:gd name="connsiteX14" fmla="*/ 4380938 w 4466897"/>
              <a:gd name="connsiteY14" fmla="*/ 2415452 h 4690095"/>
              <a:gd name="connsiteX15" fmla="*/ 3983069 w 4466897"/>
              <a:gd name="connsiteY15" fmla="*/ 2736539 h 4690095"/>
              <a:gd name="connsiteX16" fmla="*/ 4380938 w 4466897"/>
              <a:gd name="connsiteY16" fmla="*/ 2073425 h 4690095"/>
              <a:gd name="connsiteX17" fmla="*/ 4464699 w 4466897"/>
              <a:gd name="connsiteY17" fmla="*/ 1605754 h 4690095"/>
              <a:gd name="connsiteX18" fmla="*/ 4332077 w 4466897"/>
              <a:gd name="connsiteY18" fmla="*/ 1389370 h 4690095"/>
              <a:gd name="connsiteX19" fmla="*/ 4094751 w 4466897"/>
              <a:gd name="connsiteY19" fmla="*/ 1619715 h 4690095"/>
              <a:gd name="connsiteX20" fmla="*/ 4339057 w 4466897"/>
              <a:gd name="connsiteY20" fmla="*/ 1186945 h 4690095"/>
              <a:gd name="connsiteX21" fmla="*/ 4248315 w 4466897"/>
              <a:gd name="connsiteY21" fmla="*/ 663434 h 4690095"/>
              <a:gd name="connsiteX22" fmla="*/ 4115692 w 4466897"/>
              <a:gd name="connsiteY22" fmla="*/ 279525 h 4690095"/>
              <a:gd name="connsiteX23" fmla="*/ 4178513 w 4466897"/>
              <a:gd name="connsiteY23" fmla="*/ 49180 h 4690095"/>
              <a:gd name="connsiteX24" fmla="*/ 3948168 w 4466897"/>
              <a:gd name="connsiteY24" fmla="*/ 56160 h 4690095"/>
              <a:gd name="connsiteX25" fmla="*/ 3459557 w 4466897"/>
              <a:gd name="connsiteY25" fmla="*/ 49180 h 4690095"/>
              <a:gd name="connsiteX26" fmla="*/ 3159411 w 4466897"/>
              <a:gd name="connsiteY26" fmla="*/ 105021 h 4690095"/>
              <a:gd name="connsiteX27" fmla="*/ 2970947 w 4466897"/>
              <a:gd name="connsiteY27" fmla="*/ 237644 h 4690095"/>
              <a:gd name="connsiteX28" fmla="*/ 2838324 w 4466897"/>
              <a:gd name="connsiteY28" fmla="*/ 530811 h 4690095"/>
              <a:gd name="connsiteX29" fmla="*/ 2698721 w 4466897"/>
              <a:gd name="connsiteY29" fmla="*/ 467989 h 4690095"/>
              <a:gd name="connsiteX30" fmla="*/ 2922086 w 4466897"/>
              <a:gd name="connsiteY30" fmla="*/ 146902 h 4690095"/>
              <a:gd name="connsiteX31" fmla="*/ 2901145 w 4466897"/>
              <a:gd name="connsiteY31" fmla="*/ 319 h 4690095"/>
              <a:gd name="connsiteX32" fmla="*/ 2238031 w 4466897"/>
              <a:gd name="connsiteY32" fmla="*/ 181803 h 4690095"/>
              <a:gd name="connsiteX33" fmla="*/ 2000706 w 4466897"/>
              <a:gd name="connsiteY33" fmla="*/ 328386 h 4690095"/>
              <a:gd name="connsiteX34" fmla="*/ 1937884 w 4466897"/>
              <a:gd name="connsiteY34" fmla="*/ 614573 h 4690095"/>
              <a:gd name="connsiteX35" fmla="*/ 1923924 w 4466897"/>
              <a:gd name="connsiteY35" fmla="*/ 1005461 h 4690095"/>
              <a:gd name="connsiteX36" fmla="*/ 1812241 w 4466897"/>
              <a:gd name="connsiteY36" fmla="*/ 747196 h 4690095"/>
              <a:gd name="connsiteX37" fmla="*/ 1826202 w 4466897"/>
              <a:gd name="connsiteY37" fmla="*/ 502890 h 4690095"/>
              <a:gd name="connsiteX38" fmla="*/ 1812241 w 4466897"/>
              <a:gd name="connsiteY38" fmla="*/ 377247 h 4690095"/>
              <a:gd name="connsiteX39" fmla="*/ 1379472 w 4466897"/>
              <a:gd name="connsiteY39" fmla="*/ 509870 h 4690095"/>
              <a:gd name="connsiteX40" fmla="*/ 1072345 w 4466897"/>
              <a:gd name="connsiteY40" fmla="*/ 698334 h 4690095"/>
              <a:gd name="connsiteX41" fmla="*/ 835020 w 4466897"/>
              <a:gd name="connsiteY41" fmla="*/ 1040362 h 4690095"/>
              <a:gd name="connsiteX42" fmla="*/ 674477 w 4466897"/>
              <a:gd name="connsiteY42" fmla="*/ 1298628 h 4690095"/>
              <a:gd name="connsiteX43" fmla="*/ 646556 w 4466897"/>
              <a:gd name="connsiteY43" fmla="*/ 1598774 h 4690095"/>
              <a:gd name="connsiteX44" fmla="*/ 814080 w 4466897"/>
              <a:gd name="connsiteY44" fmla="*/ 1954762 h 4690095"/>
              <a:gd name="connsiteX45" fmla="*/ 751258 w 4466897"/>
              <a:gd name="connsiteY45" fmla="*/ 2017583 h 4690095"/>
              <a:gd name="connsiteX46" fmla="*/ 604675 w 4466897"/>
              <a:gd name="connsiteY46" fmla="*/ 1605754 h 4690095"/>
              <a:gd name="connsiteX47" fmla="*/ 527893 w 4466897"/>
              <a:gd name="connsiteY47" fmla="*/ 1445211 h 4690095"/>
              <a:gd name="connsiteX48" fmla="*/ 339429 w 4466897"/>
              <a:gd name="connsiteY48" fmla="*/ 1724417 h 4690095"/>
              <a:gd name="connsiteX49" fmla="*/ 102104 w 4466897"/>
              <a:gd name="connsiteY49" fmla="*/ 2024563 h 4690095"/>
              <a:gd name="connsiteX50" fmla="*/ 116064 w 4466897"/>
              <a:gd name="connsiteY50" fmla="*/ 1975702 h 4690095"/>
              <a:gd name="connsiteX0" fmla="*/ 116064 w 4466897"/>
              <a:gd name="connsiteY0" fmla="*/ 1975702 h 4676002"/>
              <a:gd name="connsiteX1" fmla="*/ 25322 w 4466897"/>
              <a:gd name="connsiteY1" fmla="*/ 3029705 h 4676002"/>
              <a:gd name="connsiteX2" fmla="*/ 639576 w 4466897"/>
              <a:gd name="connsiteY2" fmla="*/ 3762621 h 4676002"/>
              <a:gd name="connsiteX3" fmla="*/ 1191008 w 4466897"/>
              <a:gd name="connsiteY3" fmla="*/ 3797522 h 4676002"/>
              <a:gd name="connsiteX4" fmla="*/ 1295710 w 4466897"/>
              <a:gd name="connsiteY4" fmla="*/ 4258212 h 4676002"/>
              <a:gd name="connsiteX5" fmla="*/ 1721499 w 4466897"/>
              <a:gd name="connsiteY5" fmla="*/ 4509498 h 4676002"/>
              <a:gd name="connsiteX6" fmla="*/ 2426495 w 4466897"/>
              <a:gd name="connsiteY6" fmla="*/ 4670041 h 4676002"/>
              <a:gd name="connsiteX7" fmla="*/ 3201292 w 4466897"/>
              <a:gd name="connsiteY7" fmla="*/ 4300093 h 4676002"/>
              <a:gd name="connsiteX8" fmla="*/ 3536339 w 4466897"/>
              <a:gd name="connsiteY8" fmla="*/ 4104649 h 4676002"/>
              <a:gd name="connsiteX9" fmla="*/ 3166391 w 4466897"/>
              <a:gd name="connsiteY9" fmla="*/ 3867323 h 4676002"/>
              <a:gd name="connsiteX10" fmla="*/ 3724803 w 4466897"/>
              <a:gd name="connsiteY10" fmla="*/ 3818463 h 4676002"/>
              <a:gd name="connsiteX11" fmla="*/ 4066831 w 4466897"/>
              <a:gd name="connsiteY11" fmla="*/ 3427574 h 4676002"/>
              <a:gd name="connsiteX12" fmla="*/ 4248315 w 4466897"/>
              <a:gd name="connsiteY12" fmla="*/ 3029705 h 4676002"/>
              <a:gd name="connsiteX13" fmla="*/ 4353017 w 4466897"/>
              <a:gd name="connsiteY13" fmla="*/ 2708618 h 4676002"/>
              <a:gd name="connsiteX14" fmla="*/ 4380938 w 4466897"/>
              <a:gd name="connsiteY14" fmla="*/ 2415452 h 4676002"/>
              <a:gd name="connsiteX15" fmla="*/ 3983069 w 4466897"/>
              <a:gd name="connsiteY15" fmla="*/ 2736539 h 4676002"/>
              <a:gd name="connsiteX16" fmla="*/ 4380938 w 4466897"/>
              <a:gd name="connsiteY16" fmla="*/ 2073425 h 4676002"/>
              <a:gd name="connsiteX17" fmla="*/ 4464699 w 4466897"/>
              <a:gd name="connsiteY17" fmla="*/ 1605754 h 4676002"/>
              <a:gd name="connsiteX18" fmla="*/ 4332077 w 4466897"/>
              <a:gd name="connsiteY18" fmla="*/ 1389370 h 4676002"/>
              <a:gd name="connsiteX19" fmla="*/ 4094751 w 4466897"/>
              <a:gd name="connsiteY19" fmla="*/ 1619715 h 4676002"/>
              <a:gd name="connsiteX20" fmla="*/ 4339057 w 4466897"/>
              <a:gd name="connsiteY20" fmla="*/ 1186945 h 4676002"/>
              <a:gd name="connsiteX21" fmla="*/ 4248315 w 4466897"/>
              <a:gd name="connsiteY21" fmla="*/ 663434 h 4676002"/>
              <a:gd name="connsiteX22" fmla="*/ 4115692 w 4466897"/>
              <a:gd name="connsiteY22" fmla="*/ 279525 h 4676002"/>
              <a:gd name="connsiteX23" fmla="*/ 4178513 w 4466897"/>
              <a:gd name="connsiteY23" fmla="*/ 49180 h 4676002"/>
              <a:gd name="connsiteX24" fmla="*/ 3948168 w 4466897"/>
              <a:gd name="connsiteY24" fmla="*/ 56160 h 4676002"/>
              <a:gd name="connsiteX25" fmla="*/ 3459557 w 4466897"/>
              <a:gd name="connsiteY25" fmla="*/ 49180 h 4676002"/>
              <a:gd name="connsiteX26" fmla="*/ 3159411 w 4466897"/>
              <a:gd name="connsiteY26" fmla="*/ 105021 h 4676002"/>
              <a:gd name="connsiteX27" fmla="*/ 2970947 w 4466897"/>
              <a:gd name="connsiteY27" fmla="*/ 237644 h 4676002"/>
              <a:gd name="connsiteX28" fmla="*/ 2838324 w 4466897"/>
              <a:gd name="connsiteY28" fmla="*/ 530811 h 4676002"/>
              <a:gd name="connsiteX29" fmla="*/ 2698721 w 4466897"/>
              <a:gd name="connsiteY29" fmla="*/ 467989 h 4676002"/>
              <a:gd name="connsiteX30" fmla="*/ 2922086 w 4466897"/>
              <a:gd name="connsiteY30" fmla="*/ 146902 h 4676002"/>
              <a:gd name="connsiteX31" fmla="*/ 2901145 w 4466897"/>
              <a:gd name="connsiteY31" fmla="*/ 319 h 4676002"/>
              <a:gd name="connsiteX32" fmla="*/ 2238031 w 4466897"/>
              <a:gd name="connsiteY32" fmla="*/ 181803 h 4676002"/>
              <a:gd name="connsiteX33" fmla="*/ 2000706 w 4466897"/>
              <a:gd name="connsiteY33" fmla="*/ 328386 h 4676002"/>
              <a:gd name="connsiteX34" fmla="*/ 1937884 w 4466897"/>
              <a:gd name="connsiteY34" fmla="*/ 614573 h 4676002"/>
              <a:gd name="connsiteX35" fmla="*/ 1923924 w 4466897"/>
              <a:gd name="connsiteY35" fmla="*/ 1005461 h 4676002"/>
              <a:gd name="connsiteX36" fmla="*/ 1812241 w 4466897"/>
              <a:gd name="connsiteY36" fmla="*/ 747196 h 4676002"/>
              <a:gd name="connsiteX37" fmla="*/ 1826202 w 4466897"/>
              <a:gd name="connsiteY37" fmla="*/ 502890 h 4676002"/>
              <a:gd name="connsiteX38" fmla="*/ 1812241 w 4466897"/>
              <a:gd name="connsiteY38" fmla="*/ 377247 h 4676002"/>
              <a:gd name="connsiteX39" fmla="*/ 1379472 w 4466897"/>
              <a:gd name="connsiteY39" fmla="*/ 509870 h 4676002"/>
              <a:gd name="connsiteX40" fmla="*/ 1072345 w 4466897"/>
              <a:gd name="connsiteY40" fmla="*/ 698334 h 4676002"/>
              <a:gd name="connsiteX41" fmla="*/ 835020 w 4466897"/>
              <a:gd name="connsiteY41" fmla="*/ 1040362 h 4676002"/>
              <a:gd name="connsiteX42" fmla="*/ 674477 w 4466897"/>
              <a:gd name="connsiteY42" fmla="*/ 1298628 h 4676002"/>
              <a:gd name="connsiteX43" fmla="*/ 646556 w 4466897"/>
              <a:gd name="connsiteY43" fmla="*/ 1598774 h 4676002"/>
              <a:gd name="connsiteX44" fmla="*/ 814080 w 4466897"/>
              <a:gd name="connsiteY44" fmla="*/ 1954762 h 4676002"/>
              <a:gd name="connsiteX45" fmla="*/ 751258 w 4466897"/>
              <a:gd name="connsiteY45" fmla="*/ 2017583 h 4676002"/>
              <a:gd name="connsiteX46" fmla="*/ 604675 w 4466897"/>
              <a:gd name="connsiteY46" fmla="*/ 1605754 h 4676002"/>
              <a:gd name="connsiteX47" fmla="*/ 527893 w 4466897"/>
              <a:gd name="connsiteY47" fmla="*/ 1445211 h 4676002"/>
              <a:gd name="connsiteX48" fmla="*/ 339429 w 4466897"/>
              <a:gd name="connsiteY48" fmla="*/ 1724417 h 4676002"/>
              <a:gd name="connsiteX49" fmla="*/ 102104 w 4466897"/>
              <a:gd name="connsiteY49" fmla="*/ 2024563 h 4676002"/>
              <a:gd name="connsiteX50" fmla="*/ 116064 w 4466897"/>
              <a:gd name="connsiteY50" fmla="*/ 1975702 h 4676002"/>
              <a:gd name="connsiteX0" fmla="*/ 116064 w 4466897"/>
              <a:gd name="connsiteY0" fmla="*/ 1975702 h 4676455"/>
              <a:gd name="connsiteX1" fmla="*/ 25322 w 4466897"/>
              <a:gd name="connsiteY1" fmla="*/ 3029705 h 4676455"/>
              <a:gd name="connsiteX2" fmla="*/ 639576 w 4466897"/>
              <a:gd name="connsiteY2" fmla="*/ 3762621 h 4676455"/>
              <a:gd name="connsiteX3" fmla="*/ 1191008 w 4466897"/>
              <a:gd name="connsiteY3" fmla="*/ 3797522 h 4676455"/>
              <a:gd name="connsiteX4" fmla="*/ 1351551 w 4466897"/>
              <a:gd name="connsiteY4" fmla="*/ 4188411 h 4676455"/>
              <a:gd name="connsiteX5" fmla="*/ 1721499 w 4466897"/>
              <a:gd name="connsiteY5" fmla="*/ 4509498 h 4676455"/>
              <a:gd name="connsiteX6" fmla="*/ 2426495 w 4466897"/>
              <a:gd name="connsiteY6" fmla="*/ 4670041 h 4676455"/>
              <a:gd name="connsiteX7" fmla="*/ 3201292 w 4466897"/>
              <a:gd name="connsiteY7" fmla="*/ 4300093 h 4676455"/>
              <a:gd name="connsiteX8" fmla="*/ 3536339 w 4466897"/>
              <a:gd name="connsiteY8" fmla="*/ 4104649 h 4676455"/>
              <a:gd name="connsiteX9" fmla="*/ 3166391 w 4466897"/>
              <a:gd name="connsiteY9" fmla="*/ 3867323 h 4676455"/>
              <a:gd name="connsiteX10" fmla="*/ 3724803 w 4466897"/>
              <a:gd name="connsiteY10" fmla="*/ 3818463 h 4676455"/>
              <a:gd name="connsiteX11" fmla="*/ 4066831 w 4466897"/>
              <a:gd name="connsiteY11" fmla="*/ 3427574 h 4676455"/>
              <a:gd name="connsiteX12" fmla="*/ 4248315 w 4466897"/>
              <a:gd name="connsiteY12" fmla="*/ 3029705 h 4676455"/>
              <a:gd name="connsiteX13" fmla="*/ 4353017 w 4466897"/>
              <a:gd name="connsiteY13" fmla="*/ 2708618 h 4676455"/>
              <a:gd name="connsiteX14" fmla="*/ 4380938 w 4466897"/>
              <a:gd name="connsiteY14" fmla="*/ 2415452 h 4676455"/>
              <a:gd name="connsiteX15" fmla="*/ 3983069 w 4466897"/>
              <a:gd name="connsiteY15" fmla="*/ 2736539 h 4676455"/>
              <a:gd name="connsiteX16" fmla="*/ 4380938 w 4466897"/>
              <a:gd name="connsiteY16" fmla="*/ 2073425 h 4676455"/>
              <a:gd name="connsiteX17" fmla="*/ 4464699 w 4466897"/>
              <a:gd name="connsiteY17" fmla="*/ 1605754 h 4676455"/>
              <a:gd name="connsiteX18" fmla="*/ 4332077 w 4466897"/>
              <a:gd name="connsiteY18" fmla="*/ 1389370 h 4676455"/>
              <a:gd name="connsiteX19" fmla="*/ 4094751 w 4466897"/>
              <a:gd name="connsiteY19" fmla="*/ 1619715 h 4676455"/>
              <a:gd name="connsiteX20" fmla="*/ 4339057 w 4466897"/>
              <a:gd name="connsiteY20" fmla="*/ 1186945 h 4676455"/>
              <a:gd name="connsiteX21" fmla="*/ 4248315 w 4466897"/>
              <a:gd name="connsiteY21" fmla="*/ 663434 h 4676455"/>
              <a:gd name="connsiteX22" fmla="*/ 4115692 w 4466897"/>
              <a:gd name="connsiteY22" fmla="*/ 279525 h 4676455"/>
              <a:gd name="connsiteX23" fmla="*/ 4178513 w 4466897"/>
              <a:gd name="connsiteY23" fmla="*/ 49180 h 4676455"/>
              <a:gd name="connsiteX24" fmla="*/ 3948168 w 4466897"/>
              <a:gd name="connsiteY24" fmla="*/ 56160 h 4676455"/>
              <a:gd name="connsiteX25" fmla="*/ 3459557 w 4466897"/>
              <a:gd name="connsiteY25" fmla="*/ 49180 h 4676455"/>
              <a:gd name="connsiteX26" fmla="*/ 3159411 w 4466897"/>
              <a:gd name="connsiteY26" fmla="*/ 105021 h 4676455"/>
              <a:gd name="connsiteX27" fmla="*/ 2970947 w 4466897"/>
              <a:gd name="connsiteY27" fmla="*/ 237644 h 4676455"/>
              <a:gd name="connsiteX28" fmla="*/ 2838324 w 4466897"/>
              <a:gd name="connsiteY28" fmla="*/ 530811 h 4676455"/>
              <a:gd name="connsiteX29" fmla="*/ 2698721 w 4466897"/>
              <a:gd name="connsiteY29" fmla="*/ 467989 h 4676455"/>
              <a:gd name="connsiteX30" fmla="*/ 2922086 w 4466897"/>
              <a:gd name="connsiteY30" fmla="*/ 146902 h 4676455"/>
              <a:gd name="connsiteX31" fmla="*/ 2901145 w 4466897"/>
              <a:gd name="connsiteY31" fmla="*/ 319 h 4676455"/>
              <a:gd name="connsiteX32" fmla="*/ 2238031 w 4466897"/>
              <a:gd name="connsiteY32" fmla="*/ 181803 h 4676455"/>
              <a:gd name="connsiteX33" fmla="*/ 2000706 w 4466897"/>
              <a:gd name="connsiteY33" fmla="*/ 328386 h 4676455"/>
              <a:gd name="connsiteX34" fmla="*/ 1937884 w 4466897"/>
              <a:gd name="connsiteY34" fmla="*/ 614573 h 4676455"/>
              <a:gd name="connsiteX35" fmla="*/ 1923924 w 4466897"/>
              <a:gd name="connsiteY35" fmla="*/ 1005461 h 4676455"/>
              <a:gd name="connsiteX36" fmla="*/ 1812241 w 4466897"/>
              <a:gd name="connsiteY36" fmla="*/ 747196 h 4676455"/>
              <a:gd name="connsiteX37" fmla="*/ 1826202 w 4466897"/>
              <a:gd name="connsiteY37" fmla="*/ 502890 h 4676455"/>
              <a:gd name="connsiteX38" fmla="*/ 1812241 w 4466897"/>
              <a:gd name="connsiteY38" fmla="*/ 377247 h 4676455"/>
              <a:gd name="connsiteX39" fmla="*/ 1379472 w 4466897"/>
              <a:gd name="connsiteY39" fmla="*/ 509870 h 4676455"/>
              <a:gd name="connsiteX40" fmla="*/ 1072345 w 4466897"/>
              <a:gd name="connsiteY40" fmla="*/ 698334 h 4676455"/>
              <a:gd name="connsiteX41" fmla="*/ 835020 w 4466897"/>
              <a:gd name="connsiteY41" fmla="*/ 1040362 h 4676455"/>
              <a:gd name="connsiteX42" fmla="*/ 674477 w 4466897"/>
              <a:gd name="connsiteY42" fmla="*/ 1298628 h 4676455"/>
              <a:gd name="connsiteX43" fmla="*/ 646556 w 4466897"/>
              <a:gd name="connsiteY43" fmla="*/ 1598774 h 4676455"/>
              <a:gd name="connsiteX44" fmla="*/ 814080 w 4466897"/>
              <a:gd name="connsiteY44" fmla="*/ 1954762 h 4676455"/>
              <a:gd name="connsiteX45" fmla="*/ 751258 w 4466897"/>
              <a:gd name="connsiteY45" fmla="*/ 2017583 h 4676455"/>
              <a:gd name="connsiteX46" fmla="*/ 604675 w 4466897"/>
              <a:gd name="connsiteY46" fmla="*/ 1605754 h 4676455"/>
              <a:gd name="connsiteX47" fmla="*/ 527893 w 4466897"/>
              <a:gd name="connsiteY47" fmla="*/ 1445211 h 4676455"/>
              <a:gd name="connsiteX48" fmla="*/ 339429 w 4466897"/>
              <a:gd name="connsiteY48" fmla="*/ 1724417 h 4676455"/>
              <a:gd name="connsiteX49" fmla="*/ 102104 w 4466897"/>
              <a:gd name="connsiteY49" fmla="*/ 2024563 h 4676455"/>
              <a:gd name="connsiteX50" fmla="*/ 116064 w 4466897"/>
              <a:gd name="connsiteY50" fmla="*/ 1975702 h 4676455"/>
              <a:gd name="connsiteX0" fmla="*/ 116976 w 4467809"/>
              <a:gd name="connsiteY0" fmla="*/ 1975702 h 4676455"/>
              <a:gd name="connsiteX1" fmla="*/ 26234 w 4467809"/>
              <a:gd name="connsiteY1" fmla="*/ 3029705 h 4676455"/>
              <a:gd name="connsiteX2" fmla="*/ 654449 w 4467809"/>
              <a:gd name="connsiteY2" fmla="*/ 3629998 h 4676455"/>
              <a:gd name="connsiteX3" fmla="*/ 1191920 w 4467809"/>
              <a:gd name="connsiteY3" fmla="*/ 3797522 h 4676455"/>
              <a:gd name="connsiteX4" fmla="*/ 1352463 w 4467809"/>
              <a:gd name="connsiteY4" fmla="*/ 4188411 h 4676455"/>
              <a:gd name="connsiteX5" fmla="*/ 1722411 w 4467809"/>
              <a:gd name="connsiteY5" fmla="*/ 4509498 h 4676455"/>
              <a:gd name="connsiteX6" fmla="*/ 2427407 w 4467809"/>
              <a:gd name="connsiteY6" fmla="*/ 4670041 h 4676455"/>
              <a:gd name="connsiteX7" fmla="*/ 3202204 w 4467809"/>
              <a:gd name="connsiteY7" fmla="*/ 4300093 h 4676455"/>
              <a:gd name="connsiteX8" fmla="*/ 3537251 w 4467809"/>
              <a:gd name="connsiteY8" fmla="*/ 4104649 h 4676455"/>
              <a:gd name="connsiteX9" fmla="*/ 3167303 w 4467809"/>
              <a:gd name="connsiteY9" fmla="*/ 3867323 h 4676455"/>
              <a:gd name="connsiteX10" fmla="*/ 3725715 w 4467809"/>
              <a:gd name="connsiteY10" fmla="*/ 3818463 h 4676455"/>
              <a:gd name="connsiteX11" fmla="*/ 4067743 w 4467809"/>
              <a:gd name="connsiteY11" fmla="*/ 3427574 h 4676455"/>
              <a:gd name="connsiteX12" fmla="*/ 4249227 w 4467809"/>
              <a:gd name="connsiteY12" fmla="*/ 3029705 h 4676455"/>
              <a:gd name="connsiteX13" fmla="*/ 4353929 w 4467809"/>
              <a:gd name="connsiteY13" fmla="*/ 2708618 h 4676455"/>
              <a:gd name="connsiteX14" fmla="*/ 4381850 w 4467809"/>
              <a:gd name="connsiteY14" fmla="*/ 2415452 h 4676455"/>
              <a:gd name="connsiteX15" fmla="*/ 3983981 w 4467809"/>
              <a:gd name="connsiteY15" fmla="*/ 2736539 h 4676455"/>
              <a:gd name="connsiteX16" fmla="*/ 4381850 w 4467809"/>
              <a:gd name="connsiteY16" fmla="*/ 2073425 h 4676455"/>
              <a:gd name="connsiteX17" fmla="*/ 4465611 w 4467809"/>
              <a:gd name="connsiteY17" fmla="*/ 1605754 h 4676455"/>
              <a:gd name="connsiteX18" fmla="*/ 4332989 w 4467809"/>
              <a:gd name="connsiteY18" fmla="*/ 1389370 h 4676455"/>
              <a:gd name="connsiteX19" fmla="*/ 4095663 w 4467809"/>
              <a:gd name="connsiteY19" fmla="*/ 1619715 h 4676455"/>
              <a:gd name="connsiteX20" fmla="*/ 4339969 w 4467809"/>
              <a:gd name="connsiteY20" fmla="*/ 1186945 h 4676455"/>
              <a:gd name="connsiteX21" fmla="*/ 4249227 w 4467809"/>
              <a:gd name="connsiteY21" fmla="*/ 663434 h 4676455"/>
              <a:gd name="connsiteX22" fmla="*/ 4116604 w 4467809"/>
              <a:gd name="connsiteY22" fmla="*/ 279525 h 4676455"/>
              <a:gd name="connsiteX23" fmla="*/ 4179425 w 4467809"/>
              <a:gd name="connsiteY23" fmla="*/ 49180 h 4676455"/>
              <a:gd name="connsiteX24" fmla="*/ 3949080 w 4467809"/>
              <a:gd name="connsiteY24" fmla="*/ 56160 h 4676455"/>
              <a:gd name="connsiteX25" fmla="*/ 3460469 w 4467809"/>
              <a:gd name="connsiteY25" fmla="*/ 49180 h 4676455"/>
              <a:gd name="connsiteX26" fmla="*/ 3160323 w 4467809"/>
              <a:gd name="connsiteY26" fmla="*/ 105021 h 4676455"/>
              <a:gd name="connsiteX27" fmla="*/ 2971859 w 4467809"/>
              <a:gd name="connsiteY27" fmla="*/ 237644 h 4676455"/>
              <a:gd name="connsiteX28" fmla="*/ 2839236 w 4467809"/>
              <a:gd name="connsiteY28" fmla="*/ 530811 h 4676455"/>
              <a:gd name="connsiteX29" fmla="*/ 2699633 w 4467809"/>
              <a:gd name="connsiteY29" fmla="*/ 467989 h 4676455"/>
              <a:gd name="connsiteX30" fmla="*/ 2922998 w 4467809"/>
              <a:gd name="connsiteY30" fmla="*/ 146902 h 4676455"/>
              <a:gd name="connsiteX31" fmla="*/ 2902057 w 4467809"/>
              <a:gd name="connsiteY31" fmla="*/ 319 h 4676455"/>
              <a:gd name="connsiteX32" fmla="*/ 2238943 w 4467809"/>
              <a:gd name="connsiteY32" fmla="*/ 181803 h 4676455"/>
              <a:gd name="connsiteX33" fmla="*/ 2001618 w 4467809"/>
              <a:gd name="connsiteY33" fmla="*/ 328386 h 4676455"/>
              <a:gd name="connsiteX34" fmla="*/ 1938796 w 4467809"/>
              <a:gd name="connsiteY34" fmla="*/ 614573 h 4676455"/>
              <a:gd name="connsiteX35" fmla="*/ 1924836 w 4467809"/>
              <a:gd name="connsiteY35" fmla="*/ 1005461 h 4676455"/>
              <a:gd name="connsiteX36" fmla="*/ 1813153 w 4467809"/>
              <a:gd name="connsiteY36" fmla="*/ 747196 h 4676455"/>
              <a:gd name="connsiteX37" fmla="*/ 1827114 w 4467809"/>
              <a:gd name="connsiteY37" fmla="*/ 502890 h 4676455"/>
              <a:gd name="connsiteX38" fmla="*/ 1813153 w 4467809"/>
              <a:gd name="connsiteY38" fmla="*/ 377247 h 4676455"/>
              <a:gd name="connsiteX39" fmla="*/ 1380384 w 4467809"/>
              <a:gd name="connsiteY39" fmla="*/ 509870 h 4676455"/>
              <a:gd name="connsiteX40" fmla="*/ 1073257 w 4467809"/>
              <a:gd name="connsiteY40" fmla="*/ 698334 h 4676455"/>
              <a:gd name="connsiteX41" fmla="*/ 835932 w 4467809"/>
              <a:gd name="connsiteY41" fmla="*/ 1040362 h 4676455"/>
              <a:gd name="connsiteX42" fmla="*/ 675389 w 4467809"/>
              <a:gd name="connsiteY42" fmla="*/ 1298628 h 4676455"/>
              <a:gd name="connsiteX43" fmla="*/ 647468 w 4467809"/>
              <a:gd name="connsiteY43" fmla="*/ 1598774 h 4676455"/>
              <a:gd name="connsiteX44" fmla="*/ 814992 w 4467809"/>
              <a:gd name="connsiteY44" fmla="*/ 1954762 h 4676455"/>
              <a:gd name="connsiteX45" fmla="*/ 752170 w 4467809"/>
              <a:gd name="connsiteY45" fmla="*/ 2017583 h 4676455"/>
              <a:gd name="connsiteX46" fmla="*/ 605587 w 4467809"/>
              <a:gd name="connsiteY46" fmla="*/ 1605754 h 4676455"/>
              <a:gd name="connsiteX47" fmla="*/ 528805 w 4467809"/>
              <a:gd name="connsiteY47" fmla="*/ 1445211 h 4676455"/>
              <a:gd name="connsiteX48" fmla="*/ 340341 w 4467809"/>
              <a:gd name="connsiteY48" fmla="*/ 1724417 h 4676455"/>
              <a:gd name="connsiteX49" fmla="*/ 103016 w 4467809"/>
              <a:gd name="connsiteY49" fmla="*/ 2024563 h 4676455"/>
              <a:gd name="connsiteX50" fmla="*/ 116976 w 4467809"/>
              <a:gd name="connsiteY50" fmla="*/ 1975702 h 4676455"/>
              <a:gd name="connsiteX0" fmla="*/ 116976 w 4467809"/>
              <a:gd name="connsiteY0" fmla="*/ 1975702 h 4676455"/>
              <a:gd name="connsiteX1" fmla="*/ 26234 w 4467809"/>
              <a:gd name="connsiteY1" fmla="*/ 3029705 h 4676455"/>
              <a:gd name="connsiteX2" fmla="*/ 654449 w 4467809"/>
              <a:gd name="connsiteY2" fmla="*/ 3629998 h 4676455"/>
              <a:gd name="connsiteX3" fmla="*/ 1191920 w 4467809"/>
              <a:gd name="connsiteY3" fmla="*/ 3797522 h 4676455"/>
              <a:gd name="connsiteX4" fmla="*/ 1352463 w 4467809"/>
              <a:gd name="connsiteY4" fmla="*/ 4188411 h 4676455"/>
              <a:gd name="connsiteX5" fmla="*/ 1722411 w 4467809"/>
              <a:gd name="connsiteY5" fmla="*/ 4509498 h 4676455"/>
              <a:gd name="connsiteX6" fmla="*/ 2427407 w 4467809"/>
              <a:gd name="connsiteY6" fmla="*/ 4670041 h 4676455"/>
              <a:gd name="connsiteX7" fmla="*/ 3202204 w 4467809"/>
              <a:gd name="connsiteY7" fmla="*/ 4300093 h 4676455"/>
              <a:gd name="connsiteX8" fmla="*/ 3537251 w 4467809"/>
              <a:gd name="connsiteY8" fmla="*/ 4104649 h 4676455"/>
              <a:gd name="connsiteX9" fmla="*/ 3167303 w 4467809"/>
              <a:gd name="connsiteY9" fmla="*/ 3867323 h 4676455"/>
              <a:gd name="connsiteX10" fmla="*/ 3725715 w 4467809"/>
              <a:gd name="connsiteY10" fmla="*/ 3818463 h 4676455"/>
              <a:gd name="connsiteX11" fmla="*/ 4067743 w 4467809"/>
              <a:gd name="connsiteY11" fmla="*/ 3427574 h 4676455"/>
              <a:gd name="connsiteX12" fmla="*/ 4249227 w 4467809"/>
              <a:gd name="connsiteY12" fmla="*/ 3029705 h 4676455"/>
              <a:gd name="connsiteX13" fmla="*/ 4353929 w 4467809"/>
              <a:gd name="connsiteY13" fmla="*/ 2708618 h 4676455"/>
              <a:gd name="connsiteX14" fmla="*/ 4381850 w 4467809"/>
              <a:gd name="connsiteY14" fmla="*/ 2415452 h 4676455"/>
              <a:gd name="connsiteX15" fmla="*/ 3983981 w 4467809"/>
              <a:gd name="connsiteY15" fmla="*/ 2736539 h 4676455"/>
              <a:gd name="connsiteX16" fmla="*/ 4381850 w 4467809"/>
              <a:gd name="connsiteY16" fmla="*/ 2073425 h 4676455"/>
              <a:gd name="connsiteX17" fmla="*/ 4465611 w 4467809"/>
              <a:gd name="connsiteY17" fmla="*/ 1605754 h 4676455"/>
              <a:gd name="connsiteX18" fmla="*/ 4332989 w 4467809"/>
              <a:gd name="connsiteY18" fmla="*/ 1389370 h 4676455"/>
              <a:gd name="connsiteX19" fmla="*/ 4095663 w 4467809"/>
              <a:gd name="connsiteY19" fmla="*/ 1619715 h 4676455"/>
              <a:gd name="connsiteX20" fmla="*/ 4339969 w 4467809"/>
              <a:gd name="connsiteY20" fmla="*/ 1186945 h 4676455"/>
              <a:gd name="connsiteX21" fmla="*/ 4249227 w 4467809"/>
              <a:gd name="connsiteY21" fmla="*/ 663434 h 4676455"/>
              <a:gd name="connsiteX22" fmla="*/ 4116604 w 4467809"/>
              <a:gd name="connsiteY22" fmla="*/ 279525 h 4676455"/>
              <a:gd name="connsiteX23" fmla="*/ 4179425 w 4467809"/>
              <a:gd name="connsiteY23" fmla="*/ 49180 h 4676455"/>
              <a:gd name="connsiteX24" fmla="*/ 3949080 w 4467809"/>
              <a:gd name="connsiteY24" fmla="*/ 56160 h 4676455"/>
              <a:gd name="connsiteX25" fmla="*/ 3460469 w 4467809"/>
              <a:gd name="connsiteY25" fmla="*/ 49180 h 4676455"/>
              <a:gd name="connsiteX26" fmla="*/ 3160323 w 4467809"/>
              <a:gd name="connsiteY26" fmla="*/ 105021 h 4676455"/>
              <a:gd name="connsiteX27" fmla="*/ 2971859 w 4467809"/>
              <a:gd name="connsiteY27" fmla="*/ 237644 h 4676455"/>
              <a:gd name="connsiteX28" fmla="*/ 2839236 w 4467809"/>
              <a:gd name="connsiteY28" fmla="*/ 530811 h 4676455"/>
              <a:gd name="connsiteX29" fmla="*/ 2699633 w 4467809"/>
              <a:gd name="connsiteY29" fmla="*/ 467989 h 4676455"/>
              <a:gd name="connsiteX30" fmla="*/ 2922998 w 4467809"/>
              <a:gd name="connsiteY30" fmla="*/ 146902 h 4676455"/>
              <a:gd name="connsiteX31" fmla="*/ 2902057 w 4467809"/>
              <a:gd name="connsiteY31" fmla="*/ 319 h 4676455"/>
              <a:gd name="connsiteX32" fmla="*/ 2238943 w 4467809"/>
              <a:gd name="connsiteY32" fmla="*/ 181803 h 4676455"/>
              <a:gd name="connsiteX33" fmla="*/ 2001618 w 4467809"/>
              <a:gd name="connsiteY33" fmla="*/ 328386 h 4676455"/>
              <a:gd name="connsiteX34" fmla="*/ 1938796 w 4467809"/>
              <a:gd name="connsiteY34" fmla="*/ 614573 h 4676455"/>
              <a:gd name="connsiteX35" fmla="*/ 1924836 w 4467809"/>
              <a:gd name="connsiteY35" fmla="*/ 1005461 h 4676455"/>
              <a:gd name="connsiteX36" fmla="*/ 1813153 w 4467809"/>
              <a:gd name="connsiteY36" fmla="*/ 747196 h 4676455"/>
              <a:gd name="connsiteX37" fmla="*/ 1827114 w 4467809"/>
              <a:gd name="connsiteY37" fmla="*/ 502890 h 4676455"/>
              <a:gd name="connsiteX38" fmla="*/ 1813153 w 4467809"/>
              <a:gd name="connsiteY38" fmla="*/ 377247 h 4676455"/>
              <a:gd name="connsiteX39" fmla="*/ 1380384 w 4467809"/>
              <a:gd name="connsiteY39" fmla="*/ 509870 h 4676455"/>
              <a:gd name="connsiteX40" fmla="*/ 1073257 w 4467809"/>
              <a:gd name="connsiteY40" fmla="*/ 698334 h 4676455"/>
              <a:gd name="connsiteX41" fmla="*/ 835932 w 4467809"/>
              <a:gd name="connsiteY41" fmla="*/ 1040362 h 4676455"/>
              <a:gd name="connsiteX42" fmla="*/ 675389 w 4467809"/>
              <a:gd name="connsiteY42" fmla="*/ 1298628 h 4676455"/>
              <a:gd name="connsiteX43" fmla="*/ 647468 w 4467809"/>
              <a:gd name="connsiteY43" fmla="*/ 1598774 h 4676455"/>
              <a:gd name="connsiteX44" fmla="*/ 814992 w 4467809"/>
              <a:gd name="connsiteY44" fmla="*/ 1954762 h 4676455"/>
              <a:gd name="connsiteX45" fmla="*/ 752170 w 4467809"/>
              <a:gd name="connsiteY45" fmla="*/ 2017583 h 4676455"/>
              <a:gd name="connsiteX46" fmla="*/ 605587 w 4467809"/>
              <a:gd name="connsiteY46" fmla="*/ 1605754 h 4676455"/>
              <a:gd name="connsiteX47" fmla="*/ 528805 w 4467809"/>
              <a:gd name="connsiteY47" fmla="*/ 1445211 h 4676455"/>
              <a:gd name="connsiteX48" fmla="*/ 340341 w 4467809"/>
              <a:gd name="connsiteY48" fmla="*/ 1724417 h 4676455"/>
              <a:gd name="connsiteX49" fmla="*/ 103016 w 4467809"/>
              <a:gd name="connsiteY49" fmla="*/ 2024563 h 4676455"/>
              <a:gd name="connsiteX50" fmla="*/ 116976 w 4467809"/>
              <a:gd name="connsiteY50" fmla="*/ 1975702 h 4676455"/>
              <a:gd name="connsiteX0" fmla="*/ 61982 w 4412815"/>
              <a:gd name="connsiteY0" fmla="*/ 1975702 h 4676455"/>
              <a:gd name="connsiteX1" fmla="*/ 34062 w 4412815"/>
              <a:gd name="connsiteY1" fmla="*/ 3008764 h 4676455"/>
              <a:gd name="connsiteX2" fmla="*/ 599455 w 4412815"/>
              <a:gd name="connsiteY2" fmla="*/ 3629998 h 4676455"/>
              <a:gd name="connsiteX3" fmla="*/ 1136926 w 4412815"/>
              <a:gd name="connsiteY3" fmla="*/ 3797522 h 4676455"/>
              <a:gd name="connsiteX4" fmla="*/ 1297469 w 4412815"/>
              <a:gd name="connsiteY4" fmla="*/ 4188411 h 4676455"/>
              <a:gd name="connsiteX5" fmla="*/ 1667417 w 4412815"/>
              <a:gd name="connsiteY5" fmla="*/ 4509498 h 4676455"/>
              <a:gd name="connsiteX6" fmla="*/ 2372413 w 4412815"/>
              <a:gd name="connsiteY6" fmla="*/ 4670041 h 4676455"/>
              <a:gd name="connsiteX7" fmla="*/ 3147210 w 4412815"/>
              <a:gd name="connsiteY7" fmla="*/ 4300093 h 4676455"/>
              <a:gd name="connsiteX8" fmla="*/ 3482257 w 4412815"/>
              <a:gd name="connsiteY8" fmla="*/ 4104649 h 4676455"/>
              <a:gd name="connsiteX9" fmla="*/ 3112309 w 4412815"/>
              <a:gd name="connsiteY9" fmla="*/ 3867323 h 4676455"/>
              <a:gd name="connsiteX10" fmla="*/ 3670721 w 4412815"/>
              <a:gd name="connsiteY10" fmla="*/ 3818463 h 4676455"/>
              <a:gd name="connsiteX11" fmla="*/ 4012749 w 4412815"/>
              <a:gd name="connsiteY11" fmla="*/ 3427574 h 4676455"/>
              <a:gd name="connsiteX12" fmla="*/ 4194233 w 4412815"/>
              <a:gd name="connsiteY12" fmla="*/ 3029705 h 4676455"/>
              <a:gd name="connsiteX13" fmla="*/ 4298935 w 4412815"/>
              <a:gd name="connsiteY13" fmla="*/ 2708618 h 4676455"/>
              <a:gd name="connsiteX14" fmla="*/ 4326856 w 4412815"/>
              <a:gd name="connsiteY14" fmla="*/ 2415452 h 4676455"/>
              <a:gd name="connsiteX15" fmla="*/ 3928987 w 4412815"/>
              <a:gd name="connsiteY15" fmla="*/ 2736539 h 4676455"/>
              <a:gd name="connsiteX16" fmla="*/ 4326856 w 4412815"/>
              <a:gd name="connsiteY16" fmla="*/ 2073425 h 4676455"/>
              <a:gd name="connsiteX17" fmla="*/ 4410617 w 4412815"/>
              <a:gd name="connsiteY17" fmla="*/ 1605754 h 4676455"/>
              <a:gd name="connsiteX18" fmla="*/ 4277995 w 4412815"/>
              <a:gd name="connsiteY18" fmla="*/ 1389370 h 4676455"/>
              <a:gd name="connsiteX19" fmla="*/ 4040669 w 4412815"/>
              <a:gd name="connsiteY19" fmla="*/ 1619715 h 4676455"/>
              <a:gd name="connsiteX20" fmla="*/ 4284975 w 4412815"/>
              <a:gd name="connsiteY20" fmla="*/ 1186945 h 4676455"/>
              <a:gd name="connsiteX21" fmla="*/ 4194233 w 4412815"/>
              <a:gd name="connsiteY21" fmla="*/ 663434 h 4676455"/>
              <a:gd name="connsiteX22" fmla="*/ 4061610 w 4412815"/>
              <a:gd name="connsiteY22" fmla="*/ 279525 h 4676455"/>
              <a:gd name="connsiteX23" fmla="*/ 4124431 w 4412815"/>
              <a:gd name="connsiteY23" fmla="*/ 49180 h 4676455"/>
              <a:gd name="connsiteX24" fmla="*/ 3894086 w 4412815"/>
              <a:gd name="connsiteY24" fmla="*/ 56160 h 4676455"/>
              <a:gd name="connsiteX25" fmla="*/ 3405475 w 4412815"/>
              <a:gd name="connsiteY25" fmla="*/ 49180 h 4676455"/>
              <a:gd name="connsiteX26" fmla="*/ 3105329 w 4412815"/>
              <a:gd name="connsiteY26" fmla="*/ 105021 h 4676455"/>
              <a:gd name="connsiteX27" fmla="*/ 2916865 w 4412815"/>
              <a:gd name="connsiteY27" fmla="*/ 237644 h 4676455"/>
              <a:gd name="connsiteX28" fmla="*/ 2784242 w 4412815"/>
              <a:gd name="connsiteY28" fmla="*/ 530811 h 4676455"/>
              <a:gd name="connsiteX29" fmla="*/ 2644639 w 4412815"/>
              <a:gd name="connsiteY29" fmla="*/ 467989 h 4676455"/>
              <a:gd name="connsiteX30" fmla="*/ 2868004 w 4412815"/>
              <a:gd name="connsiteY30" fmla="*/ 146902 h 4676455"/>
              <a:gd name="connsiteX31" fmla="*/ 2847063 w 4412815"/>
              <a:gd name="connsiteY31" fmla="*/ 319 h 4676455"/>
              <a:gd name="connsiteX32" fmla="*/ 2183949 w 4412815"/>
              <a:gd name="connsiteY32" fmla="*/ 181803 h 4676455"/>
              <a:gd name="connsiteX33" fmla="*/ 1946624 w 4412815"/>
              <a:gd name="connsiteY33" fmla="*/ 328386 h 4676455"/>
              <a:gd name="connsiteX34" fmla="*/ 1883802 w 4412815"/>
              <a:gd name="connsiteY34" fmla="*/ 614573 h 4676455"/>
              <a:gd name="connsiteX35" fmla="*/ 1869842 w 4412815"/>
              <a:gd name="connsiteY35" fmla="*/ 1005461 h 4676455"/>
              <a:gd name="connsiteX36" fmla="*/ 1758159 w 4412815"/>
              <a:gd name="connsiteY36" fmla="*/ 747196 h 4676455"/>
              <a:gd name="connsiteX37" fmla="*/ 1772120 w 4412815"/>
              <a:gd name="connsiteY37" fmla="*/ 502890 h 4676455"/>
              <a:gd name="connsiteX38" fmla="*/ 1758159 w 4412815"/>
              <a:gd name="connsiteY38" fmla="*/ 377247 h 4676455"/>
              <a:gd name="connsiteX39" fmla="*/ 1325390 w 4412815"/>
              <a:gd name="connsiteY39" fmla="*/ 509870 h 4676455"/>
              <a:gd name="connsiteX40" fmla="*/ 1018263 w 4412815"/>
              <a:gd name="connsiteY40" fmla="*/ 698334 h 4676455"/>
              <a:gd name="connsiteX41" fmla="*/ 780938 w 4412815"/>
              <a:gd name="connsiteY41" fmla="*/ 1040362 h 4676455"/>
              <a:gd name="connsiteX42" fmla="*/ 620395 w 4412815"/>
              <a:gd name="connsiteY42" fmla="*/ 1298628 h 4676455"/>
              <a:gd name="connsiteX43" fmla="*/ 592474 w 4412815"/>
              <a:gd name="connsiteY43" fmla="*/ 1598774 h 4676455"/>
              <a:gd name="connsiteX44" fmla="*/ 759998 w 4412815"/>
              <a:gd name="connsiteY44" fmla="*/ 1954762 h 4676455"/>
              <a:gd name="connsiteX45" fmla="*/ 697176 w 4412815"/>
              <a:gd name="connsiteY45" fmla="*/ 2017583 h 4676455"/>
              <a:gd name="connsiteX46" fmla="*/ 550593 w 4412815"/>
              <a:gd name="connsiteY46" fmla="*/ 1605754 h 4676455"/>
              <a:gd name="connsiteX47" fmla="*/ 473811 w 4412815"/>
              <a:gd name="connsiteY47" fmla="*/ 1445211 h 4676455"/>
              <a:gd name="connsiteX48" fmla="*/ 285347 w 4412815"/>
              <a:gd name="connsiteY48" fmla="*/ 1724417 h 4676455"/>
              <a:gd name="connsiteX49" fmla="*/ 48022 w 4412815"/>
              <a:gd name="connsiteY49" fmla="*/ 2024563 h 4676455"/>
              <a:gd name="connsiteX50" fmla="*/ 61982 w 4412815"/>
              <a:gd name="connsiteY50" fmla="*/ 1975702 h 4676455"/>
              <a:gd name="connsiteX0" fmla="*/ 56893 w 4414706"/>
              <a:gd name="connsiteY0" fmla="*/ 1954762 h 4676455"/>
              <a:gd name="connsiteX1" fmla="*/ 35953 w 4414706"/>
              <a:gd name="connsiteY1" fmla="*/ 3008764 h 4676455"/>
              <a:gd name="connsiteX2" fmla="*/ 601346 w 4414706"/>
              <a:gd name="connsiteY2" fmla="*/ 3629998 h 4676455"/>
              <a:gd name="connsiteX3" fmla="*/ 1138817 w 4414706"/>
              <a:gd name="connsiteY3" fmla="*/ 3797522 h 4676455"/>
              <a:gd name="connsiteX4" fmla="*/ 1299360 w 4414706"/>
              <a:gd name="connsiteY4" fmla="*/ 4188411 h 4676455"/>
              <a:gd name="connsiteX5" fmla="*/ 1669308 w 4414706"/>
              <a:gd name="connsiteY5" fmla="*/ 4509498 h 4676455"/>
              <a:gd name="connsiteX6" fmla="*/ 2374304 w 4414706"/>
              <a:gd name="connsiteY6" fmla="*/ 4670041 h 4676455"/>
              <a:gd name="connsiteX7" fmla="*/ 3149101 w 4414706"/>
              <a:gd name="connsiteY7" fmla="*/ 4300093 h 4676455"/>
              <a:gd name="connsiteX8" fmla="*/ 3484148 w 4414706"/>
              <a:gd name="connsiteY8" fmla="*/ 4104649 h 4676455"/>
              <a:gd name="connsiteX9" fmla="*/ 3114200 w 4414706"/>
              <a:gd name="connsiteY9" fmla="*/ 3867323 h 4676455"/>
              <a:gd name="connsiteX10" fmla="*/ 3672612 w 4414706"/>
              <a:gd name="connsiteY10" fmla="*/ 3818463 h 4676455"/>
              <a:gd name="connsiteX11" fmla="*/ 4014640 w 4414706"/>
              <a:gd name="connsiteY11" fmla="*/ 3427574 h 4676455"/>
              <a:gd name="connsiteX12" fmla="*/ 4196124 w 4414706"/>
              <a:gd name="connsiteY12" fmla="*/ 3029705 h 4676455"/>
              <a:gd name="connsiteX13" fmla="*/ 4300826 w 4414706"/>
              <a:gd name="connsiteY13" fmla="*/ 2708618 h 4676455"/>
              <a:gd name="connsiteX14" fmla="*/ 4328747 w 4414706"/>
              <a:gd name="connsiteY14" fmla="*/ 2415452 h 4676455"/>
              <a:gd name="connsiteX15" fmla="*/ 3930878 w 4414706"/>
              <a:gd name="connsiteY15" fmla="*/ 2736539 h 4676455"/>
              <a:gd name="connsiteX16" fmla="*/ 4328747 w 4414706"/>
              <a:gd name="connsiteY16" fmla="*/ 2073425 h 4676455"/>
              <a:gd name="connsiteX17" fmla="*/ 4412508 w 4414706"/>
              <a:gd name="connsiteY17" fmla="*/ 1605754 h 4676455"/>
              <a:gd name="connsiteX18" fmla="*/ 4279886 w 4414706"/>
              <a:gd name="connsiteY18" fmla="*/ 1389370 h 4676455"/>
              <a:gd name="connsiteX19" fmla="*/ 4042560 w 4414706"/>
              <a:gd name="connsiteY19" fmla="*/ 1619715 h 4676455"/>
              <a:gd name="connsiteX20" fmla="*/ 4286866 w 4414706"/>
              <a:gd name="connsiteY20" fmla="*/ 1186945 h 4676455"/>
              <a:gd name="connsiteX21" fmla="*/ 4196124 w 4414706"/>
              <a:gd name="connsiteY21" fmla="*/ 663434 h 4676455"/>
              <a:gd name="connsiteX22" fmla="*/ 4063501 w 4414706"/>
              <a:gd name="connsiteY22" fmla="*/ 279525 h 4676455"/>
              <a:gd name="connsiteX23" fmla="*/ 4126322 w 4414706"/>
              <a:gd name="connsiteY23" fmla="*/ 49180 h 4676455"/>
              <a:gd name="connsiteX24" fmla="*/ 3895977 w 4414706"/>
              <a:gd name="connsiteY24" fmla="*/ 56160 h 4676455"/>
              <a:gd name="connsiteX25" fmla="*/ 3407366 w 4414706"/>
              <a:gd name="connsiteY25" fmla="*/ 49180 h 4676455"/>
              <a:gd name="connsiteX26" fmla="*/ 3107220 w 4414706"/>
              <a:gd name="connsiteY26" fmla="*/ 105021 h 4676455"/>
              <a:gd name="connsiteX27" fmla="*/ 2918756 w 4414706"/>
              <a:gd name="connsiteY27" fmla="*/ 237644 h 4676455"/>
              <a:gd name="connsiteX28" fmla="*/ 2786133 w 4414706"/>
              <a:gd name="connsiteY28" fmla="*/ 530811 h 4676455"/>
              <a:gd name="connsiteX29" fmla="*/ 2646530 w 4414706"/>
              <a:gd name="connsiteY29" fmla="*/ 467989 h 4676455"/>
              <a:gd name="connsiteX30" fmla="*/ 2869895 w 4414706"/>
              <a:gd name="connsiteY30" fmla="*/ 146902 h 4676455"/>
              <a:gd name="connsiteX31" fmla="*/ 2848954 w 4414706"/>
              <a:gd name="connsiteY31" fmla="*/ 319 h 4676455"/>
              <a:gd name="connsiteX32" fmla="*/ 2185840 w 4414706"/>
              <a:gd name="connsiteY32" fmla="*/ 181803 h 4676455"/>
              <a:gd name="connsiteX33" fmla="*/ 1948515 w 4414706"/>
              <a:gd name="connsiteY33" fmla="*/ 328386 h 4676455"/>
              <a:gd name="connsiteX34" fmla="*/ 1885693 w 4414706"/>
              <a:gd name="connsiteY34" fmla="*/ 614573 h 4676455"/>
              <a:gd name="connsiteX35" fmla="*/ 1871733 w 4414706"/>
              <a:gd name="connsiteY35" fmla="*/ 1005461 h 4676455"/>
              <a:gd name="connsiteX36" fmla="*/ 1760050 w 4414706"/>
              <a:gd name="connsiteY36" fmla="*/ 747196 h 4676455"/>
              <a:gd name="connsiteX37" fmla="*/ 1774011 w 4414706"/>
              <a:gd name="connsiteY37" fmla="*/ 502890 h 4676455"/>
              <a:gd name="connsiteX38" fmla="*/ 1760050 w 4414706"/>
              <a:gd name="connsiteY38" fmla="*/ 377247 h 4676455"/>
              <a:gd name="connsiteX39" fmla="*/ 1327281 w 4414706"/>
              <a:gd name="connsiteY39" fmla="*/ 509870 h 4676455"/>
              <a:gd name="connsiteX40" fmla="*/ 1020154 w 4414706"/>
              <a:gd name="connsiteY40" fmla="*/ 698334 h 4676455"/>
              <a:gd name="connsiteX41" fmla="*/ 782829 w 4414706"/>
              <a:gd name="connsiteY41" fmla="*/ 1040362 h 4676455"/>
              <a:gd name="connsiteX42" fmla="*/ 622286 w 4414706"/>
              <a:gd name="connsiteY42" fmla="*/ 1298628 h 4676455"/>
              <a:gd name="connsiteX43" fmla="*/ 594365 w 4414706"/>
              <a:gd name="connsiteY43" fmla="*/ 1598774 h 4676455"/>
              <a:gd name="connsiteX44" fmla="*/ 761889 w 4414706"/>
              <a:gd name="connsiteY44" fmla="*/ 1954762 h 4676455"/>
              <a:gd name="connsiteX45" fmla="*/ 699067 w 4414706"/>
              <a:gd name="connsiteY45" fmla="*/ 2017583 h 4676455"/>
              <a:gd name="connsiteX46" fmla="*/ 552484 w 4414706"/>
              <a:gd name="connsiteY46" fmla="*/ 1605754 h 4676455"/>
              <a:gd name="connsiteX47" fmla="*/ 475702 w 4414706"/>
              <a:gd name="connsiteY47" fmla="*/ 1445211 h 4676455"/>
              <a:gd name="connsiteX48" fmla="*/ 287238 w 4414706"/>
              <a:gd name="connsiteY48" fmla="*/ 1724417 h 4676455"/>
              <a:gd name="connsiteX49" fmla="*/ 49913 w 4414706"/>
              <a:gd name="connsiteY49" fmla="*/ 2024563 h 4676455"/>
              <a:gd name="connsiteX50" fmla="*/ 56893 w 4414706"/>
              <a:gd name="connsiteY50" fmla="*/ 1954762 h 4676455"/>
              <a:gd name="connsiteX0" fmla="*/ 95106 w 4452919"/>
              <a:gd name="connsiteY0" fmla="*/ 1954762 h 4676455"/>
              <a:gd name="connsiteX1" fmla="*/ 74166 w 4452919"/>
              <a:gd name="connsiteY1" fmla="*/ 3008764 h 4676455"/>
              <a:gd name="connsiteX2" fmla="*/ 639559 w 4452919"/>
              <a:gd name="connsiteY2" fmla="*/ 3629998 h 4676455"/>
              <a:gd name="connsiteX3" fmla="*/ 1177030 w 4452919"/>
              <a:gd name="connsiteY3" fmla="*/ 3797522 h 4676455"/>
              <a:gd name="connsiteX4" fmla="*/ 1337573 w 4452919"/>
              <a:gd name="connsiteY4" fmla="*/ 4188411 h 4676455"/>
              <a:gd name="connsiteX5" fmla="*/ 1707521 w 4452919"/>
              <a:gd name="connsiteY5" fmla="*/ 4509498 h 4676455"/>
              <a:gd name="connsiteX6" fmla="*/ 2412517 w 4452919"/>
              <a:gd name="connsiteY6" fmla="*/ 4670041 h 4676455"/>
              <a:gd name="connsiteX7" fmla="*/ 3187314 w 4452919"/>
              <a:gd name="connsiteY7" fmla="*/ 4300093 h 4676455"/>
              <a:gd name="connsiteX8" fmla="*/ 3522361 w 4452919"/>
              <a:gd name="connsiteY8" fmla="*/ 4104649 h 4676455"/>
              <a:gd name="connsiteX9" fmla="*/ 3152413 w 4452919"/>
              <a:gd name="connsiteY9" fmla="*/ 3867323 h 4676455"/>
              <a:gd name="connsiteX10" fmla="*/ 3710825 w 4452919"/>
              <a:gd name="connsiteY10" fmla="*/ 3818463 h 4676455"/>
              <a:gd name="connsiteX11" fmla="*/ 4052853 w 4452919"/>
              <a:gd name="connsiteY11" fmla="*/ 3427574 h 4676455"/>
              <a:gd name="connsiteX12" fmla="*/ 4234337 w 4452919"/>
              <a:gd name="connsiteY12" fmla="*/ 3029705 h 4676455"/>
              <a:gd name="connsiteX13" fmla="*/ 4339039 w 4452919"/>
              <a:gd name="connsiteY13" fmla="*/ 2708618 h 4676455"/>
              <a:gd name="connsiteX14" fmla="*/ 4366960 w 4452919"/>
              <a:gd name="connsiteY14" fmla="*/ 2415452 h 4676455"/>
              <a:gd name="connsiteX15" fmla="*/ 3969091 w 4452919"/>
              <a:gd name="connsiteY15" fmla="*/ 2736539 h 4676455"/>
              <a:gd name="connsiteX16" fmla="*/ 4366960 w 4452919"/>
              <a:gd name="connsiteY16" fmla="*/ 2073425 h 4676455"/>
              <a:gd name="connsiteX17" fmla="*/ 4450721 w 4452919"/>
              <a:gd name="connsiteY17" fmla="*/ 1605754 h 4676455"/>
              <a:gd name="connsiteX18" fmla="*/ 4318099 w 4452919"/>
              <a:gd name="connsiteY18" fmla="*/ 1389370 h 4676455"/>
              <a:gd name="connsiteX19" fmla="*/ 4080773 w 4452919"/>
              <a:gd name="connsiteY19" fmla="*/ 1619715 h 4676455"/>
              <a:gd name="connsiteX20" fmla="*/ 4325079 w 4452919"/>
              <a:gd name="connsiteY20" fmla="*/ 1186945 h 4676455"/>
              <a:gd name="connsiteX21" fmla="*/ 4234337 w 4452919"/>
              <a:gd name="connsiteY21" fmla="*/ 663434 h 4676455"/>
              <a:gd name="connsiteX22" fmla="*/ 4101714 w 4452919"/>
              <a:gd name="connsiteY22" fmla="*/ 279525 h 4676455"/>
              <a:gd name="connsiteX23" fmla="*/ 4164535 w 4452919"/>
              <a:gd name="connsiteY23" fmla="*/ 49180 h 4676455"/>
              <a:gd name="connsiteX24" fmla="*/ 3934190 w 4452919"/>
              <a:gd name="connsiteY24" fmla="*/ 56160 h 4676455"/>
              <a:gd name="connsiteX25" fmla="*/ 3445579 w 4452919"/>
              <a:gd name="connsiteY25" fmla="*/ 49180 h 4676455"/>
              <a:gd name="connsiteX26" fmla="*/ 3145433 w 4452919"/>
              <a:gd name="connsiteY26" fmla="*/ 105021 h 4676455"/>
              <a:gd name="connsiteX27" fmla="*/ 2956969 w 4452919"/>
              <a:gd name="connsiteY27" fmla="*/ 237644 h 4676455"/>
              <a:gd name="connsiteX28" fmla="*/ 2824346 w 4452919"/>
              <a:gd name="connsiteY28" fmla="*/ 530811 h 4676455"/>
              <a:gd name="connsiteX29" fmla="*/ 2684743 w 4452919"/>
              <a:gd name="connsiteY29" fmla="*/ 467989 h 4676455"/>
              <a:gd name="connsiteX30" fmla="*/ 2908108 w 4452919"/>
              <a:gd name="connsiteY30" fmla="*/ 146902 h 4676455"/>
              <a:gd name="connsiteX31" fmla="*/ 2887167 w 4452919"/>
              <a:gd name="connsiteY31" fmla="*/ 319 h 4676455"/>
              <a:gd name="connsiteX32" fmla="*/ 2224053 w 4452919"/>
              <a:gd name="connsiteY32" fmla="*/ 181803 h 4676455"/>
              <a:gd name="connsiteX33" fmla="*/ 1986728 w 4452919"/>
              <a:gd name="connsiteY33" fmla="*/ 328386 h 4676455"/>
              <a:gd name="connsiteX34" fmla="*/ 1923906 w 4452919"/>
              <a:gd name="connsiteY34" fmla="*/ 614573 h 4676455"/>
              <a:gd name="connsiteX35" fmla="*/ 1909946 w 4452919"/>
              <a:gd name="connsiteY35" fmla="*/ 1005461 h 4676455"/>
              <a:gd name="connsiteX36" fmla="*/ 1798263 w 4452919"/>
              <a:gd name="connsiteY36" fmla="*/ 747196 h 4676455"/>
              <a:gd name="connsiteX37" fmla="*/ 1812224 w 4452919"/>
              <a:gd name="connsiteY37" fmla="*/ 502890 h 4676455"/>
              <a:gd name="connsiteX38" fmla="*/ 1798263 w 4452919"/>
              <a:gd name="connsiteY38" fmla="*/ 377247 h 4676455"/>
              <a:gd name="connsiteX39" fmla="*/ 1365494 w 4452919"/>
              <a:gd name="connsiteY39" fmla="*/ 509870 h 4676455"/>
              <a:gd name="connsiteX40" fmla="*/ 1058367 w 4452919"/>
              <a:gd name="connsiteY40" fmla="*/ 698334 h 4676455"/>
              <a:gd name="connsiteX41" fmla="*/ 821042 w 4452919"/>
              <a:gd name="connsiteY41" fmla="*/ 1040362 h 4676455"/>
              <a:gd name="connsiteX42" fmla="*/ 660499 w 4452919"/>
              <a:gd name="connsiteY42" fmla="*/ 1298628 h 4676455"/>
              <a:gd name="connsiteX43" fmla="*/ 632578 w 4452919"/>
              <a:gd name="connsiteY43" fmla="*/ 1598774 h 4676455"/>
              <a:gd name="connsiteX44" fmla="*/ 800102 w 4452919"/>
              <a:gd name="connsiteY44" fmla="*/ 1954762 h 4676455"/>
              <a:gd name="connsiteX45" fmla="*/ 737280 w 4452919"/>
              <a:gd name="connsiteY45" fmla="*/ 2017583 h 4676455"/>
              <a:gd name="connsiteX46" fmla="*/ 590697 w 4452919"/>
              <a:gd name="connsiteY46" fmla="*/ 1605754 h 4676455"/>
              <a:gd name="connsiteX47" fmla="*/ 513915 w 4452919"/>
              <a:gd name="connsiteY47" fmla="*/ 1445211 h 4676455"/>
              <a:gd name="connsiteX48" fmla="*/ 325451 w 4452919"/>
              <a:gd name="connsiteY48" fmla="*/ 1724417 h 4676455"/>
              <a:gd name="connsiteX49" fmla="*/ 88126 w 4452919"/>
              <a:gd name="connsiteY49" fmla="*/ 2024563 h 4676455"/>
              <a:gd name="connsiteX50" fmla="*/ 95106 w 4452919"/>
              <a:gd name="connsiteY50" fmla="*/ 1954762 h 4676455"/>
              <a:gd name="connsiteX0" fmla="*/ 236078 w 4391466"/>
              <a:gd name="connsiteY0" fmla="*/ 1661596 h 4676455"/>
              <a:gd name="connsiteX1" fmla="*/ 12713 w 4391466"/>
              <a:gd name="connsiteY1" fmla="*/ 3008764 h 4676455"/>
              <a:gd name="connsiteX2" fmla="*/ 578106 w 4391466"/>
              <a:gd name="connsiteY2" fmla="*/ 3629998 h 4676455"/>
              <a:gd name="connsiteX3" fmla="*/ 1115577 w 4391466"/>
              <a:gd name="connsiteY3" fmla="*/ 3797522 h 4676455"/>
              <a:gd name="connsiteX4" fmla="*/ 1276120 w 4391466"/>
              <a:gd name="connsiteY4" fmla="*/ 4188411 h 4676455"/>
              <a:gd name="connsiteX5" fmla="*/ 1646068 w 4391466"/>
              <a:gd name="connsiteY5" fmla="*/ 4509498 h 4676455"/>
              <a:gd name="connsiteX6" fmla="*/ 2351064 w 4391466"/>
              <a:gd name="connsiteY6" fmla="*/ 4670041 h 4676455"/>
              <a:gd name="connsiteX7" fmla="*/ 3125861 w 4391466"/>
              <a:gd name="connsiteY7" fmla="*/ 4300093 h 4676455"/>
              <a:gd name="connsiteX8" fmla="*/ 3460908 w 4391466"/>
              <a:gd name="connsiteY8" fmla="*/ 4104649 h 4676455"/>
              <a:gd name="connsiteX9" fmla="*/ 3090960 w 4391466"/>
              <a:gd name="connsiteY9" fmla="*/ 3867323 h 4676455"/>
              <a:gd name="connsiteX10" fmla="*/ 3649372 w 4391466"/>
              <a:gd name="connsiteY10" fmla="*/ 3818463 h 4676455"/>
              <a:gd name="connsiteX11" fmla="*/ 3991400 w 4391466"/>
              <a:gd name="connsiteY11" fmla="*/ 3427574 h 4676455"/>
              <a:gd name="connsiteX12" fmla="*/ 4172884 w 4391466"/>
              <a:gd name="connsiteY12" fmla="*/ 3029705 h 4676455"/>
              <a:gd name="connsiteX13" fmla="*/ 4277586 w 4391466"/>
              <a:gd name="connsiteY13" fmla="*/ 2708618 h 4676455"/>
              <a:gd name="connsiteX14" fmla="*/ 4305507 w 4391466"/>
              <a:gd name="connsiteY14" fmla="*/ 2415452 h 4676455"/>
              <a:gd name="connsiteX15" fmla="*/ 3907638 w 4391466"/>
              <a:gd name="connsiteY15" fmla="*/ 2736539 h 4676455"/>
              <a:gd name="connsiteX16" fmla="*/ 4305507 w 4391466"/>
              <a:gd name="connsiteY16" fmla="*/ 2073425 h 4676455"/>
              <a:gd name="connsiteX17" fmla="*/ 4389268 w 4391466"/>
              <a:gd name="connsiteY17" fmla="*/ 1605754 h 4676455"/>
              <a:gd name="connsiteX18" fmla="*/ 4256646 w 4391466"/>
              <a:gd name="connsiteY18" fmla="*/ 1389370 h 4676455"/>
              <a:gd name="connsiteX19" fmla="*/ 4019320 w 4391466"/>
              <a:gd name="connsiteY19" fmla="*/ 1619715 h 4676455"/>
              <a:gd name="connsiteX20" fmla="*/ 4263626 w 4391466"/>
              <a:gd name="connsiteY20" fmla="*/ 1186945 h 4676455"/>
              <a:gd name="connsiteX21" fmla="*/ 4172884 w 4391466"/>
              <a:gd name="connsiteY21" fmla="*/ 663434 h 4676455"/>
              <a:gd name="connsiteX22" fmla="*/ 4040261 w 4391466"/>
              <a:gd name="connsiteY22" fmla="*/ 279525 h 4676455"/>
              <a:gd name="connsiteX23" fmla="*/ 4103082 w 4391466"/>
              <a:gd name="connsiteY23" fmla="*/ 49180 h 4676455"/>
              <a:gd name="connsiteX24" fmla="*/ 3872737 w 4391466"/>
              <a:gd name="connsiteY24" fmla="*/ 56160 h 4676455"/>
              <a:gd name="connsiteX25" fmla="*/ 3384126 w 4391466"/>
              <a:gd name="connsiteY25" fmla="*/ 49180 h 4676455"/>
              <a:gd name="connsiteX26" fmla="*/ 3083980 w 4391466"/>
              <a:gd name="connsiteY26" fmla="*/ 105021 h 4676455"/>
              <a:gd name="connsiteX27" fmla="*/ 2895516 w 4391466"/>
              <a:gd name="connsiteY27" fmla="*/ 237644 h 4676455"/>
              <a:gd name="connsiteX28" fmla="*/ 2762893 w 4391466"/>
              <a:gd name="connsiteY28" fmla="*/ 530811 h 4676455"/>
              <a:gd name="connsiteX29" fmla="*/ 2623290 w 4391466"/>
              <a:gd name="connsiteY29" fmla="*/ 467989 h 4676455"/>
              <a:gd name="connsiteX30" fmla="*/ 2846655 w 4391466"/>
              <a:gd name="connsiteY30" fmla="*/ 146902 h 4676455"/>
              <a:gd name="connsiteX31" fmla="*/ 2825714 w 4391466"/>
              <a:gd name="connsiteY31" fmla="*/ 319 h 4676455"/>
              <a:gd name="connsiteX32" fmla="*/ 2162600 w 4391466"/>
              <a:gd name="connsiteY32" fmla="*/ 181803 h 4676455"/>
              <a:gd name="connsiteX33" fmla="*/ 1925275 w 4391466"/>
              <a:gd name="connsiteY33" fmla="*/ 328386 h 4676455"/>
              <a:gd name="connsiteX34" fmla="*/ 1862453 w 4391466"/>
              <a:gd name="connsiteY34" fmla="*/ 614573 h 4676455"/>
              <a:gd name="connsiteX35" fmla="*/ 1848493 w 4391466"/>
              <a:gd name="connsiteY35" fmla="*/ 1005461 h 4676455"/>
              <a:gd name="connsiteX36" fmla="*/ 1736810 w 4391466"/>
              <a:gd name="connsiteY36" fmla="*/ 747196 h 4676455"/>
              <a:gd name="connsiteX37" fmla="*/ 1750771 w 4391466"/>
              <a:gd name="connsiteY37" fmla="*/ 502890 h 4676455"/>
              <a:gd name="connsiteX38" fmla="*/ 1736810 w 4391466"/>
              <a:gd name="connsiteY38" fmla="*/ 377247 h 4676455"/>
              <a:gd name="connsiteX39" fmla="*/ 1304041 w 4391466"/>
              <a:gd name="connsiteY39" fmla="*/ 509870 h 4676455"/>
              <a:gd name="connsiteX40" fmla="*/ 996914 w 4391466"/>
              <a:gd name="connsiteY40" fmla="*/ 698334 h 4676455"/>
              <a:gd name="connsiteX41" fmla="*/ 759589 w 4391466"/>
              <a:gd name="connsiteY41" fmla="*/ 1040362 h 4676455"/>
              <a:gd name="connsiteX42" fmla="*/ 599046 w 4391466"/>
              <a:gd name="connsiteY42" fmla="*/ 1298628 h 4676455"/>
              <a:gd name="connsiteX43" fmla="*/ 571125 w 4391466"/>
              <a:gd name="connsiteY43" fmla="*/ 1598774 h 4676455"/>
              <a:gd name="connsiteX44" fmla="*/ 738649 w 4391466"/>
              <a:gd name="connsiteY44" fmla="*/ 1954762 h 4676455"/>
              <a:gd name="connsiteX45" fmla="*/ 675827 w 4391466"/>
              <a:gd name="connsiteY45" fmla="*/ 2017583 h 4676455"/>
              <a:gd name="connsiteX46" fmla="*/ 529244 w 4391466"/>
              <a:gd name="connsiteY46" fmla="*/ 1605754 h 4676455"/>
              <a:gd name="connsiteX47" fmla="*/ 452462 w 4391466"/>
              <a:gd name="connsiteY47" fmla="*/ 1445211 h 4676455"/>
              <a:gd name="connsiteX48" fmla="*/ 263998 w 4391466"/>
              <a:gd name="connsiteY48" fmla="*/ 1724417 h 4676455"/>
              <a:gd name="connsiteX49" fmla="*/ 26673 w 4391466"/>
              <a:gd name="connsiteY49" fmla="*/ 2024563 h 4676455"/>
              <a:gd name="connsiteX50" fmla="*/ 236078 w 4391466"/>
              <a:gd name="connsiteY50" fmla="*/ 1661596 h 4676455"/>
              <a:gd name="connsiteX0" fmla="*/ 31189 w 4765930"/>
              <a:gd name="connsiteY0" fmla="*/ 1822139 h 4676455"/>
              <a:gd name="connsiteX1" fmla="*/ 387177 w 4765930"/>
              <a:gd name="connsiteY1" fmla="*/ 3008764 h 4676455"/>
              <a:gd name="connsiteX2" fmla="*/ 952570 w 4765930"/>
              <a:gd name="connsiteY2" fmla="*/ 3629998 h 4676455"/>
              <a:gd name="connsiteX3" fmla="*/ 1490041 w 4765930"/>
              <a:gd name="connsiteY3" fmla="*/ 3797522 h 4676455"/>
              <a:gd name="connsiteX4" fmla="*/ 1650584 w 4765930"/>
              <a:gd name="connsiteY4" fmla="*/ 4188411 h 4676455"/>
              <a:gd name="connsiteX5" fmla="*/ 2020532 w 4765930"/>
              <a:gd name="connsiteY5" fmla="*/ 4509498 h 4676455"/>
              <a:gd name="connsiteX6" fmla="*/ 2725528 w 4765930"/>
              <a:gd name="connsiteY6" fmla="*/ 4670041 h 4676455"/>
              <a:gd name="connsiteX7" fmla="*/ 3500325 w 4765930"/>
              <a:gd name="connsiteY7" fmla="*/ 4300093 h 4676455"/>
              <a:gd name="connsiteX8" fmla="*/ 3835372 w 4765930"/>
              <a:gd name="connsiteY8" fmla="*/ 4104649 h 4676455"/>
              <a:gd name="connsiteX9" fmla="*/ 3465424 w 4765930"/>
              <a:gd name="connsiteY9" fmla="*/ 3867323 h 4676455"/>
              <a:gd name="connsiteX10" fmla="*/ 4023836 w 4765930"/>
              <a:gd name="connsiteY10" fmla="*/ 3818463 h 4676455"/>
              <a:gd name="connsiteX11" fmla="*/ 4365864 w 4765930"/>
              <a:gd name="connsiteY11" fmla="*/ 3427574 h 4676455"/>
              <a:gd name="connsiteX12" fmla="*/ 4547348 w 4765930"/>
              <a:gd name="connsiteY12" fmla="*/ 3029705 h 4676455"/>
              <a:gd name="connsiteX13" fmla="*/ 4652050 w 4765930"/>
              <a:gd name="connsiteY13" fmla="*/ 2708618 h 4676455"/>
              <a:gd name="connsiteX14" fmla="*/ 4679971 w 4765930"/>
              <a:gd name="connsiteY14" fmla="*/ 2415452 h 4676455"/>
              <a:gd name="connsiteX15" fmla="*/ 4282102 w 4765930"/>
              <a:gd name="connsiteY15" fmla="*/ 2736539 h 4676455"/>
              <a:gd name="connsiteX16" fmla="*/ 4679971 w 4765930"/>
              <a:gd name="connsiteY16" fmla="*/ 2073425 h 4676455"/>
              <a:gd name="connsiteX17" fmla="*/ 4763732 w 4765930"/>
              <a:gd name="connsiteY17" fmla="*/ 1605754 h 4676455"/>
              <a:gd name="connsiteX18" fmla="*/ 4631110 w 4765930"/>
              <a:gd name="connsiteY18" fmla="*/ 1389370 h 4676455"/>
              <a:gd name="connsiteX19" fmla="*/ 4393784 w 4765930"/>
              <a:gd name="connsiteY19" fmla="*/ 1619715 h 4676455"/>
              <a:gd name="connsiteX20" fmla="*/ 4638090 w 4765930"/>
              <a:gd name="connsiteY20" fmla="*/ 1186945 h 4676455"/>
              <a:gd name="connsiteX21" fmla="*/ 4547348 w 4765930"/>
              <a:gd name="connsiteY21" fmla="*/ 663434 h 4676455"/>
              <a:gd name="connsiteX22" fmla="*/ 4414725 w 4765930"/>
              <a:gd name="connsiteY22" fmla="*/ 279525 h 4676455"/>
              <a:gd name="connsiteX23" fmla="*/ 4477546 w 4765930"/>
              <a:gd name="connsiteY23" fmla="*/ 49180 h 4676455"/>
              <a:gd name="connsiteX24" fmla="*/ 4247201 w 4765930"/>
              <a:gd name="connsiteY24" fmla="*/ 56160 h 4676455"/>
              <a:gd name="connsiteX25" fmla="*/ 3758590 w 4765930"/>
              <a:gd name="connsiteY25" fmla="*/ 49180 h 4676455"/>
              <a:gd name="connsiteX26" fmla="*/ 3458444 w 4765930"/>
              <a:gd name="connsiteY26" fmla="*/ 105021 h 4676455"/>
              <a:gd name="connsiteX27" fmla="*/ 3269980 w 4765930"/>
              <a:gd name="connsiteY27" fmla="*/ 237644 h 4676455"/>
              <a:gd name="connsiteX28" fmla="*/ 3137357 w 4765930"/>
              <a:gd name="connsiteY28" fmla="*/ 530811 h 4676455"/>
              <a:gd name="connsiteX29" fmla="*/ 2997754 w 4765930"/>
              <a:gd name="connsiteY29" fmla="*/ 467989 h 4676455"/>
              <a:gd name="connsiteX30" fmla="*/ 3221119 w 4765930"/>
              <a:gd name="connsiteY30" fmla="*/ 146902 h 4676455"/>
              <a:gd name="connsiteX31" fmla="*/ 3200178 w 4765930"/>
              <a:gd name="connsiteY31" fmla="*/ 319 h 4676455"/>
              <a:gd name="connsiteX32" fmla="*/ 2537064 w 4765930"/>
              <a:gd name="connsiteY32" fmla="*/ 181803 h 4676455"/>
              <a:gd name="connsiteX33" fmla="*/ 2299739 w 4765930"/>
              <a:gd name="connsiteY33" fmla="*/ 328386 h 4676455"/>
              <a:gd name="connsiteX34" fmla="*/ 2236917 w 4765930"/>
              <a:gd name="connsiteY34" fmla="*/ 614573 h 4676455"/>
              <a:gd name="connsiteX35" fmla="*/ 2222957 w 4765930"/>
              <a:gd name="connsiteY35" fmla="*/ 1005461 h 4676455"/>
              <a:gd name="connsiteX36" fmla="*/ 2111274 w 4765930"/>
              <a:gd name="connsiteY36" fmla="*/ 747196 h 4676455"/>
              <a:gd name="connsiteX37" fmla="*/ 2125235 w 4765930"/>
              <a:gd name="connsiteY37" fmla="*/ 502890 h 4676455"/>
              <a:gd name="connsiteX38" fmla="*/ 2111274 w 4765930"/>
              <a:gd name="connsiteY38" fmla="*/ 377247 h 4676455"/>
              <a:gd name="connsiteX39" fmla="*/ 1678505 w 4765930"/>
              <a:gd name="connsiteY39" fmla="*/ 509870 h 4676455"/>
              <a:gd name="connsiteX40" fmla="*/ 1371378 w 4765930"/>
              <a:gd name="connsiteY40" fmla="*/ 698334 h 4676455"/>
              <a:gd name="connsiteX41" fmla="*/ 1134053 w 4765930"/>
              <a:gd name="connsiteY41" fmla="*/ 1040362 h 4676455"/>
              <a:gd name="connsiteX42" fmla="*/ 973510 w 4765930"/>
              <a:gd name="connsiteY42" fmla="*/ 1298628 h 4676455"/>
              <a:gd name="connsiteX43" fmla="*/ 945589 w 4765930"/>
              <a:gd name="connsiteY43" fmla="*/ 1598774 h 4676455"/>
              <a:gd name="connsiteX44" fmla="*/ 1113113 w 4765930"/>
              <a:gd name="connsiteY44" fmla="*/ 1954762 h 4676455"/>
              <a:gd name="connsiteX45" fmla="*/ 1050291 w 4765930"/>
              <a:gd name="connsiteY45" fmla="*/ 2017583 h 4676455"/>
              <a:gd name="connsiteX46" fmla="*/ 903708 w 4765930"/>
              <a:gd name="connsiteY46" fmla="*/ 1605754 h 4676455"/>
              <a:gd name="connsiteX47" fmla="*/ 826926 w 4765930"/>
              <a:gd name="connsiteY47" fmla="*/ 1445211 h 4676455"/>
              <a:gd name="connsiteX48" fmla="*/ 638462 w 4765930"/>
              <a:gd name="connsiteY48" fmla="*/ 1724417 h 4676455"/>
              <a:gd name="connsiteX49" fmla="*/ 401137 w 4765930"/>
              <a:gd name="connsiteY49" fmla="*/ 2024563 h 4676455"/>
              <a:gd name="connsiteX50" fmla="*/ 31189 w 4765930"/>
              <a:gd name="connsiteY50" fmla="*/ 1822139 h 4676455"/>
              <a:gd name="connsiteX0" fmla="*/ 20 w 4734761"/>
              <a:gd name="connsiteY0" fmla="*/ 1822139 h 4676455"/>
              <a:gd name="connsiteX1" fmla="*/ 356008 w 4734761"/>
              <a:gd name="connsiteY1" fmla="*/ 3008764 h 4676455"/>
              <a:gd name="connsiteX2" fmla="*/ 921401 w 4734761"/>
              <a:gd name="connsiteY2" fmla="*/ 3629998 h 4676455"/>
              <a:gd name="connsiteX3" fmla="*/ 1458872 w 4734761"/>
              <a:gd name="connsiteY3" fmla="*/ 3797522 h 4676455"/>
              <a:gd name="connsiteX4" fmla="*/ 1619415 w 4734761"/>
              <a:gd name="connsiteY4" fmla="*/ 4188411 h 4676455"/>
              <a:gd name="connsiteX5" fmla="*/ 1989363 w 4734761"/>
              <a:gd name="connsiteY5" fmla="*/ 4509498 h 4676455"/>
              <a:gd name="connsiteX6" fmla="*/ 2694359 w 4734761"/>
              <a:gd name="connsiteY6" fmla="*/ 4670041 h 4676455"/>
              <a:gd name="connsiteX7" fmla="*/ 3469156 w 4734761"/>
              <a:gd name="connsiteY7" fmla="*/ 4300093 h 4676455"/>
              <a:gd name="connsiteX8" fmla="*/ 3804203 w 4734761"/>
              <a:gd name="connsiteY8" fmla="*/ 4104649 h 4676455"/>
              <a:gd name="connsiteX9" fmla="*/ 3434255 w 4734761"/>
              <a:gd name="connsiteY9" fmla="*/ 3867323 h 4676455"/>
              <a:gd name="connsiteX10" fmla="*/ 3992667 w 4734761"/>
              <a:gd name="connsiteY10" fmla="*/ 3818463 h 4676455"/>
              <a:gd name="connsiteX11" fmla="*/ 4334695 w 4734761"/>
              <a:gd name="connsiteY11" fmla="*/ 3427574 h 4676455"/>
              <a:gd name="connsiteX12" fmla="*/ 4516179 w 4734761"/>
              <a:gd name="connsiteY12" fmla="*/ 3029705 h 4676455"/>
              <a:gd name="connsiteX13" fmla="*/ 4620881 w 4734761"/>
              <a:gd name="connsiteY13" fmla="*/ 2708618 h 4676455"/>
              <a:gd name="connsiteX14" fmla="*/ 4648802 w 4734761"/>
              <a:gd name="connsiteY14" fmla="*/ 2415452 h 4676455"/>
              <a:gd name="connsiteX15" fmla="*/ 4250933 w 4734761"/>
              <a:gd name="connsiteY15" fmla="*/ 2736539 h 4676455"/>
              <a:gd name="connsiteX16" fmla="*/ 4648802 w 4734761"/>
              <a:gd name="connsiteY16" fmla="*/ 2073425 h 4676455"/>
              <a:gd name="connsiteX17" fmla="*/ 4732563 w 4734761"/>
              <a:gd name="connsiteY17" fmla="*/ 1605754 h 4676455"/>
              <a:gd name="connsiteX18" fmla="*/ 4599941 w 4734761"/>
              <a:gd name="connsiteY18" fmla="*/ 1389370 h 4676455"/>
              <a:gd name="connsiteX19" fmla="*/ 4362615 w 4734761"/>
              <a:gd name="connsiteY19" fmla="*/ 1619715 h 4676455"/>
              <a:gd name="connsiteX20" fmla="*/ 4606921 w 4734761"/>
              <a:gd name="connsiteY20" fmla="*/ 1186945 h 4676455"/>
              <a:gd name="connsiteX21" fmla="*/ 4516179 w 4734761"/>
              <a:gd name="connsiteY21" fmla="*/ 663434 h 4676455"/>
              <a:gd name="connsiteX22" fmla="*/ 4383556 w 4734761"/>
              <a:gd name="connsiteY22" fmla="*/ 279525 h 4676455"/>
              <a:gd name="connsiteX23" fmla="*/ 4446377 w 4734761"/>
              <a:gd name="connsiteY23" fmla="*/ 49180 h 4676455"/>
              <a:gd name="connsiteX24" fmla="*/ 4216032 w 4734761"/>
              <a:gd name="connsiteY24" fmla="*/ 56160 h 4676455"/>
              <a:gd name="connsiteX25" fmla="*/ 3727421 w 4734761"/>
              <a:gd name="connsiteY25" fmla="*/ 49180 h 4676455"/>
              <a:gd name="connsiteX26" fmla="*/ 3427275 w 4734761"/>
              <a:gd name="connsiteY26" fmla="*/ 105021 h 4676455"/>
              <a:gd name="connsiteX27" fmla="*/ 3238811 w 4734761"/>
              <a:gd name="connsiteY27" fmla="*/ 237644 h 4676455"/>
              <a:gd name="connsiteX28" fmla="*/ 3106188 w 4734761"/>
              <a:gd name="connsiteY28" fmla="*/ 530811 h 4676455"/>
              <a:gd name="connsiteX29" fmla="*/ 2966585 w 4734761"/>
              <a:gd name="connsiteY29" fmla="*/ 467989 h 4676455"/>
              <a:gd name="connsiteX30" fmla="*/ 3189950 w 4734761"/>
              <a:gd name="connsiteY30" fmla="*/ 146902 h 4676455"/>
              <a:gd name="connsiteX31" fmla="*/ 3169009 w 4734761"/>
              <a:gd name="connsiteY31" fmla="*/ 319 h 4676455"/>
              <a:gd name="connsiteX32" fmla="*/ 2505895 w 4734761"/>
              <a:gd name="connsiteY32" fmla="*/ 181803 h 4676455"/>
              <a:gd name="connsiteX33" fmla="*/ 2268570 w 4734761"/>
              <a:gd name="connsiteY33" fmla="*/ 328386 h 4676455"/>
              <a:gd name="connsiteX34" fmla="*/ 2205748 w 4734761"/>
              <a:gd name="connsiteY34" fmla="*/ 614573 h 4676455"/>
              <a:gd name="connsiteX35" fmla="*/ 2191788 w 4734761"/>
              <a:gd name="connsiteY35" fmla="*/ 1005461 h 4676455"/>
              <a:gd name="connsiteX36" fmla="*/ 2080105 w 4734761"/>
              <a:gd name="connsiteY36" fmla="*/ 747196 h 4676455"/>
              <a:gd name="connsiteX37" fmla="*/ 2094066 w 4734761"/>
              <a:gd name="connsiteY37" fmla="*/ 502890 h 4676455"/>
              <a:gd name="connsiteX38" fmla="*/ 2080105 w 4734761"/>
              <a:gd name="connsiteY38" fmla="*/ 377247 h 4676455"/>
              <a:gd name="connsiteX39" fmla="*/ 1647336 w 4734761"/>
              <a:gd name="connsiteY39" fmla="*/ 509870 h 4676455"/>
              <a:gd name="connsiteX40" fmla="*/ 1340209 w 4734761"/>
              <a:gd name="connsiteY40" fmla="*/ 698334 h 4676455"/>
              <a:gd name="connsiteX41" fmla="*/ 1102884 w 4734761"/>
              <a:gd name="connsiteY41" fmla="*/ 1040362 h 4676455"/>
              <a:gd name="connsiteX42" fmla="*/ 942341 w 4734761"/>
              <a:gd name="connsiteY42" fmla="*/ 1298628 h 4676455"/>
              <a:gd name="connsiteX43" fmla="*/ 914420 w 4734761"/>
              <a:gd name="connsiteY43" fmla="*/ 1598774 h 4676455"/>
              <a:gd name="connsiteX44" fmla="*/ 1081944 w 4734761"/>
              <a:gd name="connsiteY44" fmla="*/ 1954762 h 4676455"/>
              <a:gd name="connsiteX45" fmla="*/ 1019122 w 4734761"/>
              <a:gd name="connsiteY45" fmla="*/ 2017583 h 4676455"/>
              <a:gd name="connsiteX46" fmla="*/ 872539 w 4734761"/>
              <a:gd name="connsiteY46" fmla="*/ 1605754 h 4676455"/>
              <a:gd name="connsiteX47" fmla="*/ 795757 w 4734761"/>
              <a:gd name="connsiteY47" fmla="*/ 1445211 h 4676455"/>
              <a:gd name="connsiteX48" fmla="*/ 607293 w 4734761"/>
              <a:gd name="connsiteY48" fmla="*/ 1724417 h 4676455"/>
              <a:gd name="connsiteX49" fmla="*/ 369968 w 4734761"/>
              <a:gd name="connsiteY49" fmla="*/ 2031543 h 4676455"/>
              <a:gd name="connsiteX50" fmla="*/ 20 w 4734761"/>
              <a:gd name="connsiteY50" fmla="*/ 1822139 h 4676455"/>
              <a:gd name="connsiteX0" fmla="*/ 11880 w 4446474"/>
              <a:gd name="connsiteY0" fmla="*/ 2527134 h 4676455"/>
              <a:gd name="connsiteX1" fmla="*/ 67721 w 4446474"/>
              <a:gd name="connsiteY1" fmla="*/ 3008764 h 4676455"/>
              <a:gd name="connsiteX2" fmla="*/ 633114 w 4446474"/>
              <a:gd name="connsiteY2" fmla="*/ 3629998 h 4676455"/>
              <a:gd name="connsiteX3" fmla="*/ 1170585 w 4446474"/>
              <a:gd name="connsiteY3" fmla="*/ 3797522 h 4676455"/>
              <a:gd name="connsiteX4" fmla="*/ 1331128 w 4446474"/>
              <a:gd name="connsiteY4" fmla="*/ 4188411 h 4676455"/>
              <a:gd name="connsiteX5" fmla="*/ 1701076 w 4446474"/>
              <a:gd name="connsiteY5" fmla="*/ 4509498 h 4676455"/>
              <a:gd name="connsiteX6" fmla="*/ 2406072 w 4446474"/>
              <a:gd name="connsiteY6" fmla="*/ 4670041 h 4676455"/>
              <a:gd name="connsiteX7" fmla="*/ 3180869 w 4446474"/>
              <a:gd name="connsiteY7" fmla="*/ 4300093 h 4676455"/>
              <a:gd name="connsiteX8" fmla="*/ 3515916 w 4446474"/>
              <a:gd name="connsiteY8" fmla="*/ 4104649 h 4676455"/>
              <a:gd name="connsiteX9" fmla="*/ 3145968 w 4446474"/>
              <a:gd name="connsiteY9" fmla="*/ 3867323 h 4676455"/>
              <a:gd name="connsiteX10" fmla="*/ 3704380 w 4446474"/>
              <a:gd name="connsiteY10" fmla="*/ 3818463 h 4676455"/>
              <a:gd name="connsiteX11" fmla="*/ 4046408 w 4446474"/>
              <a:gd name="connsiteY11" fmla="*/ 3427574 h 4676455"/>
              <a:gd name="connsiteX12" fmla="*/ 4227892 w 4446474"/>
              <a:gd name="connsiteY12" fmla="*/ 3029705 h 4676455"/>
              <a:gd name="connsiteX13" fmla="*/ 4332594 w 4446474"/>
              <a:gd name="connsiteY13" fmla="*/ 2708618 h 4676455"/>
              <a:gd name="connsiteX14" fmla="*/ 4360515 w 4446474"/>
              <a:gd name="connsiteY14" fmla="*/ 2415452 h 4676455"/>
              <a:gd name="connsiteX15" fmla="*/ 3962646 w 4446474"/>
              <a:gd name="connsiteY15" fmla="*/ 2736539 h 4676455"/>
              <a:gd name="connsiteX16" fmla="*/ 4360515 w 4446474"/>
              <a:gd name="connsiteY16" fmla="*/ 2073425 h 4676455"/>
              <a:gd name="connsiteX17" fmla="*/ 4444276 w 4446474"/>
              <a:gd name="connsiteY17" fmla="*/ 1605754 h 4676455"/>
              <a:gd name="connsiteX18" fmla="*/ 4311654 w 4446474"/>
              <a:gd name="connsiteY18" fmla="*/ 1389370 h 4676455"/>
              <a:gd name="connsiteX19" fmla="*/ 4074328 w 4446474"/>
              <a:gd name="connsiteY19" fmla="*/ 1619715 h 4676455"/>
              <a:gd name="connsiteX20" fmla="*/ 4318634 w 4446474"/>
              <a:gd name="connsiteY20" fmla="*/ 1186945 h 4676455"/>
              <a:gd name="connsiteX21" fmla="*/ 4227892 w 4446474"/>
              <a:gd name="connsiteY21" fmla="*/ 663434 h 4676455"/>
              <a:gd name="connsiteX22" fmla="*/ 4095269 w 4446474"/>
              <a:gd name="connsiteY22" fmla="*/ 279525 h 4676455"/>
              <a:gd name="connsiteX23" fmla="*/ 4158090 w 4446474"/>
              <a:gd name="connsiteY23" fmla="*/ 49180 h 4676455"/>
              <a:gd name="connsiteX24" fmla="*/ 3927745 w 4446474"/>
              <a:gd name="connsiteY24" fmla="*/ 56160 h 4676455"/>
              <a:gd name="connsiteX25" fmla="*/ 3439134 w 4446474"/>
              <a:gd name="connsiteY25" fmla="*/ 49180 h 4676455"/>
              <a:gd name="connsiteX26" fmla="*/ 3138988 w 4446474"/>
              <a:gd name="connsiteY26" fmla="*/ 105021 h 4676455"/>
              <a:gd name="connsiteX27" fmla="*/ 2950524 w 4446474"/>
              <a:gd name="connsiteY27" fmla="*/ 237644 h 4676455"/>
              <a:gd name="connsiteX28" fmla="*/ 2817901 w 4446474"/>
              <a:gd name="connsiteY28" fmla="*/ 530811 h 4676455"/>
              <a:gd name="connsiteX29" fmla="*/ 2678298 w 4446474"/>
              <a:gd name="connsiteY29" fmla="*/ 467989 h 4676455"/>
              <a:gd name="connsiteX30" fmla="*/ 2901663 w 4446474"/>
              <a:gd name="connsiteY30" fmla="*/ 146902 h 4676455"/>
              <a:gd name="connsiteX31" fmla="*/ 2880722 w 4446474"/>
              <a:gd name="connsiteY31" fmla="*/ 319 h 4676455"/>
              <a:gd name="connsiteX32" fmla="*/ 2217608 w 4446474"/>
              <a:gd name="connsiteY32" fmla="*/ 181803 h 4676455"/>
              <a:gd name="connsiteX33" fmla="*/ 1980283 w 4446474"/>
              <a:gd name="connsiteY33" fmla="*/ 328386 h 4676455"/>
              <a:gd name="connsiteX34" fmla="*/ 1917461 w 4446474"/>
              <a:gd name="connsiteY34" fmla="*/ 614573 h 4676455"/>
              <a:gd name="connsiteX35" fmla="*/ 1903501 w 4446474"/>
              <a:gd name="connsiteY35" fmla="*/ 1005461 h 4676455"/>
              <a:gd name="connsiteX36" fmla="*/ 1791818 w 4446474"/>
              <a:gd name="connsiteY36" fmla="*/ 747196 h 4676455"/>
              <a:gd name="connsiteX37" fmla="*/ 1805779 w 4446474"/>
              <a:gd name="connsiteY37" fmla="*/ 502890 h 4676455"/>
              <a:gd name="connsiteX38" fmla="*/ 1791818 w 4446474"/>
              <a:gd name="connsiteY38" fmla="*/ 377247 h 4676455"/>
              <a:gd name="connsiteX39" fmla="*/ 1359049 w 4446474"/>
              <a:gd name="connsiteY39" fmla="*/ 509870 h 4676455"/>
              <a:gd name="connsiteX40" fmla="*/ 1051922 w 4446474"/>
              <a:gd name="connsiteY40" fmla="*/ 698334 h 4676455"/>
              <a:gd name="connsiteX41" fmla="*/ 814597 w 4446474"/>
              <a:gd name="connsiteY41" fmla="*/ 1040362 h 4676455"/>
              <a:gd name="connsiteX42" fmla="*/ 654054 w 4446474"/>
              <a:gd name="connsiteY42" fmla="*/ 1298628 h 4676455"/>
              <a:gd name="connsiteX43" fmla="*/ 626133 w 4446474"/>
              <a:gd name="connsiteY43" fmla="*/ 1598774 h 4676455"/>
              <a:gd name="connsiteX44" fmla="*/ 793657 w 4446474"/>
              <a:gd name="connsiteY44" fmla="*/ 1954762 h 4676455"/>
              <a:gd name="connsiteX45" fmla="*/ 730835 w 4446474"/>
              <a:gd name="connsiteY45" fmla="*/ 2017583 h 4676455"/>
              <a:gd name="connsiteX46" fmla="*/ 584252 w 4446474"/>
              <a:gd name="connsiteY46" fmla="*/ 1605754 h 4676455"/>
              <a:gd name="connsiteX47" fmla="*/ 507470 w 4446474"/>
              <a:gd name="connsiteY47" fmla="*/ 1445211 h 4676455"/>
              <a:gd name="connsiteX48" fmla="*/ 319006 w 4446474"/>
              <a:gd name="connsiteY48" fmla="*/ 1724417 h 4676455"/>
              <a:gd name="connsiteX49" fmla="*/ 81681 w 4446474"/>
              <a:gd name="connsiteY49" fmla="*/ 2031543 h 4676455"/>
              <a:gd name="connsiteX50" fmla="*/ 11880 w 4446474"/>
              <a:gd name="connsiteY50" fmla="*/ 2527134 h 4676455"/>
              <a:gd name="connsiteX0" fmla="*/ 29326 w 4429019"/>
              <a:gd name="connsiteY0" fmla="*/ 2520154 h 4676455"/>
              <a:gd name="connsiteX1" fmla="*/ 50266 w 4429019"/>
              <a:gd name="connsiteY1" fmla="*/ 3008764 h 4676455"/>
              <a:gd name="connsiteX2" fmla="*/ 615659 w 4429019"/>
              <a:gd name="connsiteY2" fmla="*/ 3629998 h 4676455"/>
              <a:gd name="connsiteX3" fmla="*/ 1153130 w 4429019"/>
              <a:gd name="connsiteY3" fmla="*/ 3797522 h 4676455"/>
              <a:gd name="connsiteX4" fmla="*/ 1313673 w 4429019"/>
              <a:gd name="connsiteY4" fmla="*/ 4188411 h 4676455"/>
              <a:gd name="connsiteX5" fmla="*/ 1683621 w 4429019"/>
              <a:gd name="connsiteY5" fmla="*/ 4509498 h 4676455"/>
              <a:gd name="connsiteX6" fmla="*/ 2388617 w 4429019"/>
              <a:gd name="connsiteY6" fmla="*/ 4670041 h 4676455"/>
              <a:gd name="connsiteX7" fmla="*/ 3163414 w 4429019"/>
              <a:gd name="connsiteY7" fmla="*/ 4300093 h 4676455"/>
              <a:gd name="connsiteX8" fmla="*/ 3498461 w 4429019"/>
              <a:gd name="connsiteY8" fmla="*/ 4104649 h 4676455"/>
              <a:gd name="connsiteX9" fmla="*/ 3128513 w 4429019"/>
              <a:gd name="connsiteY9" fmla="*/ 3867323 h 4676455"/>
              <a:gd name="connsiteX10" fmla="*/ 3686925 w 4429019"/>
              <a:gd name="connsiteY10" fmla="*/ 3818463 h 4676455"/>
              <a:gd name="connsiteX11" fmla="*/ 4028953 w 4429019"/>
              <a:gd name="connsiteY11" fmla="*/ 3427574 h 4676455"/>
              <a:gd name="connsiteX12" fmla="*/ 4210437 w 4429019"/>
              <a:gd name="connsiteY12" fmla="*/ 3029705 h 4676455"/>
              <a:gd name="connsiteX13" fmla="*/ 4315139 w 4429019"/>
              <a:gd name="connsiteY13" fmla="*/ 2708618 h 4676455"/>
              <a:gd name="connsiteX14" fmla="*/ 4343060 w 4429019"/>
              <a:gd name="connsiteY14" fmla="*/ 2415452 h 4676455"/>
              <a:gd name="connsiteX15" fmla="*/ 3945191 w 4429019"/>
              <a:gd name="connsiteY15" fmla="*/ 2736539 h 4676455"/>
              <a:gd name="connsiteX16" fmla="*/ 4343060 w 4429019"/>
              <a:gd name="connsiteY16" fmla="*/ 2073425 h 4676455"/>
              <a:gd name="connsiteX17" fmla="*/ 4426821 w 4429019"/>
              <a:gd name="connsiteY17" fmla="*/ 1605754 h 4676455"/>
              <a:gd name="connsiteX18" fmla="*/ 4294199 w 4429019"/>
              <a:gd name="connsiteY18" fmla="*/ 1389370 h 4676455"/>
              <a:gd name="connsiteX19" fmla="*/ 4056873 w 4429019"/>
              <a:gd name="connsiteY19" fmla="*/ 1619715 h 4676455"/>
              <a:gd name="connsiteX20" fmla="*/ 4301179 w 4429019"/>
              <a:gd name="connsiteY20" fmla="*/ 1186945 h 4676455"/>
              <a:gd name="connsiteX21" fmla="*/ 4210437 w 4429019"/>
              <a:gd name="connsiteY21" fmla="*/ 663434 h 4676455"/>
              <a:gd name="connsiteX22" fmla="*/ 4077814 w 4429019"/>
              <a:gd name="connsiteY22" fmla="*/ 279525 h 4676455"/>
              <a:gd name="connsiteX23" fmla="*/ 4140635 w 4429019"/>
              <a:gd name="connsiteY23" fmla="*/ 49180 h 4676455"/>
              <a:gd name="connsiteX24" fmla="*/ 3910290 w 4429019"/>
              <a:gd name="connsiteY24" fmla="*/ 56160 h 4676455"/>
              <a:gd name="connsiteX25" fmla="*/ 3421679 w 4429019"/>
              <a:gd name="connsiteY25" fmla="*/ 49180 h 4676455"/>
              <a:gd name="connsiteX26" fmla="*/ 3121533 w 4429019"/>
              <a:gd name="connsiteY26" fmla="*/ 105021 h 4676455"/>
              <a:gd name="connsiteX27" fmla="*/ 2933069 w 4429019"/>
              <a:gd name="connsiteY27" fmla="*/ 237644 h 4676455"/>
              <a:gd name="connsiteX28" fmla="*/ 2800446 w 4429019"/>
              <a:gd name="connsiteY28" fmla="*/ 530811 h 4676455"/>
              <a:gd name="connsiteX29" fmla="*/ 2660843 w 4429019"/>
              <a:gd name="connsiteY29" fmla="*/ 467989 h 4676455"/>
              <a:gd name="connsiteX30" fmla="*/ 2884208 w 4429019"/>
              <a:gd name="connsiteY30" fmla="*/ 146902 h 4676455"/>
              <a:gd name="connsiteX31" fmla="*/ 2863267 w 4429019"/>
              <a:gd name="connsiteY31" fmla="*/ 319 h 4676455"/>
              <a:gd name="connsiteX32" fmla="*/ 2200153 w 4429019"/>
              <a:gd name="connsiteY32" fmla="*/ 181803 h 4676455"/>
              <a:gd name="connsiteX33" fmla="*/ 1962828 w 4429019"/>
              <a:gd name="connsiteY33" fmla="*/ 328386 h 4676455"/>
              <a:gd name="connsiteX34" fmla="*/ 1900006 w 4429019"/>
              <a:gd name="connsiteY34" fmla="*/ 614573 h 4676455"/>
              <a:gd name="connsiteX35" fmla="*/ 1886046 w 4429019"/>
              <a:gd name="connsiteY35" fmla="*/ 1005461 h 4676455"/>
              <a:gd name="connsiteX36" fmla="*/ 1774363 w 4429019"/>
              <a:gd name="connsiteY36" fmla="*/ 747196 h 4676455"/>
              <a:gd name="connsiteX37" fmla="*/ 1788324 w 4429019"/>
              <a:gd name="connsiteY37" fmla="*/ 502890 h 4676455"/>
              <a:gd name="connsiteX38" fmla="*/ 1774363 w 4429019"/>
              <a:gd name="connsiteY38" fmla="*/ 377247 h 4676455"/>
              <a:gd name="connsiteX39" fmla="*/ 1341594 w 4429019"/>
              <a:gd name="connsiteY39" fmla="*/ 509870 h 4676455"/>
              <a:gd name="connsiteX40" fmla="*/ 1034467 w 4429019"/>
              <a:gd name="connsiteY40" fmla="*/ 698334 h 4676455"/>
              <a:gd name="connsiteX41" fmla="*/ 797142 w 4429019"/>
              <a:gd name="connsiteY41" fmla="*/ 1040362 h 4676455"/>
              <a:gd name="connsiteX42" fmla="*/ 636599 w 4429019"/>
              <a:gd name="connsiteY42" fmla="*/ 1298628 h 4676455"/>
              <a:gd name="connsiteX43" fmla="*/ 608678 w 4429019"/>
              <a:gd name="connsiteY43" fmla="*/ 1598774 h 4676455"/>
              <a:gd name="connsiteX44" fmla="*/ 776202 w 4429019"/>
              <a:gd name="connsiteY44" fmla="*/ 1954762 h 4676455"/>
              <a:gd name="connsiteX45" fmla="*/ 713380 w 4429019"/>
              <a:gd name="connsiteY45" fmla="*/ 2017583 h 4676455"/>
              <a:gd name="connsiteX46" fmla="*/ 566797 w 4429019"/>
              <a:gd name="connsiteY46" fmla="*/ 1605754 h 4676455"/>
              <a:gd name="connsiteX47" fmla="*/ 490015 w 4429019"/>
              <a:gd name="connsiteY47" fmla="*/ 1445211 h 4676455"/>
              <a:gd name="connsiteX48" fmla="*/ 301551 w 4429019"/>
              <a:gd name="connsiteY48" fmla="*/ 1724417 h 4676455"/>
              <a:gd name="connsiteX49" fmla="*/ 64226 w 4429019"/>
              <a:gd name="connsiteY49" fmla="*/ 2031543 h 4676455"/>
              <a:gd name="connsiteX50" fmla="*/ 29326 w 4429019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4060291 w 4432437"/>
              <a:gd name="connsiteY19" fmla="*/ 1619715 h 4676455"/>
              <a:gd name="connsiteX20" fmla="*/ 4304597 w 4432437"/>
              <a:gd name="connsiteY20" fmla="*/ 1186945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3976529 w 4432437"/>
              <a:gd name="connsiteY19" fmla="*/ 1563874 h 4676455"/>
              <a:gd name="connsiteX20" fmla="*/ 4304597 w 4432437"/>
              <a:gd name="connsiteY20" fmla="*/ 1186945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3976529 w 4432437"/>
              <a:gd name="connsiteY19" fmla="*/ 1563874 h 4676455"/>
              <a:gd name="connsiteX20" fmla="*/ 4227815 w 4432437"/>
              <a:gd name="connsiteY20" fmla="*/ 1082243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3976529 w 4430239"/>
              <a:gd name="connsiteY19" fmla="*/ 1563874 h 4676455"/>
              <a:gd name="connsiteX20" fmla="*/ 4227815 w 4430239"/>
              <a:gd name="connsiteY20" fmla="*/ 1082243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4081231 w 4430239"/>
              <a:gd name="connsiteY19" fmla="*/ 1466152 h 4676455"/>
              <a:gd name="connsiteX20" fmla="*/ 4227815 w 4430239"/>
              <a:gd name="connsiteY20" fmla="*/ 1082243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4081231 w 4430239"/>
              <a:gd name="connsiteY19" fmla="*/ 1466152 h 4676455"/>
              <a:gd name="connsiteX20" fmla="*/ 4325537 w 4430239"/>
              <a:gd name="connsiteY20" fmla="*/ 1152045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430239" h="4676455">
                <a:moveTo>
                  <a:pt x="32744" y="2520154"/>
                </a:moveTo>
                <a:cubicBezTo>
                  <a:pt x="18784" y="2684187"/>
                  <a:pt x="-44038" y="2823790"/>
                  <a:pt x="53684" y="3008764"/>
                </a:cubicBezTo>
                <a:cubicBezTo>
                  <a:pt x="151406" y="3193738"/>
                  <a:pt x="435266" y="3498538"/>
                  <a:pt x="619077" y="3629998"/>
                </a:cubicBezTo>
                <a:cubicBezTo>
                  <a:pt x="802888" y="3761458"/>
                  <a:pt x="1040212" y="3704453"/>
                  <a:pt x="1156548" y="3797522"/>
                </a:cubicBezTo>
                <a:cubicBezTo>
                  <a:pt x="1272884" y="3890591"/>
                  <a:pt x="1228676" y="4069748"/>
                  <a:pt x="1317091" y="4188411"/>
                </a:cubicBezTo>
                <a:cubicBezTo>
                  <a:pt x="1405506" y="4307074"/>
                  <a:pt x="1507882" y="4429226"/>
                  <a:pt x="1687039" y="4509498"/>
                </a:cubicBezTo>
                <a:cubicBezTo>
                  <a:pt x="1866196" y="4589770"/>
                  <a:pt x="2145403" y="4704942"/>
                  <a:pt x="2392035" y="4670041"/>
                </a:cubicBezTo>
                <a:cubicBezTo>
                  <a:pt x="2638667" y="4635140"/>
                  <a:pt x="2981858" y="4394325"/>
                  <a:pt x="3166832" y="4300093"/>
                </a:cubicBezTo>
                <a:cubicBezTo>
                  <a:pt x="3351806" y="4205861"/>
                  <a:pt x="3507696" y="4176777"/>
                  <a:pt x="3501879" y="4104649"/>
                </a:cubicBezTo>
                <a:cubicBezTo>
                  <a:pt x="3496062" y="4032521"/>
                  <a:pt x="3100520" y="3915021"/>
                  <a:pt x="3131931" y="3867323"/>
                </a:cubicBezTo>
                <a:cubicBezTo>
                  <a:pt x="3163342" y="3819625"/>
                  <a:pt x="3540270" y="3891755"/>
                  <a:pt x="3690343" y="3818463"/>
                </a:cubicBezTo>
                <a:cubicBezTo>
                  <a:pt x="3840416" y="3745172"/>
                  <a:pt x="3945119" y="3559034"/>
                  <a:pt x="4032371" y="3427574"/>
                </a:cubicBezTo>
                <a:cubicBezTo>
                  <a:pt x="4119623" y="3296114"/>
                  <a:pt x="4166157" y="3149531"/>
                  <a:pt x="4213855" y="3029705"/>
                </a:cubicBezTo>
                <a:cubicBezTo>
                  <a:pt x="4261553" y="2909879"/>
                  <a:pt x="4296453" y="2810993"/>
                  <a:pt x="4318557" y="2708618"/>
                </a:cubicBezTo>
                <a:cubicBezTo>
                  <a:pt x="4340661" y="2606243"/>
                  <a:pt x="4408136" y="2410799"/>
                  <a:pt x="4346478" y="2415452"/>
                </a:cubicBezTo>
                <a:cubicBezTo>
                  <a:pt x="4284820" y="2420105"/>
                  <a:pt x="3948609" y="2793543"/>
                  <a:pt x="3948609" y="2736539"/>
                </a:cubicBezTo>
                <a:cubicBezTo>
                  <a:pt x="3948609" y="2679535"/>
                  <a:pt x="4266206" y="2261889"/>
                  <a:pt x="4346478" y="2073425"/>
                </a:cubicBezTo>
                <a:cubicBezTo>
                  <a:pt x="4426750" y="1884961"/>
                  <a:pt x="4430239" y="1708129"/>
                  <a:pt x="4430239" y="1605754"/>
                </a:cubicBezTo>
                <a:cubicBezTo>
                  <a:pt x="4430239" y="1503379"/>
                  <a:pt x="4404646" y="1482439"/>
                  <a:pt x="4346478" y="1459172"/>
                </a:cubicBezTo>
                <a:cubicBezTo>
                  <a:pt x="4288310" y="1435905"/>
                  <a:pt x="4084721" y="1517340"/>
                  <a:pt x="4081231" y="1466152"/>
                </a:cubicBezTo>
                <a:cubicBezTo>
                  <a:pt x="4077741" y="1414964"/>
                  <a:pt x="4303433" y="1285831"/>
                  <a:pt x="4325537" y="1152045"/>
                </a:cubicBezTo>
                <a:cubicBezTo>
                  <a:pt x="4347641" y="1018259"/>
                  <a:pt x="4254573" y="808854"/>
                  <a:pt x="4213855" y="663434"/>
                </a:cubicBezTo>
                <a:cubicBezTo>
                  <a:pt x="4173138" y="518014"/>
                  <a:pt x="4092866" y="381901"/>
                  <a:pt x="4081232" y="279525"/>
                </a:cubicBezTo>
                <a:cubicBezTo>
                  <a:pt x="4069598" y="177149"/>
                  <a:pt x="4171974" y="86407"/>
                  <a:pt x="4144053" y="49180"/>
                </a:cubicBezTo>
                <a:cubicBezTo>
                  <a:pt x="4116132" y="11953"/>
                  <a:pt x="4033534" y="56160"/>
                  <a:pt x="3913708" y="56160"/>
                </a:cubicBezTo>
                <a:cubicBezTo>
                  <a:pt x="3793882" y="56160"/>
                  <a:pt x="3556556" y="41037"/>
                  <a:pt x="3425097" y="49180"/>
                </a:cubicBezTo>
                <a:cubicBezTo>
                  <a:pt x="3293638" y="57323"/>
                  <a:pt x="3206386" y="73610"/>
                  <a:pt x="3124951" y="105021"/>
                </a:cubicBezTo>
                <a:cubicBezTo>
                  <a:pt x="3043516" y="136432"/>
                  <a:pt x="2990001" y="166679"/>
                  <a:pt x="2936487" y="237644"/>
                </a:cubicBezTo>
                <a:cubicBezTo>
                  <a:pt x="2882973" y="308609"/>
                  <a:pt x="2849235" y="492420"/>
                  <a:pt x="2803864" y="530811"/>
                </a:cubicBezTo>
                <a:cubicBezTo>
                  <a:pt x="2758493" y="569202"/>
                  <a:pt x="2650301" y="531974"/>
                  <a:pt x="2664261" y="467989"/>
                </a:cubicBezTo>
                <a:cubicBezTo>
                  <a:pt x="2678221" y="404004"/>
                  <a:pt x="2853889" y="224847"/>
                  <a:pt x="2887626" y="146902"/>
                </a:cubicBezTo>
                <a:cubicBezTo>
                  <a:pt x="2921363" y="68957"/>
                  <a:pt x="2980694" y="-5498"/>
                  <a:pt x="2866685" y="319"/>
                </a:cubicBezTo>
                <a:cubicBezTo>
                  <a:pt x="2752676" y="6136"/>
                  <a:pt x="2353644" y="127125"/>
                  <a:pt x="2203571" y="181803"/>
                </a:cubicBezTo>
                <a:cubicBezTo>
                  <a:pt x="2053498" y="236481"/>
                  <a:pt x="2016270" y="256258"/>
                  <a:pt x="1966246" y="328386"/>
                </a:cubicBezTo>
                <a:cubicBezTo>
                  <a:pt x="1916222" y="400514"/>
                  <a:pt x="1916221" y="501727"/>
                  <a:pt x="1903424" y="614573"/>
                </a:cubicBezTo>
                <a:cubicBezTo>
                  <a:pt x="1890627" y="727419"/>
                  <a:pt x="1910404" y="983357"/>
                  <a:pt x="1889464" y="1005461"/>
                </a:cubicBezTo>
                <a:cubicBezTo>
                  <a:pt x="1868524" y="1027565"/>
                  <a:pt x="1794068" y="830958"/>
                  <a:pt x="1777781" y="747196"/>
                </a:cubicBezTo>
                <a:cubicBezTo>
                  <a:pt x="1761494" y="663434"/>
                  <a:pt x="1791742" y="564548"/>
                  <a:pt x="1791742" y="502890"/>
                </a:cubicBezTo>
                <a:cubicBezTo>
                  <a:pt x="1791742" y="441232"/>
                  <a:pt x="1852236" y="376084"/>
                  <a:pt x="1777781" y="377247"/>
                </a:cubicBezTo>
                <a:cubicBezTo>
                  <a:pt x="1703326" y="378410"/>
                  <a:pt x="1468328" y="456355"/>
                  <a:pt x="1345012" y="509870"/>
                </a:cubicBezTo>
                <a:cubicBezTo>
                  <a:pt x="1221696" y="563385"/>
                  <a:pt x="1128627" y="609919"/>
                  <a:pt x="1037885" y="698334"/>
                </a:cubicBezTo>
                <a:cubicBezTo>
                  <a:pt x="947143" y="786749"/>
                  <a:pt x="866871" y="940313"/>
                  <a:pt x="800560" y="1040362"/>
                </a:cubicBezTo>
                <a:cubicBezTo>
                  <a:pt x="734249" y="1140411"/>
                  <a:pt x="671428" y="1205559"/>
                  <a:pt x="640017" y="1298628"/>
                </a:cubicBezTo>
                <a:cubicBezTo>
                  <a:pt x="608606" y="1391697"/>
                  <a:pt x="588829" y="1489418"/>
                  <a:pt x="612096" y="1598774"/>
                </a:cubicBezTo>
                <a:cubicBezTo>
                  <a:pt x="635363" y="1708130"/>
                  <a:pt x="762170" y="1884961"/>
                  <a:pt x="779620" y="1954762"/>
                </a:cubicBezTo>
                <a:cubicBezTo>
                  <a:pt x="797070" y="2024563"/>
                  <a:pt x="751699" y="2075751"/>
                  <a:pt x="716798" y="2017583"/>
                </a:cubicBezTo>
                <a:cubicBezTo>
                  <a:pt x="681897" y="1959415"/>
                  <a:pt x="607442" y="1701149"/>
                  <a:pt x="570215" y="1605754"/>
                </a:cubicBezTo>
                <a:cubicBezTo>
                  <a:pt x="532988" y="1510359"/>
                  <a:pt x="537641" y="1425434"/>
                  <a:pt x="493433" y="1445211"/>
                </a:cubicBezTo>
                <a:cubicBezTo>
                  <a:pt x="449225" y="1464988"/>
                  <a:pt x="375934" y="1627858"/>
                  <a:pt x="304969" y="1724417"/>
                </a:cubicBezTo>
                <a:cubicBezTo>
                  <a:pt x="234004" y="1820976"/>
                  <a:pt x="182816" y="1891940"/>
                  <a:pt x="137445" y="2024563"/>
                </a:cubicBezTo>
                <a:cubicBezTo>
                  <a:pt x="92074" y="2157186"/>
                  <a:pt x="46704" y="2356121"/>
                  <a:pt x="32744" y="2520154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96589FBF-C7EB-57C2-20A2-BD1EFEAD9DC2}"/>
              </a:ext>
            </a:extLst>
          </p:cNvPr>
          <p:cNvSpPr/>
          <p:nvPr/>
        </p:nvSpPr>
        <p:spPr>
          <a:xfrm>
            <a:off x="8565027" y="1363096"/>
            <a:ext cx="1890863" cy="1750407"/>
          </a:xfrm>
          <a:custGeom>
            <a:avLst/>
            <a:gdLst>
              <a:gd name="connsiteX0" fmla="*/ 1829581 w 1890863"/>
              <a:gd name="connsiteY0" fmla="*/ 64884 h 1750407"/>
              <a:gd name="connsiteX1" fmla="*/ 958724 w 1890863"/>
              <a:gd name="connsiteY1" fmla="*/ 623684 h 1750407"/>
              <a:gd name="connsiteX2" fmla="*/ 218496 w 1890863"/>
              <a:gd name="connsiteY2" fmla="*/ 1596141 h 1750407"/>
              <a:gd name="connsiteX3" fmla="*/ 22553 w 1890863"/>
              <a:gd name="connsiteY3" fmla="*/ 1668712 h 1750407"/>
              <a:gd name="connsiteX4" fmla="*/ 653924 w 1890863"/>
              <a:gd name="connsiteY4" fmla="*/ 805112 h 1750407"/>
              <a:gd name="connsiteX5" fmla="*/ 1154667 w 1890863"/>
              <a:gd name="connsiteY5" fmla="*/ 326141 h 1750407"/>
              <a:gd name="connsiteX6" fmla="*/ 1742496 w 1890863"/>
              <a:gd name="connsiteY6" fmla="*/ 43112 h 1750407"/>
              <a:gd name="connsiteX7" fmla="*/ 1829581 w 1890863"/>
              <a:gd name="connsiteY7" fmla="*/ 64884 h 17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0863" h="1750407">
                <a:moveTo>
                  <a:pt x="1829581" y="64884"/>
                </a:moveTo>
                <a:cubicBezTo>
                  <a:pt x="1698952" y="161646"/>
                  <a:pt x="1227238" y="368475"/>
                  <a:pt x="958724" y="623684"/>
                </a:cubicBezTo>
                <a:cubicBezTo>
                  <a:pt x="690210" y="878893"/>
                  <a:pt x="374524" y="1421970"/>
                  <a:pt x="218496" y="1596141"/>
                </a:cubicBezTo>
                <a:cubicBezTo>
                  <a:pt x="62467" y="1770312"/>
                  <a:pt x="-50018" y="1800550"/>
                  <a:pt x="22553" y="1668712"/>
                </a:cubicBezTo>
                <a:cubicBezTo>
                  <a:pt x="95124" y="1536874"/>
                  <a:pt x="465238" y="1028874"/>
                  <a:pt x="653924" y="805112"/>
                </a:cubicBezTo>
                <a:cubicBezTo>
                  <a:pt x="842610" y="581350"/>
                  <a:pt x="973238" y="453141"/>
                  <a:pt x="1154667" y="326141"/>
                </a:cubicBezTo>
                <a:cubicBezTo>
                  <a:pt x="1336096" y="199141"/>
                  <a:pt x="1626382" y="90284"/>
                  <a:pt x="1742496" y="43112"/>
                </a:cubicBezTo>
                <a:cubicBezTo>
                  <a:pt x="1858610" y="-4060"/>
                  <a:pt x="1960210" y="-31878"/>
                  <a:pt x="1829581" y="64884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91BC70-B5BC-5883-CFF0-C37F1260621F}"/>
              </a:ext>
            </a:extLst>
          </p:cNvPr>
          <p:cNvSpPr txBox="1"/>
          <p:nvPr/>
        </p:nvSpPr>
        <p:spPr>
          <a:xfrm>
            <a:off x="179904" y="4891971"/>
            <a:ext cx="6241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highlight>
                  <a:srgbClr val="00B050"/>
                </a:highlight>
                <a:latin typeface="Arial Black" panose="020B0A04020102020204" pitchFamily="34" charset="0"/>
              </a:rPr>
              <a:t>Согласовано с институтами разработки космической, сублимированной еды</a:t>
            </a:r>
          </a:p>
        </p:txBody>
      </p:sp>
    </p:spTree>
    <p:extLst>
      <p:ext uri="{BB962C8B-B14F-4D97-AF65-F5344CB8AC3E}">
        <p14:creationId xmlns:p14="http://schemas.microsoft.com/office/powerpoint/2010/main" val="2374616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Изображение выглядит как Графика, круг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527BFC56-42D5-3F57-5F6E-7250E93B9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33" y="1522637"/>
            <a:ext cx="4396789" cy="44028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E2AC0-ADAF-696D-ECB2-9F6698B5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2263">
            <a:off x="249507" y="279485"/>
            <a:ext cx="2498313" cy="1325563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tx1"/>
                </a:solidFill>
                <a:highlight>
                  <a:srgbClr val="00B050"/>
                </a:highlight>
                <a:latin typeface="Arial Black" panose="020B0A04020102020204" pitchFamily="34" charset="0"/>
              </a:rPr>
              <a:t>Рынок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F5C92A-59A2-2AE4-B587-895CABB2105E}"/>
              </a:ext>
            </a:extLst>
          </p:cNvPr>
          <p:cNvSpPr txBox="1"/>
          <p:nvPr/>
        </p:nvSpPr>
        <p:spPr>
          <a:xfrm>
            <a:off x="9270193" y="1574498"/>
            <a:ext cx="66882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A51922E-D555-AC7A-5884-ABC6C774CB82}"/>
              </a:ext>
            </a:extLst>
          </p:cNvPr>
          <p:cNvSpPr txBox="1">
            <a:spLocks/>
          </p:cNvSpPr>
          <p:nvPr/>
        </p:nvSpPr>
        <p:spPr>
          <a:xfrm>
            <a:off x="206695" y="1916243"/>
            <a:ext cx="4672432" cy="4449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Потребители нашей продукции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i="1" dirty="0">
                <a:highlight>
                  <a:srgbClr val="00B050"/>
                </a:highlight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Путешественники</a:t>
            </a:r>
          </a:p>
          <a:p>
            <a:endParaRPr lang="ru-RU" sz="2400" b="1" i="1" dirty="0">
              <a:highlight>
                <a:srgbClr val="00B050"/>
              </a:highlight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i="1" dirty="0">
                <a:highlight>
                  <a:srgbClr val="00B050"/>
                </a:highlight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Работники</a:t>
            </a:r>
          </a:p>
          <a:p>
            <a:endParaRPr lang="ru-RU" sz="2400" b="1" i="1" dirty="0">
              <a:highlight>
                <a:srgbClr val="00B050"/>
              </a:highlight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i="1" dirty="0">
                <a:highlight>
                  <a:srgbClr val="00B050"/>
                </a:highlight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Спортсмены</a:t>
            </a:r>
          </a:p>
          <a:p>
            <a:endParaRPr lang="ru-RU" sz="2400" b="1" i="1" dirty="0">
              <a:highlight>
                <a:srgbClr val="00B050"/>
              </a:highlight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i="1" dirty="0">
                <a:highlight>
                  <a:srgbClr val="00B050"/>
                </a:highlight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Туристы</a:t>
            </a:r>
          </a:p>
          <a:p>
            <a:endParaRPr lang="ru-RU" sz="2400" b="1" i="1" dirty="0">
              <a:highlight>
                <a:srgbClr val="00B050"/>
              </a:highlight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i="1" dirty="0">
                <a:highlight>
                  <a:srgbClr val="00B050"/>
                </a:highlight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Студенты</a:t>
            </a:r>
          </a:p>
          <a:p>
            <a:endParaRPr lang="ru-RU" sz="2400" b="1" i="1" dirty="0">
              <a:highlight>
                <a:srgbClr val="00B050"/>
              </a:highlight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i="1" dirty="0">
                <a:highlight>
                  <a:srgbClr val="00B050"/>
                </a:highlight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Геологи</a:t>
            </a:r>
          </a:p>
          <a:p>
            <a:endParaRPr lang="ru-RU" sz="2400" b="1" i="1" dirty="0">
              <a:highlight>
                <a:srgbClr val="00B050"/>
              </a:highlight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i="1" dirty="0">
                <a:highlight>
                  <a:srgbClr val="00B050"/>
                </a:highlight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Исследователи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CDDC49-B7EE-7C4E-9290-B91E995E4C9B}"/>
              </a:ext>
            </a:extLst>
          </p:cNvPr>
          <p:cNvSpPr txBox="1"/>
          <p:nvPr/>
        </p:nvSpPr>
        <p:spPr>
          <a:xfrm>
            <a:off x="6006558" y="666160"/>
            <a:ext cx="32306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00B050"/>
                </a:solidFill>
              </a:rPr>
              <a:t>Жители города Севастополь</a:t>
            </a:r>
            <a:endParaRPr lang="ru-RU" sz="18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2E0BB7-3F47-B05E-7137-1C8F3E15758E}"/>
              </a:ext>
            </a:extLst>
          </p:cNvPr>
          <p:cNvSpPr txBox="1"/>
          <p:nvPr/>
        </p:nvSpPr>
        <p:spPr>
          <a:xfrm>
            <a:off x="6029522" y="5088043"/>
            <a:ext cx="1907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>
                <a:solidFill>
                  <a:srgbClr val="93E72C"/>
                </a:solidFill>
              </a:rPr>
              <a:t>Спортсмены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165DDA-EFA2-C758-0410-A7E82CA05515}"/>
              </a:ext>
            </a:extLst>
          </p:cNvPr>
          <p:cNvSpPr txBox="1"/>
          <p:nvPr/>
        </p:nvSpPr>
        <p:spPr>
          <a:xfrm>
            <a:off x="6006558" y="2967335"/>
            <a:ext cx="1907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>
                <a:solidFill>
                  <a:srgbClr val="11740D"/>
                </a:solidFill>
              </a:rPr>
              <a:t>Туристы БСТ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BB060-884B-D1B6-9F3E-1D707039A077}"/>
              </a:ext>
            </a:extLst>
          </p:cNvPr>
          <p:cNvSpPr txBox="1"/>
          <p:nvPr/>
        </p:nvSpPr>
        <p:spPr>
          <a:xfrm>
            <a:off x="9270193" y="2514991"/>
            <a:ext cx="9735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highlight>
                  <a:srgbClr val="12750E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ru-RU" dirty="0">
                <a:highlight>
                  <a:srgbClr val="12750E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1800" dirty="0">
              <a:highlight>
                <a:srgbClr val="12750E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28FC0-DCF8-A1E9-48B9-2BF8F70B3CB6}"/>
              </a:ext>
            </a:extLst>
          </p:cNvPr>
          <p:cNvSpPr txBox="1"/>
          <p:nvPr/>
        </p:nvSpPr>
        <p:spPr>
          <a:xfrm>
            <a:off x="9038676" y="4919283"/>
            <a:ext cx="1205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2EF4539-D809-D3C0-97D6-D9517B681DE8}"/>
              </a:ext>
            </a:extLst>
          </p:cNvPr>
          <p:cNvCxnSpPr>
            <a:cxnSpLocks/>
          </p:cNvCxnSpPr>
          <p:nvPr/>
        </p:nvCxnSpPr>
        <p:spPr>
          <a:xfrm>
            <a:off x="5542878" y="-15187"/>
            <a:ext cx="77446" cy="688837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0270135-D139-B637-5DA6-C9F28552EAE0}"/>
              </a:ext>
            </a:extLst>
          </p:cNvPr>
          <p:cNvSpPr/>
          <p:nvPr/>
        </p:nvSpPr>
        <p:spPr>
          <a:xfrm>
            <a:off x="9906000" y="6246024"/>
            <a:ext cx="2147859" cy="48501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/>
                </a:solidFill>
                <a:latin typeface="Arial Black" panose="020B0A04020102020204" pitchFamily="34" charset="0"/>
              </a:rPr>
              <a:t>Tube&amp;Food</a:t>
            </a:r>
            <a:endParaRPr lang="ru-RU" sz="24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2A157C1E-0403-1270-BB18-F22770491EEB}"/>
              </a:ext>
            </a:extLst>
          </p:cNvPr>
          <p:cNvSpPr/>
          <p:nvPr/>
        </p:nvSpPr>
        <p:spPr>
          <a:xfrm rot="12876970">
            <a:off x="10045606" y="-1140228"/>
            <a:ext cx="2181291" cy="2425087"/>
          </a:xfrm>
          <a:custGeom>
            <a:avLst/>
            <a:gdLst>
              <a:gd name="connsiteX0" fmla="*/ 116064 w 4466897"/>
              <a:gd name="connsiteY0" fmla="*/ 1975702 h 4728394"/>
              <a:gd name="connsiteX1" fmla="*/ 25322 w 4466897"/>
              <a:gd name="connsiteY1" fmla="*/ 3029705 h 4728394"/>
              <a:gd name="connsiteX2" fmla="*/ 639576 w 4466897"/>
              <a:gd name="connsiteY2" fmla="*/ 3762621 h 4728394"/>
              <a:gd name="connsiteX3" fmla="*/ 1191008 w 4466897"/>
              <a:gd name="connsiteY3" fmla="*/ 3797522 h 4728394"/>
              <a:gd name="connsiteX4" fmla="*/ 1295710 w 4466897"/>
              <a:gd name="connsiteY4" fmla="*/ 4258212 h 4728394"/>
              <a:gd name="connsiteX5" fmla="*/ 1805261 w 4466897"/>
              <a:gd name="connsiteY5" fmla="*/ 4600240 h 4728394"/>
              <a:gd name="connsiteX6" fmla="*/ 2600999 w 4466897"/>
              <a:gd name="connsiteY6" fmla="*/ 4718902 h 4728394"/>
              <a:gd name="connsiteX7" fmla="*/ 3319954 w 4466897"/>
              <a:gd name="connsiteY7" fmla="*/ 4376875 h 4728394"/>
              <a:gd name="connsiteX8" fmla="*/ 3536339 w 4466897"/>
              <a:gd name="connsiteY8" fmla="*/ 4104649 h 4728394"/>
              <a:gd name="connsiteX9" fmla="*/ 3285054 w 4466897"/>
              <a:gd name="connsiteY9" fmla="*/ 3895244 h 4728394"/>
              <a:gd name="connsiteX10" fmla="*/ 3724803 w 4466897"/>
              <a:gd name="connsiteY10" fmla="*/ 3818463 h 4728394"/>
              <a:gd name="connsiteX11" fmla="*/ 4066831 w 4466897"/>
              <a:gd name="connsiteY11" fmla="*/ 3427574 h 4728394"/>
              <a:gd name="connsiteX12" fmla="*/ 4248315 w 4466897"/>
              <a:gd name="connsiteY12" fmla="*/ 3029705 h 4728394"/>
              <a:gd name="connsiteX13" fmla="*/ 4353017 w 4466897"/>
              <a:gd name="connsiteY13" fmla="*/ 2708618 h 4728394"/>
              <a:gd name="connsiteX14" fmla="*/ 4380938 w 4466897"/>
              <a:gd name="connsiteY14" fmla="*/ 2415452 h 4728394"/>
              <a:gd name="connsiteX15" fmla="*/ 3983069 w 4466897"/>
              <a:gd name="connsiteY15" fmla="*/ 2736539 h 4728394"/>
              <a:gd name="connsiteX16" fmla="*/ 4380938 w 4466897"/>
              <a:gd name="connsiteY16" fmla="*/ 2073425 h 4728394"/>
              <a:gd name="connsiteX17" fmla="*/ 4464699 w 4466897"/>
              <a:gd name="connsiteY17" fmla="*/ 1605754 h 4728394"/>
              <a:gd name="connsiteX18" fmla="*/ 4332077 w 4466897"/>
              <a:gd name="connsiteY18" fmla="*/ 1389370 h 4728394"/>
              <a:gd name="connsiteX19" fmla="*/ 4094751 w 4466897"/>
              <a:gd name="connsiteY19" fmla="*/ 1619715 h 4728394"/>
              <a:gd name="connsiteX20" fmla="*/ 4339057 w 4466897"/>
              <a:gd name="connsiteY20" fmla="*/ 1186945 h 4728394"/>
              <a:gd name="connsiteX21" fmla="*/ 4248315 w 4466897"/>
              <a:gd name="connsiteY21" fmla="*/ 663434 h 4728394"/>
              <a:gd name="connsiteX22" fmla="*/ 4115692 w 4466897"/>
              <a:gd name="connsiteY22" fmla="*/ 279525 h 4728394"/>
              <a:gd name="connsiteX23" fmla="*/ 4178513 w 4466897"/>
              <a:gd name="connsiteY23" fmla="*/ 49180 h 4728394"/>
              <a:gd name="connsiteX24" fmla="*/ 3948168 w 4466897"/>
              <a:gd name="connsiteY24" fmla="*/ 56160 h 4728394"/>
              <a:gd name="connsiteX25" fmla="*/ 3459557 w 4466897"/>
              <a:gd name="connsiteY25" fmla="*/ 49180 h 4728394"/>
              <a:gd name="connsiteX26" fmla="*/ 3159411 w 4466897"/>
              <a:gd name="connsiteY26" fmla="*/ 105021 h 4728394"/>
              <a:gd name="connsiteX27" fmla="*/ 2970947 w 4466897"/>
              <a:gd name="connsiteY27" fmla="*/ 237644 h 4728394"/>
              <a:gd name="connsiteX28" fmla="*/ 2838324 w 4466897"/>
              <a:gd name="connsiteY28" fmla="*/ 530811 h 4728394"/>
              <a:gd name="connsiteX29" fmla="*/ 2698721 w 4466897"/>
              <a:gd name="connsiteY29" fmla="*/ 467989 h 4728394"/>
              <a:gd name="connsiteX30" fmla="*/ 2922086 w 4466897"/>
              <a:gd name="connsiteY30" fmla="*/ 146902 h 4728394"/>
              <a:gd name="connsiteX31" fmla="*/ 2901145 w 4466897"/>
              <a:gd name="connsiteY31" fmla="*/ 319 h 4728394"/>
              <a:gd name="connsiteX32" fmla="*/ 2238031 w 4466897"/>
              <a:gd name="connsiteY32" fmla="*/ 181803 h 4728394"/>
              <a:gd name="connsiteX33" fmla="*/ 2000706 w 4466897"/>
              <a:gd name="connsiteY33" fmla="*/ 328386 h 4728394"/>
              <a:gd name="connsiteX34" fmla="*/ 1937884 w 4466897"/>
              <a:gd name="connsiteY34" fmla="*/ 614573 h 4728394"/>
              <a:gd name="connsiteX35" fmla="*/ 1923924 w 4466897"/>
              <a:gd name="connsiteY35" fmla="*/ 1005461 h 4728394"/>
              <a:gd name="connsiteX36" fmla="*/ 1812241 w 4466897"/>
              <a:gd name="connsiteY36" fmla="*/ 747196 h 4728394"/>
              <a:gd name="connsiteX37" fmla="*/ 1826202 w 4466897"/>
              <a:gd name="connsiteY37" fmla="*/ 502890 h 4728394"/>
              <a:gd name="connsiteX38" fmla="*/ 1812241 w 4466897"/>
              <a:gd name="connsiteY38" fmla="*/ 377247 h 4728394"/>
              <a:gd name="connsiteX39" fmla="*/ 1379472 w 4466897"/>
              <a:gd name="connsiteY39" fmla="*/ 509870 h 4728394"/>
              <a:gd name="connsiteX40" fmla="*/ 1072345 w 4466897"/>
              <a:gd name="connsiteY40" fmla="*/ 698334 h 4728394"/>
              <a:gd name="connsiteX41" fmla="*/ 835020 w 4466897"/>
              <a:gd name="connsiteY41" fmla="*/ 1040362 h 4728394"/>
              <a:gd name="connsiteX42" fmla="*/ 674477 w 4466897"/>
              <a:gd name="connsiteY42" fmla="*/ 1298628 h 4728394"/>
              <a:gd name="connsiteX43" fmla="*/ 646556 w 4466897"/>
              <a:gd name="connsiteY43" fmla="*/ 1598774 h 4728394"/>
              <a:gd name="connsiteX44" fmla="*/ 814080 w 4466897"/>
              <a:gd name="connsiteY44" fmla="*/ 1954762 h 4728394"/>
              <a:gd name="connsiteX45" fmla="*/ 751258 w 4466897"/>
              <a:gd name="connsiteY45" fmla="*/ 2017583 h 4728394"/>
              <a:gd name="connsiteX46" fmla="*/ 604675 w 4466897"/>
              <a:gd name="connsiteY46" fmla="*/ 1605754 h 4728394"/>
              <a:gd name="connsiteX47" fmla="*/ 527893 w 4466897"/>
              <a:gd name="connsiteY47" fmla="*/ 1445211 h 4728394"/>
              <a:gd name="connsiteX48" fmla="*/ 339429 w 4466897"/>
              <a:gd name="connsiteY48" fmla="*/ 1724417 h 4728394"/>
              <a:gd name="connsiteX49" fmla="*/ 102104 w 4466897"/>
              <a:gd name="connsiteY49" fmla="*/ 2024563 h 4728394"/>
              <a:gd name="connsiteX50" fmla="*/ 116064 w 4466897"/>
              <a:gd name="connsiteY50" fmla="*/ 1975702 h 4728394"/>
              <a:gd name="connsiteX0" fmla="*/ 116064 w 4466897"/>
              <a:gd name="connsiteY0" fmla="*/ 1975702 h 4728394"/>
              <a:gd name="connsiteX1" fmla="*/ 25322 w 4466897"/>
              <a:gd name="connsiteY1" fmla="*/ 3029705 h 4728394"/>
              <a:gd name="connsiteX2" fmla="*/ 639576 w 4466897"/>
              <a:gd name="connsiteY2" fmla="*/ 3762621 h 4728394"/>
              <a:gd name="connsiteX3" fmla="*/ 1191008 w 4466897"/>
              <a:gd name="connsiteY3" fmla="*/ 3797522 h 4728394"/>
              <a:gd name="connsiteX4" fmla="*/ 1295710 w 4466897"/>
              <a:gd name="connsiteY4" fmla="*/ 4258212 h 4728394"/>
              <a:gd name="connsiteX5" fmla="*/ 1805261 w 4466897"/>
              <a:gd name="connsiteY5" fmla="*/ 4600240 h 4728394"/>
              <a:gd name="connsiteX6" fmla="*/ 2600999 w 4466897"/>
              <a:gd name="connsiteY6" fmla="*/ 4718902 h 4728394"/>
              <a:gd name="connsiteX7" fmla="*/ 3319954 w 4466897"/>
              <a:gd name="connsiteY7" fmla="*/ 4376875 h 4728394"/>
              <a:gd name="connsiteX8" fmla="*/ 3536339 w 4466897"/>
              <a:gd name="connsiteY8" fmla="*/ 4104649 h 4728394"/>
              <a:gd name="connsiteX9" fmla="*/ 3166391 w 4466897"/>
              <a:gd name="connsiteY9" fmla="*/ 3867323 h 4728394"/>
              <a:gd name="connsiteX10" fmla="*/ 3724803 w 4466897"/>
              <a:gd name="connsiteY10" fmla="*/ 3818463 h 4728394"/>
              <a:gd name="connsiteX11" fmla="*/ 4066831 w 4466897"/>
              <a:gd name="connsiteY11" fmla="*/ 3427574 h 4728394"/>
              <a:gd name="connsiteX12" fmla="*/ 4248315 w 4466897"/>
              <a:gd name="connsiteY12" fmla="*/ 3029705 h 4728394"/>
              <a:gd name="connsiteX13" fmla="*/ 4353017 w 4466897"/>
              <a:gd name="connsiteY13" fmla="*/ 2708618 h 4728394"/>
              <a:gd name="connsiteX14" fmla="*/ 4380938 w 4466897"/>
              <a:gd name="connsiteY14" fmla="*/ 2415452 h 4728394"/>
              <a:gd name="connsiteX15" fmla="*/ 3983069 w 4466897"/>
              <a:gd name="connsiteY15" fmla="*/ 2736539 h 4728394"/>
              <a:gd name="connsiteX16" fmla="*/ 4380938 w 4466897"/>
              <a:gd name="connsiteY16" fmla="*/ 2073425 h 4728394"/>
              <a:gd name="connsiteX17" fmla="*/ 4464699 w 4466897"/>
              <a:gd name="connsiteY17" fmla="*/ 1605754 h 4728394"/>
              <a:gd name="connsiteX18" fmla="*/ 4332077 w 4466897"/>
              <a:gd name="connsiteY18" fmla="*/ 1389370 h 4728394"/>
              <a:gd name="connsiteX19" fmla="*/ 4094751 w 4466897"/>
              <a:gd name="connsiteY19" fmla="*/ 1619715 h 4728394"/>
              <a:gd name="connsiteX20" fmla="*/ 4339057 w 4466897"/>
              <a:gd name="connsiteY20" fmla="*/ 1186945 h 4728394"/>
              <a:gd name="connsiteX21" fmla="*/ 4248315 w 4466897"/>
              <a:gd name="connsiteY21" fmla="*/ 663434 h 4728394"/>
              <a:gd name="connsiteX22" fmla="*/ 4115692 w 4466897"/>
              <a:gd name="connsiteY22" fmla="*/ 279525 h 4728394"/>
              <a:gd name="connsiteX23" fmla="*/ 4178513 w 4466897"/>
              <a:gd name="connsiteY23" fmla="*/ 49180 h 4728394"/>
              <a:gd name="connsiteX24" fmla="*/ 3948168 w 4466897"/>
              <a:gd name="connsiteY24" fmla="*/ 56160 h 4728394"/>
              <a:gd name="connsiteX25" fmla="*/ 3459557 w 4466897"/>
              <a:gd name="connsiteY25" fmla="*/ 49180 h 4728394"/>
              <a:gd name="connsiteX26" fmla="*/ 3159411 w 4466897"/>
              <a:gd name="connsiteY26" fmla="*/ 105021 h 4728394"/>
              <a:gd name="connsiteX27" fmla="*/ 2970947 w 4466897"/>
              <a:gd name="connsiteY27" fmla="*/ 237644 h 4728394"/>
              <a:gd name="connsiteX28" fmla="*/ 2838324 w 4466897"/>
              <a:gd name="connsiteY28" fmla="*/ 530811 h 4728394"/>
              <a:gd name="connsiteX29" fmla="*/ 2698721 w 4466897"/>
              <a:gd name="connsiteY29" fmla="*/ 467989 h 4728394"/>
              <a:gd name="connsiteX30" fmla="*/ 2922086 w 4466897"/>
              <a:gd name="connsiteY30" fmla="*/ 146902 h 4728394"/>
              <a:gd name="connsiteX31" fmla="*/ 2901145 w 4466897"/>
              <a:gd name="connsiteY31" fmla="*/ 319 h 4728394"/>
              <a:gd name="connsiteX32" fmla="*/ 2238031 w 4466897"/>
              <a:gd name="connsiteY32" fmla="*/ 181803 h 4728394"/>
              <a:gd name="connsiteX33" fmla="*/ 2000706 w 4466897"/>
              <a:gd name="connsiteY33" fmla="*/ 328386 h 4728394"/>
              <a:gd name="connsiteX34" fmla="*/ 1937884 w 4466897"/>
              <a:gd name="connsiteY34" fmla="*/ 614573 h 4728394"/>
              <a:gd name="connsiteX35" fmla="*/ 1923924 w 4466897"/>
              <a:gd name="connsiteY35" fmla="*/ 1005461 h 4728394"/>
              <a:gd name="connsiteX36" fmla="*/ 1812241 w 4466897"/>
              <a:gd name="connsiteY36" fmla="*/ 747196 h 4728394"/>
              <a:gd name="connsiteX37" fmla="*/ 1826202 w 4466897"/>
              <a:gd name="connsiteY37" fmla="*/ 502890 h 4728394"/>
              <a:gd name="connsiteX38" fmla="*/ 1812241 w 4466897"/>
              <a:gd name="connsiteY38" fmla="*/ 377247 h 4728394"/>
              <a:gd name="connsiteX39" fmla="*/ 1379472 w 4466897"/>
              <a:gd name="connsiteY39" fmla="*/ 509870 h 4728394"/>
              <a:gd name="connsiteX40" fmla="*/ 1072345 w 4466897"/>
              <a:gd name="connsiteY40" fmla="*/ 698334 h 4728394"/>
              <a:gd name="connsiteX41" fmla="*/ 835020 w 4466897"/>
              <a:gd name="connsiteY41" fmla="*/ 1040362 h 4728394"/>
              <a:gd name="connsiteX42" fmla="*/ 674477 w 4466897"/>
              <a:gd name="connsiteY42" fmla="*/ 1298628 h 4728394"/>
              <a:gd name="connsiteX43" fmla="*/ 646556 w 4466897"/>
              <a:gd name="connsiteY43" fmla="*/ 1598774 h 4728394"/>
              <a:gd name="connsiteX44" fmla="*/ 814080 w 4466897"/>
              <a:gd name="connsiteY44" fmla="*/ 1954762 h 4728394"/>
              <a:gd name="connsiteX45" fmla="*/ 751258 w 4466897"/>
              <a:gd name="connsiteY45" fmla="*/ 2017583 h 4728394"/>
              <a:gd name="connsiteX46" fmla="*/ 604675 w 4466897"/>
              <a:gd name="connsiteY46" fmla="*/ 1605754 h 4728394"/>
              <a:gd name="connsiteX47" fmla="*/ 527893 w 4466897"/>
              <a:gd name="connsiteY47" fmla="*/ 1445211 h 4728394"/>
              <a:gd name="connsiteX48" fmla="*/ 339429 w 4466897"/>
              <a:gd name="connsiteY48" fmla="*/ 1724417 h 4728394"/>
              <a:gd name="connsiteX49" fmla="*/ 102104 w 4466897"/>
              <a:gd name="connsiteY49" fmla="*/ 2024563 h 4728394"/>
              <a:gd name="connsiteX50" fmla="*/ 116064 w 4466897"/>
              <a:gd name="connsiteY50" fmla="*/ 1975702 h 4728394"/>
              <a:gd name="connsiteX0" fmla="*/ 116064 w 4466897"/>
              <a:gd name="connsiteY0" fmla="*/ 1975702 h 4733143"/>
              <a:gd name="connsiteX1" fmla="*/ 25322 w 4466897"/>
              <a:gd name="connsiteY1" fmla="*/ 3029705 h 4733143"/>
              <a:gd name="connsiteX2" fmla="*/ 639576 w 4466897"/>
              <a:gd name="connsiteY2" fmla="*/ 3762621 h 4733143"/>
              <a:gd name="connsiteX3" fmla="*/ 1191008 w 4466897"/>
              <a:gd name="connsiteY3" fmla="*/ 3797522 h 4733143"/>
              <a:gd name="connsiteX4" fmla="*/ 1295710 w 4466897"/>
              <a:gd name="connsiteY4" fmla="*/ 4258212 h 4733143"/>
              <a:gd name="connsiteX5" fmla="*/ 1805261 w 4466897"/>
              <a:gd name="connsiteY5" fmla="*/ 4600240 h 4733143"/>
              <a:gd name="connsiteX6" fmla="*/ 2600999 w 4466897"/>
              <a:gd name="connsiteY6" fmla="*/ 4718902 h 4733143"/>
              <a:gd name="connsiteX7" fmla="*/ 3201292 w 4466897"/>
              <a:gd name="connsiteY7" fmla="*/ 4300093 h 4733143"/>
              <a:gd name="connsiteX8" fmla="*/ 3536339 w 4466897"/>
              <a:gd name="connsiteY8" fmla="*/ 4104649 h 4733143"/>
              <a:gd name="connsiteX9" fmla="*/ 3166391 w 4466897"/>
              <a:gd name="connsiteY9" fmla="*/ 3867323 h 4733143"/>
              <a:gd name="connsiteX10" fmla="*/ 3724803 w 4466897"/>
              <a:gd name="connsiteY10" fmla="*/ 3818463 h 4733143"/>
              <a:gd name="connsiteX11" fmla="*/ 4066831 w 4466897"/>
              <a:gd name="connsiteY11" fmla="*/ 3427574 h 4733143"/>
              <a:gd name="connsiteX12" fmla="*/ 4248315 w 4466897"/>
              <a:gd name="connsiteY12" fmla="*/ 3029705 h 4733143"/>
              <a:gd name="connsiteX13" fmla="*/ 4353017 w 4466897"/>
              <a:gd name="connsiteY13" fmla="*/ 2708618 h 4733143"/>
              <a:gd name="connsiteX14" fmla="*/ 4380938 w 4466897"/>
              <a:gd name="connsiteY14" fmla="*/ 2415452 h 4733143"/>
              <a:gd name="connsiteX15" fmla="*/ 3983069 w 4466897"/>
              <a:gd name="connsiteY15" fmla="*/ 2736539 h 4733143"/>
              <a:gd name="connsiteX16" fmla="*/ 4380938 w 4466897"/>
              <a:gd name="connsiteY16" fmla="*/ 2073425 h 4733143"/>
              <a:gd name="connsiteX17" fmla="*/ 4464699 w 4466897"/>
              <a:gd name="connsiteY17" fmla="*/ 1605754 h 4733143"/>
              <a:gd name="connsiteX18" fmla="*/ 4332077 w 4466897"/>
              <a:gd name="connsiteY18" fmla="*/ 1389370 h 4733143"/>
              <a:gd name="connsiteX19" fmla="*/ 4094751 w 4466897"/>
              <a:gd name="connsiteY19" fmla="*/ 1619715 h 4733143"/>
              <a:gd name="connsiteX20" fmla="*/ 4339057 w 4466897"/>
              <a:gd name="connsiteY20" fmla="*/ 1186945 h 4733143"/>
              <a:gd name="connsiteX21" fmla="*/ 4248315 w 4466897"/>
              <a:gd name="connsiteY21" fmla="*/ 663434 h 4733143"/>
              <a:gd name="connsiteX22" fmla="*/ 4115692 w 4466897"/>
              <a:gd name="connsiteY22" fmla="*/ 279525 h 4733143"/>
              <a:gd name="connsiteX23" fmla="*/ 4178513 w 4466897"/>
              <a:gd name="connsiteY23" fmla="*/ 49180 h 4733143"/>
              <a:gd name="connsiteX24" fmla="*/ 3948168 w 4466897"/>
              <a:gd name="connsiteY24" fmla="*/ 56160 h 4733143"/>
              <a:gd name="connsiteX25" fmla="*/ 3459557 w 4466897"/>
              <a:gd name="connsiteY25" fmla="*/ 49180 h 4733143"/>
              <a:gd name="connsiteX26" fmla="*/ 3159411 w 4466897"/>
              <a:gd name="connsiteY26" fmla="*/ 105021 h 4733143"/>
              <a:gd name="connsiteX27" fmla="*/ 2970947 w 4466897"/>
              <a:gd name="connsiteY27" fmla="*/ 237644 h 4733143"/>
              <a:gd name="connsiteX28" fmla="*/ 2838324 w 4466897"/>
              <a:gd name="connsiteY28" fmla="*/ 530811 h 4733143"/>
              <a:gd name="connsiteX29" fmla="*/ 2698721 w 4466897"/>
              <a:gd name="connsiteY29" fmla="*/ 467989 h 4733143"/>
              <a:gd name="connsiteX30" fmla="*/ 2922086 w 4466897"/>
              <a:gd name="connsiteY30" fmla="*/ 146902 h 4733143"/>
              <a:gd name="connsiteX31" fmla="*/ 2901145 w 4466897"/>
              <a:gd name="connsiteY31" fmla="*/ 319 h 4733143"/>
              <a:gd name="connsiteX32" fmla="*/ 2238031 w 4466897"/>
              <a:gd name="connsiteY32" fmla="*/ 181803 h 4733143"/>
              <a:gd name="connsiteX33" fmla="*/ 2000706 w 4466897"/>
              <a:gd name="connsiteY33" fmla="*/ 328386 h 4733143"/>
              <a:gd name="connsiteX34" fmla="*/ 1937884 w 4466897"/>
              <a:gd name="connsiteY34" fmla="*/ 614573 h 4733143"/>
              <a:gd name="connsiteX35" fmla="*/ 1923924 w 4466897"/>
              <a:gd name="connsiteY35" fmla="*/ 1005461 h 4733143"/>
              <a:gd name="connsiteX36" fmla="*/ 1812241 w 4466897"/>
              <a:gd name="connsiteY36" fmla="*/ 747196 h 4733143"/>
              <a:gd name="connsiteX37" fmla="*/ 1826202 w 4466897"/>
              <a:gd name="connsiteY37" fmla="*/ 502890 h 4733143"/>
              <a:gd name="connsiteX38" fmla="*/ 1812241 w 4466897"/>
              <a:gd name="connsiteY38" fmla="*/ 377247 h 4733143"/>
              <a:gd name="connsiteX39" fmla="*/ 1379472 w 4466897"/>
              <a:gd name="connsiteY39" fmla="*/ 509870 h 4733143"/>
              <a:gd name="connsiteX40" fmla="*/ 1072345 w 4466897"/>
              <a:gd name="connsiteY40" fmla="*/ 698334 h 4733143"/>
              <a:gd name="connsiteX41" fmla="*/ 835020 w 4466897"/>
              <a:gd name="connsiteY41" fmla="*/ 1040362 h 4733143"/>
              <a:gd name="connsiteX42" fmla="*/ 674477 w 4466897"/>
              <a:gd name="connsiteY42" fmla="*/ 1298628 h 4733143"/>
              <a:gd name="connsiteX43" fmla="*/ 646556 w 4466897"/>
              <a:gd name="connsiteY43" fmla="*/ 1598774 h 4733143"/>
              <a:gd name="connsiteX44" fmla="*/ 814080 w 4466897"/>
              <a:gd name="connsiteY44" fmla="*/ 1954762 h 4733143"/>
              <a:gd name="connsiteX45" fmla="*/ 751258 w 4466897"/>
              <a:gd name="connsiteY45" fmla="*/ 2017583 h 4733143"/>
              <a:gd name="connsiteX46" fmla="*/ 604675 w 4466897"/>
              <a:gd name="connsiteY46" fmla="*/ 1605754 h 4733143"/>
              <a:gd name="connsiteX47" fmla="*/ 527893 w 4466897"/>
              <a:gd name="connsiteY47" fmla="*/ 1445211 h 4733143"/>
              <a:gd name="connsiteX48" fmla="*/ 339429 w 4466897"/>
              <a:gd name="connsiteY48" fmla="*/ 1724417 h 4733143"/>
              <a:gd name="connsiteX49" fmla="*/ 102104 w 4466897"/>
              <a:gd name="connsiteY49" fmla="*/ 2024563 h 4733143"/>
              <a:gd name="connsiteX50" fmla="*/ 116064 w 4466897"/>
              <a:gd name="connsiteY50" fmla="*/ 1975702 h 4733143"/>
              <a:gd name="connsiteX0" fmla="*/ 116064 w 4466897"/>
              <a:gd name="connsiteY0" fmla="*/ 1975702 h 4690095"/>
              <a:gd name="connsiteX1" fmla="*/ 25322 w 4466897"/>
              <a:gd name="connsiteY1" fmla="*/ 3029705 h 4690095"/>
              <a:gd name="connsiteX2" fmla="*/ 639576 w 4466897"/>
              <a:gd name="connsiteY2" fmla="*/ 3762621 h 4690095"/>
              <a:gd name="connsiteX3" fmla="*/ 1191008 w 4466897"/>
              <a:gd name="connsiteY3" fmla="*/ 3797522 h 4690095"/>
              <a:gd name="connsiteX4" fmla="*/ 1295710 w 4466897"/>
              <a:gd name="connsiteY4" fmla="*/ 4258212 h 4690095"/>
              <a:gd name="connsiteX5" fmla="*/ 1805261 w 4466897"/>
              <a:gd name="connsiteY5" fmla="*/ 4600240 h 4690095"/>
              <a:gd name="connsiteX6" fmla="*/ 2426495 w 4466897"/>
              <a:gd name="connsiteY6" fmla="*/ 4670041 h 4690095"/>
              <a:gd name="connsiteX7" fmla="*/ 3201292 w 4466897"/>
              <a:gd name="connsiteY7" fmla="*/ 4300093 h 4690095"/>
              <a:gd name="connsiteX8" fmla="*/ 3536339 w 4466897"/>
              <a:gd name="connsiteY8" fmla="*/ 4104649 h 4690095"/>
              <a:gd name="connsiteX9" fmla="*/ 3166391 w 4466897"/>
              <a:gd name="connsiteY9" fmla="*/ 3867323 h 4690095"/>
              <a:gd name="connsiteX10" fmla="*/ 3724803 w 4466897"/>
              <a:gd name="connsiteY10" fmla="*/ 3818463 h 4690095"/>
              <a:gd name="connsiteX11" fmla="*/ 4066831 w 4466897"/>
              <a:gd name="connsiteY11" fmla="*/ 3427574 h 4690095"/>
              <a:gd name="connsiteX12" fmla="*/ 4248315 w 4466897"/>
              <a:gd name="connsiteY12" fmla="*/ 3029705 h 4690095"/>
              <a:gd name="connsiteX13" fmla="*/ 4353017 w 4466897"/>
              <a:gd name="connsiteY13" fmla="*/ 2708618 h 4690095"/>
              <a:gd name="connsiteX14" fmla="*/ 4380938 w 4466897"/>
              <a:gd name="connsiteY14" fmla="*/ 2415452 h 4690095"/>
              <a:gd name="connsiteX15" fmla="*/ 3983069 w 4466897"/>
              <a:gd name="connsiteY15" fmla="*/ 2736539 h 4690095"/>
              <a:gd name="connsiteX16" fmla="*/ 4380938 w 4466897"/>
              <a:gd name="connsiteY16" fmla="*/ 2073425 h 4690095"/>
              <a:gd name="connsiteX17" fmla="*/ 4464699 w 4466897"/>
              <a:gd name="connsiteY17" fmla="*/ 1605754 h 4690095"/>
              <a:gd name="connsiteX18" fmla="*/ 4332077 w 4466897"/>
              <a:gd name="connsiteY18" fmla="*/ 1389370 h 4690095"/>
              <a:gd name="connsiteX19" fmla="*/ 4094751 w 4466897"/>
              <a:gd name="connsiteY19" fmla="*/ 1619715 h 4690095"/>
              <a:gd name="connsiteX20" fmla="*/ 4339057 w 4466897"/>
              <a:gd name="connsiteY20" fmla="*/ 1186945 h 4690095"/>
              <a:gd name="connsiteX21" fmla="*/ 4248315 w 4466897"/>
              <a:gd name="connsiteY21" fmla="*/ 663434 h 4690095"/>
              <a:gd name="connsiteX22" fmla="*/ 4115692 w 4466897"/>
              <a:gd name="connsiteY22" fmla="*/ 279525 h 4690095"/>
              <a:gd name="connsiteX23" fmla="*/ 4178513 w 4466897"/>
              <a:gd name="connsiteY23" fmla="*/ 49180 h 4690095"/>
              <a:gd name="connsiteX24" fmla="*/ 3948168 w 4466897"/>
              <a:gd name="connsiteY24" fmla="*/ 56160 h 4690095"/>
              <a:gd name="connsiteX25" fmla="*/ 3459557 w 4466897"/>
              <a:gd name="connsiteY25" fmla="*/ 49180 h 4690095"/>
              <a:gd name="connsiteX26" fmla="*/ 3159411 w 4466897"/>
              <a:gd name="connsiteY26" fmla="*/ 105021 h 4690095"/>
              <a:gd name="connsiteX27" fmla="*/ 2970947 w 4466897"/>
              <a:gd name="connsiteY27" fmla="*/ 237644 h 4690095"/>
              <a:gd name="connsiteX28" fmla="*/ 2838324 w 4466897"/>
              <a:gd name="connsiteY28" fmla="*/ 530811 h 4690095"/>
              <a:gd name="connsiteX29" fmla="*/ 2698721 w 4466897"/>
              <a:gd name="connsiteY29" fmla="*/ 467989 h 4690095"/>
              <a:gd name="connsiteX30" fmla="*/ 2922086 w 4466897"/>
              <a:gd name="connsiteY30" fmla="*/ 146902 h 4690095"/>
              <a:gd name="connsiteX31" fmla="*/ 2901145 w 4466897"/>
              <a:gd name="connsiteY31" fmla="*/ 319 h 4690095"/>
              <a:gd name="connsiteX32" fmla="*/ 2238031 w 4466897"/>
              <a:gd name="connsiteY32" fmla="*/ 181803 h 4690095"/>
              <a:gd name="connsiteX33" fmla="*/ 2000706 w 4466897"/>
              <a:gd name="connsiteY33" fmla="*/ 328386 h 4690095"/>
              <a:gd name="connsiteX34" fmla="*/ 1937884 w 4466897"/>
              <a:gd name="connsiteY34" fmla="*/ 614573 h 4690095"/>
              <a:gd name="connsiteX35" fmla="*/ 1923924 w 4466897"/>
              <a:gd name="connsiteY35" fmla="*/ 1005461 h 4690095"/>
              <a:gd name="connsiteX36" fmla="*/ 1812241 w 4466897"/>
              <a:gd name="connsiteY36" fmla="*/ 747196 h 4690095"/>
              <a:gd name="connsiteX37" fmla="*/ 1826202 w 4466897"/>
              <a:gd name="connsiteY37" fmla="*/ 502890 h 4690095"/>
              <a:gd name="connsiteX38" fmla="*/ 1812241 w 4466897"/>
              <a:gd name="connsiteY38" fmla="*/ 377247 h 4690095"/>
              <a:gd name="connsiteX39" fmla="*/ 1379472 w 4466897"/>
              <a:gd name="connsiteY39" fmla="*/ 509870 h 4690095"/>
              <a:gd name="connsiteX40" fmla="*/ 1072345 w 4466897"/>
              <a:gd name="connsiteY40" fmla="*/ 698334 h 4690095"/>
              <a:gd name="connsiteX41" fmla="*/ 835020 w 4466897"/>
              <a:gd name="connsiteY41" fmla="*/ 1040362 h 4690095"/>
              <a:gd name="connsiteX42" fmla="*/ 674477 w 4466897"/>
              <a:gd name="connsiteY42" fmla="*/ 1298628 h 4690095"/>
              <a:gd name="connsiteX43" fmla="*/ 646556 w 4466897"/>
              <a:gd name="connsiteY43" fmla="*/ 1598774 h 4690095"/>
              <a:gd name="connsiteX44" fmla="*/ 814080 w 4466897"/>
              <a:gd name="connsiteY44" fmla="*/ 1954762 h 4690095"/>
              <a:gd name="connsiteX45" fmla="*/ 751258 w 4466897"/>
              <a:gd name="connsiteY45" fmla="*/ 2017583 h 4690095"/>
              <a:gd name="connsiteX46" fmla="*/ 604675 w 4466897"/>
              <a:gd name="connsiteY46" fmla="*/ 1605754 h 4690095"/>
              <a:gd name="connsiteX47" fmla="*/ 527893 w 4466897"/>
              <a:gd name="connsiteY47" fmla="*/ 1445211 h 4690095"/>
              <a:gd name="connsiteX48" fmla="*/ 339429 w 4466897"/>
              <a:gd name="connsiteY48" fmla="*/ 1724417 h 4690095"/>
              <a:gd name="connsiteX49" fmla="*/ 102104 w 4466897"/>
              <a:gd name="connsiteY49" fmla="*/ 2024563 h 4690095"/>
              <a:gd name="connsiteX50" fmla="*/ 116064 w 4466897"/>
              <a:gd name="connsiteY50" fmla="*/ 1975702 h 4690095"/>
              <a:gd name="connsiteX0" fmla="*/ 116064 w 4466897"/>
              <a:gd name="connsiteY0" fmla="*/ 1975702 h 4676002"/>
              <a:gd name="connsiteX1" fmla="*/ 25322 w 4466897"/>
              <a:gd name="connsiteY1" fmla="*/ 3029705 h 4676002"/>
              <a:gd name="connsiteX2" fmla="*/ 639576 w 4466897"/>
              <a:gd name="connsiteY2" fmla="*/ 3762621 h 4676002"/>
              <a:gd name="connsiteX3" fmla="*/ 1191008 w 4466897"/>
              <a:gd name="connsiteY3" fmla="*/ 3797522 h 4676002"/>
              <a:gd name="connsiteX4" fmla="*/ 1295710 w 4466897"/>
              <a:gd name="connsiteY4" fmla="*/ 4258212 h 4676002"/>
              <a:gd name="connsiteX5" fmla="*/ 1721499 w 4466897"/>
              <a:gd name="connsiteY5" fmla="*/ 4509498 h 4676002"/>
              <a:gd name="connsiteX6" fmla="*/ 2426495 w 4466897"/>
              <a:gd name="connsiteY6" fmla="*/ 4670041 h 4676002"/>
              <a:gd name="connsiteX7" fmla="*/ 3201292 w 4466897"/>
              <a:gd name="connsiteY7" fmla="*/ 4300093 h 4676002"/>
              <a:gd name="connsiteX8" fmla="*/ 3536339 w 4466897"/>
              <a:gd name="connsiteY8" fmla="*/ 4104649 h 4676002"/>
              <a:gd name="connsiteX9" fmla="*/ 3166391 w 4466897"/>
              <a:gd name="connsiteY9" fmla="*/ 3867323 h 4676002"/>
              <a:gd name="connsiteX10" fmla="*/ 3724803 w 4466897"/>
              <a:gd name="connsiteY10" fmla="*/ 3818463 h 4676002"/>
              <a:gd name="connsiteX11" fmla="*/ 4066831 w 4466897"/>
              <a:gd name="connsiteY11" fmla="*/ 3427574 h 4676002"/>
              <a:gd name="connsiteX12" fmla="*/ 4248315 w 4466897"/>
              <a:gd name="connsiteY12" fmla="*/ 3029705 h 4676002"/>
              <a:gd name="connsiteX13" fmla="*/ 4353017 w 4466897"/>
              <a:gd name="connsiteY13" fmla="*/ 2708618 h 4676002"/>
              <a:gd name="connsiteX14" fmla="*/ 4380938 w 4466897"/>
              <a:gd name="connsiteY14" fmla="*/ 2415452 h 4676002"/>
              <a:gd name="connsiteX15" fmla="*/ 3983069 w 4466897"/>
              <a:gd name="connsiteY15" fmla="*/ 2736539 h 4676002"/>
              <a:gd name="connsiteX16" fmla="*/ 4380938 w 4466897"/>
              <a:gd name="connsiteY16" fmla="*/ 2073425 h 4676002"/>
              <a:gd name="connsiteX17" fmla="*/ 4464699 w 4466897"/>
              <a:gd name="connsiteY17" fmla="*/ 1605754 h 4676002"/>
              <a:gd name="connsiteX18" fmla="*/ 4332077 w 4466897"/>
              <a:gd name="connsiteY18" fmla="*/ 1389370 h 4676002"/>
              <a:gd name="connsiteX19" fmla="*/ 4094751 w 4466897"/>
              <a:gd name="connsiteY19" fmla="*/ 1619715 h 4676002"/>
              <a:gd name="connsiteX20" fmla="*/ 4339057 w 4466897"/>
              <a:gd name="connsiteY20" fmla="*/ 1186945 h 4676002"/>
              <a:gd name="connsiteX21" fmla="*/ 4248315 w 4466897"/>
              <a:gd name="connsiteY21" fmla="*/ 663434 h 4676002"/>
              <a:gd name="connsiteX22" fmla="*/ 4115692 w 4466897"/>
              <a:gd name="connsiteY22" fmla="*/ 279525 h 4676002"/>
              <a:gd name="connsiteX23" fmla="*/ 4178513 w 4466897"/>
              <a:gd name="connsiteY23" fmla="*/ 49180 h 4676002"/>
              <a:gd name="connsiteX24" fmla="*/ 3948168 w 4466897"/>
              <a:gd name="connsiteY24" fmla="*/ 56160 h 4676002"/>
              <a:gd name="connsiteX25" fmla="*/ 3459557 w 4466897"/>
              <a:gd name="connsiteY25" fmla="*/ 49180 h 4676002"/>
              <a:gd name="connsiteX26" fmla="*/ 3159411 w 4466897"/>
              <a:gd name="connsiteY26" fmla="*/ 105021 h 4676002"/>
              <a:gd name="connsiteX27" fmla="*/ 2970947 w 4466897"/>
              <a:gd name="connsiteY27" fmla="*/ 237644 h 4676002"/>
              <a:gd name="connsiteX28" fmla="*/ 2838324 w 4466897"/>
              <a:gd name="connsiteY28" fmla="*/ 530811 h 4676002"/>
              <a:gd name="connsiteX29" fmla="*/ 2698721 w 4466897"/>
              <a:gd name="connsiteY29" fmla="*/ 467989 h 4676002"/>
              <a:gd name="connsiteX30" fmla="*/ 2922086 w 4466897"/>
              <a:gd name="connsiteY30" fmla="*/ 146902 h 4676002"/>
              <a:gd name="connsiteX31" fmla="*/ 2901145 w 4466897"/>
              <a:gd name="connsiteY31" fmla="*/ 319 h 4676002"/>
              <a:gd name="connsiteX32" fmla="*/ 2238031 w 4466897"/>
              <a:gd name="connsiteY32" fmla="*/ 181803 h 4676002"/>
              <a:gd name="connsiteX33" fmla="*/ 2000706 w 4466897"/>
              <a:gd name="connsiteY33" fmla="*/ 328386 h 4676002"/>
              <a:gd name="connsiteX34" fmla="*/ 1937884 w 4466897"/>
              <a:gd name="connsiteY34" fmla="*/ 614573 h 4676002"/>
              <a:gd name="connsiteX35" fmla="*/ 1923924 w 4466897"/>
              <a:gd name="connsiteY35" fmla="*/ 1005461 h 4676002"/>
              <a:gd name="connsiteX36" fmla="*/ 1812241 w 4466897"/>
              <a:gd name="connsiteY36" fmla="*/ 747196 h 4676002"/>
              <a:gd name="connsiteX37" fmla="*/ 1826202 w 4466897"/>
              <a:gd name="connsiteY37" fmla="*/ 502890 h 4676002"/>
              <a:gd name="connsiteX38" fmla="*/ 1812241 w 4466897"/>
              <a:gd name="connsiteY38" fmla="*/ 377247 h 4676002"/>
              <a:gd name="connsiteX39" fmla="*/ 1379472 w 4466897"/>
              <a:gd name="connsiteY39" fmla="*/ 509870 h 4676002"/>
              <a:gd name="connsiteX40" fmla="*/ 1072345 w 4466897"/>
              <a:gd name="connsiteY40" fmla="*/ 698334 h 4676002"/>
              <a:gd name="connsiteX41" fmla="*/ 835020 w 4466897"/>
              <a:gd name="connsiteY41" fmla="*/ 1040362 h 4676002"/>
              <a:gd name="connsiteX42" fmla="*/ 674477 w 4466897"/>
              <a:gd name="connsiteY42" fmla="*/ 1298628 h 4676002"/>
              <a:gd name="connsiteX43" fmla="*/ 646556 w 4466897"/>
              <a:gd name="connsiteY43" fmla="*/ 1598774 h 4676002"/>
              <a:gd name="connsiteX44" fmla="*/ 814080 w 4466897"/>
              <a:gd name="connsiteY44" fmla="*/ 1954762 h 4676002"/>
              <a:gd name="connsiteX45" fmla="*/ 751258 w 4466897"/>
              <a:gd name="connsiteY45" fmla="*/ 2017583 h 4676002"/>
              <a:gd name="connsiteX46" fmla="*/ 604675 w 4466897"/>
              <a:gd name="connsiteY46" fmla="*/ 1605754 h 4676002"/>
              <a:gd name="connsiteX47" fmla="*/ 527893 w 4466897"/>
              <a:gd name="connsiteY47" fmla="*/ 1445211 h 4676002"/>
              <a:gd name="connsiteX48" fmla="*/ 339429 w 4466897"/>
              <a:gd name="connsiteY48" fmla="*/ 1724417 h 4676002"/>
              <a:gd name="connsiteX49" fmla="*/ 102104 w 4466897"/>
              <a:gd name="connsiteY49" fmla="*/ 2024563 h 4676002"/>
              <a:gd name="connsiteX50" fmla="*/ 116064 w 4466897"/>
              <a:gd name="connsiteY50" fmla="*/ 1975702 h 4676002"/>
              <a:gd name="connsiteX0" fmla="*/ 116064 w 4466897"/>
              <a:gd name="connsiteY0" fmla="*/ 1975702 h 4676455"/>
              <a:gd name="connsiteX1" fmla="*/ 25322 w 4466897"/>
              <a:gd name="connsiteY1" fmla="*/ 3029705 h 4676455"/>
              <a:gd name="connsiteX2" fmla="*/ 639576 w 4466897"/>
              <a:gd name="connsiteY2" fmla="*/ 3762621 h 4676455"/>
              <a:gd name="connsiteX3" fmla="*/ 1191008 w 4466897"/>
              <a:gd name="connsiteY3" fmla="*/ 3797522 h 4676455"/>
              <a:gd name="connsiteX4" fmla="*/ 1351551 w 4466897"/>
              <a:gd name="connsiteY4" fmla="*/ 4188411 h 4676455"/>
              <a:gd name="connsiteX5" fmla="*/ 1721499 w 4466897"/>
              <a:gd name="connsiteY5" fmla="*/ 4509498 h 4676455"/>
              <a:gd name="connsiteX6" fmla="*/ 2426495 w 4466897"/>
              <a:gd name="connsiteY6" fmla="*/ 4670041 h 4676455"/>
              <a:gd name="connsiteX7" fmla="*/ 3201292 w 4466897"/>
              <a:gd name="connsiteY7" fmla="*/ 4300093 h 4676455"/>
              <a:gd name="connsiteX8" fmla="*/ 3536339 w 4466897"/>
              <a:gd name="connsiteY8" fmla="*/ 4104649 h 4676455"/>
              <a:gd name="connsiteX9" fmla="*/ 3166391 w 4466897"/>
              <a:gd name="connsiteY9" fmla="*/ 3867323 h 4676455"/>
              <a:gd name="connsiteX10" fmla="*/ 3724803 w 4466897"/>
              <a:gd name="connsiteY10" fmla="*/ 3818463 h 4676455"/>
              <a:gd name="connsiteX11" fmla="*/ 4066831 w 4466897"/>
              <a:gd name="connsiteY11" fmla="*/ 3427574 h 4676455"/>
              <a:gd name="connsiteX12" fmla="*/ 4248315 w 4466897"/>
              <a:gd name="connsiteY12" fmla="*/ 3029705 h 4676455"/>
              <a:gd name="connsiteX13" fmla="*/ 4353017 w 4466897"/>
              <a:gd name="connsiteY13" fmla="*/ 2708618 h 4676455"/>
              <a:gd name="connsiteX14" fmla="*/ 4380938 w 4466897"/>
              <a:gd name="connsiteY14" fmla="*/ 2415452 h 4676455"/>
              <a:gd name="connsiteX15" fmla="*/ 3983069 w 4466897"/>
              <a:gd name="connsiteY15" fmla="*/ 2736539 h 4676455"/>
              <a:gd name="connsiteX16" fmla="*/ 4380938 w 4466897"/>
              <a:gd name="connsiteY16" fmla="*/ 2073425 h 4676455"/>
              <a:gd name="connsiteX17" fmla="*/ 4464699 w 4466897"/>
              <a:gd name="connsiteY17" fmla="*/ 1605754 h 4676455"/>
              <a:gd name="connsiteX18" fmla="*/ 4332077 w 4466897"/>
              <a:gd name="connsiteY18" fmla="*/ 1389370 h 4676455"/>
              <a:gd name="connsiteX19" fmla="*/ 4094751 w 4466897"/>
              <a:gd name="connsiteY19" fmla="*/ 1619715 h 4676455"/>
              <a:gd name="connsiteX20" fmla="*/ 4339057 w 4466897"/>
              <a:gd name="connsiteY20" fmla="*/ 1186945 h 4676455"/>
              <a:gd name="connsiteX21" fmla="*/ 4248315 w 4466897"/>
              <a:gd name="connsiteY21" fmla="*/ 663434 h 4676455"/>
              <a:gd name="connsiteX22" fmla="*/ 4115692 w 4466897"/>
              <a:gd name="connsiteY22" fmla="*/ 279525 h 4676455"/>
              <a:gd name="connsiteX23" fmla="*/ 4178513 w 4466897"/>
              <a:gd name="connsiteY23" fmla="*/ 49180 h 4676455"/>
              <a:gd name="connsiteX24" fmla="*/ 3948168 w 4466897"/>
              <a:gd name="connsiteY24" fmla="*/ 56160 h 4676455"/>
              <a:gd name="connsiteX25" fmla="*/ 3459557 w 4466897"/>
              <a:gd name="connsiteY25" fmla="*/ 49180 h 4676455"/>
              <a:gd name="connsiteX26" fmla="*/ 3159411 w 4466897"/>
              <a:gd name="connsiteY26" fmla="*/ 105021 h 4676455"/>
              <a:gd name="connsiteX27" fmla="*/ 2970947 w 4466897"/>
              <a:gd name="connsiteY27" fmla="*/ 237644 h 4676455"/>
              <a:gd name="connsiteX28" fmla="*/ 2838324 w 4466897"/>
              <a:gd name="connsiteY28" fmla="*/ 530811 h 4676455"/>
              <a:gd name="connsiteX29" fmla="*/ 2698721 w 4466897"/>
              <a:gd name="connsiteY29" fmla="*/ 467989 h 4676455"/>
              <a:gd name="connsiteX30" fmla="*/ 2922086 w 4466897"/>
              <a:gd name="connsiteY30" fmla="*/ 146902 h 4676455"/>
              <a:gd name="connsiteX31" fmla="*/ 2901145 w 4466897"/>
              <a:gd name="connsiteY31" fmla="*/ 319 h 4676455"/>
              <a:gd name="connsiteX32" fmla="*/ 2238031 w 4466897"/>
              <a:gd name="connsiteY32" fmla="*/ 181803 h 4676455"/>
              <a:gd name="connsiteX33" fmla="*/ 2000706 w 4466897"/>
              <a:gd name="connsiteY33" fmla="*/ 328386 h 4676455"/>
              <a:gd name="connsiteX34" fmla="*/ 1937884 w 4466897"/>
              <a:gd name="connsiteY34" fmla="*/ 614573 h 4676455"/>
              <a:gd name="connsiteX35" fmla="*/ 1923924 w 4466897"/>
              <a:gd name="connsiteY35" fmla="*/ 1005461 h 4676455"/>
              <a:gd name="connsiteX36" fmla="*/ 1812241 w 4466897"/>
              <a:gd name="connsiteY36" fmla="*/ 747196 h 4676455"/>
              <a:gd name="connsiteX37" fmla="*/ 1826202 w 4466897"/>
              <a:gd name="connsiteY37" fmla="*/ 502890 h 4676455"/>
              <a:gd name="connsiteX38" fmla="*/ 1812241 w 4466897"/>
              <a:gd name="connsiteY38" fmla="*/ 377247 h 4676455"/>
              <a:gd name="connsiteX39" fmla="*/ 1379472 w 4466897"/>
              <a:gd name="connsiteY39" fmla="*/ 509870 h 4676455"/>
              <a:gd name="connsiteX40" fmla="*/ 1072345 w 4466897"/>
              <a:gd name="connsiteY40" fmla="*/ 698334 h 4676455"/>
              <a:gd name="connsiteX41" fmla="*/ 835020 w 4466897"/>
              <a:gd name="connsiteY41" fmla="*/ 1040362 h 4676455"/>
              <a:gd name="connsiteX42" fmla="*/ 674477 w 4466897"/>
              <a:gd name="connsiteY42" fmla="*/ 1298628 h 4676455"/>
              <a:gd name="connsiteX43" fmla="*/ 646556 w 4466897"/>
              <a:gd name="connsiteY43" fmla="*/ 1598774 h 4676455"/>
              <a:gd name="connsiteX44" fmla="*/ 814080 w 4466897"/>
              <a:gd name="connsiteY44" fmla="*/ 1954762 h 4676455"/>
              <a:gd name="connsiteX45" fmla="*/ 751258 w 4466897"/>
              <a:gd name="connsiteY45" fmla="*/ 2017583 h 4676455"/>
              <a:gd name="connsiteX46" fmla="*/ 604675 w 4466897"/>
              <a:gd name="connsiteY46" fmla="*/ 1605754 h 4676455"/>
              <a:gd name="connsiteX47" fmla="*/ 527893 w 4466897"/>
              <a:gd name="connsiteY47" fmla="*/ 1445211 h 4676455"/>
              <a:gd name="connsiteX48" fmla="*/ 339429 w 4466897"/>
              <a:gd name="connsiteY48" fmla="*/ 1724417 h 4676455"/>
              <a:gd name="connsiteX49" fmla="*/ 102104 w 4466897"/>
              <a:gd name="connsiteY49" fmla="*/ 2024563 h 4676455"/>
              <a:gd name="connsiteX50" fmla="*/ 116064 w 4466897"/>
              <a:gd name="connsiteY50" fmla="*/ 1975702 h 4676455"/>
              <a:gd name="connsiteX0" fmla="*/ 116976 w 4467809"/>
              <a:gd name="connsiteY0" fmla="*/ 1975702 h 4676455"/>
              <a:gd name="connsiteX1" fmla="*/ 26234 w 4467809"/>
              <a:gd name="connsiteY1" fmla="*/ 3029705 h 4676455"/>
              <a:gd name="connsiteX2" fmla="*/ 654449 w 4467809"/>
              <a:gd name="connsiteY2" fmla="*/ 3629998 h 4676455"/>
              <a:gd name="connsiteX3" fmla="*/ 1191920 w 4467809"/>
              <a:gd name="connsiteY3" fmla="*/ 3797522 h 4676455"/>
              <a:gd name="connsiteX4" fmla="*/ 1352463 w 4467809"/>
              <a:gd name="connsiteY4" fmla="*/ 4188411 h 4676455"/>
              <a:gd name="connsiteX5" fmla="*/ 1722411 w 4467809"/>
              <a:gd name="connsiteY5" fmla="*/ 4509498 h 4676455"/>
              <a:gd name="connsiteX6" fmla="*/ 2427407 w 4467809"/>
              <a:gd name="connsiteY6" fmla="*/ 4670041 h 4676455"/>
              <a:gd name="connsiteX7" fmla="*/ 3202204 w 4467809"/>
              <a:gd name="connsiteY7" fmla="*/ 4300093 h 4676455"/>
              <a:gd name="connsiteX8" fmla="*/ 3537251 w 4467809"/>
              <a:gd name="connsiteY8" fmla="*/ 4104649 h 4676455"/>
              <a:gd name="connsiteX9" fmla="*/ 3167303 w 4467809"/>
              <a:gd name="connsiteY9" fmla="*/ 3867323 h 4676455"/>
              <a:gd name="connsiteX10" fmla="*/ 3725715 w 4467809"/>
              <a:gd name="connsiteY10" fmla="*/ 3818463 h 4676455"/>
              <a:gd name="connsiteX11" fmla="*/ 4067743 w 4467809"/>
              <a:gd name="connsiteY11" fmla="*/ 3427574 h 4676455"/>
              <a:gd name="connsiteX12" fmla="*/ 4249227 w 4467809"/>
              <a:gd name="connsiteY12" fmla="*/ 3029705 h 4676455"/>
              <a:gd name="connsiteX13" fmla="*/ 4353929 w 4467809"/>
              <a:gd name="connsiteY13" fmla="*/ 2708618 h 4676455"/>
              <a:gd name="connsiteX14" fmla="*/ 4381850 w 4467809"/>
              <a:gd name="connsiteY14" fmla="*/ 2415452 h 4676455"/>
              <a:gd name="connsiteX15" fmla="*/ 3983981 w 4467809"/>
              <a:gd name="connsiteY15" fmla="*/ 2736539 h 4676455"/>
              <a:gd name="connsiteX16" fmla="*/ 4381850 w 4467809"/>
              <a:gd name="connsiteY16" fmla="*/ 2073425 h 4676455"/>
              <a:gd name="connsiteX17" fmla="*/ 4465611 w 4467809"/>
              <a:gd name="connsiteY17" fmla="*/ 1605754 h 4676455"/>
              <a:gd name="connsiteX18" fmla="*/ 4332989 w 4467809"/>
              <a:gd name="connsiteY18" fmla="*/ 1389370 h 4676455"/>
              <a:gd name="connsiteX19" fmla="*/ 4095663 w 4467809"/>
              <a:gd name="connsiteY19" fmla="*/ 1619715 h 4676455"/>
              <a:gd name="connsiteX20" fmla="*/ 4339969 w 4467809"/>
              <a:gd name="connsiteY20" fmla="*/ 1186945 h 4676455"/>
              <a:gd name="connsiteX21" fmla="*/ 4249227 w 4467809"/>
              <a:gd name="connsiteY21" fmla="*/ 663434 h 4676455"/>
              <a:gd name="connsiteX22" fmla="*/ 4116604 w 4467809"/>
              <a:gd name="connsiteY22" fmla="*/ 279525 h 4676455"/>
              <a:gd name="connsiteX23" fmla="*/ 4179425 w 4467809"/>
              <a:gd name="connsiteY23" fmla="*/ 49180 h 4676455"/>
              <a:gd name="connsiteX24" fmla="*/ 3949080 w 4467809"/>
              <a:gd name="connsiteY24" fmla="*/ 56160 h 4676455"/>
              <a:gd name="connsiteX25" fmla="*/ 3460469 w 4467809"/>
              <a:gd name="connsiteY25" fmla="*/ 49180 h 4676455"/>
              <a:gd name="connsiteX26" fmla="*/ 3160323 w 4467809"/>
              <a:gd name="connsiteY26" fmla="*/ 105021 h 4676455"/>
              <a:gd name="connsiteX27" fmla="*/ 2971859 w 4467809"/>
              <a:gd name="connsiteY27" fmla="*/ 237644 h 4676455"/>
              <a:gd name="connsiteX28" fmla="*/ 2839236 w 4467809"/>
              <a:gd name="connsiteY28" fmla="*/ 530811 h 4676455"/>
              <a:gd name="connsiteX29" fmla="*/ 2699633 w 4467809"/>
              <a:gd name="connsiteY29" fmla="*/ 467989 h 4676455"/>
              <a:gd name="connsiteX30" fmla="*/ 2922998 w 4467809"/>
              <a:gd name="connsiteY30" fmla="*/ 146902 h 4676455"/>
              <a:gd name="connsiteX31" fmla="*/ 2902057 w 4467809"/>
              <a:gd name="connsiteY31" fmla="*/ 319 h 4676455"/>
              <a:gd name="connsiteX32" fmla="*/ 2238943 w 4467809"/>
              <a:gd name="connsiteY32" fmla="*/ 181803 h 4676455"/>
              <a:gd name="connsiteX33" fmla="*/ 2001618 w 4467809"/>
              <a:gd name="connsiteY33" fmla="*/ 328386 h 4676455"/>
              <a:gd name="connsiteX34" fmla="*/ 1938796 w 4467809"/>
              <a:gd name="connsiteY34" fmla="*/ 614573 h 4676455"/>
              <a:gd name="connsiteX35" fmla="*/ 1924836 w 4467809"/>
              <a:gd name="connsiteY35" fmla="*/ 1005461 h 4676455"/>
              <a:gd name="connsiteX36" fmla="*/ 1813153 w 4467809"/>
              <a:gd name="connsiteY36" fmla="*/ 747196 h 4676455"/>
              <a:gd name="connsiteX37" fmla="*/ 1827114 w 4467809"/>
              <a:gd name="connsiteY37" fmla="*/ 502890 h 4676455"/>
              <a:gd name="connsiteX38" fmla="*/ 1813153 w 4467809"/>
              <a:gd name="connsiteY38" fmla="*/ 377247 h 4676455"/>
              <a:gd name="connsiteX39" fmla="*/ 1380384 w 4467809"/>
              <a:gd name="connsiteY39" fmla="*/ 509870 h 4676455"/>
              <a:gd name="connsiteX40" fmla="*/ 1073257 w 4467809"/>
              <a:gd name="connsiteY40" fmla="*/ 698334 h 4676455"/>
              <a:gd name="connsiteX41" fmla="*/ 835932 w 4467809"/>
              <a:gd name="connsiteY41" fmla="*/ 1040362 h 4676455"/>
              <a:gd name="connsiteX42" fmla="*/ 675389 w 4467809"/>
              <a:gd name="connsiteY42" fmla="*/ 1298628 h 4676455"/>
              <a:gd name="connsiteX43" fmla="*/ 647468 w 4467809"/>
              <a:gd name="connsiteY43" fmla="*/ 1598774 h 4676455"/>
              <a:gd name="connsiteX44" fmla="*/ 814992 w 4467809"/>
              <a:gd name="connsiteY44" fmla="*/ 1954762 h 4676455"/>
              <a:gd name="connsiteX45" fmla="*/ 752170 w 4467809"/>
              <a:gd name="connsiteY45" fmla="*/ 2017583 h 4676455"/>
              <a:gd name="connsiteX46" fmla="*/ 605587 w 4467809"/>
              <a:gd name="connsiteY46" fmla="*/ 1605754 h 4676455"/>
              <a:gd name="connsiteX47" fmla="*/ 528805 w 4467809"/>
              <a:gd name="connsiteY47" fmla="*/ 1445211 h 4676455"/>
              <a:gd name="connsiteX48" fmla="*/ 340341 w 4467809"/>
              <a:gd name="connsiteY48" fmla="*/ 1724417 h 4676455"/>
              <a:gd name="connsiteX49" fmla="*/ 103016 w 4467809"/>
              <a:gd name="connsiteY49" fmla="*/ 2024563 h 4676455"/>
              <a:gd name="connsiteX50" fmla="*/ 116976 w 4467809"/>
              <a:gd name="connsiteY50" fmla="*/ 1975702 h 4676455"/>
              <a:gd name="connsiteX0" fmla="*/ 116976 w 4467809"/>
              <a:gd name="connsiteY0" fmla="*/ 1975702 h 4676455"/>
              <a:gd name="connsiteX1" fmla="*/ 26234 w 4467809"/>
              <a:gd name="connsiteY1" fmla="*/ 3029705 h 4676455"/>
              <a:gd name="connsiteX2" fmla="*/ 654449 w 4467809"/>
              <a:gd name="connsiteY2" fmla="*/ 3629998 h 4676455"/>
              <a:gd name="connsiteX3" fmla="*/ 1191920 w 4467809"/>
              <a:gd name="connsiteY3" fmla="*/ 3797522 h 4676455"/>
              <a:gd name="connsiteX4" fmla="*/ 1352463 w 4467809"/>
              <a:gd name="connsiteY4" fmla="*/ 4188411 h 4676455"/>
              <a:gd name="connsiteX5" fmla="*/ 1722411 w 4467809"/>
              <a:gd name="connsiteY5" fmla="*/ 4509498 h 4676455"/>
              <a:gd name="connsiteX6" fmla="*/ 2427407 w 4467809"/>
              <a:gd name="connsiteY6" fmla="*/ 4670041 h 4676455"/>
              <a:gd name="connsiteX7" fmla="*/ 3202204 w 4467809"/>
              <a:gd name="connsiteY7" fmla="*/ 4300093 h 4676455"/>
              <a:gd name="connsiteX8" fmla="*/ 3537251 w 4467809"/>
              <a:gd name="connsiteY8" fmla="*/ 4104649 h 4676455"/>
              <a:gd name="connsiteX9" fmla="*/ 3167303 w 4467809"/>
              <a:gd name="connsiteY9" fmla="*/ 3867323 h 4676455"/>
              <a:gd name="connsiteX10" fmla="*/ 3725715 w 4467809"/>
              <a:gd name="connsiteY10" fmla="*/ 3818463 h 4676455"/>
              <a:gd name="connsiteX11" fmla="*/ 4067743 w 4467809"/>
              <a:gd name="connsiteY11" fmla="*/ 3427574 h 4676455"/>
              <a:gd name="connsiteX12" fmla="*/ 4249227 w 4467809"/>
              <a:gd name="connsiteY12" fmla="*/ 3029705 h 4676455"/>
              <a:gd name="connsiteX13" fmla="*/ 4353929 w 4467809"/>
              <a:gd name="connsiteY13" fmla="*/ 2708618 h 4676455"/>
              <a:gd name="connsiteX14" fmla="*/ 4381850 w 4467809"/>
              <a:gd name="connsiteY14" fmla="*/ 2415452 h 4676455"/>
              <a:gd name="connsiteX15" fmla="*/ 3983981 w 4467809"/>
              <a:gd name="connsiteY15" fmla="*/ 2736539 h 4676455"/>
              <a:gd name="connsiteX16" fmla="*/ 4381850 w 4467809"/>
              <a:gd name="connsiteY16" fmla="*/ 2073425 h 4676455"/>
              <a:gd name="connsiteX17" fmla="*/ 4465611 w 4467809"/>
              <a:gd name="connsiteY17" fmla="*/ 1605754 h 4676455"/>
              <a:gd name="connsiteX18" fmla="*/ 4332989 w 4467809"/>
              <a:gd name="connsiteY18" fmla="*/ 1389370 h 4676455"/>
              <a:gd name="connsiteX19" fmla="*/ 4095663 w 4467809"/>
              <a:gd name="connsiteY19" fmla="*/ 1619715 h 4676455"/>
              <a:gd name="connsiteX20" fmla="*/ 4339969 w 4467809"/>
              <a:gd name="connsiteY20" fmla="*/ 1186945 h 4676455"/>
              <a:gd name="connsiteX21" fmla="*/ 4249227 w 4467809"/>
              <a:gd name="connsiteY21" fmla="*/ 663434 h 4676455"/>
              <a:gd name="connsiteX22" fmla="*/ 4116604 w 4467809"/>
              <a:gd name="connsiteY22" fmla="*/ 279525 h 4676455"/>
              <a:gd name="connsiteX23" fmla="*/ 4179425 w 4467809"/>
              <a:gd name="connsiteY23" fmla="*/ 49180 h 4676455"/>
              <a:gd name="connsiteX24" fmla="*/ 3949080 w 4467809"/>
              <a:gd name="connsiteY24" fmla="*/ 56160 h 4676455"/>
              <a:gd name="connsiteX25" fmla="*/ 3460469 w 4467809"/>
              <a:gd name="connsiteY25" fmla="*/ 49180 h 4676455"/>
              <a:gd name="connsiteX26" fmla="*/ 3160323 w 4467809"/>
              <a:gd name="connsiteY26" fmla="*/ 105021 h 4676455"/>
              <a:gd name="connsiteX27" fmla="*/ 2971859 w 4467809"/>
              <a:gd name="connsiteY27" fmla="*/ 237644 h 4676455"/>
              <a:gd name="connsiteX28" fmla="*/ 2839236 w 4467809"/>
              <a:gd name="connsiteY28" fmla="*/ 530811 h 4676455"/>
              <a:gd name="connsiteX29" fmla="*/ 2699633 w 4467809"/>
              <a:gd name="connsiteY29" fmla="*/ 467989 h 4676455"/>
              <a:gd name="connsiteX30" fmla="*/ 2922998 w 4467809"/>
              <a:gd name="connsiteY30" fmla="*/ 146902 h 4676455"/>
              <a:gd name="connsiteX31" fmla="*/ 2902057 w 4467809"/>
              <a:gd name="connsiteY31" fmla="*/ 319 h 4676455"/>
              <a:gd name="connsiteX32" fmla="*/ 2238943 w 4467809"/>
              <a:gd name="connsiteY32" fmla="*/ 181803 h 4676455"/>
              <a:gd name="connsiteX33" fmla="*/ 2001618 w 4467809"/>
              <a:gd name="connsiteY33" fmla="*/ 328386 h 4676455"/>
              <a:gd name="connsiteX34" fmla="*/ 1938796 w 4467809"/>
              <a:gd name="connsiteY34" fmla="*/ 614573 h 4676455"/>
              <a:gd name="connsiteX35" fmla="*/ 1924836 w 4467809"/>
              <a:gd name="connsiteY35" fmla="*/ 1005461 h 4676455"/>
              <a:gd name="connsiteX36" fmla="*/ 1813153 w 4467809"/>
              <a:gd name="connsiteY36" fmla="*/ 747196 h 4676455"/>
              <a:gd name="connsiteX37" fmla="*/ 1827114 w 4467809"/>
              <a:gd name="connsiteY37" fmla="*/ 502890 h 4676455"/>
              <a:gd name="connsiteX38" fmla="*/ 1813153 w 4467809"/>
              <a:gd name="connsiteY38" fmla="*/ 377247 h 4676455"/>
              <a:gd name="connsiteX39" fmla="*/ 1380384 w 4467809"/>
              <a:gd name="connsiteY39" fmla="*/ 509870 h 4676455"/>
              <a:gd name="connsiteX40" fmla="*/ 1073257 w 4467809"/>
              <a:gd name="connsiteY40" fmla="*/ 698334 h 4676455"/>
              <a:gd name="connsiteX41" fmla="*/ 835932 w 4467809"/>
              <a:gd name="connsiteY41" fmla="*/ 1040362 h 4676455"/>
              <a:gd name="connsiteX42" fmla="*/ 675389 w 4467809"/>
              <a:gd name="connsiteY42" fmla="*/ 1298628 h 4676455"/>
              <a:gd name="connsiteX43" fmla="*/ 647468 w 4467809"/>
              <a:gd name="connsiteY43" fmla="*/ 1598774 h 4676455"/>
              <a:gd name="connsiteX44" fmla="*/ 814992 w 4467809"/>
              <a:gd name="connsiteY44" fmla="*/ 1954762 h 4676455"/>
              <a:gd name="connsiteX45" fmla="*/ 752170 w 4467809"/>
              <a:gd name="connsiteY45" fmla="*/ 2017583 h 4676455"/>
              <a:gd name="connsiteX46" fmla="*/ 605587 w 4467809"/>
              <a:gd name="connsiteY46" fmla="*/ 1605754 h 4676455"/>
              <a:gd name="connsiteX47" fmla="*/ 528805 w 4467809"/>
              <a:gd name="connsiteY47" fmla="*/ 1445211 h 4676455"/>
              <a:gd name="connsiteX48" fmla="*/ 340341 w 4467809"/>
              <a:gd name="connsiteY48" fmla="*/ 1724417 h 4676455"/>
              <a:gd name="connsiteX49" fmla="*/ 103016 w 4467809"/>
              <a:gd name="connsiteY49" fmla="*/ 2024563 h 4676455"/>
              <a:gd name="connsiteX50" fmla="*/ 116976 w 4467809"/>
              <a:gd name="connsiteY50" fmla="*/ 1975702 h 4676455"/>
              <a:gd name="connsiteX0" fmla="*/ 61982 w 4412815"/>
              <a:gd name="connsiteY0" fmla="*/ 1975702 h 4676455"/>
              <a:gd name="connsiteX1" fmla="*/ 34062 w 4412815"/>
              <a:gd name="connsiteY1" fmla="*/ 3008764 h 4676455"/>
              <a:gd name="connsiteX2" fmla="*/ 599455 w 4412815"/>
              <a:gd name="connsiteY2" fmla="*/ 3629998 h 4676455"/>
              <a:gd name="connsiteX3" fmla="*/ 1136926 w 4412815"/>
              <a:gd name="connsiteY3" fmla="*/ 3797522 h 4676455"/>
              <a:gd name="connsiteX4" fmla="*/ 1297469 w 4412815"/>
              <a:gd name="connsiteY4" fmla="*/ 4188411 h 4676455"/>
              <a:gd name="connsiteX5" fmla="*/ 1667417 w 4412815"/>
              <a:gd name="connsiteY5" fmla="*/ 4509498 h 4676455"/>
              <a:gd name="connsiteX6" fmla="*/ 2372413 w 4412815"/>
              <a:gd name="connsiteY6" fmla="*/ 4670041 h 4676455"/>
              <a:gd name="connsiteX7" fmla="*/ 3147210 w 4412815"/>
              <a:gd name="connsiteY7" fmla="*/ 4300093 h 4676455"/>
              <a:gd name="connsiteX8" fmla="*/ 3482257 w 4412815"/>
              <a:gd name="connsiteY8" fmla="*/ 4104649 h 4676455"/>
              <a:gd name="connsiteX9" fmla="*/ 3112309 w 4412815"/>
              <a:gd name="connsiteY9" fmla="*/ 3867323 h 4676455"/>
              <a:gd name="connsiteX10" fmla="*/ 3670721 w 4412815"/>
              <a:gd name="connsiteY10" fmla="*/ 3818463 h 4676455"/>
              <a:gd name="connsiteX11" fmla="*/ 4012749 w 4412815"/>
              <a:gd name="connsiteY11" fmla="*/ 3427574 h 4676455"/>
              <a:gd name="connsiteX12" fmla="*/ 4194233 w 4412815"/>
              <a:gd name="connsiteY12" fmla="*/ 3029705 h 4676455"/>
              <a:gd name="connsiteX13" fmla="*/ 4298935 w 4412815"/>
              <a:gd name="connsiteY13" fmla="*/ 2708618 h 4676455"/>
              <a:gd name="connsiteX14" fmla="*/ 4326856 w 4412815"/>
              <a:gd name="connsiteY14" fmla="*/ 2415452 h 4676455"/>
              <a:gd name="connsiteX15" fmla="*/ 3928987 w 4412815"/>
              <a:gd name="connsiteY15" fmla="*/ 2736539 h 4676455"/>
              <a:gd name="connsiteX16" fmla="*/ 4326856 w 4412815"/>
              <a:gd name="connsiteY16" fmla="*/ 2073425 h 4676455"/>
              <a:gd name="connsiteX17" fmla="*/ 4410617 w 4412815"/>
              <a:gd name="connsiteY17" fmla="*/ 1605754 h 4676455"/>
              <a:gd name="connsiteX18" fmla="*/ 4277995 w 4412815"/>
              <a:gd name="connsiteY18" fmla="*/ 1389370 h 4676455"/>
              <a:gd name="connsiteX19" fmla="*/ 4040669 w 4412815"/>
              <a:gd name="connsiteY19" fmla="*/ 1619715 h 4676455"/>
              <a:gd name="connsiteX20" fmla="*/ 4284975 w 4412815"/>
              <a:gd name="connsiteY20" fmla="*/ 1186945 h 4676455"/>
              <a:gd name="connsiteX21" fmla="*/ 4194233 w 4412815"/>
              <a:gd name="connsiteY21" fmla="*/ 663434 h 4676455"/>
              <a:gd name="connsiteX22" fmla="*/ 4061610 w 4412815"/>
              <a:gd name="connsiteY22" fmla="*/ 279525 h 4676455"/>
              <a:gd name="connsiteX23" fmla="*/ 4124431 w 4412815"/>
              <a:gd name="connsiteY23" fmla="*/ 49180 h 4676455"/>
              <a:gd name="connsiteX24" fmla="*/ 3894086 w 4412815"/>
              <a:gd name="connsiteY24" fmla="*/ 56160 h 4676455"/>
              <a:gd name="connsiteX25" fmla="*/ 3405475 w 4412815"/>
              <a:gd name="connsiteY25" fmla="*/ 49180 h 4676455"/>
              <a:gd name="connsiteX26" fmla="*/ 3105329 w 4412815"/>
              <a:gd name="connsiteY26" fmla="*/ 105021 h 4676455"/>
              <a:gd name="connsiteX27" fmla="*/ 2916865 w 4412815"/>
              <a:gd name="connsiteY27" fmla="*/ 237644 h 4676455"/>
              <a:gd name="connsiteX28" fmla="*/ 2784242 w 4412815"/>
              <a:gd name="connsiteY28" fmla="*/ 530811 h 4676455"/>
              <a:gd name="connsiteX29" fmla="*/ 2644639 w 4412815"/>
              <a:gd name="connsiteY29" fmla="*/ 467989 h 4676455"/>
              <a:gd name="connsiteX30" fmla="*/ 2868004 w 4412815"/>
              <a:gd name="connsiteY30" fmla="*/ 146902 h 4676455"/>
              <a:gd name="connsiteX31" fmla="*/ 2847063 w 4412815"/>
              <a:gd name="connsiteY31" fmla="*/ 319 h 4676455"/>
              <a:gd name="connsiteX32" fmla="*/ 2183949 w 4412815"/>
              <a:gd name="connsiteY32" fmla="*/ 181803 h 4676455"/>
              <a:gd name="connsiteX33" fmla="*/ 1946624 w 4412815"/>
              <a:gd name="connsiteY33" fmla="*/ 328386 h 4676455"/>
              <a:gd name="connsiteX34" fmla="*/ 1883802 w 4412815"/>
              <a:gd name="connsiteY34" fmla="*/ 614573 h 4676455"/>
              <a:gd name="connsiteX35" fmla="*/ 1869842 w 4412815"/>
              <a:gd name="connsiteY35" fmla="*/ 1005461 h 4676455"/>
              <a:gd name="connsiteX36" fmla="*/ 1758159 w 4412815"/>
              <a:gd name="connsiteY36" fmla="*/ 747196 h 4676455"/>
              <a:gd name="connsiteX37" fmla="*/ 1772120 w 4412815"/>
              <a:gd name="connsiteY37" fmla="*/ 502890 h 4676455"/>
              <a:gd name="connsiteX38" fmla="*/ 1758159 w 4412815"/>
              <a:gd name="connsiteY38" fmla="*/ 377247 h 4676455"/>
              <a:gd name="connsiteX39" fmla="*/ 1325390 w 4412815"/>
              <a:gd name="connsiteY39" fmla="*/ 509870 h 4676455"/>
              <a:gd name="connsiteX40" fmla="*/ 1018263 w 4412815"/>
              <a:gd name="connsiteY40" fmla="*/ 698334 h 4676455"/>
              <a:gd name="connsiteX41" fmla="*/ 780938 w 4412815"/>
              <a:gd name="connsiteY41" fmla="*/ 1040362 h 4676455"/>
              <a:gd name="connsiteX42" fmla="*/ 620395 w 4412815"/>
              <a:gd name="connsiteY42" fmla="*/ 1298628 h 4676455"/>
              <a:gd name="connsiteX43" fmla="*/ 592474 w 4412815"/>
              <a:gd name="connsiteY43" fmla="*/ 1598774 h 4676455"/>
              <a:gd name="connsiteX44" fmla="*/ 759998 w 4412815"/>
              <a:gd name="connsiteY44" fmla="*/ 1954762 h 4676455"/>
              <a:gd name="connsiteX45" fmla="*/ 697176 w 4412815"/>
              <a:gd name="connsiteY45" fmla="*/ 2017583 h 4676455"/>
              <a:gd name="connsiteX46" fmla="*/ 550593 w 4412815"/>
              <a:gd name="connsiteY46" fmla="*/ 1605754 h 4676455"/>
              <a:gd name="connsiteX47" fmla="*/ 473811 w 4412815"/>
              <a:gd name="connsiteY47" fmla="*/ 1445211 h 4676455"/>
              <a:gd name="connsiteX48" fmla="*/ 285347 w 4412815"/>
              <a:gd name="connsiteY48" fmla="*/ 1724417 h 4676455"/>
              <a:gd name="connsiteX49" fmla="*/ 48022 w 4412815"/>
              <a:gd name="connsiteY49" fmla="*/ 2024563 h 4676455"/>
              <a:gd name="connsiteX50" fmla="*/ 61982 w 4412815"/>
              <a:gd name="connsiteY50" fmla="*/ 1975702 h 4676455"/>
              <a:gd name="connsiteX0" fmla="*/ 56893 w 4414706"/>
              <a:gd name="connsiteY0" fmla="*/ 1954762 h 4676455"/>
              <a:gd name="connsiteX1" fmla="*/ 35953 w 4414706"/>
              <a:gd name="connsiteY1" fmla="*/ 3008764 h 4676455"/>
              <a:gd name="connsiteX2" fmla="*/ 601346 w 4414706"/>
              <a:gd name="connsiteY2" fmla="*/ 3629998 h 4676455"/>
              <a:gd name="connsiteX3" fmla="*/ 1138817 w 4414706"/>
              <a:gd name="connsiteY3" fmla="*/ 3797522 h 4676455"/>
              <a:gd name="connsiteX4" fmla="*/ 1299360 w 4414706"/>
              <a:gd name="connsiteY4" fmla="*/ 4188411 h 4676455"/>
              <a:gd name="connsiteX5" fmla="*/ 1669308 w 4414706"/>
              <a:gd name="connsiteY5" fmla="*/ 4509498 h 4676455"/>
              <a:gd name="connsiteX6" fmla="*/ 2374304 w 4414706"/>
              <a:gd name="connsiteY6" fmla="*/ 4670041 h 4676455"/>
              <a:gd name="connsiteX7" fmla="*/ 3149101 w 4414706"/>
              <a:gd name="connsiteY7" fmla="*/ 4300093 h 4676455"/>
              <a:gd name="connsiteX8" fmla="*/ 3484148 w 4414706"/>
              <a:gd name="connsiteY8" fmla="*/ 4104649 h 4676455"/>
              <a:gd name="connsiteX9" fmla="*/ 3114200 w 4414706"/>
              <a:gd name="connsiteY9" fmla="*/ 3867323 h 4676455"/>
              <a:gd name="connsiteX10" fmla="*/ 3672612 w 4414706"/>
              <a:gd name="connsiteY10" fmla="*/ 3818463 h 4676455"/>
              <a:gd name="connsiteX11" fmla="*/ 4014640 w 4414706"/>
              <a:gd name="connsiteY11" fmla="*/ 3427574 h 4676455"/>
              <a:gd name="connsiteX12" fmla="*/ 4196124 w 4414706"/>
              <a:gd name="connsiteY12" fmla="*/ 3029705 h 4676455"/>
              <a:gd name="connsiteX13" fmla="*/ 4300826 w 4414706"/>
              <a:gd name="connsiteY13" fmla="*/ 2708618 h 4676455"/>
              <a:gd name="connsiteX14" fmla="*/ 4328747 w 4414706"/>
              <a:gd name="connsiteY14" fmla="*/ 2415452 h 4676455"/>
              <a:gd name="connsiteX15" fmla="*/ 3930878 w 4414706"/>
              <a:gd name="connsiteY15" fmla="*/ 2736539 h 4676455"/>
              <a:gd name="connsiteX16" fmla="*/ 4328747 w 4414706"/>
              <a:gd name="connsiteY16" fmla="*/ 2073425 h 4676455"/>
              <a:gd name="connsiteX17" fmla="*/ 4412508 w 4414706"/>
              <a:gd name="connsiteY17" fmla="*/ 1605754 h 4676455"/>
              <a:gd name="connsiteX18" fmla="*/ 4279886 w 4414706"/>
              <a:gd name="connsiteY18" fmla="*/ 1389370 h 4676455"/>
              <a:gd name="connsiteX19" fmla="*/ 4042560 w 4414706"/>
              <a:gd name="connsiteY19" fmla="*/ 1619715 h 4676455"/>
              <a:gd name="connsiteX20" fmla="*/ 4286866 w 4414706"/>
              <a:gd name="connsiteY20" fmla="*/ 1186945 h 4676455"/>
              <a:gd name="connsiteX21" fmla="*/ 4196124 w 4414706"/>
              <a:gd name="connsiteY21" fmla="*/ 663434 h 4676455"/>
              <a:gd name="connsiteX22" fmla="*/ 4063501 w 4414706"/>
              <a:gd name="connsiteY22" fmla="*/ 279525 h 4676455"/>
              <a:gd name="connsiteX23" fmla="*/ 4126322 w 4414706"/>
              <a:gd name="connsiteY23" fmla="*/ 49180 h 4676455"/>
              <a:gd name="connsiteX24" fmla="*/ 3895977 w 4414706"/>
              <a:gd name="connsiteY24" fmla="*/ 56160 h 4676455"/>
              <a:gd name="connsiteX25" fmla="*/ 3407366 w 4414706"/>
              <a:gd name="connsiteY25" fmla="*/ 49180 h 4676455"/>
              <a:gd name="connsiteX26" fmla="*/ 3107220 w 4414706"/>
              <a:gd name="connsiteY26" fmla="*/ 105021 h 4676455"/>
              <a:gd name="connsiteX27" fmla="*/ 2918756 w 4414706"/>
              <a:gd name="connsiteY27" fmla="*/ 237644 h 4676455"/>
              <a:gd name="connsiteX28" fmla="*/ 2786133 w 4414706"/>
              <a:gd name="connsiteY28" fmla="*/ 530811 h 4676455"/>
              <a:gd name="connsiteX29" fmla="*/ 2646530 w 4414706"/>
              <a:gd name="connsiteY29" fmla="*/ 467989 h 4676455"/>
              <a:gd name="connsiteX30" fmla="*/ 2869895 w 4414706"/>
              <a:gd name="connsiteY30" fmla="*/ 146902 h 4676455"/>
              <a:gd name="connsiteX31" fmla="*/ 2848954 w 4414706"/>
              <a:gd name="connsiteY31" fmla="*/ 319 h 4676455"/>
              <a:gd name="connsiteX32" fmla="*/ 2185840 w 4414706"/>
              <a:gd name="connsiteY32" fmla="*/ 181803 h 4676455"/>
              <a:gd name="connsiteX33" fmla="*/ 1948515 w 4414706"/>
              <a:gd name="connsiteY33" fmla="*/ 328386 h 4676455"/>
              <a:gd name="connsiteX34" fmla="*/ 1885693 w 4414706"/>
              <a:gd name="connsiteY34" fmla="*/ 614573 h 4676455"/>
              <a:gd name="connsiteX35" fmla="*/ 1871733 w 4414706"/>
              <a:gd name="connsiteY35" fmla="*/ 1005461 h 4676455"/>
              <a:gd name="connsiteX36" fmla="*/ 1760050 w 4414706"/>
              <a:gd name="connsiteY36" fmla="*/ 747196 h 4676455"/>
              <a:gd name="connsiteX37" fmla="*/ 1774011 w 4414706"/>
              <a:gd name="connsiteY37" fmla="*/ 502890 h 4676455"/>
              <a:gd name="connsiteX38" fmla="*/ 1760050 w 4414706"/>
              <a:gd name="connsiteY38" fmla="*/ 377247 h 4676455"/>
              <a:gd name="connsiteX39" fmla="*/ 1327281 w 4414706"/>
              <a:gd name="connsiteY39" fmla="*/ 509870 h 4676455"/>
              <a:gd name="connsiteX40" fmla="*/ 1020154 w 4414706"/>
              <a:gd name="connsiteY40" fmla="*/ 698334 h 4676455"/>
              <a:gd name="connsiteX41" fmla="*/ 782829 w 4414706"/>
              <a:gd name="connsiteY41" fmla="*/ 1040362 h 4676455"/>
              <a:gd name="connsiteX42" fmla="*/ 622286 w 4414706"/>
              <a:gd name="connsiteY42" fmla="*/ 1298628 h 4676455"/>
              <a:gd name="connsiteX43" fmla="*/ 594365 w 4414706"/>
              <a:gd name="connsiteY43" fmla="*/ 1598774 h 4676455"/>
              <a:gd name="connsiteX44" fmla="*/ 761889 w 4414706"/>
              <a:gd name="connsiteY44" fmla="*/ 1954762 h 4676455"/>
              <a:gd name="connsiteX45" fmla="*/ 699067 w 4414706"/>
              <a:gd name="connsiteY45" fmla="*/ 2017583 h 4676455"/>
              <a:gd name="connsiteX46" fmla="*/ 552484 w 4414706"/>
              <a:gd name="connsiteY46" fmla="*/ 1605754 h 4676455"/>
              <a:gd name="connsiteX47" fmla="*/ 475702 w 4414706"/>
              <a:gd name="connsiteY47" fmla="*/ 1445211 h 4676455"/>
              <a:gd name="connsiteX48" fmla="*/ 287238 w 4414706"/>
              <a:gd name="connsiteY48" fmla="*/ 1724417 h 4676455"/>
              <a:gd name="connsiteX49" fmla="*/ 49913 w 4414706"/>
              <a:gd name="connsiteY49" fmla="*/ 2024563 h 4676455"/>
              <a:gd name="connsiteX50" fmla="*/ 56893 w 4414706"/>
              <a:gd name="connsiteY50" fmla="*/ 1954762 h 4676455"/>
              <a:gd name="connsiteX0" fmla="*/ 95106 w 4452919"/>
              <a:gd name="connsiteY0" fmla="*/ 1954762 h 4676455"/>
              <a:gd name="connsiteX1" fmla="*/ 74166 w 4452919"/>
              <a:gd name="connsiteY1" fmla="*/ 3008764 h 4676455"/>
              <a:gd name="connsiteX2" fmla="*/ 639559 w 4452919"/>
              <a:gd name="connsiteY2" fmla="*/ 3629998 h 4676455"/>
              <a:gd name="connsiteX3" fmla="*/ 1177030 w 4452919"/>
              <a:gd name="connsiteY3" fmla="*/ 3797522 h 4676455"/>
              <a:gd name="connsiteX4" fmla="*/ 1337573 w 4452919"/>
              <a:gd name="connsiteY4" fmla="*/ 4188411 h 4676455"/>
              <a:gd name="connsiteX5" fmla="*/ 1707521 w 4452919"/>
              <a:gd name="connsiteY5" fmla="*/ 4509498 h 4676455"/>
              <a:gd name="connsiteX6" fmla="*/ 2412517 w 4452919"/>
              <a:gd name="connsiteY6" fmla="*/ 4670041 h 4676455"/>
              <a:gd name="connsiteX7" fmla="*/ 3187314 w 4452919"/>
              <a:gd name="connsiteY7" fmla="*/ 4300093 h 4676455"/>
              <a:gd name="connsiteX8" fmla="*/ 3522361 w 4452919"/>
              <a:gd name="connsiteY8" fmla="*/ 4104649 h 4676455"/>
              <a:gd name="connsiteX9" fmla="*/ 3152413 w 4452919"/>
              <a:gd name="connsiteY9" fmla="*/ 3867323 h 4676455"/>
              <a:gd name="connsiteX10" fmla="*/ 3710825 w 4452919"/>
              <a:gd name="connsiteY10" fmla="*/ 3818463 h 4676455"/>
              <a:gd name="connsiteX11" fmla="*/ 4052853 w 4452919"/>
              <a:gd name="connsiteY11" fmla="*/ 3427574 h 4676455"/>
              <a:gd name="connsiteX12" fmla="*/ 4234337 w 4452919"/>
              <a:gd name="connsiteY12" fmla="*/ 3029705 h 4676455"/>
              <a:gd name="connsiteX13" fmla="*/ 4339039 w 4452919"/>
              <a:gd name="connsiteY13" fmla="*/ 2708618 h 4676455"/>
              <a:gd name="connsiteX14" fmla="*/ 4366960 w 4452919"/>
              <a:gd name="connsiteY14" fmla="*/ 2415452 h 4676455"/>
              <a:gd name="connsiteX15" fmla="*/ 3969091 w 4452919"/>
              <a:gd name="connsiteY15" fmla="*/ 2736539 h 4676455"/>
              <a:gd name="connsiteX16" fmla="*/ 4366960 w 4452919"/>
              <a:gd name="connsiteY16" fmla="*/ 2073425 h 4676455"/>
              <a:gd name="connsiteX17" fmla="*/ 4450721 w 4452919"/>
              <a:gd name="connsiteY17" fmla="*/ 1605754 h 4676455"/>
              <a:gd name="connsiteX18" fmla="*/ 4318099 w 4452919"/>
              <a:gd name="connsiteY18" fmla="*/ 1389370 h 4676455"/>
              <a:gd name="connsiteX19" fmla="*/ 4080773 w 4452919"/>
              <a:gd name="connsiteY19" fmla="*/ 1619715 h 4676455"/>
              <a:gd name="connsiteX20" fmla="*/ 4325079 w 4452919"/>
              <a:gd name="connsiteY20" fmla="*/ 1186945 h 4676455"/>
              <a:gd name="connsiteX21" fmla="*/ 4234337 w 4452919"/>
              <a:gd name="connsiteY21" fmla="*/ 663434 h 4676455"/>
              <a:gd name="connsiteX22" fmla="*/ 4101714 w 4452919"/>
              <a:gd name="connsiteY22" fmla="*/ 279525 h 4676455"/>
              <a:gd name="connsiteX23" fmla="*/ 4164535 w 4452919"/>
              <a:gd name="connsiteY23" fmla="*/ 49180 h 4676455"/>
              <a:gd name="connsiteX24" fmla="*/ 3934190 w 4452919"/>
              <a:gd name="connsiteY24" fmla="*/ 56160 h 4676455"/>
              <a:gd name="connsiteX25" fmla="*/ 3445579 w 4452919"/>
              <a:gd name="connsiteY25" fmla="*/ 49180 h 4676455"/>
              <a:gd name="connsiteX26" fmla="*/ 3145433 w 4452919"/>
              <a:gd name="connsiteY26" fmla="*/ 105021 h 4676455"/>
              <a:gd name="connsiteX27" fmla="*/ 2956969 w 4452919"/>
              <a:gd name="connsiteY27" fmla="*/ 237644 h 4676455"/>
              <a:gd name="connsiteX28" fmla="*/ 2824346 w 4452919"/>
              <a:gd name="connsiteY28" fmla="*/ 530811 h 4676455"/>
              <a:gd name="connsiteX29" fmla="*/ 2684743 w 4452919"/>
              <a:gd name="connsiteY29" fmla="*/ 467989 h 4676455"/>
              <a:gd name="connsiteX30" fmla="*/ 2908108 w 4452919"/>
              <a:gd name="connsiteY30" fmla="*/ 146902 h 4676455"/>
              <a:gd name="connsiteX31" fmla="*/ 2887167 w 4452919"/>
              <a:gd name="connsiteY31" fmla="*/ 319 h 4676455"/>
              <a:gd name="connsiteX32" fmla="*/ 2224053 w 4452919"/>
              <a:gd name="connsiteY32" fmla="*/ 181803 h 4676455"/>
              <a:gd name="connsiteX33" fmla="*/ 1986728 w 4452919"/>
              <a:gd name="connsiteY33" fmla="*/ 328386 h 4676455"/>
              <a:gd name="connsiteX34" fmla="*/ 1923906 w 4452919"/>
              <a:gd name="connsiteY34" fmla="*/ 614573 h 4676455"/>
              <a:gd name="connsiteX35" fmla="*/ 1909946 w 4452919"/>
              <a:gd name="connsiteY35" fmla="*/ 1005461 h 4676455"/>
              <a:gd name="connsiteX36" fmla="*/ 1798263 w 4452919"/>
              <a:gd name="connsiteY36" fmla="*/ 747196 h 4676455"/>
              <a:gd name="connsiteX37" fmla="*/ 1812224 w 4452919"/>
              <a:gd name="connsiteY37" fmla="*/ 502890 h 4676455"/>
              <a:gd name="connsiteX38" fmla="*/ 1798263 w 4452919"/>
              <a:gd name="connsiteY38" fmla="*/ 377247 h 4676455"/>
              <a:gd name="connsiteX39" fmla="*/ 1365494 w 4452919"/>
              <a:gd name="connsiteY39" fmla="*/ 509870 h 4676455"/>
              <a:gd name="connsiteX40" fmla="*/ 1058367 w 4452919"/>
              <a:gd name="connsiteY40" fmla="*/ 698334 h 4676455"/>
              <a:gd name="connsiteX41" fmla="*/ 821042 w 4452919"/>
              <a:gd name="connsiteY41" fmla="*/ 1040362 h 4676455"/>
              <a:gd name="connsiteX42" fmla="*/ 660499 w 4452919"/>
              <a:gd name="connsiteY42" fmla="*/ 1298628 h 4676455"/>
              <a:gd name="connsiteX43" fmla="*/ 632578 w 4452919"/>
              <a:gd name="connsiteY43" fmla="*/ 1598774 h 4676455"/>
              <a:gd name="connsiteX44" fmla="*/ 800102 w 4452919"/>
              <a:gd name="connsiteY44" fmla="*/ 1954762 h 4676455"/>
              <a:gd name="connsiteX45" fmla="*/ 737280 w 4452919"/>
              <a:gd name="connsiteY45" fmla="*/ 2017583 h 4676455"/>
              <a:gd name="connsiteX46" fmla="*/ 590697 w 4452919"/>
              <a:gd name="connsiteY46" fmla="*/ 1605754 h 4676455"/>
              <a:gd name="connsiteX47" fmla="*/ 513915 w 4452919"/>
              <a:gd name="connsiteY47" fmla="*/ 1445211 h 4676455"/>
              <a:gd name="connsiteX48" fmla="*/ 325451 w 4452919"/>
              <a:gd name="connsiteY48" fmla="*/ 1724417 h 4676455"/>
              <a:gd name="connsiteX49" fmla="*/ 88126 w 4452919"/>
              <a:gd name="connsiteY49" fmla="*/ 2024563 h 4676455"/>
              <a:gd name="connsiteX50" fmla="*/ 95106 w 4452919"/>
              <a:gd name="connsiteY50" fmla="*/ 1954762 h 4676455"/>
              <a:gd name="connsiteX0" fmla="*/ 236078 w 4391466"/>
              <a:gd name="connsiteY0" fmla="*/ 1661596 h 4676455"/>
              <a:gd name="connsiteX1" fmla="*/ 12713 w 4391466"/>
              <a:gd name="connsiteY1" fmla="*/ 3008764 h 4676455"/>
              <a:gd name="connsiteX2" fmla="*/ 578106 w 4391466"/>
              <a:gd name="connsiteY2" fmla="*/ 3629998 h 4676455"/>
              <a:gd name="connsiteX3" fmla="*/ 1115577 w 4391466"/>
              <a:gd name="connsiteY3" fmla="*/ 3797522 h 4676455"/>
              <a:gd name="connsiteX4" fmla="*/ 1276120 w 4391466"/>
              <a:gd name="connsiteY4" fmla="*/ 4188411 h 4676455"/>
              <a:gd name="connsiteX5" fmla="*/ 1646068 w 4391466"/>
              <a:gd name="connsiteY5" fmla="*/ 4509498 h 4676455"/>
              <a:gd name="connsiteX6" fmla="*/ 2351064 w 4391466"/>
              <a:gd name="connsiteY6" fmla="*/ 4670041 h 4676455"/>
              <a:gd name="connsiteX7" fmla="*/ 3125861 w 4391466"/>
              <a:gd name="connsiteY7" fmla="*/ 4300093 h 4676455"/>
              <a:gd name="connsiteX8" fmla="*/ 3460908 w 4391466"/>
              <a:gd name="connsiteY8" fmla="*/ 4104649 h 4676455"/>
              <a:gd name="connsiteX9" fmla="*/ 3090960 w 4391466"/>
              <a:gd name="connsiteY9" fmla="*/ 3867323 h 4676455"/>
              <a:gd name="connsiteX10" fmla="*/ 3649372 w 4391466"/>
              <a:gd name="connsiteY10" fmla="*/ 3818463 h 4676455"/>
              <a:gd name="connsiteX11" fmla="*/ 3991400 w 4391466"/>
              <a:gd name="connsiteY11" fmla="*/ 3427574 h 4676455"/>
              <a:gd name="connsiteX12" fmla="*/ 4172884 w 4391466"/>
              <a:gd name="connsiteY12" fmla="*/ 3029705 h 4676455"/>
              <a:gd name="connsiteX13" fmla="*/ 4277586 w 4391466"/>
              <a:gd name="connsiteY13" fmla="*/ 2708618 h 4676455"/>
              <a:gd name="connsiteX14" fmla="*/ 4305507 w 4391466"/>
              <a:gd name="connsiteY14" fmla="*/ 2415452 h 4676455"/>
              <a:gd name="connsiteX15" fmla="*/ 3907638 w 4391466"/>
              <a:gd name="connsiteY15" fmla="*/ 2736539 h 4676455"/>
              <a:gd name="connsiteX16" fmla="*/ 4305507 w 4391466"/>
              <a:gd name="connsiteY16" fmla="*/ 2073425 h 4676455"/>
              <a:gd name="connsiteX17" fmla="*/ 4389268 w 4391466"/>
              <a:gd name="connsiteY17" fmla="*/ 1605754 h 4676455"/>
              <a:gd name="connsiteX18" fmla="*/ 4256646 w 4391466"/>
              <a:gd name="connsiteY18" fmla="*/ 1389370 h 4676455"/>
              <a:gd name="connsiteX19" fmla="*/ 4019320 w 4391466"/>
              <a:gd name="connsiteY19" fmla="*/ 1619715 h 4676455"/>
              <a:gd name="connsiteX20" fmla="*/ 4263626 w 4391466"/>
              <a:gd name="connsiteY20" fmla="*/ 1186945 h 4676455"/>
              <a:gd name="connsiteX21" fmla="*/ 4172884 w 4391466"/>
              <a:gd name="connsiteY21" fmla="*/ 663434 h 4676455"/>
              <a:gd name="connsiteX22" fmla="*/ 4040261 w 4391466"/>
              <a:gd name="connsiteY22" fmla="*/ 279525 h 4676455"/>
              <a:gd name="connsiteX23" fmla="*/ 4103082 w 4391466"/>
              <a:gd name="connsiteY23" fmla="*/ 49180 h 4676455"/>
              <a:gd name="connsiteX24" fmla="*/ 3872737 w 4391466"/>
              <a:gd name="connsiteY24" fmla="*/ 56160 h 4676455"/>
              <a:gd name="connsiteX25" fmla="*/ 3384126 w 4391466"/>
              <a:gd name="connsiteY25" fmla="*/ 49180 h 4676455"/>
              <a:gd name="connsiteX26" fmla="*/ 3083980 w 4391466"/>
              <a:gd name="connsiteY26" fmla="*/ 105021 h 4676455"/>
              <a:gd name="connsiteX27" fmla="*/ 2895516 w 4391466"/>
              <a:gd name="connsiteY27" fmla="*/ 237644 h 4676455"/>
              <a:gd name="connsiteX28" fmla="*/ 2762893 w 4391466"/>
              <a:gd name="connsiteY28" fmla="*/ 530811 h 4676455"/>
              <a:gd name="connsiteX29" fmla="*/ 2623290 w 4391466"/>
              <a:gd name="connsiteY29" fmla="*/ 467989 h 4676455"/>
              <a:gd name="connsiteX30" fmla="*/ 2846655 w 4391466"/>
              <a:gd name="connsiteY30" fmla="*/ 146902 h 4676455"/>
              <a:gd name="connsiteX31" fmla="*/ 2825714 w 4391466"/>
              <a:gd name="connsiteY31" fmla="*/ 319 h 4676455"/>
              <a:gd name="connsiteX32" fmla="*/ 2162600 w 4391466"/>
              <a:gd name="connsiteY32" fmla="*/ 181803 h 4676455"/>
              <a:gd name="connsiteX33" fmla="*/ 1925275 w 4391466"/>
              <a:gd name="connsiteY33" fmla="*/ 328386 h 4676455"/>
              <a:gd name="connsiteX34" fmla="*/ 1862453 w 4391466"/>
              <a:gd name="connsiteY34" fmla="*/ 614573 h 4676455"/>
              <a:gd name="connsiteX35" fmla="*/ 1848493 w 4391466"/>
              <a:gd name="connsiteY35" fmla="*/ 1005461 h 4676455"/>
              <a:gd name="connsiteX36" fmla="*/ 1736810 w 4391466"/>
              <a:gd name="connsiteY36" fmla="*/ 747196 h 4676455"/>
              <a:gd name="connsiteX37" fmla="*/ 1750771 w 4391466"/>
              <a:gd name="connsiteY37" fmla="*/ 502890 h 4676455"/>
              <a:gd name="connsiteX38" fmla="*/ 1736810 w 4391466"/>
              <a:gd name="connsiteY38" fmla="*/ 377247 h 4676455"/>
              <a:gd name="connsiteX39" fmla="*/ 1304041 w 4391466"/>
              <a:gd name="connsiteY39" fmla="*/ 509870 h 4676455"/>
              <a:gd name="connsiteX40" fmla="*/ 996914 w 4391466"/>
              <a:gd name="connsiteY40" fmla="*/ 698334 h 4676455"/>
              <a:gd name="connsiteX41" fmla="*/ 759589 w 4391466"/>
              <a:gd name="connsiteY41" fmla="*/ 1040362 h 4676455"/>
              <a:gd name="connsiteX42" fmla="*/ 599046 w 4391466"/>
              <a:gd name="connsiteY42" fmla="*/ 1298628 h 4676455"/>
              <a:gd name="connsiteX43" fmla="*/ 571125 w 4391466"/>
              <a:gd name="connsiteY43" fmla="*/ 1598774 h 4676455"/>
              <a:gd name="connsiteX44" fmla="*/ 738649 w 4391466"/>
              <a:gd name="connsiteY44" fmla="*/ 1954762 h 4676455"/>
              <a:gd name="connsiteX45" fmla="*/ 675827 w 4391466"/>
              <a:gd name="connsiteY45" fmla="*/ 2017583 h 4676455"/>
              <a:gd name="connsiteX46" fmla="*/ 529244 w 4391466"/>
              <a:gd name="connsiteY46" fmla="*/ 1605754 h 4676455"/>
              <a:gd name="connsiteX47" fmla="*/ 452462 w 4391466"/>
              <a:gd name="connsiteY47" fmla="*/ 1445211 h 4676455"/>
              <a:gd name="connsiteX48" fmla="*/ 263998 w 4391466"/>
              <a:gd name="connsiteY48" fmla="*/ 1724417 h 4676455"/>
              <a:gd name="connsiteX49" fmla="*/ 26673 w 4391466"/>
              <a:gd name="connsiteY49" fmla="*/ 2024563 h 4676455"/>
              <a:gd name="connsiteX50" fmla="*/ 236078 w 4391466"/>
              <a:gd name="connsiteY50" fmla="*/ 1661596 h 4676455"/>
              <a:gd name="connsiteX0" fmla="*/ 31189 w 4765930"/>
              <a:gd name="connsiteY0" fmla="*/ 1822139 h 4676455"/>
              <a:gd name="connsiteX1" fmla="*/ 387177 w 4765930"/>
              <a:gd name="connsiteY1" fmla="*/ 3008764 h 4676455"/>
              <a:gd name="connsiteX2" fmla="*/ 952570 w 4765930"/>
              <a:gd name="connsiteY2" fmla="*/ 3629998 h 4676455"/>
              <a:gd name="connsiteX3" fmla="*/ 1490041 w 4765930"/>
              <a:gd name="connsiteY3" fmla="*/ 3797522 h 4676455"/>
              <a:gd name="connsiteX4" fmla="*/ 1650584 w 4765930"/>
              <a:gd name="connsiteY4" fmla="*/ 4188411 h 4676455"/>
              <a:gd name="connsiteX5" fmla="*/ 2020532 w 4765930"/>
              <a:gd name="connsiteY5" fmla="*/ 4509498 h 4676455"/>
              <a:gd name="connsiteX6" fmla="*/ 2725528 w 4765930"/>
              <a:gd name="connsiteY6" fmla="*/ 4670041 h 4676455"/>
              <a:gd name="connsiteX7" fmla="*/ 3500325 w 4765930"/>
              <a:gd name="connsiteY7" fmla="*/ 4300093 h 4676455"/>
              <a:gd name="connsiteX8" fmla="*/ 3835372 w 4765930"/>
              <a:gd name="connsiteY8" fmla="*/ 4104649 h 4676455"/>
              <a:gd name="connsiteX9" fmla="*/ 3465424 w 4765930"/>
              <a:gd name="connsiteY9" fmla="*/ 3867323 h 4676455"/>
              <a:gd name="connsiteX10" fmla="*/ 4023836 w 4765930"/>
              <a:gd name="connsiteY10" fmla="*/ 3818463 h 4676455"/>
              <a:gd name="connsiteX11" fmla="*/ 4365864 w 4765930"/>
              <a:gd name="connsiteY11" fmla="*/ 3427574 h 4676455"/>
              <a:gd name="connsiteX12" fmla="*/ 4547348 w 4765930"/>
              <a:gd name="connsiteY12" fmla="*/ 3029705 h 4676455"/>
              <a:gd name="connsiteX13" fmla="*/ 4652050 w 4765930"/>
              <a:gd name="connsiteY13" fmla="*/ 2708618 h 4676455"/>
              <a:gd name="connsiteX14" fmla="*/ 4679971 w 4765930"/>
              <a:gd name="connsiteY14" fmla="*/ 2415452 h 4676455"/>
              <a:gd name="connsiteX15" fmla="*/ 4282102 w 4765930"/>
              <a:gd name="connsiteY15" fmla="*/ 2736539 h 4676455"/>
              <a:gd name="connsiteX16" fmla="*/ 4679971 w 4765930"/>
              <a:gd name="connsiteY16" fmla="*/ 2073425 h 4676455"/>
              <a:gd name="connsiteX17" fmla="*/ 4763732 w 4765930"/>
              <a:gd name="connsiteY17" fmla="*/ 1605754 h 4676455"/>
              <a:gd name="connsiteX18" fmla="*/ 4631110 w 4765930"/>
              <a:gd name="connsiteY18" fmla="*/ 1389370 h 4676455"/>
              <a:gd name="connsiteX19" fmla="*/ 4393784 w 4765930"/>
              <a:gd name="connsiteY19" fmla="*/ 1619715 h 4676455"/>
              <a:gd name="connsiteX20" fmla="*/ 4638090 w 4765930"/>
              <a:gd name="connsiteY20" fmla="*/ 1186945 h 4676455"/>
              <a:gd name="connsiteX21" fmla="*/ 4547348 w 4765930"/>
              <a:gd name="connsiteY21" fmla="*/ 663434 h 4676455"/>
              <a:gd name="connsiteX22" fmla="*/ 4414725 w 4765930"/>
              <a:gd name="connsiteY22" fmla="*/ 279525 h 4676455"/>
              <a:gd name="connsiteX23" fmla="*/ 4477546 w 4765930"/>
              <a:gd name="connsiteY23" fmla="*/ 49180 h 4676455"/>
              <a:gd name="connsiteX24" fmla="*/ 4247201 w 4765930"/>
              <a:gd name="connsiteY24" fmla="*/ 56160 h 4676455"/>
              <a:gd name="connsiteX25" fmla="*/ 3758590 w 4765930"/>
              <a:gd name="connsiteY25" fmla="*/ 49180 h 4676455"/>
              <a:gd name="connsiteX26" fmla="*/ 3458444 w 4765930"/>
              <a:gd name="connsiteY26" fmla="*/ 105021 h 4676455"/>
              <a:gd name="connsiteX27" fmla="*/ 3269980 w 4765930"/>
              <a:gd name="connsiteY27" fmla="*/ 237644 h 4676455"/>
              <a:gd name="connsiteX28" fmla="*/ 3137357 w 4765930"/>
              <a:gd name="connsiteY28" fmla="*/ 530811 h 4676455"/>
              <a:gd name="connsiteX29" fmla="*/ 2997754 w 4765930"/>
              <a:gd name="connsiteY29" fmla="*/ 467989 h 4676455"/>
              <a:gd name="connsiteX30" fmla="*/ 3221119 w 4765930"/>
              <a:gd name="connsiteY30" fmla="*/ 146902 h 4676455"/>
              <a:gd name="connsiteX31" fmla="*/ 3200178 w 4765930"/>
              <a:gd name="connsiteY31" fmla="*/ 319 h 4676455"/>
              <a:gd name="connsiteX32" fmla="*/ 2537064 w 4765930"/>
              <a:gd name="connsiteY32" fmla="*/ 181803 h 4676455"/>
              <a:gd name="connsiteX33" fmla="*/ 2299739 w 4765930"/>
              <a:gd name="connsiteY33" fmla="*/ 328386 h 4676455"/>
              <a:gd name="connsiteX34" fmla="*/ 2236917 w 4765930"/>
              <a:gd name="connsiteY34" fmla="*/ 614573 h 4676455"/>
              <a:gd name="connsiteX35" fmla="*/ 2222957 w 4765930"/>
              <a:gd name="connsiteY35" fmla="*/ 1005461 h 4676455"/>
              <a:gd name="connsiteX36" fmla="*/ 2111274 w 4765930"/>
              <a:gd name="connsiteY36" fmla="*/ 747196 h 4676455"/>
              <a:gd name="connsiteX37" fmla="*/ 2125235 w 4765930"/>
              <a:gd name="connsiteY37" fmla="*/ 502890 h 4676455"/>
              <a:gd name="connsiteX38" fmla="*/ 2111274 w 4765930"/>
              <a:gd name="connsiteY38" fmla="*/ 377247 h 4676455"/>
              <a:gd name="connsiteX39" fmla="*/ 1678505 w 4765930"/>
              <a:gd name="connsiteY39" fmla="*/ 509870 h 4676455"/>
              <a:gd name="connsiteX40" fmla="*/ 1371378 w 4765930"/>
              <a:gd name="connsiteY40" fmla="*/ 698334 h 4676455"/>
              <a:gd name="connsiteX41" fmla="*/ 1134053 w 4765930"/>
              <a:gd name="connsiteY41" fmla="*/ 1040362 h 4676455"/>
              <a:gd name="connsiteX42" fmla="*/ 973510 w 4765930"/>
              <a:gd name="connsiteY42" fmla="*/ 1298628 h 4676455"/>
              <a:gd name="connsiteX43" fmla="*/ 945589 w 4765930"/>
              <a:gd name="connsiteY43" fmla="*/ 1598774 h 4676455"/>
              <a:gd name="connsiteX44" fmla="*/ 1113113 w 4765930"/>
              <a:gd name="connsiteY44" fmla="*/ 1954762 h 4676455"/>
              <a:gd name="connsiteX45" fmla="*/ 1050291 w 4765930"/>
              <a:gd name="connsiteY45" fmla="*/ 2017583 h 4676455"/>
              <a:gd name="connsiteX46" fmla="*/ 903708 w 4765930"/>
              <a:gd name="connsiteY46" fmla="*/ 1605754 h 4676455"/>
              <a:gd name="connsiteX47" fmla="*/ 826926 w 4765930"/>
              <a:gd name="connsiteY47" fmla="*/ 1445211 h 4676455"/>
              <a:gd name="connsiteX48" fmla="*/ 638462 w 4765930"/>
              <a:gd name="connsiteY48" fmla="*/ 1724417 h 4676455"/>
              <a:gd name="connsiteX49" fmla="*/ 401137 w 4765930"/>
              <a:gd name="connsiteY49" fmla="*/ 2024563 h 4676455"/>
              <a:gd name="connsiteX50" fmla="*/ 31189 w 4765930"/>
              <a:gd name="connsiteY50" fmla="*/ 1822139 h 4676455"/>
              <a:gd name="connsiteX0" fmla="*/ 20 w 4734761"/>
              <a:gd name="connsiteY0" fmla="*/ 1822139 h 4676455"/>
              <a:gd name="connsiteX1" fmla="*/ 356008 w 4734761"/>
              <a:gd name="connsiteY1" fmla="*/ 3008764 h 4676455"/>
              <a:gd name="connsiteX2" fmla="*/ 921401 w 4734761"/>
              <a:gd name="connsiteY2" fmla="*/ 3629998 h 4676455"/>
              <a:gd name="connsiteX3" fmla="*/ 1458872 w 4734761"/>
              <a:gd name="connsiteY3" fmla="*/ 3797522 h 4676455"/>
              <a:gd name="connsiteX4" fmla="*/ 1619415 w 4734761"/>
              <a:gd name="connsiteY4" fmla="*/ 4188411 h 4676455"/>
              <a:gd name="connsiteX5" fmla="*/ 1989363 w 4734761"/>
              <a:gd name="connsiteY5" fmla="*/ 4509498 h 4676455"/>
              <a:gd name="connsiteX6" fmla="*/ 2694359 w 4734761"/>
              <a:gd name="connsiteY6" fmla="*/ 4670041 h 4676455"/>
              <a:gd name="connsiteX7" fmla="*/ 3469156 w 4734761"/>
              <a:gd name="connsiteY7" fmla="*/ 4300093 h 4676455"/>
              <a:gd name="connsiteX8" fmla="*/ 3804203 w 4734761"/>
              <a:gd name="connsiteY8" fmla="*/ 4104649 h 4676455"/>
              <a:gd name="connsiteX9" fmla="*/ 3434255 w 4734761"/>
              <a:gd name="connsiteY9" fmla="*/ 3867323 h 4676455"/>
              <a:gd name="connsiteX10" fmla="*/ 3992667 w 4734761"/>
              <a:gd name="connsiteY10" fmla="*/ 3818463 h 4676455"/>
              <a:gd name="connsiteX11" fmla="*/ 4334695 w 4734761"/>
              <a:gd name="connsiteY11" fmla="*/ 3427574 h 4676455"/>
              <a:gd name="connsiteX12" fmla="*/ 4516179 w 4734761"/>
              <a:gd name="connsiteY12" fmla="*/ 3029705 h 4676455"/>
              <a:gd name="connsiteX13" fmla="*/ 4620881 w 4734761"/>
              <a:gd name="connsiteY13" fmla="*/ 2708618 h 4676455"/>
              <a:gd name="connsiteX14" fmla="*/ 4648802 w 4734761"/>
              <a:gd name="connsiteY14" fmla="*/ 2415452 h 4676455"/>
              <a:gd name="connsiteX15" fmla="*/ 4250933 w 4734761"/>
              <a:gd name="connsiteY15" fmla="*/ 2736539 h 4676455"/>
              <a:gd name="connsiteX16" fmla="*/ 4648802 w 4734761"/>
              <a:gd name="connsiteY16" fmla="*/ 2073425 h 4676455"/>
              <a:gd name="connsiteX17" fmla="*/ 4732563 w 4734761"/>
              <a:gd name="connsiteY17" fmla="*/ 1605754 h 4676455"/>
              <a:gd name="connsiteX18" fmla="*/ 4599941 w 4734761"/>
              <a:gd name="connsiteY18" fmla="*/ 1389370 h 4676455"/>
              <a:gd name="connsiteX19" fmla="*/ 4362615 w 4734761"/>
              <a:gd name="connsiteY19" fmla="*/ 1619715 h 4676455"/>
              <a:gd name="connsiteX20" fmla="*/ 4606921 w 4734761"/>
              <a:gd name="connsiteY20" fmla="*/ 1186945 h 4676455"/>
              <a:gd name="connsiteX21" fmla="*/ 4516179 w 4734761"/>
              <a:gd name="connsiteY21" fmla="*/ 663434 h 4676455"/>
              <a:gd name="connsiteX22" fmla="*/ 4383556 w 4734761"/>
              <a:gd name="connsiteY22" fmla="*/ 279525 h 4676455"/>
              <a:gd name="connsiteX23" fmla="*/ 4446377 w 4734761"/>
              <a:gd name="connsiteY23" fmla="*/ 49180 h 4676455"/>
              <a:gd name="connsiteX24" fmla="*/ 4216032 w 4734761"/>
              <a:gd name="connsiteY24" fmla="*/ 56160 h 4676455"/>
              <a:gd name="connsiteX25" fmla="*/ 3727421 w 4734761"/>
              <a:gd name="connsiteY25" fmla="*/ 49180 h 4676455"/>
              <a:gd name="connsiteX26" fmla="*/ 3427275 w 4734761"/>
              <a:gd name="connsiteY26" fmla="*/ 105021 h 4676455"/>
              <a:gd name="connsiteX27" fmla="*/ 3238811 w 4734761"/>
              <a:gd name="connsiteY27" fmla="*/ 237644 h 4676455"/>
              <a:gd name="connsiteX28" fmla="*/ 3106188 w 4734761"/>
              <a:gd name="connsiteY28" fmla="*/ 530811 h 4676455"/>
              <a:gd name="connsiteX29" fmla="*/ 2966585 w 4734761"/>
              <a:gd name="connsiteY29" fmla="*/ 467989 h 4676455"/>
              <a:gd name="connsiteX30" fmla="*/ 3189950 w 4734761"/>
              <a:gd name="connsiteY30" fmla="*/ 146902 h 4676455"/>
              <a:gd name="connsiteX31" fmla="*/ 3169009 w 4734761"/>
              <a:gd name="connsiteY31" fmla="*/ 319 h 4676455"/>
              <a:gd name="connsiteX32" fmla="*/ 2505895 w 4734761"/>
              <a:gd name="connsiteY32" fmla="*/ 181803 h 4676455"/>
              <a:gd name="connsiteX33" fmla="*/ 2268570 w 4734761"/>
              <a:gd name="connsiteY33" fmla="*/ 328386 h 4676455"/>
              <a:gd name="connsiteX34" fmla="*/ 2205748 w 4734761"/>
              <a:gd name="connsiteY34" fmla="*/ 614573 h 4676455"/>
              <a:gd name="connsiteX35" fmla="*/ 2191788 w 4734761"/>
              <a:gd name="connsiteY35" fmla="*/ 1005461 h 4676455"/>
              <a:gd name="connsiteX36" fmla="*/ 2080105 w 4734761"/>
              <a:gd name="connsiteY36" fmla="*/ 747196 h 4676455"/>
              <a:gd name="connsiteX37" fmla="*/ 2094066 w 4734761"/>
              <a:gd name="connsiteY37" fmla="*/ 502890 h 4676455"/>
              <a:gd name="connsiteX38" fmla="*/ 2080105 w 4734761"/>
              <a:gd name="connsiteY38" fmla="*/ 377247 h 4676455"/>
              <a:gd name="connsiteX39" fmla="*/ 1647336 w 4734761"/>
              <a:gd name="connsiteY39" fmla="*/ 509870 h 4676455"/>
              <a:gd name="connsiteX40" fmla="*/ 1340209 w 4734761"/>
              <a:gd name="connsiteY40" fmla="*/ 698334 h 4676455"/>
              <a:gd name="connsiteX41" fmla="*/ 1102884 w 4734761"/>
              <a:gd name="connsiteY41" fmla="*/ 1040362 h 4676455"/>
              <a:gd name="connsiteX42" fmla="*/ 942341 w 4734761"/>
              <a:gd name="connsiteY42" fmla="*/ 1298628 h 4676455"/>
              <a:gd name="connsiteX43" fmla="*/ 914420 w 4734761"/>
              <a:gd name="connsiteY43" fmla="*/ 1598774 h 4676455"/>
              <a:gd name="connsiteX44" fmla="*/ 1081944 w 4734761"/>
              <a:gd name="connsiteY44" fmla="*/ 1954762 h 4676455"/>
              <a:gd name="connsiteX45" fmla="*/ 1019122 w 4734761"/>
              <a:gd name="connsiteY45" fmla="*/ 2017583 h 4676455"/>
              <a:gd name="connsiteX46" fmla="*/ 872539 w 4734761"/>
              <a:gd name="connsiteY46" fmla="*/ 1605754 h 4676455"/>
              <a:gd name="connsiteX47" fmla="*/ 795757 w 4734761"/>
              <a:gd name="connsiteY47" fmla="*/ 1445211 h 4676455"/>
              <a:gd name="connsiteX48" fmla="*/ 607293 w 4734761"/>
              <a:gd name="connsiteY48" fmla="*/ 1724417 h 4676455"/>
              <a:gd name="connsiteX49" fmla="*/ 369968 w 4734761"/>
              <a:gd name="connsiteY49" fmla="*/ 2031543 h 4676455"/>
              <a:gd name="connsiteX50" fmla="*/ 20 w 4734761"/>
              <a:gd name="connsiteY50" fmla="*/ 1822139 h 4676455"/>
              <a:gd name="connsiteX0" fmla="*/ 11880 w 4446474"/>
              <a:gd name="connsiteY0" fmla="*/ 2527134 h 4676455"/>
              <a:gd name="connsiteX1" fmla="*/ 67721 w 4446474"/>
              <a:gd name="connsiteY1" fmla="*/ 3008764 h 4676455"/>
              <a:gd name="connsiteX2" fmla="*/ 633114 w 4446474"/>
              <a:gd name="connsiteY2" fmla="*/ 3629998 h 4676455"/>
              <a:gd name="connsiteX3" fmla="*/ 1170585 w 4446474"/>
              <a:gd name="connsiteY3" fmla="*/ 3797522 h 4676455"/>
              <a:gd name="connsiteX4" fmla="*/ 1331128 w 4446474"/>
              <a:gd name="connsiteY4" fmla="*/ 4188411 h 4676455"/>
              <a:gd name="connsiteX5" fmla="*/ 1701076 w 4446474"/>
              <a:gd name="connsiteY5" fmla="*/ 4509498 h 4676455"/>
              <a:gd name="connsiteX6" fmla="*/ 2406072 w 4446474"/>
              <a:gd name="connsiteY6" fmla="*/ 4670041 h 4676455"/>
              <a:gd name="connsiteX7" fmla="*/ 3180869 w 4446474"/>
              <a:gd name="connsiteY7" fmla="*/ 4300093 h 4676455"/>
              <a:gd name="connsiteX8" fmla="*/ 3515916 w 4446474"/>
              <a:gd name="connsiteY8" fmla="*/ 4104649 h 4676455"/>
              <a:gd name="connsiteX9" fmla="*/ 3145968 w 4446474"/>
              <a:gd name="connsiteY9" fmla="*/ 3867323 h 4676455"/>
              <a:gd name="connsiteX10" fmla="*/ 3704380 w 4446474"/>
              <a:gd name="connsiteY10" fmla="*/ 3818463 h 4676455"/>
              <a:gd name="connsiteX11" fmla="*/ 4046408 w 4446474"/>
              <a:gd name="connsiteY11" fmla="*/ 3427574 h 4676455"/>
              <a:gd name="connsiteX12" fmla="*/ 4227892 w 4446474"/>
              <a:gd name="connsiteY12" fmla="*/ 3029705 h 4676455"/>
              <a:gd name="connsiteX13" fmla="*/ 4332594 w 4446474"/>
              <a:gd name="connsiteY13" fmla="*/ 2708618 h 4676455"/>
              <a:gd name="connsiteX14" fmla="*/ 4360515 w 4446474"/>
              <a:gd name="connsiteY14" fmla="*/ 2415452 h 4676455"/>
              <a:gd name="connsiteX15" fmla="*/ 3962646 w 4446474"/>
              <a:gd name="connsiteY15" fmla="*/ 2736539 h 4676455"/>
              <a:gd name="connsiteX16" fmla="*/ 4360515 w 4446474"/>
              <a:gd name="connsiteY16" fmla="*/ 2073425 h 4676455"/>
              <a:gd name="connsiteX17" fmla="*/ 4444276 w 4446474"/>
              <a:gd name="connsiteY17" fmla="*/ 1605754 h 4676455"/>
              <a:gd name="connsiteX18" fmla="*/ 4311654 w 4446474"/>
              <a:gd name="connsiteY18" fmla="*/ 1389370 h 4676455"/>
              <a:gd name="connsiteX19" fmla="*/ 4074328 w 4446474"/>
              <a:gd name="connsiteY19" fmla="*/ 1619715 h 4676455"/>
              <a:gd name="connsiteX20" fmla="*/ 4318634 w 4446474"/>
              <a:gd name="connsiteY20" fmla="*/ 1186945 h 4676455"/>
              <a:gd name="connsiteX21" fmla="*/ 4227892 w 4446474"/>
              <a:gd name="connsiteY21" fmla="*/ 663434 h 4676455"/>
              <a:gd name="connsiteX22" fmla="*/ 4095269 w 4446474"/>
              <a:gd name="connsiteY22" fmla="*/ 279525 h 4676455"/>
              <a:gd name="connsiteX23" fmla="*/ 4158090 w 4446474"/>
              <a:gd name="connsiteY23" fmla="*/ 49180 h 4676455"/>
              <a:gd name="connsiteX24" fmla="*/ 3927745 w 4446474"/>
              <a:gd name="connsiteY24" fmla="*/ 56160 h 4676455"/>
              <a:gd name="connsiteX25" fmla="*/ 3439134 w 4446474"/>
              <a:gd name="connsiteY25" fmla="*/ 49180 h 4676455"/>
              <a:gd name="connsiteX26" fmla="*/ 3138988 w 4446474"/>
              <a:gd name="connsiteY26" fmla="*/ 105021 h 4676455"/>
              <a:gd name="connsiteX27" fmla="*/ 2950524 w 4446474"/>
              <a:gd name="connsiteY27" fmla="*/ 237644 h 4676455"/>
              <a:gd name="connsiteX28" fmla="*/ 2817901 w 4446474"/>
              <a:gd name="connsiteY28" fmla="*/ 530811 h 4676455"/>
              <a:gd name="connsiteX29" fmla="*/ 2678298 w 4446474"/>
              <a:gd name="connsiteY29" fmla="*/ 467989 h 4676455"/>
              <a:gd name="connsiteX30" fmla="*/ 2901663 w 4446474"/>
              <a:gd name="connsiteY30" fmla="*/ 146902 h 4676455"/>
              <a:gd name="connsiteX31" fmla="*/ 2880722 w 4446474"/>
              <a:gd name="connsiteY31" fmla="*/ 319 h 4676455"/>
              <a:gd name="connsiteX32" fmla="*/ 2217608 w 4446474"/>
              <a:gd name="connsiteY32" fmla="*/ 181803 h 4676455"/>
              <a:gd name="connsiteX33" fmla="*/ 1980283 w 4446474"/>
              <a:gd name="connsiteY33" fmla="*/ 328386 h 4676455"/>
              <a:gd name="connsiteX34" fmla="*/ 1917461 w 4446474"/>
              <a:gd name="connsiteY34" fmla="*/ 614573 h 4676455"/>
              <a:gd name="connsiteX35" fmla="*/ 1903501 w 4446474"/>
              <a:gd name="connsiteY35" fmla="*/ 1005461 h 4676455"/>
              <a:gd name="connsiteX36" fmla="*/ 1791818 w 4446474"/>
              <a:gd name="connsiteY36" fmla="*/ 747196 h 4676455"/>
              <a:gd name="connsiteX37" fmla="*/ 1805779 w 4446474"/>
              <a:gd name="connsiteY37" fmla="*/ 502890 h 4676455"/>
              <a:gd name="connsiteX38" fmla="*/ 1791818 w 4446474"/>
              <a:gd name="connsiteY38" fmla="*/ 377247 h 4676455"/>
              <a:gd name="connsiteX39" fmla="*/ 1359049 w 4446474"/>
              <a:gd name="connsiteY39" fmla="*/ 509870 h 4676455"/>
              <a:gd name="connsiteX40" fmla="*/ 1051922 w 4446474"/>
              <a:gd name="connsiteY40" fmla="*/ 698334 h 4676455"/>
              <a:gd name="connsiteX41" fmla="*/ 814597 w 4446474"/>
              <a:gd name="connsiteY41" fmla="*/ 1040362 h 4676455"/>
              <a:gd name="connsiteX42" fmla="*/ 654054 w 4446474"/>
              <a:gd name="connsiteY42" fmla="*/ 1298628 h 4676455"/>
              <a:gd name="connsiteX43" fmla="*/ 626133 w 4446474"/>
              <a:gd name="connsiteY43" fmla="*/ 1598774 h 4676455"/>
              <a:gd name="connsiteX44" fmla="*/ 793657 w 4446474"/>
              <a:gd name="connsiteY44" fmla="*/ 1954762 h 4676455"/>
              <a:gd name="connsiteX45" fmla="*/ 730835 w 4446474"/>
              <a:gd name="connsiteY45" fmla="*/ 2017583 h 4676455"/>
              <a:gd name="connsiteX46" fmla="*/ 584252 w 4446474"/>
              <a:gd name="connsiteY46" fmla="*/ 1605754 h 4676455"/>
              <a:gd name="connsiteX47" fmla="*/ 507470 w 4446474"/>
              <a:gd name="connsiteY47" fmla="*/ 1445211 h 4676455"/>
              <a:gd name="connsiteX48" fmla="*/ 319006 w 4446474"/>
              <a:gd name="connsiteY48" fmla="*/ 1724417 h 4676455"/>
              <a:gd name="connsiteX49" fmla="*/ 81681 w 4446474"/>
              <a:gd name="connsiteY49" fmla="*/ 2031543 h 4676455"/>
              <a:gd name="connsiteX50" fmla="*/ 11880 w 4446474"/>
              <a:gd name="connsiteY50" fmla="*/ 2527134 h 4676455"/>
              <a:gd name="connsiteX0" fmla="*/ 29326 w 4429019"/>
              <a:gd name="connsiteY0" fmla="*/ 2520154 h 4676455"/>
              <a:gd name="connsiteX1" fmla="*/ 50266 w 4429019"/>
              <a:gd name="connsiteY1" fmla="*/ 3008764 h 4676455"/>
              <a:gd name="connsiteX2" fmla="*/ 615659 w 4429019"/>
              <a:gd name="connsiteY2" fmla="*/ 3629998 h 4676455"/>
              <a:gd name="connsiteX3" fmla="*/ 1153130 w 4429019"/>
              <a:gd name="connsiteY3" fmla="*/ 3797522 h 4676455"/>
              <a:gd name="connsiteX4" fmla="*/ 1313673 w 4429019"/>
              <a:gd name="connsiteY4" fmla="*/ 4188411 h 4676455"/>
              <a:gd name="connsiteX5" fmla="*/ 1683621 w 4429019"/>
              <a:gd name="connsiteY5" fmla="*/ 4509498 h 4676455"/>
              <a:gd name="connsiteX6" fmla="*/ 2388617 w 4429019"/>
              <a:gd name="connsiteY6" fmla="*/ 4670041 h 4676455"/>
              <a:gd name="connsiteX7" fmla="*/ 3163414 w 4429019"/>
              <a:gd name="connsiteY7" fmla="*/ 4300093 h 4676455"/>
              <a:gd name="connsiteX8" fmla="*/ 3498461 w 4429019"/>
              <a:gd name="connsiteY8" fmla="*/ 4104649 h 4676455"/>
              <a:gd name="connsiteX9" fmla="*/ 3128513 w 4429019"/>
              <a:gd name="connsiteY9" fmla="*/ 3867323 h 4676455"/>
              <a:gd name="connsiteX10" fmla="*/ 3686925 w 4429019"/>
              <a:gd name="connsiteY10" fmla="*/ 3818463 h 4676455"/>
              <a:gd name="connsiteX11" fmla="*/ 4028953 w 4429019"/>
              <a:gd name="connsiteY11" fmla="*/ 3427574 h 4676455"/>
              <a:gd name="connsiteX12" fmla="*/ 4210437 w 4429019"/>
              <a:gd name="connsiteY12" fmla="*/ 3029705 h 4676455"/>
              <a:gd name="connsiteX13" fmla="*/ 4315139 w 4429019"/>
              <a:gd name="connsiteY13" fmla="*/ 2708618 h 4676455"/>
              <a:gd name="connsiteX14" fmla="*/ 4343060 w 4429019"/>
              <a:gd name="connsiteY14" fmla="*/ 2415452 h 4676455"/>
              <a:gd name="connsiteX15" fmla="*/ 3945191 w 4429019"/>
              <a:gd name="connsiteY15" fmla="*/ 2736539 h 4676455"/>
              <a:gd name="connsiteX16" fmla="*/ 4343060 w 4429019"/>
              <a:gd name="connsiteY16" fmla="*/ 2073425 h 4676455"/>
              <a:gd name="connsiteX17" fmla="*/ 4426821 w 4429019"/>
              <a:gd name="connsiteY17" fmla="*/ 1605754 h 4676455"/>
              <a:gd name="connsiteX18" fmla="*/ 4294199 w 4429019"/>
              <a:gd name="connsiteY18" fmla="*/ 1389370 h 4676455"/>
              <a:gd name="connsiteX19" fmla="*/ 4056873 w 4429019"/>
              <a:gd name="connsiteY19" fmla="*/ 1619715 h 4676455"/>
              <a:gd name="connsiteX20" fmla="*/ 4301179 w 4429019"/>
              <a:gd name="connsiteY20" fmla="*/ 1186945 h 4676455"/>
              <a:gd name="connsiteX21" fmla="*/ 4210437 w 4429019"/>
              <a:gd name="connsiteY21" fmla="*/ 663434 h 4676455"/>
              <a:gd name="connsiteX22" fmla="*/ 4077814 w 4429019"/>
              <a:gd name="connsiteY22" fmla="*/ 279525 h 4676455"/>
              <a:gd name="connsiteX23" fmla="*/ 4140635 w 4429019"/>
              <a:gd name="connsiteY23" fmla="*/ 49180 h 4676455"/>
              <a:gd name="connsiteX24" fmla="*/ 3910290 w 4429019"/>
              <a:gd name="connsiteY24" fmla="*/ 56160 h 4676455"/>
              <a:gd name="connsiteX25" fmla="*/ 3421679 w 4429019"/>
              <a:gd name="connsiteY25" fmla="*/ 49180 h 4676455"/>
              <a:gd name="connsiteX26" fmla="*/ 3121533 w 4429019"/>
              <a:gd name="connsiteY26" fmla="*/ 105021 h 4676455"/>
              <a:gd name="connsiteX27" fmla="*/ 2933069 w 4429019"/>
              <a:gd name="connsiteY27" fmla="*/ 237644 h 4676455"/>
              <a:gd name="connsiteX28" fmla="*/ 2800446 w 4429019"/>
              <a:gd name="connsiteY28" fmla="*/ 530811 h 4676455"/>
              <a:gd name="connsiteX29" fmla="*/ 2660843 w 4429019"/>
              <a:gd name="connsiteY29" fmla="*/ 467989 h 4676455"/>
              <a:gd name="connsiteX30" fmla="*/ 2884208 w 4429019"/>
              <a:gd name="connsiteY30" fmla="*/ 146902 h 4676455"/>
              <a:gd name="connsiteX31" fmla="*/ 2863267 w 4429019"/>
              <a:gd name="connsiteY31" fmla="*/ 319 h 4676455"/>
              <a:gd name="connsiteX32" fmla="*/ 2200153 w 4429019"/>
              <a:gd name="connsiteY32" fmla="*/ 181803 h 4676455"/>
              <a:gd name="connsiteX33" fmla="*/ 1962828 w 4429019"/>
              <a:gd name="connsiteY33" fmla="*/ 328386 h 4676455"/>
              <a:gd name="connsiteX34" fmla="*/ 1900006 w 4429019"/>
              <a:gd name="connsiteY34" fmla="*/ 614573 h 4676455"/>
              <a:gd name="connsiteX35" fmla="*/ 1886046 w 4429019"/>
              <a:gd name="connsiteY35" fmla="*/ 1005461 h 4676455"/>
              <a:gd name="connsiteX36" fmla="*/ 1774363 w 4429019"/>
              <a:gd name="connsiteY36" fmla="*/ 747196 h 4676455"/>
              <a:gd name="connsiteX37" fmla="*/ 1788324 w 4429019"/>
              <a:gd name="connsiteY37" fmla="*/ 502890 h 4676455"/>
              <a:gd name="connsiteX38" fmla="*/ 1774363 w 4429019"/>
              <a:gd name="connsiteY38" fmla="*/ 377247 h 4676455"/>
              <a:gd name="connsiteX39" fmla="*/ 1341594 w 4429019"/>
              <a:gd name="connsiteY39" fmla="*/ 509870 h 4676455"/>
              <a:gd name="connsiteX40" fmla="*/ 1034467 w 4429019"/>
              <a:gd name="connsiteY40" fmla="*/ 698334 h 4676455"/>
              <a:gd name="connsiteX41" fmla="*/ 797142 w 4429019"/>
              <a:gd name="connsiteY41" fmla="*/ 1040362 h 4676455"/>
              <a:gd name="connsiteX42" fmla="*/ 636599 w 4429019"/>
              <a:gd name="connsiteY42" fmla="*/ 1298628 h 4676455"/>
              <a:gd name="connsiteX43" fmla="*/ 608678 w 4429019"/>
              <a:gd name="connsiteY43" fmla="*/ 1598774 h 4676455"/>
              <a:gd name="connsiteX44" fmla="*/ 776202 w 4429019"/>
              <a:gd name="connsiteY44" fmla="*/ 1954762 h 4676455"/>
              <a:gd name="connsiteX45" fmla="*/ 713380 w 4429019"/>
              <a:gd name="connsiteY45" fmla="*/ 2017583 h 4676455"/>
              <a:gd name="connsiteX46" fmla="*/ 566797 w 4429019"/>
              <a:gd name="connsiteY46" fmla="*/ 1605754 h 4676455"/>
              <a:gd name="connsiteX47" fmla="*/ 490015 w 4429019"/>
              <a:gd name="connsiteY47" fmla="*/ 1445211 h 4676455"/>
              <a:gd name="connsiteX48" fmla="*/ 301551 w 4429019"/>
              <a:gd name="connsiteY48" fmla="*/ 1724417 h 4676455"/>
              <a:gd name="connsiteX49" fmla="*/ 64226 w 4429019"/>
              <a:gd name="connsiteY49" fmla="*/ 2031543 h 4676455"/>
              <a:gd name="connsiteX50" fmla="*/ 29326 w 4429019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4060291 w 4432437"/>
              <a:gd name="connsiteY19" fmla="*/ 1619715 h 4676455"/>
              <a:gd name="connsiteX20" fmla="*/ 4304597 w 4432437"/>
              <a:gd name="connsiteY20" fmla="*/ 1186945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3976529 w 4432437"/>
              <a:gd name="connsiteY19" fmla="*/ 1563874 h 4676455"/>
              <a:gd name="connsiteX20" fmla="*/ 4304597 w 4432437"/>
              <a:gd name="connsiteY20" fmla="*/ 1186945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3976529 w 4432437"/>
              <a:gd name="connsiteY19" fmla="*/ 1563874 h 4676455"/>
              <a:gd name="connsiteX20" fmla="*/ 4227815 w 4432437"/>
              <a:gd name="connsiteY20" fmla="*/ 1082243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3976529 w 4430239"/>
              <a:gd name="connsiteY19" fmla="*/ 1563874 h 4676455"/>
              <a:gd name="connsiteX20" fmla="*/ 4227815 w 4430239"/>
              <a:gd name="connsiteY20" fmla="*/ 1082243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4081231 w 4430239"/>
              <a:gd name="connsiteY19" fmla="*/ 1466152 h 4676455"/>
              <a:gd name="connsiteX20" fmla="*/ 4227815 w 4430239"/>
              <a:gd name="connsiteY20" fmla="*/ 1082243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4081231 w 4430239"/>
              <a:gd name="connsiteY19" fmla="*/ 1466152 h 4676455"/>
              <a:gd name="connsiteX20" fmla="*/ 4325537 w 4430239"/>
              <a:gd name="connsiteY20" fmla="*/ 1152045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430239" h="4676455">
                <a:moveTo>
                  <a:pt x="32744" y="2520154"/>
                </a:moveTo>
                <a:cubicBezTo>
                  <a:pt x="18784" y="2684187"/>
                  <a:pt x="-44038" y="2823790"/>
                  <a:pt x="53684" y="3008764"/>
                </a:cubicBezTo>
                <a:cubicBezTo>
                  <a:pt x="151406" y="3193738"/>
                  <a:pt x="435266" y="3498538"/>
                  <a:pt x="619077" y="3629998"/>
                </a:cubicBezTo>
                <a:cubicBezTo>
                  <a:pt x="802888" y="3761458"/>
                  <a:pt x="1040212" y="3704453"/>
                  <a:pt x="1156548" y="3797522"/>
                </a:cubicBezTo>
                <a:cubicBezTo>
                  <a:pt x="1272884" y="3890591"/>
                  <a:pt x="1228676" y="4069748"/>
                  <a:pt x="1317091" y="4188411"/>
                </a:cubicBezTo>
                <a:cubicBezTo>
                  <a:pt x="1405506" y="4307074"/>
                  <a:pt x="1507882" y="4429226"/>
                  <a:pt x="1687039" y="4509498"/>
                </a:cubicBezTo>
                <a:cubicBezTo>
                  <a:pt x="1866196" y="4589770"/>
                  <a:pt x="2145403" y="4704942"/>
                  <a:pt x="2392035" y="4670041"/>
                </a:cubicBezTo>
                <a:cubicBezTo>
                  <a:pt x="2638667" y="4635140"/>
                  <a:pt x="2981858" y="4394325"/>
                  <a:pt x="3166832" y="4300093"/>
                </a:cubicBezTo>
                <a:cubicBezTo>
                  <a:pt x="3351806" y="4205861"/>
                  <a:pt x="3507696" y="4176777"/>
                  <a:pt x="3501879" y="4104649"/>
                </a:cubicBezTo>
                <a:cubicBezTo>
                  <a:pt x="3496062" y="4032521"/>
                  <a:pt x="3100520" y="3915021"/>
                  <a:pt x="3131931" y="3867323"/>
                </a:cubicBezTo>
                <a:cubicBezTo>
                  <a:pt x="3163342" y="3819625"/>
                  <a:pt x="3540270" y="3891755"/>
                  <a:pt x="3690343" y="3818463"/>
                </a:cubicBezTo>
                <a:cubicBezTo>
                  <a:pt x="3840416" y="3745172"/>
                  <a:pt x="3945119" y="3559034"/>
                  <a:pt x="4032371" y="3427574"/>
                </a:cubicBezTo>
                <a:cubicBezTo>
                  <a:pt x="4119623" y="3296114"/>
                  <a:pt x="4166157" y="3149531"/>
                  <a:pt x="4213855" y="3029705"/>
                </a:cubicBezTo>
                <a:cubicBezTo>
                  <a:pt x="4261553" y="2909879"/>
                  <a:pt x="4296453" y="2810993"/>
                  <a:pt x="4318557" y="2708618"/>
                </a:cubicBezTo>
                <a:cubicBezTo>
                  <a:pt x="4340661" y="2606243"/>
                  <a:pt x="4408136" y="2410799"/>
                  <a:pt x="4346478" y="2415452"/>
                </a:cubicBezTo>
                <a:cubicBezTo>
                  <a:pt x="4284820" y="2420105"/>
                  <a:pt x="3948609" y="2793543"/>
                  <a:pt x="3948609" y="2736539"/>
                </a:cubicBezTo>
                <a:cubicBezTo>
                  <a:pt x="3948609" y="2679535"/>
                  <a:pt x="4266206" y="2261889"/>
                  <a:pt x="4346478" y="2073425"/>
                </a:cubicBezTo>
                <a:cubicBezTo>
                  <a:pt x="4426750" y="1884961"/>
                  <a:pt x="4430239" y="1708129"/>
                  <a:pt x="4430239" y="1605754"/>
                </a:cubicBezTo>
                <a:cubicBezTo>
                  <a:pt x="4430239" y="1503379"/>
                  <a:pt x="4404646" y="1482439"/>
                  <a:pt x="4346478" y="1459172"/>
                </a:cubicBezTo>
                <a:cubicBezTo>
                  <a:pt x="4288310" y="1435905"/>
                  <a:pt x="4084721" y="1517340"/>
                  <a:pt x="4081231" y="1466152"/>
                </a:cubicBezTo>
                <a:cubicBezTo>
                  <a:pt x="4077741" y="1414964"/>
                  <a:pt x="4303433" y="1285831"/>
                  <a:pt x="4325537" y="1152045"/>
                </a:cubicBezTo>
                <a:cubicBezTo>
                  <a:pt x="4347641" y="1018259"/>
                  <a:pt x="4254573" y="808854"/>
                  <a:pt x="4213855" y="663434"/>
                </a:cubicBezTo>
                <a:cubicBezTo>
                  <a:pt x="4173138" y="518014"/>
                  <a:pt x="4092866" y="381901"/>
                  <a:pt x="4081232" y="279525"/>
                </a:cubicBezTo>
                <a:cubicBezTo>
                  <a:pt x="4069598" y="177149"/>
                  <a:pt x="4171974" y="86407"/>
                  <a:pt x="4144053" y="49180"/>
                </a:cubicBezTo>
                <a:cubicBezTo>
                  <a:pt x="4116132" y="11953"/>
                  <a:pt x="4033534" y="56160"/>
                  <a:pt x="3913708" y="56160"/>
                </a:cubicBezTo>
                <a:cubicBezTo>
                  <a:pt x="3793882" y="56160"/>
                  <a:pt x="3556556" y="41037"/>
                  <a:pt x="3425097" y="49180"/>
                </a:cubicBezTo>
                <a:cubicBezTo>
                  <a:pt x="3293638" y="57323"/>
                  <a:pt x="3206386" y="73610"/>
                  <a:pt x="3124951" y="105021"/>
                </a:cubicBezTo>
                <a:cubicBezTo>
                  <a:pt x="3043516" y="136432"/>
                  <a:pt x="2990001" y="166679"/>
                  <a:pt x="2936487" y="237644"/>
                </a:cubicBezTo>
                <a:cubicBezTo>
                  <a:pt x="2882973" y="308609"/>
                  <a:pt x="2849235" y="492420"/>
                  <a:pt x="2803864" y="530811"/>
                </a:cubicBezTo>
                <a:cubicBezTo>
                  <a:pt x="2758493" y="569202"/>
                  <a:pt x="2650301" y="531974"/>
                  <a:pt x="2664261" y="467989"/>
                </a:cubicBezTo>
                <a:cubicBezTo>
                  <a:pt x="2678221" y="404004"/>
                  <a:pt x="2853889" y="224847"/>
                  <a:pt x="2887626" y="146902"/>
                </a:cubicBezTo>
                <a:cubicBezTo>
                  <a:pt x="2921363" y="68957"/>
                  <a:pt x="2980694" y="-5498"/>
                  <a:pt x="2866685" y="319"/>
                </a:cubicBezTo>
                <a:cubicBezTo>
                  <a:pt x="2752676" y="6136"/>
                  <a:pt x="2353644" y="127125"/>
                  <a:pt x="2203571" y="181803"/>
                </a:cubicBezTo>
                <a:cubicBezTo>
                  <a:pt x="2053498" y="236481"/>
                  <a:pt x="2016270" y="256258"/>
                  <a:pt x="1966246" y="328386"/>
                </a:cubicBezTo>
                <a:cubicBezTo>
                  <a:pt x="1916222" y="400514"/>
                  <a:pt x="1916221" y="501727"/>
                  <a:pt x="1903424" y="614573"/>
                </a:cubicBezTo>
                <a:cubicBezTo>
                  <a:pt x="1890627" y="727419"/>
                  <a:pt x="1910404" y="983357"/>
                  <a:pt x="1889464" y="1005461"/>
                </a:cubicBezTo>
                <a:cubicBezTo>
                  <a:pt x="1868524" y="1027565"/>
                  <a:pt x="1794068" y="830958"/>
                  <a:pt x="1777781" y="747196"/>
                </a:cubicBezTo>
                <a:cubicBezTo>
                  <a:pt x="1761494" y="663434"/>
                  <a:pt x="1791742" y="564548"/>
                  <a:pt x="1791742" y="502890"/>
                </a:cubicBezTo>
                <a:cubicBezTo>
                  <a:pt x="1791742" y="441232"/>
                  <a:pt x="1852236" y="376084"/>
                  <a:pt x="1777781" y="377247"/>
                </a:cubicBezTo>
                <a:cubicBezTo>
                  <a:pt x="1703326" y="378410"/>
                  <a:pt x="1468328" y="456355"/>
                  <a:pt x="1345012" y="509870"/>
                </a:cubicBezTo>
                <a:cubicBezTo>
                  <a:pt x="1221696" y="563385"/>
                  <a:pt x="1128627" y="609919"/>
                  <a:pt x="1037885" y="698334"/>
                </a:cubicBezTo>
                <a:cubicBezTo>
                  <a:pt x="947143" y="786749"/>
                  <a:pt x="866871" y="940313"/>
                  <a:pt x="800560" y="1040362"/>
                </a:cubicBezTo>
                <a:cubicBezTo>
                  <a:pt x="734249" y="1140411"/>
                  <a:pt x="671428" y="1205559"/>
                  <a:pt x="640017" y="1298628"/>
                </a:cubicBezTo>
                <a:cubicBezTo>
                  <a:pt x="608606" y="1391697"/>
                  <a:pt x="588829" y="1489418"/>
                  <a:pt x="612096" y="1598774"/>
                </a:cubicBezTo>
                <a:cubicBezTo>
                  <a:pt x="635363" y="1708130"/>
                  <a:pt x="762170" y="1884961"/>
                  <a:pt x="779620" y="1954762"/>
                </a:cubicBezTo>
                <a:cubicBezTo>
                  <a:pt x="797070" y="2024563"/>
                  <a:pt x="751699" y="2075751"/>
                  <a:pt x="716798" y="2017583"/>
                </a:cubicBezTo>
                <a:cubicBezTo>
                  <a:pt x="681897" y="1959415"/>
                  <a:pt x="607442" y="1701149"/>
                  <a:pt x="570215" y="1605754"/>
                </a:cubicBezTo>
                <a:cubicBezTo>
                  <a:pt x="532988" y="1510359"/>
                  <a:pt x="537641" y="1425434"/>
                  <a:pt x="493433" y="1445211"/>
                </a:cubicBezTo>
                <a:cubicBezTo>
                  <a:pt x="449225" y="1464988"/>
                  <a:pt x="375934" y="1627858"/>
                  <a:pt x="304969" y="1724417"/>
                </a:cubicBezTo>
                <a:cubicBezTo>
                  <a:pt x="234004" y="1820976"/>
                  <a:pt x="182816" y="1891940"/>
                  <a:pt x="137445" y="2024563"/>
                </a:cubicBezTo>
                <a:cubicBezTo>
                  <a:pt x="92074" y="2157186"/>
                  <a:pt x="46704" y="2356121"/>
                  <a:pt x="32744" y="2520154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ECE428F8-EE9D-C449-9AA0-4E19EE79D3E1}"/>
              </a:ext>
            </a:extLst>
          </p:cNvPr>
          <p:cNvSpPr/>
          <p:nvPr/>
        </p:nvSpPr>
        <p:spPr>
          <a:xfrm rot="16368931">
            <a:off x="3459944" y="5797856"/>
            <a:ext cx="2181291" cy="2425087"/>
          </a:xfrm>
          <a:custGeom>
            <a:avLst/>
            <a:gdLst>
              <a:gd name="connsiteX0" fmla="*/ 116064 w 4466897"/>
              <a:gd name="connsiteY0" fmla="*/ 1975702 h 4728394"/>
              <a:gd name="connsiteX1" fmla="*/ 25322 w 4466897"/>
              <a:gd name="connsiteY1" fmla="*/ 3029705 h 4728394"/>
              <a:gd name="connsiteX2" fmla="*/ 639576 w 4466897"/>
              <a:gd name="connsiteY2" fmla="*/ 3762621 h 4728394"/>
              <a:gd name="connsiteX3" fmla="*/ 1191008 w 4466897"/>
              <a:gd name="connsiteY3" fmla="*/ 3797522 h 4728394"/>
              <a:gd name="connsiteX4" fmla="*/ 1295710 w 4466897"/>
              <a:gd name="connsiteY4" fmla="*/ 4258212 h 4728394"/>
              <a:gd name="connsiteX5" fmla="*/ 1805261 w 4466897"/>
              <a:gd name="connsiteY5" fmla="*/ 4600240 h 4728394"/>
              <a:gd name="connsiteX6" fmla="*/ 2600999 w 4466897"/>
              <a:gd name="connsiteY6" fmla="*/ 4718902 h 4728394"/>
              <a:gd name="connsiteX7" fmla="*/ 3319954 w 4466897"/>
              <a:gd name="connsiteY7" fmla="*/ 4376875 h 4728394"/>
              <a:gd name="connsiteX8" fmla="*/ 3536339 w 4466897"/>
              <a:gd name="connsiteY8" fmla="*/ 4104649 h 4728394"/>
              <a:gd name="connsiteX9" fmla="*/ 3285054 w 4466897"/>
              <a:gd name="connsiteY9" fmla="*/ 3895244 h 4728394"/>
              <a:gd name="connsiteX10" fmla="*/ 3724803 w 4466897"/>
              <a:gd name="connsiteY10" fmla="*/ 3818463 h 4728394"/>
              <a:gd name="connsiteX11" fmla="*/ 4066831 w 4466897"/>
              <a:gd name="connsiteY11" fmla="*/ 3427574 h 4728394"/>
              <a:gd name="connsiteX12" fmla="*/ 4248315 w 4466897"/>
              <a:gd name="connsiteY12" fmla="*/ 3029705 h 4728394"/>
              <a:gd name="connsiteX13" fmla="*/ 4353017 w 4466897"/>
              <a:gd name="connsiteY13" fmla="*/ 2708618 h 4728394"/>
              <a:gd name="connsiteX14" fmla="*/ 4380938 w 4466897"/>
              <a:gd name="connsiteY14" fmla="*/ 2415452 h 4728394"/>
              <a:gd name="connsiteX15" fmla="*/ 3983069 w 4466897"/>
              <a:gd name="connsiteY15" fmla="*/ 2736539 h 4728394"/>
              <a:gd name="connsiteX16" fmla="*/ 4380938 w 4466897"/>
              <a:gd name="connsiteY16" fmla="*/ 2073425 h 4728394"/>
              <a:gd name="connsiteX17" fmla="*/ 4464699 w 4466897"/>
              <a:gd name="connsiteY17" fmla="*/ 1605754 h 4728394"/>
              <a:gd name="connsiteX18" fmla="*/ 4332077 w 4466897"/>
              <a:gd name="connsiteY18" fmla="*/ 1389370 h 4728394"/>
              <a:gd name="connsiteX19" fmla="*/ 4094751 w 4466897"/>
              <a:gd name="connsiteY19" fmla="*/ 1619715 h 4728394"/>
              <a:gd name="connsiteX20" fmla="*/ 4339057 w 4466897"/>
              <a:gd name="connsiteY20" fmla="*/ 1186945 h 4728394"/>
              <a:gd name="connsiteX21" fmla="*/ 4248315 w 4466897"/>
              <a:gd name="connsiteY21" fmla="*/ 663434 h 4728394"/>
              <a:gd name="connsiteX22" fmla="*/ 4115692 w 4466897"/>
              <a:gd name="connsiteY22" fmla="*/ 279525 h 4728394"/>
              <a:gd name="connsiteX23" fmla="*/ 4178513 w 4466897"/>
              <a:gd name="connsiteY23" fmla="*/ 49180 h 4728394"/>
              <a:gd name="connsiteX24" fmla="*/ 3948168 w 4466897"/>
              <a:gd name="connsiteY24" fmla="*/ 56160 h 4728394"/>
              <a:gd name="connsiteX25" fmla="*/ 3459557 w 4466897"/>
              <a:gd name="connsiteY25" fmla="*/ 49180 h 4728394"/>
              <a:gd name="connsiteX26" fmla="*/ 3159411 w 4466897"/>
              <a:gd name="connsiteY26" fmla="*/ 105021 h 4728394"/>
              <a:gd name="connsiteX27" fmla="*/ 2970947 w 4466897"/>
              <a:gd name="connsiteY27" fmla="*/ 237644 h 4728394"/>
              <a:gd name="connsiteX28" fmla="*/ 2838324 w 4466897"/>
              <a:gd name="connsiteY28" fmla="*/ 530811 h 4728394"/>
              <a:gd name="connsiteX29" fmla="*/ 2698721 w 4466897"/>
              <a:gd name="connsiteY29" fmla="*/ 467989 h 4728394"/>
              <a:gd name="connsiteX30" fmla="*/ 2922086 w 4466897"/>
              <a:gd name="connsiteY30" fmla="*/ 146902 h 4728394"/>
              <a:gd name="connsiteX31" fmla="*/ 2901145 w 4466897"/>
              <a:gd name="connsiteY31" fmla="*/ 319 h 4728394"/>
              <a:gd name="connsiteX32" fmla="*/ 2238031 w 4466897"/>
              <a:gd name="connsiteY32" fmla="*/ 181803 h 4728394"/>
              <a:gd name="connsiteX33" fmla="*/ 2000706 w 4466897"/>
              <a:gd name="connsiteY33" fmla="*/ 328386 h 4728394"/>
              <a:gd name="connsiteX34" fmla="*/ 1937884 w 4466897"/>
              <a:gd name="connsiteY34" fmla="*/ 614573 h 4728394"/>
              <a:gd name="connsiteX35" fmla="*/ 1923924 w 4466897"/>
              <a:gd name="connsiteY35" fmla="*/ 1005461 h 4728394"/>
              <a:gd name="connsiteX36" fmla="*/ 1812241 w 4466897"/>
              <a:gd name="connsiteY36" fmla="*/ 747196 h 4728394"/>
              <a:gd name="connsiteX37" fmla="*/ 1826202 w 4466897"/>
              <a:gd name="connsiteY37" fmla="*/ 502890 h 4728394"/>
              <a:gd name="connsiteX38" fmla="*/ 1812241 w 4466897"/>
              <a:gd name="connsiteY38" fmla="*/ 377247 h 4728394"/>
              <a:gd name="connsiteX39" fmla="*/ 1379472 w 4466897"/>
              <a:gd name="connsiteY39" fmla="*/ 509870 h 4728394"/>
              <a:gd name="connsiteX40" fmla="*/ 1072345 w 4466897"/>
              <a:gd name="connsiteY40" fmla="*/ 698334 h 4728394"/>
              <a:gd name="connsiteX41" fmla="*/ 835020 w 4466897"/>
              <a:gd name="connsiteY41" fmla="*/ 1040362 h 4728394"/>
              <a:gd name="connsiteX42" fmla="*/ 674477 w 4466897"/>
              <a:gd name="connsiteY42" fmla="*/ 1298628 h 4728394"/>
              <a:gd name="connsiteX43" fmla="*/ 646556 w 4466897"/>
              <a:gd name="connsiteY43" fmla="*/ 1598774 h 4728394"/>
              <a:gd name="connsiteX44" fmla="*/ 814080 w 4466897"/>
              <a:gd name="connsiteY44" fmla="*/ 1954762 h 4728394"/>
              <a:gd name="connsiteX45" fmla="*/ 751258 w 4466897"/>
              <a:gd name="connsiteY45" fmla="*/ 2017583 h 4728394"/>
              <a:gd name="connsiteX46" fmla="*/ 604675 w 4466897"/>
              <a:gd name="connsiteY46" fmla="*/ 1605754 h 4728394"/>
              <a:gd name="connsiteX47" fmla="*/ 527893 w 4466897"/>
              <a:gd name="connsiteY47" fmla="*/ 1445211 h 4728394"/>
              <a:gd name="connsiteX48" fmla="*/ 339429 w 4466897"/>
              <a:gd name="connsiteY48" fmla="*/ 1724417 h 4728394"/>
              <a:gd name="connsiteX49" fmla="*/ 102104 w 4466897"/>
              <a:gd name="connsiteY49" fmla="*/ 2024563 h 4728394"/>
              <a:gd name="connsiteX50" fmla="*/ 116064 w 4466897"/>
              <a:gd name="connsiteY50" fmla="*/ 1975702 h 4728394"/>
              <a:gd name="connsiteX0" fmla="*/ 116064 w 4466897"/>
              <a:gd name="connsiteY0" fmla="*/ 1975702 h 4728394"/>
              <a:gd name="connsiteX1" fmla="*/ 25322 w 4466897"/>
              <a:gd name="connsiteY1" fmla="*/ 3029705 h 4728394"/>
              <a:gd name="connsiteX2" fmla="*/ 639576 w 4466897"/>
              <a:gd name="connsiteY2" fmla="*/ 3762621 h 4728394"/>
              <a:gd name="connsiteX3" fmla="*/ 1191008 w 4466897"/>
              <a:gd name="connsiteY3" fmla="*/ 3797522 h 4728394"/>
              <a:gd name="connsiteX4" fmla="*/ 1295710 w 4466897"/>
              <a:gd name="connsiteY4" fmla="*/ 4258212 h 4728394"/>
              <a:gd name="connsiteX5" fmla="*/ 1805261 w 4466897"/>
              <a:gd name="connsiteY5" fmla="*/ 4600240 h 4728394"/>
              <a:gd name="connsiteX6" fmla="*/ 2600999 w 4466897"/>
              <a:gd name="connsiteY6" fmla="*/ 4718902 h 4728394"/>
              <a:gd name="connsiteX7" fmla="*/ 3319954 w 4466897"/>
              <a:gd name="connsiteY7" fmla="*/ 4376875 h 4728394"/>
              <a:gd name="connsiteX8" fmla="*/ 3536339 w 4466897"/>
              <a:gd name="connsiteY8" fmla="*/ 4104649 h 4728394"/>
              <a:gd name="connsiteX9" fmla="*/ 3166391 w 4466897"/>
              <a:gd name="connsiteY9" fmla="*/ 3867323 h 4728394"/>
              <a:gd name="connsiteX10" fmla="*/ 3724803 w 4466897"/>
              <a:gd name="connsiteY10" fmla="*/ 3818463 h 4728394"/>
              <a:gd name="connsiteX11" fmla="*/ 4066831 w 4466897"/>
              <a:gd name="connsiteY11" fmla="*/ 3427574 h 4728394"/>
              <a:gd name="connsiteX12" fmla="*/ 4248315 w 4466897"/>
              <a:gd name="connsiteY12" fmla="*/ 3029705 h 4728394"/>
              <a:gd name="connsiteX13" fmla="*/ 4353017 w 4466897"/>
              <a:gd name="connsiteY13" fmla="*/ 2708618 h 4728394"/>
              <a:gd name="connsiteX14" fmla="*/ 4380938 w 4466897"/>
              <a:gd name="connsiteY14" fmla="*/ 2415452 h 4728394"/>
              <a:gd name="connsiteX15" fmla="*/ 3983069 w 4466897"/>
              <a:gd name="connsiteY15" fmla="*/ 2736539 h 4728394"/>
              <a:gd name="connsiteX16" fmla="*/ 4380938 w 4466897"/>
              <a:gd name="connsiteY16" fmla="*/ 2073425 h 4728394"/>
              <a:gd name="connsiteX17" fmla="*/ 4464699 w 4466897"/>
              <a:gd name="connsiteY17" fmla="*/ 1605754 h 4728394"/>
              <a:gd name="connsiteX18" fmla="*/ 4332077 w 4466897"/>
              <a:gd name="connsiteY18" fmla="*/ 1389370 h 4728394"/>
              <a:gd name="connsiteX19" fmla="*/ 4094751 w 4466897"/>
              <a:gd name="connsiteY19" fmla="*/ 1619715 h 4728394"/>
              <a:gd name="connsiteX20" fmla="*/ 4339057 w 4466897"/>
              <a:gd name="connsiteY20" fmla="*/ 1186945 h 4728394"/>
              <a:gd name="connsiteX21" fmla="*/ 4248315 w 4466897"/>
              <a:gd name="connsiteY21" fmla="*/ 663434 h 4728394"/>
              <a:gd name="connsiteX22" fmla="*/ 4115692 w 4466897"/>
              <a:gd name="connsiteY22" fmla="*/ 279525 h 4728394"/>
              <a:gd name="connsiteX23" fmla="*/ 4178513 w 4466897"/>
              <a:gd name="connsiteY23" fmla="*/ 49180 h 4728394"/>
              <a:gd name="connsiteX24" fmla="*/ 3948168 w 4466897"/>
              <a:gd name="connsiteY24" fmla="*/ 56160 h 4728394"/>
              <a:gd name="connsiteX25" fmla="*/ 3459557 w 4466897"/>
              <a:gd name="connsiteY25" fmla="*/ 49180 h 4728394"/>
              <a:gd name="connsiteX26" fmla="*/ 3159411 w 4466897"/>
              <a:gd name="connsiteY26" fmla="*/ 105021 h 4728394"/>
              <a:gd name="connsiteX27" fmla="*/ 2970947 w 4466897"/>
              <a:gd name="connsiteY27" fmla="*/ 237644 h 4728394"/>
              <a:gd name="connsiteX28" fmla="*/ 2838324 w 4466897"/>
              <a:gd name="connsiteY28" fmla="*/ 530811 h 4728394"/>
              <a:gd name="connsiteX29" fmla="*/ 2698721 w 4466897"/>
              <a:gd name="connsiteY29" fmla="*/ 467989 h 4728394"/>
              <a:gd name="connsiteX30" fmla="*/ 2922086 w 4466897"/>
              <a:gd name="connsiteY30" fmla="*/ 146902 h 4728394"/>
              <a:gd name="connsiteX31" fmla="*/ 2901145 w 4466897"/>
              <a:gd name="connsiteY31" fmla="*/ 319 h 4728394"/>
              <a:gd name="connsiteX32" fmla="*/ 2238031 w 4466897"/>
              <a:gd name="connsiteY32" fmla="*/ 181803 h 4728394"/>
              <a:gd name="connsiteX33" fmla="*/ 2000706 w 4466897"/>
              <a:gd name="connsiteY33" fmla="*/ 328386 h 4728394"/>
              <a:gd name="connsiteX34" fmla="*/ 1937884 w 4466897"/>
              <a:gd name="connsiteY34" fmla="*/ 614573 h 4728394"/>
              <a:gd name="connsiteX35" fmla="*/ 1923924 w 4466897"/>
              <a:gd name="connsiteY35" fmla="*/ 1005461 h 4728394"/>
              <a:gd name="connsiteX36" fmla="*/ 1812241 w 4466897"/>
              <a:gd name="connsiteY36" fmla="*/ 747196 h 4728394"/>
              <a:gd name="connsiteX37" fmla="*/ 1826202 w 4466897"/>
              <a:gd name="connsiteY37" fmla="*/ 502890 h 4728394"/>
              <a:gd name="connsiteX38" fmla="*/ 1812241 w 4466897"/>
              <a:gd name="connsiteY38" fmla="*/ 377247 h 4728394"/>
              <a:gd name="connsiteX39" fmla="*/ 1379472 w 4466897"/>
              <a:gd name="connsiteY39" fmla="*/ 509870 h 4728394"/>
              <a:gd name="connsiteX40" fmla="*/ 1072345 w 4466897"/>
              <a:gd name="connsiteY40" fmla="*/ 698334 h 4728394"/>
              <a:gd name="connsiteX41" fmla="*/ 835020 w 4466897"/>
              <a:gd name="connsiteY41" fmla="*/ 1040362 h 4728394"/>
              <a:gd name="connsiteX42" fmla="*/ 674477 w 4466897"/>
              <a:gd name="connsiteY42" fmla="*/ 1298628 h 4728394"/>
              <a:gd name="connsiteX43" fmla="*/ 646556 w 4466897"/>
              <a:gd name="connsiteY43" fmla="*/ 1598774 h 4728394"/>
              <a:gd name="connsiteX44" fmla="*/ 814080 w 4466897"/>
              <a:gd name="connsiteY44" fmla="*/ 1954762 h 4728394"/>
              <a:gd name="connsiteX45" fmla="*/ 751258 w 4466897"/>
              <a:gd name="connsiteY45" fmla="*/ 2017583 h 4728394"/>
              <a:gd name="connsiteX46" fmla="*/ 604675 w 4466897"/>
              <a:gd name="connsiteY46" fmla="*/ 1605754 h 4728394"/>
              <a:gd name="connsiteX47" fmla="*/ 527893 w 4466897"/>
              <a:gd name="connsiteY47" fmla="*/ 1445211 h 4728394"/>
              <a:gd name="connsiteX48" fmla="*/ 339429 w 4466897"/>
              <a:gd name="connsiteY48" fmla="*/ 1724417 h 4728394"/>
              <a:gd name="connsiteX49" fmla="*/ 102104 w 4466897"/>
              <a:gd name="connsiteY49" fmla="*/ 2024563 h 4728394"/>
              <a:gd name="connsiteX50" fmla="*/ 116064 w 4466897"/>
              <a:gd name="connsiteY50" fmla="*/ 1975702 h 4728394"/>
              <a:gd name="connsiteX0" fmla="*/ 116064 w 4466897"/>
              <a:gd name="connsiteY0" fmla="*/ 1975702 h 4733143"/>
              <a:gd name="connsiteX1" fmla="*/ 25322 w 4466897"/>
              <a:gd name="connsiteY1" fmla="*/ 3029705 h 4733143"/>
              <a:gd name="connsiteX2" fmla="*/ 639576 w 4466897"/>
              <a:gd name="connsiteY2" fmla="*/ 3762621 h 4733143"/>
              <a:gd name="connsiteX3" fmla="*/ 1191008 w 4466897"/>
              <a:gd name="connsiteY3" fmla="*/ 3797522 h 4733143"/>
              <a:gd name="connsiteX4" fmla="*/ 1295710 w 4466897"/>
              <a:gd name="connsiteY4" fmla="*/ 4258212 h 4733143"/>
              <a:gd name="connsiteX5" fmla="*/ 1805261 w 4466897"/>
              <a:gd name="connsiteY5" fmla="*/ 4600240 h 4733143"/>
              <a:gd name="connsiteX6" fmla="*/ 2600999 w 4466897"/>
              <a:gd name="connsiteY6" fmla="*/ 4718902 h 4733143"/>
              <a:gd name="connsiteX7" fmla="*/ 3201292 w 4466897"/>
              <a:gd name="connsiteY7" fmla="*/ 4300093 h 4733143"/>
              <a:gd name="connsiteX8" fmla="*/ 3536339 w 4466897"/>
              <a:gd name="connsiteY8" fmla="*/ 4104649 h 4733143"/>
              <a:gd name="connsiteX9" fmla="*/ 3166391 w 4466897"/>
              <a:gd name="connsiteY9" fmla="*/ 3867323 h 4733143"/>
              <a:gd name="connsiteX10" fmla="*/ 3724803 w 4466897"/>
              <a:gd name="connsiteY10" fmla="*/ 3818463 h 4733143"/>
              <a:gd name="connsiteX11" fmla="*/ 4066831 w 4466897"/>
              <a:gd name="connsiteY11" fmla="*/ 3427574 h 4733143"/>
              <a:gd name="connsiteX12" fmla="*/ 4248315 w 4466897"/>
              <a:gd name="connsiteY12" fmla="*/ 3029705 h 4733143"/>
              <a:gd name="connsiteX13" fmla="*/ 4353017 w 4466897"/>
              <a:gd name="connsiteY13" fmla="*/ 2708618 h 4733143"/>
              <a:gd name="connsiteX14" fmla="*/ 4380938 w 4466897"/>
              <a:gd name="connsiteY14" fmla="*/ 2415452 h 4733143"/>
              <a:gd name="connsiteX15" fmla="*/ 3983069 w 4466897"/>
              <a:gd name="connsiteY15" fmla="*/ 2736539 h 4733143"/>
              <a:gd name="connsiteX16" fmla="*/ 4380938 w 4466897"/>
              <a:gd name="connsiteY16" fmla="*/ 2073425 h 4733143"/>
              <a:gd name="connsiteX17" fmla="*/ 4464699 w 4466897"/>
              <a:gd name="connsiteY17" fmla="*/ 1605754 h 4733143"/>
              <a:gd name="connsiteX18" fmla="*/ 4332077 w 4466897"/>
              <a:gd name="connsiteY18" fmla="*/ 1389370 h 4733143"/>
              <a:gd name="connsiteX19" fmla="*/ 4094751 w 4466897"/>
              <a:gd name="connsiteY19" fmla="*/ 1619715 h 4733143"/>
              <a:gd name="connsiteX20" fmla="*/ 4339057 w 4466897"/>
              <a:gd name="connsiteY20" fmla="*/ 1186945 h 4733143"/>
              <a:gd name="connsiteX21" fmla="*/ 4248315 w 4466897"/>
              <a:gd name="connsiteY21" fmla="*/ 663434 h 4733143"/>
              <a:gd name="connsiteX22" fmla="*/ 4115692 w 4466897"/>
              <a:gd name="connsiteY22" fmla="*/ 279525 h 4733143"/>
              <a:gd name="connsiteX23" fmla="*/ 4178513 w 4466897"/>
              <a:gd name="connsiteY23" fmla="*/ 49180 h 4733143"/>
              <a:gd name="connsiteX24" fmla="*/ 3948168 w 4466897"/>
              <a:gd name="connsiteY24" fmla="*/ 56160 h 4733143"/>
              <a:gd name="connsiteX25" fmla="*/ 3459557 w 4466897"/>
              <a:gd name="connsiteY25" fmla="*/ 49180 h 4733143"/>
              <a:gd name="connsiteX26" fmla="*/ 3159411 w 4466897"/>
              <a:gd name="connsiteY26" fmla="*/ 105021 h 4733143"/>
              <a:gd name="connsiteX27" fmla="*/ 2970947 w 4466897"/>
              <a:gd name="connsiteY27" fmla="*/ 237644 h 4733143"/>
              <a:gd name="connsiteX28" fmla="*/ 2838324 w 4466897"/>
              <a:gd name="connsiteY28" fmla="*/ 530811 h 4733143"/>
              <a:gd name="connsiteX29" fmla="*/ 2698721 w 4466897"/>
              <a:gd name="connsiteY29" fmla="*/ 467989 h 4733143"/>
              <a:gd name="connsiteX30" fmla="*/ 2922086 w 4466897"/>
              <a:gd name="connsiteY30" fmla="*/ 146902 h 4733143"/>
              <a:gd name="connsiteX31" fmla="*/ 2901145 w 4466897"/>
              <a:gd name="connsiteY31" fmla="*/ 319 h 4733143"/>
              <a:gd name="connsiteX32" fmla="*/ 2238031 w 4466897"/>
              <a:gd name="connsiteY32" fmla="*/ 181803 h 4733143"/>
              <a:gd name="connsiteX33" fmla="*/ 2000706 w 4466897"/>
              <a:gd name="connsiteY33" fmla="*/ 328386 h 4733143"/>
              <a:gd name="connsiteX34" fmla="*/ 1937884 w 4466897"/>
              <a:gd name="connsiteY34" fmla="*/ 614573 h 4733143"/>
              <a:gd name="connsiteX35" fmla="*/ 1923924 w 4466897"/>
              <a:gd name="connsiteY35" fmla="*/ 1005461 h 4733143"/>
              <a:gd name="connsiteX36" fmla="*/ 1812241 w 4466897"/>
              <a:gd name="connsiteY36" fmla="*/ 747196 h 4733143"/>
              <a:gd name="connsiteX37" fmla="*/ 1826202 w 4466897"/>
              <a:gd name="connsiteY37" fmla="*/ 502890 h 4733143"/>
              <a:gd name="connsiteX38" fmla="*/ 1812241 w 4466897"/>
              <a:gd name="connsiteY38" fmla="*/ 377247 h 4733143"/>
              <a:gd name="connsiteX39" fmla="*/ 1379472 w 4466897"/>
              <a:gd name="connsiteY39" fmla="*/ 509870 h 4733143"/>
              <a:gd name="connsiteX40" fmla="*/ 1072345 w 4466897"/>
              <a:gd name="connsiteY40" fmla="*/ 698334 h 4733143"/>
              <a:gd name="connsiteX41" fmla="*/ 835020 w 4466897"/>
              <a:gd name="connsiteY41" fmla="*/ 1040362 h 4733143"/>
              <a:gd name="connsiteX42" fmla="*/ 674477 w 4466897"/>
              <a:gd name="connsiteY42" fmla="*/ 1298628 h 4733143"/>
              <a:gd name="connsiteX43" fmla="*/ 646556 w 4466897"/>
              <a:gd name="connsiteY43" fmla="*/ 1598774 h 4733143"/>
              <a:gd name="connsiteX44" fmla="*/ 814080 w 4466897"/>
              <a:gd name="connsiteY44" fmla="*/ 1954762 h 4733143"/>
              <a:gd name="connsiteX45" fmla="*/ 751258 w 4466897"/>
              <a:gd name="connsiteY45" fmla="*/ 2017583 h 4733143"/>
              <a:gd name="connsiteX46" fmla="*/ 604675 w 4466897"/>
              <a:gd name="connsiteY46" fmla="*/ 1605754 h 4733143"/>
              <a:gd name="connsiteX47" fmla="*/ 527893 w 4466897"/>
              <a:gd name="connsiteY47" fmla="*/ 1445211 h 4733143"/>
              <a:gd name="connsiteX48" fmla="*/ 339429 w 4466897"/>
              <a:gd name="connsiteY48" fmla="*/ 1724417 h 4733143"/>
              <a:gd name="connsiteX49" fmla="*/ 102104 w 4466897"/>
              <a:gd name="connsiteY49" fmla="*/ 2024563 h 4733143"/>
              <a:gd name="connsiteX50" fmla="*/ 116064 w 4466897"/>
              <a:gd name="connsiteY50" fmla="*/ 1975702 h 4733143"/>
              <a:gd name="connsiteX0" fmla="*/ 116064 w 4466897"/>
              <a:gd name="connsiteY0" fmla="*/ 1975702 h 4690095"/>
              <a:gd name="connsiteX1" fmla="*/ 25322 w 4466897"/>
              <a:gd name="connsiteY1" fmla="*/ 3029705 h 4690095"/>
              <a:gd name="connsiteX2" fmla="*/ 639576 w 4466897"/>
              <a:gd name="connsiteY2" fmla="*/ 3762621 h 4690095"/>
              <a:gd name="connsiteX3" fmla="*/ 1191008 w 4466897"/>
              <a:gd name="connsiteY3" fmla="*/ 3797522 h 4690095"/>
              <a:gd name="connsiteX4" fmla="*/ 1295710 w 4466897"/>
              <a:gd name="connsiteY4" fmla="*/ 4258212 h 4690095"/>
              <a:gd name="connsiteX5" fmla="*/ 1805261 w 4466897"/>
              <a:gd name="connsiteY5" fmla="*/ 4600240 h 4690095"/>
              <a:gd name="connsiteX6" fmla="*/ 2426495 w 4466897"/>
              <a:gd name="connsiteY6" fmla="*/ 4670041 h 4690095"/>
              <a:gd name="connsiteX7" fmla="*/ 3201292 w 4466897"/>
              <a:gd name="connsiteY7" fmla="*/ 4300093 h 4690095"/>
              <a:gd name="connsiteX8" fmla="*/ 3536339 w 4466897"/>
              <a:gd name="connsiteY8" fmla="*/ 4104649 h 4690095"/>
              <a:gd name="connsiteX9" fmla="*/ 3166391 w 4466897"/>
              <a:gd name="connsiteY9" fmla="*/ 3867323 h 4690095"/>
              <a:gd name="connsiteX10" fmla="*/ 3724803 w 4466897"/>
              <a:gd name="connsiteY10" fmla="*/ 3818463 h 4690095"/>
              <a:gd name="connsiteX11" fmla="*/ 4066831 w 4466897"/>
              <a:gd name="connsiteY11" fmla="*/ 3427574 h 4690095"/>
              <a:gd name="connsiteX12" fmla="*/ 4248315 w 4466897"/>
              <a:gd name="connsiteY12" fmla="*/ 3029705 h 4690095"/>
              <a:gd name="connsiteX13" fmla="*/ 4353017 w 4466897"/>
              <a:gd name="connsiteY13" fmla="*/ 2708618 h 4690095"/>
              <a:gd name="connsiteX14" fmla="*/ 4380938 w 4466897"/>
              <a:gd name="connsiteY14" fmla="*/ 2415452 h 4690095"/>
              <a:gd name="connsiteX15" fmla="*/ 3983069 w 4466897"/>
              <a:gd name="connsiteY15" fmla="*/ 2736539 h 4690095"/>
              <a:gd name="connsiteX16" fmla="*/ 4380938 w 4466897"/>
              <a:gd name="connsiteY16" fmla="*/ 2073425 h 4690095"/>
              <a:gd name="connsiteX17" fmla="*/ 4464699 w 4466897"/>
              <a:gd name="connsiteY17" fmla="*/ 1605754 h 4690095"/>
              <a:gd name="connsiteX18" fmla="*/ 4332077 w 4466897"/>
              <a:gd name="connsiteY18" fmla="*/ 1389370 h 4690095"/>
              <a:gd name="connsiteX19" fmla="*/ 4094751 w 4466897"/>
              <a:gd name="connsiteY19" fmla="*/ 1619715 h 4690095"/>
              <a:gd name="connsiteX20" fmla="*/ 4339057 w 4466897"/>
              <a:gd name="connsiteY20" fmla="*/ 1186945 h 4690095"/>
              <a:gd name="connsiteX21" fmla="*/ 4248315 w 4466897"/>
              <a:gd name="connsiteY21" fmla="*/ 663434 h 4690095"/>
              <a:gd name="connsiteX22" fmla="*/ 4115692 w 4466897"/>
              <a:gd name="connsiteY22" fmla="*/ 279525 h 4690095"/>
              <a:gd name="connsiteX23" fmla="*/ 4178513 w 4466897"/>
              <a:gd name="connsiteY23" fmla="*/ 49180 h 4690095"/>
              <a:gd name="connsiteX24" fmla="*/ 3948168 w 4466897"/>
              <a:gd name="connsiteY24" fmla="*/ 56160 h 4690095"/>
              <a:gd name="connsiteX25" fmla="*/ 3459557 w 4466897"/>
              <a:gd name="connsiteY25" fmla="*/ 49180 h 4690095"/>
              <a:gd name="connsiteX26" fmla="*/ 3159411 w 4466897"/>
              <a:gd name="connsiteY26" fmla="*/ 105021 h 4690095"/>
              <a:gd name="connsiteX27" fmla="*/ 2970947 w 4466897"/>
              <a:gd name="connsiteY27" fmla="*/ 237644 h 4690095"/>
              <a:gd name="connsiteX28" fmla="*/ 2838324 w 4466897"/>
              <a:gd name="connsiteY28" fmla="*/ 530811 h 4690095"/>
              <a:gd name="connsiteX29" fmla="*/ 2698721 w 4466897"/>
              <a:gd name="connsiteY29" fmla="*/ 467989 h 4690095"/>
              <a:gd name="connsiteX30" fmla="*/ 2922086 w 4466897"/>
              <a:gd name="connsiteY30" fmla="*/ 146902 h 4690095"/>
              <a:gd name="connsiteX31" fmla="*/ 2901145 w 4466897"/>
              <a:gd name="connsiteY31" fmla="*/ 319 h 4690095"/>
              <a:gd name="connsiteX32" fmla="*/ 2238031 w 4466897"/>
              <a:gd name="connsiteY32" fmla="*/ 181803 h 4690095"/>
              <a:gd name="connsiteX33" fmla="*/ 2000706 w 4466897"/>
              <a:gd name="connsiteY33" fmla="*/ 328386 h 4690095"/>
              <a:gd name="connsiteX34" fmla="*/ 1937884 w 4466897"/>
              <a:gd name="connsiteY34" fmla="*/ 614573 h 4690095"/>
              <a:gd name="connsiteX35" fmla="*/ 1923924 w 4466897"/>
              <a:gd name="connsiteY35" fmla="*/ 1005461 h 4690095"/>
              <a:gd name="connsiteX36" fmla="*/ 1812241 w 4466897"/>
              <a:gd name="connsiteY36" fmla="*/ 747196 h 4690095"/>
              <a:gd name="connsiteX37" fmla="*/ 1826202 w 4466897"/>
              <a:gd name="connsiteY37" fmla="*/ 502890 h 4690095"/>
              <a:gd name="connsiteX38" fmla="*/ 1812241 w 4466897"/>
              <a:gd name="connsiteY38" fmla="*/ 377247 h 4690095"/>
              <a:gd name="connsiteX39" fmla="*/ 1379472 w 4466897"/>
              <a:gd name="connsiteY39" fmla="*/ 509870 h 4690095"/>
              <a:gd name="connsiteX40" fmla="*/ 1072345 w 4466897"/>
              <a:gd name="connsiteY40" fmla="*/ 698334 h 4690095"/>
              <a:gd name="connsiteX41" fmla="*/ 835020 w 4466897"/>
              <a:gd name="connsiteY41" fmla="*/ 1040362 h 4690095"/>
              <a:gd name="connsiteX42" fmla="*/ 674477 w 4466897"/>
              <a:gd name="connsiteY42" fmla="*/ 1298628 h 4690095"/>
              <a:gd name="connsiteX43" fmla="*/ 646556 w 4466897"/>
              <a:gd name="connsiteY43" fmla="*/ 1598774 h 4690095"/>
              <a:gd name="connsiteX44" fmla="*/ 814080 w 4466897"/>
              <a:gd name="connsiteY44" fmla="*/ 1954762 h 4690095"/>
              <a:gd name="connsiteX45" fmla="*/ 751258 w 4466897"/>
              <a:gd name="connsiteY45" fmla="*/ 2017583 h 4690095"/>
              <a:gd name="connsiteX46" fmla="*/ 604675 w 4466897"/>
              <a:gd name="connsiteY46" fmla="*/ 1605754 h 4690095"/>
              <a:gd name="connsiteX47" fmla="*/ 527893 w 4466897"/>
              <a:gd name="connsiteY47" fmla="*/ 1445211 h 4690095"/>
              <a:gd name="connsiteX48" fmla="*/ 339429 w 4466897"/>
              <a:gd name="connsiteY48" fmla="*/ 1724417 h 4690095"/>
              <a:gd name="connsiteX49" fmla="*/ 102104 w 4466897"/>
              <a:gd name="connsiteY49" fmla="*/ 2024563 h 4690095"/>
              <a:gd name="connsiteX50" fmla="*/ 116064 w 4466897"/>
              <a:gd name="connsiteY50" fmla="*/ 1975702 h 4690095"/>
              <a:gd name="connsiteX0" fmla="*/ 116064 w 4466897"/>
              <a:gd name="connsiteY0" fmla="*/ 1975702 h 4676002"/>
              <a:gd name="connsiteX1" fmla="*/ 25322 w 4466897"/>
              <a:gd name="connsiteY1" fmla="*/ 3029705 h 4676002"/>
              <a:gd name="connsiteX2" fmla="*/ 639576 w 4466897"/>
              <a:gd name="connsiteY2" fmla="*/ 3762621 h 4676002"/>
              <a:gd name="connsiteX3" fmla="*/ 1191008 w 4466897"/>
              <a:gd name="connsiteY3" fmla="*/ 3797522 h 4676002"/>
              <a:gd name="connsiteX4" fmla="*/ 1295710 w 4466897"/>
              <a:gd name="connsiteY4" fmla="*/ 4258212 h 4676002"/>
              <a:gd name="connsiteX5" fmla="*/ 1721499 w 4466897"/>
              <a:gd name="connsiteY5" fmla="*/ 4509498 h 4676002"/>
              <a:gd name="connsiteX6" fmla="*/ 2426495 w 4466897"/>
              <a:gd name="connsiteY6" fmla="*/ 4670041 h 4676002"/>
              <a:gd name="connsiteX7" fmla="*/ 3201292 w 4466897"/>
              <a:gd name="connsiteY7" fmla="*/ 4300093 h 4676002"/>
              <a:gd name="connsiteX8" fmla="*/ 3536339 w 4466897"/>
              <a:gd name="connsiteY8" fmla="*/ 4104649 h 4676002"/>
              <a:gd name="connsiteX9" fmla="*/ 3166391 w 4466897"/>
              <a:gd name="connsiteY9" fmla="*/ 3867323 h 4676002"/>
              <a:gd name="connsiteX10" fmla="*/ 3724803 w 4466897"/>
              <a:gd name="connsiteY10" fmla="*/ 3818463 h 4676002"/>
              <a:gd name="connsiteX11" fmla="*/ 4066831 w 4466897"/>
              <a:gd name="connsiteY11" fmla="*/ 3427574 h 4676002"/>
              <a:gd name="connsiteX12" fmla="*/ 4248315 w 4466897"/>
              <a:gd name="connsiteY12" fmla="*/ 3029705 h 4676002"/>
              <a:gd name="connsiteX13" fmla="*/ 4353017 w 4466897"/>
              <a:gd name="connsiteY13" fmla="*/ 2708618 h 4676002"/>
              <a:gd name="connsiteX14" fmla="*/ 4380938 w 4466897"/>
              <a:gd name="connsiteY14" fmla="*/ 2415452 h 4676002"/>
              <a:gd name="connsiteX15" fmla="*/ 3983069 w 4466897"/>
              <a:gd name="connsiteY15" fmla="*/ 2736539 h 4676002"/>
              <a:gd name="connsiteX16" fmla="*/ 4380938 w 4466897"/>
              <a:gd name="connsiteY16" fmla="*/ 2073425 h 4676002"/>
              <a:gd name="connsiteX17" fmla="*/ 4464699 w 4466897"/>
              <a:gd name="connsiteY17" fmla="*/ 1605754 h 4676002"/>
              <a:gd name="connsiteX18" fmla="*/ 4332077 w 4466897"/>
              <a:gd name="connsiteY18" fmla="*/ 1389370 h 4676002"/>
              <a:gd name="connsiteX19" fmla="*/ 4094751 w 4466897"/>
              <a:gd name="connsiteY19" fmla="*/ 1619715 h 4676002"/>
              <a:gd name="connsiteX20" fmla="*/ 4339057 w 4466897"/>
              <a:gd name="connsiteY20" fmla="*/ 1186945 h 4676002"/>
              <a:gd name="connsiteX21" fmla="*/ 4248315 w 4466897"/>
              <a:gd name="connsiteY21" fmla="*/ 663434 h 4676002"/>
              <a:gd name="connsiteX22" fmla="*/ 4115692 w 4466897"/>
              <a:gd name="connsiteY22" fmla="*/ 279525 h 4676002"/>
              <a:gd name="connsiteX23" fmla="*/ 4178513 w 4466897"/>
              <a:gd name="connsiteY23" fmla="*/ 49180 h 4676002"/>
              <a:gd name="connsiteX24" fmla="*/ 3948168 w 4466897"/>
              <a:gd name="connsiteY24" fmla="*/ 56160 h 4676002"/>
              <a:gd name="connsiteX25" fmla="*/ 3459557 w 4466897"/>
              <a:gd name="connsiteY25" fmla="*/ 49180 h 4676002"/>
              <a:gd name="connsiteX26" fmla="*/ 3159411 w 4466897"/>
              <a:gd name="connsiteY26" fmla="*/ 105021 h 4676002"/>
              <a:gd name="connsiteX27" fmla="*/ 2970947 w 4466897"/>
              <a:gd name="connsiteY27" fmla="*/ 237644 h 4676002"/>
              <a:gd name="connsiteX28" fmla="*/ 2838324 w 4466897"/>
              <a:gd name="connsiteY28" fmla="*/ 530811 h 4676002"/>
              <a:gd name="connsiteX29" fmla="*/ 2698721 w 4466897"/>
              <a:gd name="connsiteY29" fmla="*/ 467989 h 4676002"/>
              <a:gd name="connsiteX30" fmla="*/ 2922086 w 4466897"/>
              <a:gd name="connsiteY30" fmla="*/ 146902 h 4676002"/>
              <a:gd name="connsiteX31" fmla="*/ 2901145 w 4466897"/>
              <a:gd name="connsiteY31" fmla="*/ 319 h 4676002"/>
              <a:gd name="connsiteX32" fmla="*/ 2238031 w 4466897"/>
              <a:gd name="connsiteY32" fmla="*/ 181803 h 4676002"/>
              <a:gd name="connsiteX33" fmla="*/ 2000706 w 4466897"/>
              <a:gd name="connsiteY33" fmla="*/ 328386 h 4676002"/>
              <a:gd name="connsiteX34" fmla="*/ 1937884 w 4466897"/>
              <a:gd name="connsiteY34" fmla="*/ 614573 h 4676002"/>
              <a:gd name="connsiteX35" fmla="*/ 1923924 w 4466897"/>
              <a:gd name="connsiteY35" fmla="*/ 1005461 h 4676002"/>
              <a:gd name="connsiteX36" fmla="*/ 1812241 w 4466897"/>
              <a:gd name="connsiteY36" fmla="*/ 747196 h 4676002"/>
              <a:gd name="connsiteX37" fmla="*/ 1826202 w 4466897"/>
              <a:gd name="connsiteY37" fmla="*/ 502890 h 4676002"/>
              <a:gd name="connsiteX38" fmla="*/ 1812241 w 4466897"/>
              <a:gd name="connsiteY38" fmla="*/ 377247 h 4676002"/>
              <a:gd name="connsiteX39" fmla="*/ 1379472 w 4466897"/>
              <a:gd name="connsiteY39" fmla="*/ 509870 h 4676002"/>
              <a:gd name="connsiteX40" fmla="*/ 1072345 w 4466897"/>
              <a:gd name="connsiteY40" fmla="*/ 698334 h 4676002"/>
              <a:gd name="connsiteX41" fmla="*/ 835020 w 4466897"/>
              <a:gd name="connsiteY41" fmla="*/ 1040362 h 4676002"/>
              <a:gd name="connsiteX42" fmla="*/ 674477 w 4466897"/>
              <a:gd name="connsiteY42" fmla="*/ 1298628 h 4676002"/>
              <a:gd name="connsiteX43" fmla="*/ 646556 w 4466897"/>
              <a:gd name="connsiteY43" fmla="*/ 1598774 h 4676002"/>
              <a:gd name="connsiteX44" fmla="*/ 814080 w 4466897"/>
              <a:gd name="connsiteY44" fmla="*/ 1954762 h 4676002"/>
              <a:gd name="connsiteX45" fmla="*/ 751258 w 4466897"/>
              <a:gd name="connsiteY45" fmla="*/ 2017583 h 4676002"/>
              <a:gd name="connsiteX46" fmla="*/ 604675 w 4466897"/>
              <a:gd name="connsiteY46" fmla="*/ 1605754 h 4676002"/>
              <a:gd name="connsiteX47" fmla="*/ 527893 w 4466897"/>
              <a:gd name="connsiteY47" fmla="*/ 1445211 h 4676002"/>
              <a:gd name="connsiteX48" fmla="*/ 339429 w 4466897"/>
              <a:gd name="connsiteY48" fmla="*/ 1724417 h 4676002"/>
              <a:gd name="connsiteX49" fmla="*/ 102104 w 4466897"/>
              <a:gd name="connsiteY49" fmla="*/ 2024563 h 4676002"/>
              <a:gd name="connsiteX50" fmla="*/ 116064 w 4466897"/>
              <a:gd name="connsiteY50" fmla="*/ 1975702 h 4676002"/>
              <a:gd name="connsiteX0" fmla="*/ 116064 w 4466897"/>
              <a:gd name="connsiteY0" fmla="*/ 1975702 h 4676455"/>
              <a:gd name="connsiteX1" fmla="*/ 25322 w 4466897"/>
              <a:gd name="connsiteY1" fmla="*/ 3029705 h 4676455"/>
              <a:gd name="connsiteX2" fmla="*/ 639576 w 4466897"/>
              <a:gd name="connsiteY2" fmla="*/ 3762621 h 4676455"/>
              <a:gd name="connsiteX3" fmla="*/ 1191008 w 4466897"/>
              <a:gd name="connsiteY3" fmla="*/ 3797522 h 4676455"/>
              <a:gd name="connsiteX4" fmla="*/ 1351551 w 4466897"/>
              <a:gd name="connsiteY4" fmla="*/ 4188411 h 4676455"/>
              <a:gd name="connsiteX5" fmla="*/ 1721499 w 4466897"/>
              <a:gd name="connsiteY5" fmla="*/ 4509498 h 4676455"/>
              <a:gd name="connsiteX6" fmla="*/ 2426495 w 4466897"/>
              <a:gd name="connsiteY6" fmla="*/ 4670041 h 4676455"/>
              <a:gd name="connsiteX7" fmla="*/ 3201292 w 4466897"/>
              <a:gd name="connsiteY7" fmla="*/ 4300093 h 4676455"/>
              <a:gd name="connsiteX8" fmla="*/ 3536339 w 4466897"/>
              <a:gd name="connsiteY8" fmla="*/ 4104649 h 4676455"/>
              <a:gd name="connsiteX9" fmla="*/ 3166391 w 4466897"/>
              <a:gd name="connsiteY9" fmla="*/ 3867323 h 4676455"/>
              <a:gd name="connsiteX10" fmla="*/ 3724803 w 4466897"/>
              <a:gd name="connsiteY10" fmla="*/ 3818463 h 4676455"/>
              <a:gd name="connsiteX11" fmla="*/ 4066831 w 4466897"/>
              <a:gd name="connsiteY11" fmla="*/ 3427574 h 4676455"/>
              <a:gd name="connsiteX12" fmla="*/ 4248315 w 4466897"/>
              <a:gd name="connsiteY12" fmla="*/ 3029705 h 4676455"/>
              <a:gd name="connsiteX13" fmla="*/ 4353017 w 4466897"/>
              <a:gd name="connsiteY13" fmla="*/ 2708618 h 4676455"/>
              <a:gd name="connsiteX14" fmla="*/ 4380938 w 4466897"/>
              <a:gd name="connsiteY14" fmla="*/ 2415452 h 4676455"/>
              <a:gd name="connsiteX15" fmla="*/ 3983069 w 4466897"/>
              <a:gd name="connsiteY15" fmla="*/ 2736539 h 4676455"/>
              <a:gd name="connsiteX16" fmla="*/ 4380938 w 4466897"/>
              <a:gd name="connsiteY16" fmla="*/ 2073425 h 4676455"/>
              <a:gd name="connsiteX17" fmla="*/ 4464699 w 4466897"/>
              <a:gd name="connsiteY17" fmla="*/ 1605754 h 4676455"/>
              <a:gd name="connsiteX18" fmla="*/ 4332077 w 4466897"/>
              <a:gd name="connsiteY18" fmla="*/ 1389370 h 4676455"/>
              <a:gd name="connsiteX19" fmla="*/ 4094751 w 4466897"/>
              <a:gd name="connsiteY19" fmla="*/ 1619715 h 4676455"/>
              <a:gd name="connsiteX20" fmla="*/ 4339057 w 4466897"/>
              <a:gd name="connsiteY20" fmla="*/ 1186945 h 4676455"/>
              <a:gd name="connsiteX21" fmla="*/ 4248315 w 4466897"/>
              <a:gd name="connsiteY21" fmla="*/ 663434 h 4676455"/>
              <a:gd name="connsiteX22" fmla="*/ 4115692 w 4466897"/>
              <a:gd name="connsiteY22" fmla="*/ 279525 h 4676455"/>
              <a:gd name="connsiteX23" fmla="*/ 4178513 w 4466897"/>
              <a:gd name="connsiteY23" fmla="*/ 49180 h 4676455"/>
              <a:gd name="connsiteX24" fmla="*/ 3948168 w 4466897"/>
              <a:gd name="connsiteY24" fmla="*/ 56160 h 4676455"/>
              <a:gd name="connsiteX25" fmla="*/ 3459557 w 4466897"/>
              <a:gd name="connsiteY25" fmla="*/ 49180 h 4676455"/>
              <a:gd name="connsiteX26" fmla="*/ 3159411 w 4466897"/>
              <a:gd name="connsiteY26" fmla="*/ 105021 h 4676455"/>
              <a:gd name="connsiteX27" fmla="*/ 2970947 w 4466897"/>
              <a:gd name="connsiteY27" fmla="*/ 237644 h 4676455"/>
              <a:gd name="connsiteX28" fmla="*/ 2838324 w 4466897"/>
              <a:gd name="connsiteY28" fmla="*/ 530811 h 4676455"/>
              <a:gd name="connsiteX29" fmla="*/ 2698721 w 4466897"/>
              <a:gd name="connsiteY29" fmla="*/ 467989 h 4676455"/>
              <a:gd name="connsiteX30" fmla="*/ 2922086 w 4466897"/>
              <a:gd name="connsiteY30" fmla="*/ 146902 h 4676455"/>
              <a:gd name="connsiteX31" fmla="*/ 2901145 w 4466897"/>
              <a:gd name="connsiteY31" fmla="*/ 319 h 4676455"/>
              <a:gd name="connsiteX32" fmla="*/ 2238031 w 4466897"/>
              <a:gd name="connsiteY32" fmla="*/ 181803 h 4676455"/>
              <a:gd name="connsiteX33" fmla="*/ 2000706 w 4466897"/>
              <a:gd name="connsiteY33" fmla="*/ 328386 h 4676455"/>
              <a:gd name="connsiteX34" fmla="*/ 1937884 w 4466897"/>
              <a:gd name="connsiteY34" fmla="*/ 614573 h 4676455"/>
              <a:gd name="connsiteX35" fmla="*/ 1923924 w 4466897"/>
              <a:gd name="connsiteY35" fmla="*/ 1005461 h 4676455"/>
              <a:gd name="connsiteX36" fmla="*/ 1812241 w 4466897"/>
              <a:gd name="connsiteY36" fmla="*/ 747196 h 4676455"/>
              <a:gd name="connsiteX37" fmla="*/ 1826202 w 4466897"/>
              <a:gd name="connsiteY37" fmla="*/ 502890 h 4676455"/>
              <a:gd name="connsiteX38" fmla="*/ 1812241 w 4466897"/>
              <a:gd name="connsiteY38" fmla="*/ 377247 h 4676455"/>
              <a:gd name="connsiteX39" fmla="*/ 1379472 w 4466897"/>
              <a:gd name="connsiteY39" fmla="*/ 509870 h 4676455"/>
              <a:gd name="connsiteX40" fmla="*/ 1072345 w 4466897"/>
              <a:gd name="connsiteY40" fmla="*/ 698334 h 4676455"/>
              <a:gd name="connsiteX41" fmla="*/ 835020 w 4466897"/>
              <a:gd name="connsiteY41" fmla="*/ 1040362 h 4676455"/>
              <a:gd name="connsiteX42" fmla="*/ 674477 w 4466897"/>
              <a:gd name="connsiteY42" fmla="*/ 1298628 h 4676455"/>
              <a:gd name="connsiteX43" fmla="*/ 646556 w 4466897"/>
              <a:gd name="connsiteY43" fmla="*/ 1598774 h 4676455"/>
              <a:gd name="connsiteX44" fmla="*/ 814080 w 4466897"/>
              <a:gd name="connsiteY44" fmla="*/ 1954762 h 4676455"/>
              <a:gd name="connsiteX45" fmla="*/ 751258 w 4466897"/>
              <a:gd name="connsiteY45" fmla="*/ 2017583 h 4676455"/>
              <a:gd name="connsiteX46" fmla="*/ 604675 w 4466897"/>
              <a:gd name="connsiteY46" fmla="*/ 1605754 h 4676455"/>
              <a:gd name="connsiteX47" fmla="*/ 527893 w 4466897"/>
              <a:gd name="connsiteY47" fmla="*/ 1445211 h 4676455"/>
              <a:gd name="connsiteX48" fmla="*/ 339429 w 4466897"/>
              <a:gd name="connsiteY48" fmla="*/ 1724417 h 4676455"/>
              <a:gd name="connsiteX49" fmla="*/ 102104 w 4466897"/>
              <a:gd name="connsiteY49" fmla="*/ 2024563 h 4676455"/>
              <a:gd name="connsiteX50" fmla="*/ 116064 w 4466897"/>
              <a:gd name="connsiteY50" fmla="*/ 1975702 h 4676455"/>
              <a:gd name="connsiteX0" fmla="*/ 116976 w 4467809"/>
              <a:gd name="connsiteY0" fmla="*/ 1975702 h 4676455"/>
              <a:gd name="connsiteX1" fmla="*/ 26234 w 4467809"/>
              <a:gd name="connsiteY1" fmla="*/ 3029705 h 4676455"/>
              <a:gd name="connsiteX2" fmla="*/ 654449 w 4467809"/>
              <a:gd name="connsiteY2" fmla="*/ 3629998 h 4676455"/>
              <a:gd name="connsiteX3" fmla="*/ 1191920 w 4467809"/>
              <a:gd name="connsiteY3" fmla="*/ 3797522 h 4676455"/>
              <a:gd name="connsiteX4" fmla="*/ 1352463 w 4467809"/>
              <a:gd name="connsiteY4" fmla="*/ 4188411 h 4676455"/>
              <a:gd name="connsiteX5" fmla="*/ 1722411 w 4467809"/>
              <a:gd name="connsiteY5" fmla="*/ 4509498 h 4676455"/>
              <a:gd name="connsiteX6" fmla="*/ 2427407 w 4467809"/>
              <a:gd name="connsiteY6" fmla="*/ 4670041 h 4676455"/>
              <a:gd name="connsiteX7" fmla="*/ 3202204 w 4467809"/>
              <a:gd name="connsiteY7" fmla="*/ 4300093 h 4676455"/>
              <a:gd name="connsiteX8" fmla="*/ 3537251 w 4467809"/>
              <a:gd name="connsiteY8" fmla="*/ 4104649 h 4676455"/>
              <a:gd name="connsiteX9" fmla="*/ 3167303 w 4467809"/>
              <a:gd name="connsiteY9" fmla="*/ 3867323 h 4676455"/>
              <a:gd name="connsiteX10" fmla="*/ 3725715 w 4467809"/>
              <a:gd name="connsiteY10" fmla="*/ 3818463 h 4676455"/>
              <a:gd name="connsiteX11" fmla="*/ 4067743 w 4467809"/>
              <a:gd name="connsiteY11" fmla="*/ 3427574 h 4676455"/>
              <a:gd name="connsiteX12" fmla="*/ 4249227 w 4467809"/>
              <a:gd name="connsiteY12" fmla="*/ 3029705 h 4676455"/>
              <a:gd name="connsiteX13" fmla="*/ 4353929 w 4467809"/>
              <a:gd name="connsiteY13" fmla="*/ 2708618 h 4676455"/>
              <a:gd name="connsiteX14" fmla="*/ 4381850 w 4467809"/>
              <a:gd name="connsiteY14" fmla="*/ 2415452 h 4676455"/>
              <a:gd name="connsiteX15" fmla="*/ 3983981 w 4467809"/>
              <a:gd name="connsiteY15" fmla="*/ 2736539 h 4676455"/>
              <a:gd name="connsiteX16" fmla="*/ 4381850 w 4467809"/>
              <a:gd name="connsiteY16" fmla="*/ 2073425 h 4676455"/>
              <a:gd name="connsiteX17" fmla="*/ 4465611 w 4467809"/>
              <a:gd name="connsiteY17" fmla="*/ 1605754 h 4676455"/>
              <a:gd name="connsiteX18" fmla="*/ 4332989 w 4467809"/>
              <a:gd name="connsiteY18" fmla="*/ 1389370 h 4676455"/>
              <a:gd name="connsiteX19" fmla="*/ 4095663 w 4467809"/>
              <a:gd name="connsiteY19" fmla="*/ 1619715 h 4676455"/>
              <a:gd name="connsiteX20" fmla="*/ 4339969 w 4467809"/>
              <a:gd name="connsiteY20" fmla="*/ 1186945 h 4676455"/>
              <a:gd name="connsiteX21" fmla="*/ 4249227 w 4467809"/>
              <a:gd name="connsiteY21" fmla="*/ 663434 h 4676455"/>
              <a:gd name="connsiteX22" fmla="*/ 4116604 w 4467809"/>
              <a:gd name="connsiteY22" fmla="*/ 279525 h 4676455"/>
              <a:gd name="connsiteX23" fmla="*/ 4179425 w 4467809"/>
              <a:gd name="connsiteY23" fmla="*/ 49180 h 4676455"/>
              <a:gd name="connsiteX24" fmla="*/ 3949080 w 4467809"/>
              <a:gd name="connsiteY24" fmla="*/ 56160 h 4676455"/>
              <a:gd name="connsiteX25" fmla="*/ 3460469 w 4467809"/>
              <a:gd name="connsiteY25" fmla="*/ 49180 h 4676455"/>
              <a:gd name="connsiteX26" fmla="*/ 3160323 w 4467809"/>
              <a:gd name="connsiteY26" fmla="*/ 105021 h 4676455"/>
              <a:gd name="connsiteX27" fmla="*/ 2971859 w 4467809"/>
              <a:gd name="connsiteY27" fmla="*/ 237644 h 4676455"/>
              <a:gd name="connsiteX28" fmla="*/ 2839236 w 4467809"/>
              <a:gd name="connsiteY28" fmla="*/ 530811 h 4676455"/>
              <a:gd name="connsiteX29" fmla="*/ 2699633 w 4467809"/>
              <a:gd name="connsiteY29" fmla="*/ 467989 h 4676455"/>
              <a:gd name="connsiteX30" fmla="*/ 2922998 w 4467809"/>
              <a:gd name="connsiteY30" fmla="*/ 146902 h 4676455"/>
              <a:gd name="connsiteX31" fmla="*/ 2902057 w 4467809"/>
              <a:gd name="connsiteY31" fmla="*/ 319 h 4676455"/>
              <a:gd name="connsiteX32" fmla="*/ 2238943 w 4467809"/>
              <a:gd name="connsiteY32" fmla="*/ 181803 h 4676455"/>
              <a:gd name="connsiteX33" fmla="*/ 2001618 w 4467809"/>
              <a:gd name="connsiteY33" fmla="*/ 328386 h 4676455"/>
              <a:gd name="connsiteX34" fmla="*/ 1938796 w 4467809"/>
              <a:gd name="connsiteY34" fmla="*/ 614573 h 4676455"/>
              <a:gd name="connsiteX35" fmla="*/ 1924836 w 4467809"/>
              <a:gd name="connsiteY35" fmla="*/ 1005461 h 4676455"/>
              <a:gd name="connsiteX36" fmla="*/ 1813153 w 4467809"/>
              <a:gd name="connsiteY36" fmla="*/ 747196 h 4676455"/>
              <a:gd name="connsiteX37" fmla="*/ 1827114 w 4467809"/>
              <a:gd name="connsiteY37" fmla="*/ 502890 h 4676455"/>
              <a:gd name="connsiteX38" fmla="*/ 1813153 w 4467809"/>
              <a:gd name="connsiteY38" fmla="*/ 377247 h 4676455"/>
              <a:gd name="connsiteX39" fmla="*/ 1380384 w 4467809"/>
              <a:gd name="connsiteY39" fmla="*/ 509870 h 4676455"/>
              <a:gd name="connsiteX40" fmla="*/ 1073257 w 4467809"/>
              <a:gd name="connsiteY40" fmla="*/ 698334 h 4676455"/>
              <a:gd name="connsiteX41" fmla="*/ 835932 w 4467809"/>
              <a:gd name="connsiteY41" fmla="*/ 1040362 h 4676455"/>
              <a:gd name="connsiteX42" fmla="*/ 675389 w 4467809"/>
              <a:gd name="connsiteY42" fmla="*/ 1298628 h 4676455"/>
              <a:gd name="connsiteX43" fmla="*/ 647468 w 4467809"/>
              <a:gd name="connsiteY43" fmla="*/ 1598774 h 4676455"/>
              <a:gd name="connsiteX44" fmla="*/ 814992 w 4467809"/>
              <a:gd name="connsiteY44" fmla="*/ 1954762 h 4676455"/>
              <a:gd name="connsiteX45" fmla="*/ 752170 w 4467809"/>
              <a:gd name="connsiteY45" fmla="*/ 2017583 h 4676455"/>
              <a:gd name="connsiteX46" fmla="*/ 605587 w 4467809"/>
              <a:gd name="connsiteY46" fmla="*/ 1605754 h 4676455"/>
              <a:gd name="connsiteX47" fmla="*/ 528805 w 4467809"/>
              <a:gd name="connsiteY47" fmla="*/ 1445211 h 4676455"/>
              <a:gd name="connsiteX48" fmla="*/ 340341 w 4467809"/>
              <a:gd name="connsiteY48" fmla="*/ 1724417 h 4676455"/>
              <a:gd name="connsiteX49" fmla="*/ 103016 w 4467809"/>
              <a:gd name="connsiteY49" fmla="*/ 2024563 h 4676455"/>
              <a:gd name="connsiteX50" fmla="*/ 116976 w 4467809"/>
              <a:gd name="connsiteY50" fmla="*/ 1975702 h 4676455"/>
              <a:gd name="connsiteX0" fmla="*/ 116976 w 4467809"/>
              <a:gd name="connsiteY0" fmla="*/ 1975702 h 4676455"/>
              <a:gd name="connsiteX1" fmla="*/ 26234 w 4467809"/>
              <a:gd name="connsiteY1" fmla="*/ 3029705 h 4676455"/>
              <a:gd name="connsiteX2" fmla="*/ 654449 w 4467809"/>
              <a:gd name="connsiteY2" fmla="*/ 3629998 h 4676455"/>
              <a:gd name="connsiteX3" fmla="*/ 1191920 w 4467809"/>
              <a:gd name="connsiteY3" fmla="*/ 3797522 h 4676455"/>
              <a:gd name="connsiteX4" fmla="*/ 1352463 w 4467809"/>
              <a:gd name="connsiteY4" fmla="*/ 4188411 h 4676455"/>
              <a:gd name="connsiteX5" fmla="*/ 1722411 w 4467809"/>
              <a:gd name="connsiteY5" fmla="*/ 4509498 h 4676455"/>
              <a:gd name="connsiteX6" fmla="*/ 2427407 w 4467809"/>
              <a:gd name="connsiteY6" fmla="*/ 4670041 h 4676455"/>
              <a:gd name="connsiteX7" fmla="*/ 3202204 w 4467809"/>
              <a:gd name="connsiteY7" fmla="*/ 4300093 h 4676455"/>
              <a:gd name="connsiteX8" fmla="*/ 3537251 w 4467809"/>
              <a:gd name="connsiteY8" fmla="*/ 4104649 h 4676455"/>
              <a:gd name="connsiteX9" fmla="*/ 3167303 w 4467809"/>
              <a:gd name="connsiteY9" fmla="*/ 3867323 h 4676455"/>
              <a:gd name="connsiteX10" fmla="*/ 3725715 w 4467809"/>
              <a:gd name="connsiteY10" fmla="*/ 3818463 h 4676455"/>
              <a:gd name="connsiteX11" fmla="*/ 4067743 w 4467809"/>
              <a:gd name="connsiteY11" fmla="*/ 3427574 h 4676455"/>
              <a:gd name="connsiteX12" fmla="*/ 4249227 w 4467809"/>
              <a:gd name="connsiteY12" fmla="*/ 3029705 h 4676455"/>
              <a:gd name="connsiteX13" fmla="*/ 4353929 w 4467809"/>
              <a:gd name="connsiteY13" fmla="*/ 2708618 h 4676455"/>
              <a:gd name="connsiteX14" fmla="*/ 4381850 w 4467809"/>
              <a:gd name="connsiteY14" fmla="*/ 2415452 h 4676455"/>
              <a:gd name="connsiteX15" fmla="*/ 3983981 w 4467809"/>
              <a:gd name="connsiteY15" fmla="*/ 2736539 h 4676455"/>
              <a:gd name="connsiteX16" fmla="*/ 4381850 w 4467809"/>
              <a:gd name="connsiteY16" fmla="*/ 2073425 h 4676455"/>
              <a:gd name="connsiteX17" fmla="*/ 4465611 w 4467809"/>
              <a:gd name="connsiteY17" fmla="*/ 1605754 h 4676455"/>
              <a:gd name="connsiteX18" fmla="*/ 4332989 w 4467809"/>
              <a:gd name="connsiteY18" fmla="*/ 1389370 h 4676455"/>
              <a:gd name="connsiteX19" fmla="*/ 4095663 w 4467809"/>
              <a:gd name="connsiteY19" fmla="*/ 1619715 h 4676455"/>
              <a:gd name="connsiteX20" fmla="*/ 4339969 w 4467809"/>
              <a:gd name="connsiteY20" fmla="*/ 1186945 h 4676455"/>
              <a:gd name="connsiteX21" fmla="*/ 4249227 w 4467809"/>
              <a:gd name="connsiteY21" fmla="*/ 663434 h 4676455"/>
              <a:gd name="connsiteX22" fmla="*/ 4116604 w 4467809"/>
              <a:gd name="connsiteY22" fmla="*/ 279525 h 4676455"/>
              <a:gd name="connsiteX23" fmla="*/ 4179425 w 4467809"/>
              <a:gd name="connsiteY23" fmla="*/ 49180 h 4676455"/>
              <a:gd name="connsiteX24" fmla="*/ 3949080 w 4467809"/>
              <a:gd name="connsiteY24" fmla="*/ 56160 h 4676455"/>
              <a:gd name="connsiteX25" fmla="*/ 3460469 w 4467809"/>
              <a:gd name="connsiteY25" fmla="*/ 49180 h 4676455"/>
              <a:gd name="connsiteX26" fmla="*/ 3160323 w 4467809"/>
              <a:gd name="connsiteY26" fmla="*/ 105021 h 4676455"/>
              <a:gd name="connsiteX27" fmla="*/ 2971859 w 4467809"/>
              <a:gd name="connsiteY27" fmla="*/ 237644 h 4676455"/>
              <a:gd name="connsiteX28" fmla="*/ 2839236 w 4467809"/>
              <a:gd name="connsiteY28" fmla="*/ 530811 h 4676455"/>
              <a:gd name="connsiteX29" fmla="*/ 2699633 w 4467809"/>
              <a:gd name="connsiteY29" fmla="*/ 467989 h 4676455"/>
              <a:gd name="connsiteX30" fmla="*/ 2922998 w 4467809"/>
              <a:gd name="connsiteY30" fmla="*/ 146902 h 4676455"/>
              <a:gd name="connsiteX31" fmla="*/ 2902057 w 4467809"/>
              <a:gd name="connsiteY31" fmla="*/ 319 h 4676455"/>
              <a:gd name="connsiteX32" fmla="*/ 2238943 w 4467809"/>
              <a:gd name="connsiteY32" fmla="*/ 181803 h 4676455"/>
              <a:gd name="connsiteX33" fmla="*/ 2001618 w 4467809"/>
              <a:gd name="connsiteY33" fmla="*/ 328386 h 4676455"/>
              <a:gd name="connsiteX34" fmla="*/ 1938796 w 4467809"/>
              <a:gd name="connsiteY34" fmla="*/ 614573 h 4676455"/>
              <a:gd name="connsiteX35" fmla="*/ 1924836 w 4467809"/>
              <a:gd name="connsiteY35" fmla="*/ 1005461 h 4676455"/>
              <a:gd name="connsiteX36" fmla="*/ 1813153 w 4467809"/>
              <a:gd name="connsiteY36" fmla="*/ 747196 h 4676455"/>
              <a:gd name="connsiteX37" fmla="*/ 1827114 w 4467809"/>
              <a:gd name="connsiteY37" fmla="*/ 502890 h 4676455"/>
              <a:gd name="connsiteX38" fmla="*/ 1813153 w 4467809"/>
              <a:gd name="connsiteY38" fmla="*/ 377247 h 4676455"/>
              <a:gd name="connsiteX39" fmla="*/ 1380384 w 4467809"/>
              <a:gd name="connsiteY39" fmla="*/ 509870 h 4676455"/>
              <a:gd name="connsiteX40" fmla="*/ 1073257 w 4467809"/>
              <a:gd name="connsiteY40" fmla="*/ 698334 h 4676455"/>
              <a:gd name="connsiteX41" fmla="*/ 835932 w 4467809"/>
              <a:gd name="connsiteY41" fmla="*/ 1040362 h 4676455"/>
              <a:gd name="connsiteX42" fmla="*/ 675389 w 4467809"/>
              <a:gd name="connsiteY42" fmla="*/ 1298628 h 4676455"/>
              <a:gd name="connsiteX43" fmla="*/ 647468 w 4467809"/>
              <a:gd name="connsiteY43" fmla="*/ 1598774 h 4676455"/>
              <a:gd name="connsiteX44" fmla="*/ 814992 w 4467809"/>
              <a:gd name="connsiteY44" fmla="*/ 1954762 h 4676455"/>
              <a:gd name="connsiteX45" fmla="*/ 752170 w 4467809"/>
              <a:gd name="connsiteY45" fmla="*/ 2017583 h 4676455"/>
              <a:gd name="connsiteX46" fmla="*/ 605587 w 4467809"/>
              <a:gd name="connsiteY46" fmla="*/ 1605754 h 4676455"/>
              <a:gd name="connsiteX47" fmla="*/ 528805 w 4467809"/>
              <a:gd name="connsiteY47" fmla="*/ 1445211 h 4676455"/>
              <a:gd name="connsiteX48" fmla="*/ 340341 w 4467809"/>
              <a:gd name="connsiteY48" fmla="*/ 1724417 h 4676455"/>
              <a:gd name="connsiteX49" fmla="*/ 103016 w 4467809"/>
              <a:gd name="connsiteY49" fmla="*/ 2024563 h 4676455"/>
              <a:gd name="connsiteX50" fmla="*/ 116976 w 4467809"/>
              <a:gd name="connsiteY50" fmla="*/ 1975702 h 4676455"/>
              <a:gd name="connsiteX0" fmla="*/ 61982 w 4412815"/>
              <a:gd name="connsiteY0" fmla="*/ 1975702 h 4676455"/>
              <a:gd name="connsiteX1" fmla="*/ 34062 w 4412815"/>
              <a:gd name="connsiteY1" fmla="*/ 3008764 h 4676455"/>
              <a:gd name="connsiteX2" fmla="*/ 599455 w 4412815"/>
              <a:gd name="connsiteY2" fmla="*/ 3629998 h 4676455"/>
              <a:gd name="connsiteX3" fmla="*/ 1136926 w 4412815"/>
              <a:gd name="connsiteY3" fmla="*/ 3797522 h 4676455"/>
              <a:gd name="connsiteX4" fmla="*/ 1297469 w 4412815"/>
              <a:gd name="connsiteY4" fmla="*/ 4188411 h 4676455"/>
              <a:gd name="connsiteX5" fmla="*/ 1667417 w 4412815"/>
              <a:gd name="connsiteY5" fmla="*/ 4509498 h 4676455"/>
              <a:gd name="connsiteX6" fmla="*/ 2372413 w 4412815"/>
              <a:gd name="connsiteY6" fmla="*/ 4670041 h 4676455"/>
              <a:gd name="connsiteX7" fmla="*/ 3147210 w 4412815"/>
              <a:gd name="connsiteY7" fmla="*/ 4300093 h 4676455"/>
              <a:gd name="connsiteX8" fmla="*/ 3482257 w 4412815"/>
              <a:gd name="connsiteY8" fmla="*/ 4104649 h 4676455"/>
              <a:gd name="connsiteX9" fmla="*/ 3112309 w 4412815"/>
              <a:gd name="connsiteY9" fmla="*/ 3867323 h 4676455"/>
              <a:gd name="connsiteX10" fmla="*/ 3670721 w 4412815"/>
              <a:gd name="connsiteY10" fmla="*/ 3818463 h 4676455"/>
              <a:gd name="connsiteX11" fmla="*/ 4012749 w 4412815"/>
              <a:gd name="connsiteY11" fmla="*/ 3427574 h 4676455"/>
              <a:gd name="connsiteX12" fmla="*/ 4194233 w 4412815"/>
              <a:gd name="connsiteY12" fmla="*/ 3029705 h 4676455"/>
              <a:gd name="connsiteX13" fmla="*/ 4298935 w 4412815"/>
              <a:gd name="connsiteY13" fmla="*/ 2708618 h 4676455"/>
              <a:gd name="connsiteX14" fmla="*/ 4326856 w 4412815"/>
              <a:gd name="connsiteY14" fmla="*/ 2415452 h 4676455"/>
              <a:gd name="connsiteX15" fmla="*/ 3928987 w 4412815"/>
              <a:gd name="connsiteY15" fmla="*/ 2736539 h 4676455"/>
              <a:gd name="connsiteX16" fmla="*/ 4326856 w 4412815"/>
              <a:gd name="connsiteY16" fmla="*/ 2073425 h 4676455"/>
              <a:gd name="connsiteX17" fmla="*/ 4410617 w 4412815"/>
              <a:gd name="connsiteY17" fmla="*/ 1605754 h 4676455"/>
              <a:gd name="connsiteX18" fmla="*/ 4277995 w 4412815"/>
              <a:gd name="connsiteY18" fmla="*/ 1389370 h 4676455"/>
              <a:gd name="connsiteX19" fmla="*/ 4040669 w 4412815"/>
              <a:gd name="connsiteY19" fmla="*/ 1619715 h 4676455"/>
              <a:gd name="connsiteX20" fmla="*/ 4284975 w 4412815"/>
              <a:gd name="connsiteY20" fmla="*/ 1186945 h 4676455"/>
              <a:gd name="connsiteX21" fmla="*/ 4194233 w 4412815"/>
              <a:gd name="connsiteY21" fmla="*/ 663434 h 4676455"/>
              <a:gd name="connsiteX22" fmla="*/ 4061610 w 4412815"/>
              <a:gd name="connsiteY22" fmla="*/ 279525 h 4676455"/>
              <a:gd name="connsiteX23" fmla="*/ 4124431 w 4412815"/>
              <a:gd name="connsiteY23" fmla="*/ 49180 h 4676455"/>
              <a:gd name="connsiteX24" fmla="*/ 3894086 w 4412815"/>
              <a:gd name="connsiteY24" fmla="*/ 56160 h 4676455"/>
              <a:gd name="connsiteX25" fmla="*/ 3405475 w 4412815"/>
              <a:gd name="connsiteY25" fmla="*/ 49180 h 4676455"/>
              <a:gd name="connsiteX26" fmla="*/ 3105329 w 4412815"/>
              <a:gd name="connsiteY26" fmla="*/ 105021 h 4676455"/>
              <a:gd name="connsiteX27" fmla="*/ 2916865 w 4412815"/>
              <a:gd name="connsiteY27" fmla="*/ 237644 h 4676455"/>
              <a:gd name="connsiteX28" fmla="*/ 2784242 w 4412815"/>
              <a:gd name="connsiteY28" fmla="*/ 530811 h 4676455"/>
              <a:gd name="connsiteX29" fmla="*/ 2644639 w 4412815"/>
              <a:gd name="connsiteY29" fmla="*/ 467989 h 4676455"/>
              <a:gd name="connsiteX30" fmla="*/ 2868004 w 4412815"/>
              <a:gd name="connsiteY30" fmla="*/ 146902 h 4676455"/>
              <a:gd name="connsiteX31" fmla="*/ 2847063 w 4412815"/>
              <a:gd name="connsiteY31" fmla="*/ 319 h 4676455"/>
              <a:gd name="connsiteX32" fmla="*/ 2183949 w 4412815"/>
              <a:gd name="connsiteY32" fmla="*/ 181803 h 4676455"/>
              <a:gd name="connsiteX33" fmla="*/ 1946624 w 4412815"/>
              <a:gd name="connsiteY33" fmla="*/ 328386 h 4676455"/>
              <a:gd name="connsiteX34" fmla="*/ 1883802 w 4412815"/>
              <a:gd name="connsiteY34" fmla="*/ 614573 h 4676455"/>
              <a:gd name="connsiteX35" fmla="*/ 1869842 w 4412815"/>
              <a:gd name="connsiteY35" fmla="*/ 1005461 h 4676455"/>
              <a:gd name="connsiteX36" fmla="*/ 1758159 w 4412815"/>
              <a:gd name="connsiteY36" fmla="*/ 747196 h 4676455"/>
              <a:gd name="connsiteX37" fmla="*/ 1772120 w 4412815"/>
              <a:gd name="connsiteY37" fmla="*/ 502890 h 4676455"/>
              <a:gd name="connsiteX38" fmla="*/ 1758159 w 4412815"/>
              <a:gd name="connsiteY38" fmla="*/ 377247 h 4676455"/>
              <a:gd name="connsiteX39" fmla="*/ 1325390 w 4412815"/>
              <a:gd name="connsiteY39" fmla="*/ 509870 h 4676455"/>
              <a:gd name="connsiteX40" fmla="*/ 1018263 w 4412815"/>
              <a:gd name="connsiteY40" fmla="*/ 698334 h 4676455"/>
              <a:gd name="connsiteX41" fmla="*/ 780938 w 4412815"/>
              <a:gd name="connsiteY41" fmla="*/ 1040362 h 4676455"/>
              <a:gd name="connsiteX42" fmla="*/ 620395 w 4412815"/>
              <a:gd name="connsiteY42" fmla="*/ 1298628 h 4676455"/>
              <a:gd name="connsiteX43" fmla="*/ 592474 w 4412815"/>
              <a:gd name="connsiteY43" fmla="*/ 1598774 h 4676455"/>
              <a:gd name="connsiteX44" fmla="*/ 759998 w 4412815"/>
              <a:gd name="connsiteY44" fmla="*/ 1954762 h 4676455"/>
              <a:gd name="connsiteX45" fmla="*/ 697176 w 4412815"/>
              <a:gd name="connsiteY45" fmla="*/ 2017583 h 4676455"/>
              <a:gd name="connsiteX46" fmla="*/ 550593 w 4412815"/>
              <a:gd name="connsiteY46" fmla="*/ 1605754 h 4676455"/>
              <a:gd name="connsiteX47" fmla="*/ 473811 w 4412815"/>
              <a:gd name="connsiteY47" fmla="*/ 1445211 h 4676455"/>
              <a:gd name="connsiteX48" fmla="*/ 285347 w 4412815"/>
              <a:gd name="connsiteY48" fmla="*/ 1724417 h 4676455"/>
              <a:gd name="connsiteX49" fmla="*/ 48022 w 4412815"/>
              <a:gd name="connsiteY49" fmla="*/ 2024563 h 4676455"/>
              <a:gd name="connsiteX50" fmla="*/ 61982 w 4412815"/>
              <a:gd name="connsiteY50" fmla="*/ 1975702 h 4676455"/>
              <a:gd name="connsiteX0" fmla="*/ 56893 w 4414706"/>
              <a:gd name="connsiteY0" fmla="*/ 1954762 h 4676455"/>
              <a:gd name="connsiteX1" fmla="*/ 35953 w 4414706"/>
              <a:gd name="connsiteY1" fmla="*/ 3008764 h 4676455"/>
              <a:gd name="connsiteX2" fmla="*/ 601346 w 4414706"/>
              <a:gd name="connsiteY2" fmla="*/ 3629998 h 4676455"/>
              <a:gd name="connsiteX3" fmla="*/ 1138817 w 4414706"/>
              <a:gd name="connsiteY3" fmla="*/ 3797522 h 4676455"/>
              <a:gd name="connsiteX4" fmla="*/ 1299360 w 4414706"/>
              <a:gd name="connsiteY4" fmla="*/ 4188411 h 4676455"/>
              <a:gd name="connsiteX5" fmla="*/ 1669308 w 4414706"/>
              <a:gd name="connsiteY5" fmla="*/ 4509498 h 4676455"/>
              <a:gd name="connsiteX6" fmla="*/ 2374304 w 4414706"/>
              <a:gd name="connsiteY6" fmla="*/ 4670041 h 4676455"/>
              <a:gd name="connsiteX7" fmla="*/ 3149101 w 4414706"/>
              <a:gd name="connsiteY7" fmla="*/ 4300093 h 4676455"/>
              <a:gd name="connsiteX8" fmla="*/ 3484148 w 4414706"/>
              <a:gd name="connsiteY8" fmla="*/ 4104649 h 4676455"/>
              <a:gd name="connsiteX9" fmla="*/ 3114200 w 4414706"/>
              <a:gd name="connsiteY9" fmla="*/ 3867323 h 4676455"/>
              <a:gd name="connsiteX10" fmla="*/ 3672612 w 4414706"/>
              <a:gd name="connsiteY10" fmla="*/ 3818463 h 4676455"/>
              <a:gd name="connsiteX11" fmla="*/ 4014640 w 4414706"/>
              <a:gd name="connsiteY11" fmla="*/ 3427574 h 4676455"/>
              <a:gd name="connsiteX12" fmla="*/ 4196124 w 4414706"/>
              <a:gd name="connsiteY12" fmla="*/ 3029705 h 4676455"/>
              <a:gd name="connsiteX13" fmla="*/ 4300826 w 4414706"/>
              <a:gd name="connsiteY13" fmla="*/ 2708618 h 4676455"/>
              <a:gd name="connsiteX14" fmla="*/ 4328747 w 4414706"/>
              <a:gd name="connsiteY14" fmla="*/ 2415452 h 4676455"/>
              <a:gd name="connsiteX15" fmla="*/ 3930878 w 4414706"/>
              <a:gd name="connsiteY15" fmla="*/ 2736539 h 4676455"/>
              <a:gd name="connsiteX16" fmla="*/ 4328747 w 4414706"/>
              <a:gd name="connsiteY16" fmla="*/ 2073425 h 4676455"/>
              <a:gd name="connsiteX17" fmla="*/ 4412508 w 4414706"/>
              <a:gd name="connsiteY17" fmla="*/ 1605754 h 4676455"/>
              <a:gd name="connsiteX18" fmla="*/ 4279886 w 4414706"/>
              <a:gd name="connsiteY18" fmla="*/ 1389370 h 4676455"/>
              <a:gd name="connsiteX19" fmla="*/ 4042560 w 4414706"/>
              <a:gd name="connsiteY19" fmla="*/ 1619715 h 4676455"/>
              <a:gd name="connsiteX20" fmla="*/ 4286866 w 4414706"/>
              <a:gd name="connsiteY20" fmla="*/ 1186945 h 4676455"/>
              <a:gd name="connsiteX21" fmla="*/ 4196124 w 4414706"/>
              <a:gd name="connsiteY21" fmla="*/ 663434 h 4676455"/>
              <a:gd name="connsiteX22" fmla="*/ 4063501 w 4414706"/>
              <a:gd name="connsiteY22" fmla="*/ 279525 h 4676455"/>
              <a:gd name="connsiteX23" fmla="*/ 4126322 w 4414706"/>
              <a:gd name="connsiteY23" fmla="*/ 49180 h 4676455"/>
              <a:gd name="connsiteX24" fmla="*/ 3895977 w 4414706"/>
              <a:gd name="connsiteY24" fmla="*/ 56160 h 4676455"/>
              <a:gd name="connsiteX25" fmla="*/ 3407366 w 4414706"/>
              <a:gd name="connsiteY25" fmla="*/ 49180 h 4676455"/>
              <a:gd name="connsiteX26" fmla="*/ 3107220 w 4414706"/>
              <a:gd name="connsiteY26" fmla="*/ 105021 h 4676455"/>
              <a:gd name="connsiteX27" fmla="*/ 2918756 w 4414706"/>
              <a:gd name="connsiteY27" fmla="*/ 237644 h 4676455"/>
              <a:gd name="connsiteX28" fmla="*/ 2786133 w 4414706"/>
              <a:gd name="connsiteY28" fmla="*/ 530811 h 4676455"/>
              <a:gd name="connsiteX29" fmla="*/ 2646530 w 4414706"/>
              <a:gd name="connsiteY29" fmla="*/ 467989 h 4676455"/>
              <a:gd name="connsiteX30" fmla="*/ 2869895 w 4414706"/>
              <a:gd name="connsiteY30" fmla="*/ 146902 h 4676455"/>
              <a:gd name="connsiteX31" fmla="*/ 2848954 w 4414706"/>
              <a:gd name="connsiteY31" fmla="*/ 319 h 4676455"/>
              <a:gd name="connsiteX32" fmla="*/ 2185840 w 4414706"/>
              <a:gd name="connsiteY32" fmla="*/ 181803 h 4676455"/>
              <a:gd name="connsiteX33" fmla="*/ 1948515 w 4414706"/>
              <a:gd name="connsiteY33" fmla="*/ 328386 h 4676455"/>
              <a:gd name="connsiteX34" fmla="*/ 1885693 w 4414706"/>
              <a:gd name="connsiteY34" fmla="*/ 614573 h 4676455"/>
              <a:gd name="connsiteX35" fmla="*/ 1871733 w 4414706"/>
              <a:gd name="connsiteY35" fmla="*/ 1005461 h 4676455"/>
              <a:gd name="connsiteX36" fmla="*/ 1760050 w 4414706"/>
              <a:gd name="connsiteY36" fmla="*/ 747196 h 4676455"/>
              <a:gd name="connsiteX37" fmla="*/ 1774011 w 4414706"/>
              <a:gd name="connsiteY37" fmla="*/ 502890 h 4676455"/>
              <a:gd name="connsiteX38" fmla="*/ 1760050 w 4414706"/>
              <a:gd name="connsiteY38" fmla="*/ 377247 h 4676455"/>
              <a:gd name="connsiteX39" fmla="*/ 1327281 w 4414706"/>
              <a:gd name="connsiteY39" fmla="*/ 509870 h 4676455"/>
              <a:gd name="connsiteX40" fmla="*/ 1020154 w 4414706"/>
              <a:gd name="connsiteY40" fmla="*/ 698334 h 4676455"/>
              <a:gd name="connsiteX41" fmla="*/ 782829 w 4414706"/>
              <a:gd name="connsiteY41" fmla="*/ 1040362 h 4676455"/>
              <a:gd name="connsiteX42" fmla="*/ 622286 w 4414706"/>
              <a:gd name="connsiteY42" fmla="*/ 1298628 h 4676455"/>
              <a:gd name="connsiteX43" fmla="*/ 594365 w 4414706"/>
              <a:gd name="connsiteY43" fmla="*/ 1598774 h 4676455"/>
              <a:gd name="connsiteX44" fmla="*/ 761889 w 4414706"/>
              <a:gd name="connsiteY44" fmla="*/ 1954762 h 4676455"/>
              <a:gd name="connsiteX45" fmla="*/ 699067 w 4414706"/>
              <a:gd name="connsiteY45" fmla="*/ 2017583 h 4676455"/>
              <a:gd name="connsiteX46" fmla="*/ 552484 w 4414706"/>
              <a:gd name="connsiteY46" fmla="*/ 1605754 h 4676455"/>
              <a:gd name="connsiteX47" fmla="*/ 475702 w 4414706"/>
              <a:gd name="connsiteY47" fmla="*/ 1445211 h 4676455"/>
              <a:gd name="connsiteX48" fmla="*/ 287238 w 4414706"/>
              <a:gd name="connsiteY48" fmla="*/ 1724417 h 4676455"/>
              <a:gd name="connsiteX49" fmla="*/ 49913 w 4414706"/>
              <a:gd name="connsiteY49" fmla="*/ 2024563 h 4676455"/>
              <a:gd name="connsiteX50" fmla="*/ 56893 w 4414706"/>
              <a:gd name="connsiteY50" fmla="*/ 1954762 h 4676455"/>
              <a:gd name="connsiteX0" fmla="*/ 95106 w 4452919"/>
              <a:gd name="connsiteY0" fmla="*/ 1954762 h 4676455"/>
              <a:gd name="connsiteX1" fmla="*/ 74166 w 4452919"/>
              <a:gd name="connsiteY1" fmla="*/ 3008764 h 4676455"/>
              <a:gd name="connsiteX2" fmla="*/ 639559 w 4452919"/>
              <a:gd name="connsiteY2" fmla="*/ 3629998 h 4676455"/>
              <a:gd name="connsiteX3" fmla="*/ 1177030 w 4452919"/>
              <a:gd name="connsiteY3" fmla="*/ 3797522 h 4676455"/>
              <a:gd name="connsiteX4" fmla="*/ 1337573 w 4452919"/>
              <a:gd name="connsiteY4" fmla="*/ 4188411 h 4676455"/>
              <a:gd name="connsiteX5" fmla="*/ 1707521 w 4452919"/>
              <a:gd name="connsiteY5" fmla="*/ 4509498 h 4676455"/>
              <a:gd name="connsiteX6" fmla="*/ 2412517 w 4452919"/>
              <a:gd name="connsiteY6" fmla="*/ 4670041 h 4676455"/>
              <a:gd name="connsiteX7" fmla="*/ 3187314 w 4452919"/>
              <a:gd name="connsiteY7" fmla="*/ 4300093 h 4676455"/>
              <a:gd name="connsiteX8" fmla="*/ 3522361 w 4452919"/>
              <a:gd name="connsiteY8" fmla="*/ 4104649 h 4676455"/>
              <a:gd name="connsiteX9" fmla="*/ 3152413 w 4452919"/>
              <a:gd name="connsiteY9" fmla="*/ 3867323 h 4676455"/>
              <a:gd name="connsiteX10" fmla="*/ 3710825 w 4452919"/>
              <a:gd name="connsiteY10" fmla="*/ 3818463 h 4676455"/>
              <a:gd name="connsiteX11" fmla="*/ 4052853 w 4452919"/>
              <a:gd name="connsiteY11" fmla="*/ 3427574 h 4676455"/>
              <a:gd name="connsiteX12" fmla="*/ 4234337 w 4452919"/>
              <a:gd name="connsiteY12" fmla="*/ 3029705 h 4676455"/>
              <a:gd name="connsiteX13" fmla="*/ 4339039 w 4452919"/>
              <a:gd name="connsiteY13" fmla="*/ 2708618 h 4676455"/>
              <a:gd name="connsiteX14" fmla="*/ 4366960 w 4452919"/>
              <a:gd name="connsiteY14" fmla="*/ 2415452 h 4676455"/>
              <a:gd name="connsiteX15" fmla="*/ 3969091 w 4452919"/>
              <a:gd name="connsiteY15" fmla="*/ 2736539 h 4676455"/>
              <a:gd name="connsiteX16" fmla="*/ 4366960 w 4452919"/>
              <a:gd name="connsiteY16" fmla="*/ 2073425 h 4676455"/>
              <a:gd name="connsiteX17" fmla="*/ 4450721 w 4452919"/>
              <a:gd name="connsiteY17" fmla="*/ 1605754 h 4676455"/>
              <a:gd name="connsiteX18" fmla="*/ 4318099 w 4452919"/>
              <a:gd name="connsiteY18" fmla="*/ 1389370 h 4676455"/>
              <a:gd name="connsiteX19" fmla="*/ 4080773 w 4452919"/>
              <a:gd name="connsiteY19" fmla="*/ 1619715 h 4676455"/>
              <a:gd name="connsiteX20" fmla="*/ 4325079 w 4452919"/>
              <a:gd name="connsiteY20" fmla="*/ 1186945 h 4676455"/>
              <a:gd name="connsiteX21" fmla="*/ 4234337 w 4452919"/>
              <a:gd name="connsiteY21" fmla="*/ 663434 h 4676455"/>
              <a:gd name="connsiteX22" fmla="*/ 4101714 w 4452919"/>
              <a:gd name="connsiteY22" fmla="*/ 279525 h 4676455"/>
              <a:gd name="connsiteX23" fmla="*/ 4164535 w 4452919"/>
              <a:gd name="connsiteY23" fmla="*/ 49180 h 4676455"/>
              <a:gd name="connsiteX24" fmla="*/ 3934190 w 4452919"/>
              <a:gd name="connsiteY24" fmla="*/ 56160 h 4676455"/>
              <a:gd name="connsiteX25" fmla="*/ 3445579 w 4452919"/>
              <a:gd name="connsiteY25" fmla="*/ 49180 h 4676455"/>
              <a:gd name="connsiteX26" fmla="*/ 3145433 w 4452919"/>
              <a:gd name="connsiteY26" fmla="*/ 105021 h 4676455"/>
              <a:gd name="connsiteX27" fmla="*/ 2956969 w 4452919"/>
              <a:gd name="connsiteY27" fmla="*/ 237644 h 4676455"/>
              <a:gd name="connsiteX28" fmla="*/ 2824346 w 4452919"/>
              <a:gd name="connsiteY28" fmla="*/ 530811 h 4676455"/>
              <a:gd name="connsiteX29" fmla="*/ 2684743 w 4452919"/>
              <a:gd name="connsiteY29" fmla="*/ 467989 h 4676455"/>
              <a:gd name="connsiteX30" fmla="*/ 2908108 w 4452919"/>
              <a:gd name="connsiteY30" fmla="*/ 146902 h 4676455"/>
              <a:gd name="connsiteX31" fmla="*/ 2887167 w 4452919"/>
              <a:gd name="connsiteY31" fmla="*/ 319 h 4676455"/>
              <a:gd name="connsiteX32" fmla="*/ 2224053 w 4452919"/>
              <a:gd name="connsiteY32" fmla="*/ 181803 h 4676455"/>
              <a:gd name="connsiteX33" fmla="*/ 1986728 w 4452919"/>
              <a:gd name="connsiteY33" fmla="*/ 328386 h 4676455"/>
              <a:gd name="connsiteX34" fmla="*/ 1923906 w 4452919"/>
              <a:gd name="connsiteY34" fmla="*/ 614573 h 4676455"/>
              <a:gd name="connsiteX35" fmla="*/ 1909946 w 4452919"/>
              <a:gd name="connsiteY35" fmla="*/ 1005461 h 4676455"/>
              <a:gd name="connsiteX36" fmla="*/ 1798263 w 4452919"/>
              <a:gd name="connsiteY36" fmla="*/ 747196 h 4676455"/>
              <a:gd name="connsiteX37" fmla="*/ 1812224 w 4452919"/>
              <a:gd name="connsiteY37" fmla="*/ 502890 h 4676455"/>
              <a:gd name="connsiteX38" fmla="*/ 1798263 w 4452919"/>
              <a:gd name="connsiteY38" fmla="*/ 377247 h 4676455"/>
              <a:gd name="connsiteX39" fmla="*/ 1365494 w 4452919"/>
              <a:gd name="connsiteY39" fmla="*/ 509870 h 4676455"/>
              <a:gd name="connsiteX40" fmla="*/ 1058367 w 4452919"/>
              <a:gd name="connsiteY40" fmla="*/ 698334 h 4676455"/>
              <a:gd name="connsiteX41" fmla="*/ 821042 w 4452919"/>
              <a:gd name="connsiteY41" fmla="*/ 1040362 h 4676455"/>
              <a:gd name="connsiteX42" fmla="*/ 660499 w 4452919"/>
              <a:gd name="connsiteY42" fmla="*/ 1298628 h 4676455"/>
              <a:gd name="connsiteX43" fmla="*/ 632578 w 4452919"/>
              <a:gd name="connsiteY43" fmla="*/ 1598774 h 4676455"/>
              <a:gd name="connsiteX44" fmla="*/ 800102 w 4452919"/>
              <a:gd name="connsiteY44" fmla="*/ 1954762 h 4676455"/>
              <a:gd name="connsiteX45" fmla="*/ 737280 w 4452919"/>
              <a:gd name="connsiteY45" fmla="*/ 2017583 h 4676455"/>
              <a:gd name="connsiteX46" fmla="*/ 590697 w 4452919"/>
              <a:gd name="connsiteY46" fmla="*/ 1605754 h 4676455"/>
              <a:gd name="connsiteX47" fmla="*/ 513915 w 4452919"/>
              <a:gd name="connsiteY47" fmla="*/ 1445211 h 4676455"/>
              <a:gd name="connsiteX48" fmla="*/ 325451 w 4452919"/>
              <a:gd name="connsiteY48" fmla="*/ 1724417 h 4676455"/>
              <a:gd name="connsiteX49" fmla="*/ 88126 w 4452919"/>
              <a:gd name="connsiteY49" fmla="*/ 2024563 h 4676455"/>
              <a:gd name="connsiteX50" fmla="*/ 95106 w 4452919"/>
              <a:gd name="connsiteY50" fmla="*/ 1954762 h 4676455"/>
              <a:gd name="connsiteX0" fmla="*/ 236078 w 4391466"/>
              <a:gd name="connsiteY0" fmla="*/ 1661596 h 4676455"/>
              <a:gd name="connsiteX1" fmla="*/ 12713 w 4391466"/>
              <a:gd name="connsiteY1" fmla="*/ 3008764 h 4676455"/>
              <a:gd name="connsiteX2" fmla="*/ 578106 w 4391466"/>
              <a:gd name="connsiteY2" fmla="*/ 3629998 h 4676455"/>
              <a:gd name="connsiteX3" fmla="*/ 1115577 w 4391466"/>
              <a:gd name="connsiteY3" fmla="*/ 3797522 h 4676455"/>
              <a:gd name="connsiteX4" fmla="*/ 1276120 w 4391466"/>
              <a:gd name="connsiteY4" fmla="*/ 4188411 h 4676455"/>
              <a:gd name="connsiteX5" fmla="*/ 1646068 w 4391466"/>
              <a:gd name="connsiteY5" fmla="*/ 4509498 h 4676455"/>
              <a:gd name="connsiteX6" fmla="*/ 2351064 w 4391466"/>
              <a:gd name="connsiteY6" fmla="*/ 4670041 h 4676455"/>
              <a:gd name="connsiteX7" fmla="*/ 3125861 w 4391466"/>
              <a:gd name="connsiteY7" fmla="*/ 4300093 h 4676455"/>
              <a:gd name="connsiteX8" fmla="*/ 3460908 w 4391466"/>
              <a:gd name="connsiteY8" fmla="*/ 4104649 h 4676455"/>
              <a:gd name="connsiteX9" fmla="*/ 3090960 w 4391466"/>
              <a:gd name="connsiteY9" fmla="*/ 3867323 h 4676455"/>
              <a:gd name="connsiteX10" fmla="*/ 3649372 w 4391466"/>
              <a:gd name="connsiteY10" fmla="*/ 3818463 h 4676455"/>
              <a:gd name="connsiteX11" fmla="*/ 3991400 w 4391466"/>
              <a:gd name="connsiteY11" fmla="*/ 3427574 h 4676455"/>
              <a:gd name="connsiteX12" fmla="*/ 4172884 w 4391466"/>
              <a:gd name="connsiteY12" fmla="*/ 3029705 h 4676455"/>
              <a:gd name="connsiteX13" fmla="*/ 4277586 w 4391466"/>
              <a:gd name="connsiteY13" fmla="*/ 2708618 h 4676455"/>
              <a:gd name="connsiteX14" fmla="*/ 4305507 w 4391466"/>
              <a:gd name="connsiteY14" fmla="*/ 2415452 h 4676455"/>
              <a:gd name="connsiteX15" fmla="*/ 3907638 w 4391466"/>
              <a:gd name="connsiteY15" fmla="*/ 2736539 h 4676455"/>
              <a:gd name="connsiteX16" fmla="*/ 4305507 w 4391466"/>
              <a:gd name="connsiteY16" fmla="*/ 2073425 h 4676455"/>
              <a:gd name="connsiteX17" fmla="*/ 4389268 w 4391466"/>
              <a:gd name="connsiteY17" fmla="*/ 1605754 h 4676455"/>
              <a:gd name="connsiteX18" fmla="*/ 4256646 w 4391466"/>
              <a:gd name="connsiteY18" fmla="*/ 1389370 h 4676455"/>
              <a:gd name="connsiteX19" fmla="*/ 4019320 w 4391466"/>
              <a:gd name="connsiteY19" fmla="*/ 1619715 h 4676455"/>
              <a:gd name="connsiteX20" fmla="*/ 4263626 w 4391466"/>
              <a:gd name="connsiteY20" fmla="*/ 1186945 h 4676455"/>
              <a:gd name="connsiteX21" fmla="*/ 4172884 w 4391466"/>
              <a:gd name="connsiteY21" fmla="*/ 663434 h 4676455"/>
              <a:gd name="connsiteX22" fmla="*/ 4040261 w 4391466"/>
              <a:gd name="connsiteY22" fmla="*/ 279525 h 4676455"/>
              <a:gd name="connsiteX23" fmla="*/ 4103082 w 4391466"/>
              <a:gd name="connsiteY23" fmla="*/ 49180 h 4676455"/>
              <a:gd name="connsiteX24" fmla="*/ 3872737 w 4391466"/>
              <a:gd name="connsiteY24" fmla="*/ 56160 h 4676455"/>
              <a:gd name="connsiteX25" fmla="*/ 3384126 w 4391466"/>
              <a:gd name="connsiteY25" fmla="*/ 49180 h 4676455"/>
              <a:gd name="connsiteX26" fmla="*/ 3083980 w 4391466"/>
              <a:gd name="connsiteY26" fmla="*/ 105021 h 4676455"/>
              <a:gd name="connsiteX27" fmla="*/ 2895516 w 4391466"/>
              <a:gd name="connsiteY27" fmla="*/ 237644 h 4676455"/>
              <a:gd name="connsiteX28" fmla="*/ 2762893 w 4391466"/>
              <a:gd name="connsiteY28" fmla="*/ 530811 h 4676455"/>
              <a:gd name="connsiteX29" fmla="*/ 2623290 w 4391466"/>
              <a:gd name="connsiteY29" fmla="*/ 467989 h 4676455"/>
              <a:gd name="connsiteX30" fmla="*/ 2846655 w 4391466"/>
              <a:gd name="connsiteY30" fmla="*/ 146902 h 4676455"/>
              <a:gd name="connsiteX31" fmla="*/ 2825714 w 4391466"/>
              <a:gd name="connsiteY31" fmla="*/ 319 h 4676455"/>
              <a:gd name="connsiteX32" fmla="*/ 2162600 w 4391466"/>
              <a:gd name="connsiteY32" fmla="*/ 181803 h 4676455"/>
              <a:gd name="connsiteX33" fmla="*/ 1925275 w 4391466"/>
              <a:gd name="connsiteY33" fmla="*/ 328386 h 4676455"/>
              <a:gd name="connsiteX34" fmla="*/ 1862453 w 4391466"/>
              <a:gd name="connsiteY34" fmla="*/ 614573 h 4676455"/>
              <a:gd name="connsiteX35" fmla="*/ 1848493 w 4391466"/>
              <a:gd name="connsiteY35" fmla="*/ 1005461 h 4676455"/>
              <a:gd name="connsiteX36" fmla="*/ 1736810 w 4391466"/>
              <a:gd name="connsiteY36" fmla="*/ 747196 h 4676455"/>
              <a:gd name="connsiteX37" fmla="*/ 1750771 w 4391466"/>
              <a:gd name="connsiteY37" fmla="*/ 502890 h 4676455"/>
              <a:gd name="connsiteX38" fmla="*/ 1736810 w 4391466"/>
              <a:gd name="connsiteY38" fmla="*/ 377247 h 4676455"/>
              <a:gd name="connsiteX39" fmla="*/ 1304041 w 4391466"/>
              <a:gd name="connsiteY39" fmla="*/ 509870 h 4676455"/>
              <a:gd name="connsiteX40" fmla="*/ 996914 w 4391466"/>
              <a:gd name="connsiteY40" fmla="*/ 698334 h 4676455"/>
              <a:gd name="connsiteX41" fmla="*/ 759589 w 4391466"/>
              <a:gd name="connsiteY41" fmla="*/ 1040362 h 4676455"/>
              <a:gd name="connsiteX42" fmla="*/ 599046 w 4391466"/>
              <a:gd name="connsiteY42" fmla="*/ 1298628 h 4676455"/>
              <a:gd name="connsiteX43" fmla="*/ 571125 w 4391466"/>
              <a:gd name="connsiteY43" fmla="*/ 1598774 h 4676455"/>
              <a:gd name="connsiteX44" fmla="*/ 738649 w 4391466"/>
              <a:gd name="connsiteY44" fmla="*/ 1954762 h 4676455"/>
              <a:gd name="connsiteX45" fmla="*/ 675827 w 4391466"/>
              <a:gd name="connsiteY45" fmla="*/ 2017583 h 4676455"/>
              <a:gd name="connsiteX46" fmla="*/ 529244 w 4391466"/>
              <a:gd name="connsiteY46" fmla="*/ 1605754 h 4676455"/>
              <a:gd name="connsiteX47" fmla="*/ 452462 w 4391466"/>
              <a:gd name="connsiteY47" fmla="*/ 1445211 h 4676455"/>
              <a:gd name="connsiteX48" fmla="*/ 263998 w 4391466"/>
              <a:gd name="connsiteY48" fmla="*/ 1724417 h 4676455"/>
              <a:gd name="connsiteX49" fmla="*/ 26673 w 4391466"/>
              <a:gd name="connsiteY49" fmla="*/ 2024563 h 4676455"/>
              <a:gd name="connsiteX50" fmla="*/ 236078 w 4391466"/>
              <a:gd name="connsiteY50" fmla="*/ 1661596 h 4676455"/>
              <a:gd name="connsiteX0" fmla="*/ 31189 w 4765930"/>
              <a:gd name="connsiteY0" fmla="*/ 1822139 h 4676455"/>
              <a:gd name="connsiteX1" fmla="*/ 387177 w 4765930"/>
              <a:gd name="connsiteY1" fmla="*/ 3008764 h 4676455"/>
              <a:gd name="connsiteX2" fmla="*/ 952570 w 4765930"/>
              <a:gd name="connsiteY2" fmla="*/ 3629998 h 4676455"/>
              <a:gd name="connsiteX3" fmla="*/ 1490041 w 4765930"/>
              <a:gd name="connsiteY3" fmla="*/ 3797522 h 4676455"/>
              <a:gd name="connsiteX4" fmla="*/ 1650584 w 4765930"/>
              <a:gd name="connsiteY4" fmla="*/ 4188411 h 4676455"/>
              <a:gd name="connsiteX5" fmla="*/ 2020532 w 4765930"/>
              <a:gd name="connsiteY5" fmla="*/ 4509498 h 4676455"/>
              <a:gd name="connsiteX6" fmla="*/ 2725528 w 4765930"/>
              <a:gd name="connsiteY6" fmla="*/ 4670041 h 4676455"/>
              <a:gd name="connsiteX7" fmla="*/ 3500325 w 4765930"/>
              <a:gd name="connsiteY7" fmla="*/ 4300093 h 4676455"/>
              <a:gd name="connsiteX8" fmla="*/ 3835372 w 4765930"/>
              <a:gd name="connsiteY8" fmla="*/ 4104649 h 4676455"/>
              <a:gd name="connsiteX9" fmla="*/ 3465424 w 4765930"/>
              <a:gd name="connsiteY9" fmla="*/ 3867323 h 4676455"/>
              <a:gd name="connsiteX10" fmla="*/ 4023836 w 4765930"/>
              <a:gd name="connsiteY10" fmla="*/ 3818463 h 4676455"/>
              <a:gd name="connsiteX11" fmla="*/ 4365864 w 4765930"/>
              <a:gd name="connsiteY11" fmla="*/ 3427574 h 4676455"/>
              <a:gd name="connsiteX12" fmla="*/ 4547348 w 4765930"/>
              <a:gd name="connsiteY12" fmla="*/ 3029705 h 4676455"/>
              <a:gd name="connsiteX13" fmla="*/ 4652050 w 4765930"/>
              <a:gd name="connsiteY13" fmla="*/ 2708618 h 4676455"/>
              <a:gd name="connsiteX14" fmla="*/ 4679971 w 4765930"/>
              <a:gd name="connsiteY14" fmla="*/ 2415452 h 4676455"/>
              <a:gd name="connsiteX15" fmla="*/ 4282102 w 4765930"/>
              <a:gd name="connsiteY15" fmla="*/ 2736539 h 4676455"/>
              <a:gd name="connsiteX16" fmla="*/ 4679971 w 4765930"/>
              <a:gd name="connsiteY16" fmla="*/ 2073425 h 4676455"/>
              <a:gd name="connsiteX17" fmla="*/ 4763732 w 4765930"/>
              <a:gd name="connsiteY17" fmla="*/ 1605754 h 4676455"/>
              <a:gd name="connsiteX18" fmla="*/ 4631110 w 4765930"/>
              <a:gd name="connsiteY18" fmla="*/ 1389370 h 4676455"/>
              <a:gd name="connsiteX19" fmla="*/ 4393784 w 4765930"/>
              <a:gd name="connsiteY19" fmla="*/ 1619715 h 4676455"/>
              <a:gd name="connsiteX20" fmla="*/ 4638090 w 4765930"/>
              <a:gd name="connsiteY20" fmla="*/ 1186945 h 4676455"/>
              <a:gd name="connsiteX21" fmla="*/ 4547348 w 4765930"/>
              <a:gd name="connsiteY21" fmla="*/ 663434 h 4676455"/>
              <a:gd name="connsiteX22" fmla="*/ 4414725 w 4765930"/>
              <a:gd name="connsiteY22" fmla="*/ 279525 h 4676455"/>
              <a:gd name="connsiteX23" fmla="*/ 4477546 w 4765930"/>
              <a:gd name="connsiteY23" fmla="*/ 49180 h 4676455"/>
              <a:gd name="connsiteX24" fmla="*/ 4247201 w 4765930"/>
              <a:gd name="connsiteY24" fmla="*/ 56160 h 4676455"/>
              <a:gd name="connsiteX25" fmla="*/ 3758590 w 4765930"/>
              <a:gd name="connsiteY25" fmla="*/ 49180 h 4676455"/>
              <a:gd name="connsiteX26" fmla="*/ 3458444 w 4765930"/>
              <a:gd name="connsiteY26" fmla="*/ 105021 h 4676455"/>
              <a:gd name="connsiteX27" fmla="*/ 3269980 w 4765930"/>
              <a:gd name="connsiteY27" fmla="*/ 237644 h 4676455"/>
              <a:gd name="connsiteX28" fmla="*/ 3137357 w 4765930"/>
              <a:gd name="connsiteY28" fmla="*/ 530811 h 4676455"/>
              <a:gd name="connsiteX29" fmla="*/ 2997754 w 4765930"/>
              <a:gd name="connsiteY29" fmla="*/ 467989 h 4676455"/>
              <a:gd name="connsiteX30" fmla="*/ 3221119 w 4765930"/>
              <a:gd name="connsiteY30" fmla="*/ 146902 h 4676455"/>
              <a:gd name="connsiteX31" fmla="*/ 3200178 w 4765930"/>
              <a:gd name="connsiteY31" fmla="*/ 319 h 4676455"/>
              <a:gd name="connsiteX32" fmla="*/ 2537064 w 4765930"/>
              <a:gd name="connsiteY32" fmla="*/ 181803 h 4676455"/>
              <a:gd name="connsiteX33" fmla="*/ 2299739 w 4765930"/>
              <a:gd name="connsiteY33" fmla="*/ 328386 h 4676455"/>
              <a:gd name="connsiteX34" fmla="*/ 2236917 w 4765930"/>
              <a:gd name="connsiteY34" fmla="*/ 614573 h 4676455"/>
              <a:gd name="connsiteX35" fmla="*/ 2222957 w 4765930"/>
              <a:gd name="connsiteY35" fmla="*/ 1005461 h 4676455"/>
              <a:gd name="connsiteX36" fmla="*/ 2111274 w 4765930"/>
              <a:gd name="connsiteY36" fmla="*/ 747196 h 4676455"/>
              <a:gd name="connsiteX37" fmla="*/ 2125235 w 4765930"/>
              <a:gd name="connsiteY37" fmla="*/ 502890 h 4676455"/>
              <a:gd name="connsiteX38" fmla="*/ 2111274 w 4765930"/>
              <a:gd name="connsiteY38" fmla="*/ 377247 h 4676455"/>
              <a:gd name="connsiteX39" fmla="*/ 1678505 w 4765930"/>
              <a:gd name="connsiteY39" fmla="*/ 509870 h 4676455"/>
              <a:gd name="connsiteX40" fmla="*/ 1371378 w 4765930"/>
              <a:gd name="connsiteY40" fmla="*/ 698334 h 4676455"/>
              <a:gd name="connsiteX41" fmla="*/ 1134053 w 4765930"/>
              <a:gd name="connsiteY41" fmla="*/ 1040362 h 4676455"/>
              <a:gd name="connsiteX42" fmla="*/ 973510 w 4765930"/>
              <a:gd name="connsiteY42" fmla="*/ 1298628 h 4676455"/>
              <a:gd name="connsiteX43" fmla="*/ 945589 w 4765930"/>
              <a:gd name="connsiteY43" fmla="*/ 1598774 h 4676455"/>
              <a:gd name="connsiteX44" fmla="*/ 1113113 w 4765930"/>
              <a:gd name="connsiteY44" fmla="*/ 1954762 h 4676455"/>
              <a:gd name="connsiteX45" fmla="*/ 1050291 w 4765930"/>
              <a:gd name="connsiteY45" fmla="*/ 2017583 h 4676455"/>
              <a:gd name="connsiteX46" fmla="*/ 903708 w 4765930"/>
              <a:gd name="connsiteY46" fmla="*/ 1605754 h 4676455"/>
              <a:gd name="connsiteX47" fmla="*/ 826926 w 4765930"/>
              <a:gd name="connsiteY47" fmla="*/ 1445211 h 4676455"/>
              <a:gd name="connsiteX48" fmla="*/ 638462 w 4765930"/>
              <a:gd name="connsiteY48" fmla="*/ 1724417 h 4676455"/>
              <a:gd name="connsiteX49" fmla="*/ 401137 w 4765930"/>
              <a:gd name="connsiteY49" fmla="*/ 2024563 h 4676455"/>
              <a:gd name="connsiteX50" fmla="*/ 31189 w 4765930"/>
              <a:gd name="connsiteY50" fmla="*/ 1822139 h 4676455"/>
              <a:gd name="connsiteX0" fmla="*/ 20 w 4734761"/>
              <a:gd name="connsiteY0" fmla="*/ 1822139 h 4676455"/>
              <a:gd name="connsiteX1" fmla="*/ 356008 w 4734761"/>
              <a:gd name="connsiteY1" fmla="*/ 3008764 h 4676455"/>
              <a:gd name="connsiteX2" fmla="*/ 921401 w 4734761"/>
              <a:gd name="connsiteY2" fmla="*/ 3629998 h 4676455"/>
              <a:gd name="connsiteX3" fmla="*/ 1458872 w 4734761"/>
              <a:gd name="connsiteY3" fmla="*/ 3797522 h 4676455"/>
              <a:gd name="connsiteX4" fmla="*/ 1619415 w 4734761"/>
              <a:gd name="connsiteY4" fmla="*/ 4188411 h 4676455"/>
              <a:gd name="connsiteX5" fmla="*/ 1989363 w 4734761"/>
              <a:gd name="connsiteY5" fmla="*/ 4509498 h 4676455"/>
              <a:gd name="connsiteX6" fmla="*/ 2694359 w 4734761"/>
              <a:gd name="connsiteY6" fmla="*/ 4670041 h 4676455"/>
              <a:gd name="connsiteX7" fmla="*/ 3469156 w 4734761"/>
              <a:gd name="connsiteY7" fmla="*/ 4300093 h 4676455"/>
              <a:gd name="connsiteX8" fmla="*/ 3804203 w 4734761"/>
              <a:gd name="connsiteY8" fmla="*/ 4104649 h 4676455"/>
              <a:gd name="connsiteX9" fmla="*/ 3434255 w 4734761"/>
              <a:gd name="connsiteY9" fmla="*/ 3867323 h 4676455"/>
              <a:gd name="connsiteX10" fmla="*/ 3992667 w 4734761"/>
              <a:gd name="connsiteY10" fmla="*/ 3818463 h 4676455"/>
              <a:gd name="connsiteX11" fmla="*/ 4334695 w 4734761"/>
              <a:gd name="connsiteY11" fmla="*/ 3427574 h 4676455"/>
              <a:gd name="connsiteX12" fmla="*/ 4516179 w 4734761"/>
              <a:gd name="connsiteY12" fmla="*/ 3029705 h 4676455"/>
              <a:gd name="connsiteX13" fmla="*/ 4620881 w 4734761"/>
              <a:gd name="connsiteY13" fmla="*/ 2708618 h 4676455"/>
              <a:gd name="connsiteX14" fmla="*/ 4648802 w 4734761"/>
              <a:gd name="connsiteY14" fmla="*/ 2415452 h 4676455"/>
              <a:gd name="connsiteX15" fmla="*/ 4250933 w 4734761"/>
              <a:gd name="connsiteY15" fmla="*/ 2736539 h 4676455"/>
              <a:gd name="connsiteX16" fmla="*/ 4648802 w 4734761"/>
              <a:gd name="connsiteY16" fmla="*/ 2073425 h 4676455"/>
              <a:gd name="connsiteX17" fmla="*/ 4732563 w 4734761"/>
              <a:gd name="connsiteY17" fmla="*/ 1605754 h 4676455"/>
              <a:gd name="connsiteX18" fmla="*/ 4599941 w 4734761"/>
              <a:gd name="connsiteY18" fmla="*/ 1389370 h 4676455"/>
              <a:gd name="connsiteX19" fmla="*/ 4362615 w 4734761"/>
              <a:gd name="connsiteY19" fmla="*/ 1619715 h 4676455"/>
              <a:gd name="connsiteX20" fmla="*/ 4606921 w 4734761"/>
              <a:gd name="connsiteY20" fmla="*/ 1186945 h 4676455"/>
              <a:gd name="connsiteX21" fmla="*/ 4516179 w 4734761"/>
              <a:gd name="connsiteY21" fmla="*/ 663434 h 4676455"/>
              <a:gd name="connsiteX22" fmla="*/ 4383556 w 4734761"/>
              <a:gd name="connsiteY22" fmla="*/ 279525 h 4676455"/>
              <a:gd name="connsiteX23" fmla="*/ 4446377 w 4734761"/>
              <a:gd name="connsiteY23" fmla="*/ 49180 h 4676455"/>
              <a:gd name="connsiteX24" fmla="*/ 4216032 w 4734761"/>
              <a:gd name="connsiteY24" fmla="*/ 56160 h 4676455"/>
              <a:gd name="connsiteX25" fmla="*/ 3727421 w 4734761"/>
              <a:gd name="connsiteY25" fmla="*/ 49180 h 4676455"/>
              <a:gd name="connsiteX26" fmla="*/ 3427275 w 4734761"/>
              <a:gd name="connsiteY26" fmla="*/ 105021 h 4676455"/>
              <a:gd name="connsiteX27" fmla="*/ 3238811 w 4734761"/>
              <a:gd name="connsiteY27" fmla="*/ 237644 h 4676455"/>
              <a:gd name="connsiteX28" fmla="*/ 3106188 w 4734761"/>
              <a:gd name="connsiteY28" fmla="*/ 530811 h 4676455"/>
              <a:gd name="connsiteX29" fmla="*/ 2966585 w 4734761"/>
              <a:gd name="connsiteY29" fmla="*/ 467989 h 4676455"/>
              <a:gd name="connsiteX30" fmla="*/ 3189950 w 4734761"/>
              <a:gd name="connsiteY30" fmla="*/ 146902 h 4676455"/>
              <a:gd name="connsiteX31" fmla="*/ 3169009 w 4734761"/>
              <a:gd name="connsiteY31" fmla="*/ 319 h 4676455"/>
              <a:gd name="connsiteX32" fmla="*/ 2505895 w 4734761"/>
              <a:gd name="connsiteY32" fmla="*/ 181803 h 4676455"/>
              <a:gd name="connsiteX33" fmla="*/ 2268570 w 4734761"/>
              <a:gd name="connsiteY33" fmla="*/ 328386 h 4676455"/>
              <a:gd name="connsiteX34" fmla="*/ 2205748 w 4734761"/>
              <a:gd name="connsiteY34" fmla="*/ 614573 h 4676455"/>
              <a:gd name="connsiteX35" fmla="*/ 2191788 w 4734761"/>
              <a:gd name="connsiteY35" fmla="*/ 1005461 h 4676455"/>
              <a:gd name="connsiteX36" fmla="*/ 2080105 w 4734761"/>
              <a:gd name="connsiteY36" fmla="*/ 747196 h 4676455"/>
              <a:gd name="connsiteX37" fmla="*/ 2094066 w 4734761"/>
              <a:gd name="connsiteY37" fmla="*/ 502890 h 4676455"/>
              <a:gd name="connsiteX38" fmla="*/ 2080105 w 4734761"/>
              <a:gd name="connsiteY38" fmla="*/ 377247 h 4676455"/>
              <a:gd name="connsiteX39" fmla="*/ 1647336 w 4734761"/>
              <a:gd name="connsiteY39" fmla="*/ 509870 h 4676455"/>
              <a:gd name="connsiteX40" fmla="*/ 1340209 w 4734761"/>
              <a:gd name="connsiteY40" fmla="*/ 698334 h 4676455"/>
              <a:gd name="connsiteX41" fmla="*/ 1102884 w 4734761"/>
              <a:gd name="connsiteY41" fmla="*/ 1040362 h 4676455"/>
              <a:gd name="connsiteX42" fmla="*/ 942341 w 4734761"/>
              <a:gd name="connsiteY42" fmla="*/ 1298628 h 4676455"/>
              <a:gd name="connsiteX43" fmla="*/ 914420 w 4734761"/>
              <a:gd name="connsiteY43" fmla="*/ 1598774 h 4676455"/>
              <a:gd name="connsiteX44" fmla="*/ 1081944 w 4734761"/>
              <a:gd name="connsiteY44" fmla="*/ 1954762 h 4676455"/>
              <a:gd name="connsiteX45" fmla="*/ 1019122 w 4734761"/>
              <a:gd name="connsiteY45" fmla="*/ 2017583 h 4676455"/>
              <a:gd name="connsiteX46" fmla="*/ 872539 w 4734761"/>
              <a:gd name="connsiteY46" fmla="*/ 1605754 h 4676455"/>
              <a:gd name="connsiteX47" fmla="*/ 795757 w 4734761"/>
              <a:gd name="connsiteY47" fmla="*/ 1445211 h 4676455"/>
              <a:gd name="connsiteX48" fmla="*/ 607293 w 4734761"/>
              <a:gd name="connsiteY48" fmla="*/ 1724417 h 4676455"/>
              <a:gd name="connsiteX49" fmla="*/ 369968 w 4734761"/>
              <a:gd name="connsiteY49" fmla="*/ 2031543 h 4676455"/>
              <a:gd name="connsiteX50" fmla="*/ 20 w 4734761"/>
              <a:gd name="connsiteY50" fmla="*/ 1822139 h 4676455"/>
              <a:gd name="connsiteX0" fmla="*/ 11880 w 4446474"/>
              <a:gd name="connsiteY0" fmla="*/ 2527134 h 4676455"/>
              <a:gd name="connsiteX1" fmla="*/ 67721 w 4446474"/>
              <a:gd name="connsiteY1" fmla="*/ 3008764 h 4676455"/>
              <a:gd name="connsiteX2" fmla="*/ 633114 w 4446474"/>
              <a:gd name="connsiteY2" fmla="*/ 3629998 h 4676455"/>
              <a:gd name="connsiteX3" fmla="*/ 1170585 w 4446474"/>
              <a:gd name="connsiteY3" fmla="*/ 3797522 h 4676455"/>
              <a:gd name="connsiteX4" fmla="*/ 1331128 w 4446474"/>
              <a:gd name="connsiteY4" fmla="*/ 4188411 h 4676455"/>
              <a:gd name="connsiteX5" fmla="*/ 1701076 w 4446474"/>
              <a:gd name="connsiteY5" fmla="*/ 4509498 h 4676455"/>
              <a:gd name="connsiteX6" fmla="*/ 2406072 w 4446474"/>
              <a:gd name="connsiteY6" fmla="*/ 4670041 h 4676455"/>
              <a:gd name="connsiteX7" fmla="*/ 3180869 w 4446474"/>
              <a:gd name="connsiteY7" fmla="*/ 4300093 h 4676455"/>
              <a:gd name="connsiteX8" fmla="*/ 3515916 w 4446474"/>
              <a:gd name="connsiteY8" fmla="*/ 4104649 h 4676455"/>
              <a:gd name="connsiteX9" fmla="*/ 3145968 w 4446474"/>
              <a:gd name="connsiteY9" fmla="*/ 3867323 h 4676455"/>
              <a:gd name="connsiteX10" fmla="*/ 3704380 w 4446474"/>
              <a:gd name="connsiteY10" fmla="*/ 3818463 h 4676455"/>
              <a:gd name="connsiteX11" fmla="*/ 4046408 w 4446474"/>
              <a:gd name="connsiteY11" fmla="*/ 3427574 h 4676455"/>
              <a:gd name="connsiteX12" fmla="*/ 4227892 w 4446474"/>
              <a:gd name="connsiteY12" fmla="*/ 3029705 h 4676455"/>
              <a:gd name="connsiteX13" fmla="*/ 4332594 w 4446474"/>
              <a:gd name="connsiteY13" fmla="*/ 2708618 h 4676455"/>
              <a:gd name="connsiteX14" fmla="*/ 4360515 w 4446474"/>
              <a:gd name="connsiteY14" fmla="*/ 2415452 h 4676455"/>
              <a:gd name="connsiteX15" fmla="*/ 3962646 w 4446474"/>
              <a:gd name="connsiteY15" fmla="*/ 2736539 h 4676455"/>
              <a:gd name="connsiteX16" fmla="*/ 4360515 w 4446474"/>
              <a:gd name="connsiteY16" fmla="*/ 2073425 h 4676455"/>
              <a:gd name="connsiteX17" fmla="*/ 4444276 w 4446474"/>
              <a:gd name="connsiteY17" fmla="*/ 1605754 h 4676455"/>
              <a:gd name="connsiteX18" fmla="*/ 4311654 w 4446474"/>
              <a:gd name="connsiteY18" fmla="*/ 1389370 h 4676455"/>
              <a:gd name="connsiteX19" fmla="*/ 4074328 w 4446474"/>
              <a:gd name="connsiteY19" fmla="*/ 1619715 h 4676455"/>
              <a:gd name="connsiteX20" fmla="*/ 4318634 w 4446474"/>
              <a:gd name="connsiteY20" fmla="*/ 1186945 h 4676455"/>
              <a:gd name="connsiteX21" fmla="*/ 4227892 w 4446474"/>
              <a:gd name="connsiteY21" fmla="*/ 663434 h 4676455"/>
              <a:gd name="connsiteX22" fmla="*/ 4095269 w 4446474"/>
              <a:gd name="connsiteY22" fmla="*/ 279525 h 4676455"/>
              <a:gd name="connsiteX23" fmla="*/ 4158090 w 4446474"/>
              <a:gd name="connsiteY23" fmla="*/ 49180 h 4676455"/>
              <a:gd name="connsiteX24" fmla="*/ 3927745 w 4446474"/>
              <a:gd name="connsiteY24" fmla="*/ 56160 h 4676455"/>
              <a:gd name="connsiteX25" fmla="*/ 3439134 w 4446474"/>
              <a:gd name="connsiteY25" fmla="*/ 49180 h 4676455"/>
              <a:gd name="connsiteX26" fmla="*/ 3138988 w 4446474"/>
              <a:gd name="connsiteY26" fmla="*/ 105021 h 4676455"/>
              <a:gd name="connsiteX27" fmla="*/ 2950524 w 4446474"/>
              <a:gd name="connsiteY27" fmla="*/ 237644 h 4676455"/>
              <a:gd name="connsiteX28" fmla="*/ 2817901 w 4446474"/>
              <a:gd name="connsiteY28" fmla="*/ 530811 h 4676455"/>
              <a:gd name="connsiteX29" fmla="*/ 2678298 w 4446474"/>
              <a:gd name="connsiteY29" fmla="*/ 467989 h 4676455"/>
              <a:gd name="connsiteX30" fmla="*/ 2901663 w 4446474"/>
              <a:gd name="connsiteY30" fmla="*/ 146902 h 4676455"/>
              <a:gd name="connsiteX31" fmla="*/ 2880722 w 4446474"/>
              <a:gd name="connsiteY31" fmla="*/ 319 h 4676455"/>
              <a:gd name="connsiteX32" fmla="*/ 2217608 w 4446474"/>
              <a:gd name="connsiteY32" fmla="*/ 181803 h 4676455"/>
              <a:gd name="connsiteX33" fmla="*/ 1980283 w 4446474"/>
              <a:gd name="connsiteY33" fmla="*/ 328386 h 4676455"/>
              <a:gd name="connsiteX34" fmla="*/ 1917461 w 4446474"/>
              <a:gd name="connsiteY34" fmla="*/ 614573 h 4676455"/>
              <a:gd name="connsiteX35" fmla="*/ 1903501 w 4446474"/>
              <a:gd name="connsiteY35" fmla="*/ 1005461 h 4676455"/>
              <a:gd name="connsiteX36" fmla="*/ 1791818 w 4446474"/>
              <a:gd name="connsiteY36" fmla="*/ 747196 h 4676455"/>
              <a:gd name="connsiteX37" fmla="*/ 1805779 w 4446474"/>
              <a:gd name="connsiteY37" fmla="*/ 502890 h 4676455"/>
              <a:gd name="connsiteX38" fmla="*/ 1791818 w 4446474"/>
              <a:gd name="connsiteY38" fmla="*/ 377247 h 4676455"/>
              <a:gd name="connsiteX39" fmla="*/ 1359049 w 4446474"/>
              <a:gd name="connsiteY39" fmla="*/ 509870 h 4676455"/>
              <a:gd name="connsiteX40" fmla="*/ 1051922 w 4446474"/>
              <a:gd name="connsiteY40" fmla="*/ 698334 h 4676455"/>
              <a:gd name="connsiteX41" fmla="*/ 814597 w 4446474"/>
              <a:gd name="connsiteY41" fmla="*/ 1040362 h 4676455"/>
              <a:gd name="connsiteX42" fmla="*/ 654054 w 4446474"/>
              <a:gd name="connsiteY42" fmla="*/ 1298628 h 4676455"/>
              <a:gd name="connsiteX43" fmla="*/ 626133 w 4446474"/>
              <a:gd name="connsiteY43" fmla="*/ 1598774 h 4676455"/>
              <a:gd name="connsiteX44" fmla="*/ 793657 w 4446474"/>
              <a:gd name="connsiteY44" fmla="*/ 1954762 h 4676455"/>
              <a:gd name="connsiteX45" fmla="*/ 730835 w 4446474"/>
              <a:gd name="connsiteY45" fmla="*/ 2017583 h 4676455"/>
              <a:gd name="connsiteX46" fmla="*/ 584252 w 4446474"/>
              <a:gd name="connsiteY46" fmla="*/ 1605754 h 4676455"/>
              <a:gd name="connsiteX47" fmla="*/ 507470 w 4446474"/>
              <a:gd name="connsiteY47" fmla="*/ 1445211 h 4676455"/>
              <a:gd name="connsiteX48" fmla="*/ 319006 w 4446474"/>
              <a:gd name="connsiteY48" fmla="*/ 1724417 h 4676455"/>
              <a:gd name="connsiteX49" fmla="*/ 81681 w 4446474"/>
              <a:gd name="connsiteY49" fmla="*/ 2031543 h 4676455"/>
              <a:gd name="connsiteX50" fmla="*/ 11880 w 4446474"/>
              <a:gd name="connsiteY50" fmla="*/ 2527134 h 4676455"/>
              <a:gd name="connsiteX0" fmla="*/ 29326 w 4429019"/>
              <a:gd name="connsiteY0" fmla="*/ 2520154 h 4676455"/>
              <a:gd name="connsiteX1" fmla="*/ 50266 w 4429019"/>
              <a:gd name="connsiteY1" fmla="*/ 3008764 h 4676455"/>
              <a:gd name="connsiteX2" fmla="*/ 615659 w 4429019"/>
              <a:gd name="connsiteY2" fmla="*/ 3629998 h 4676455"/>
              <a:gd name="connsiteX3" fmla="*/ 1153130 w 4429019"/>
              <a:gd name="connsiteY3" fmla="*/ 3797522 h 4676455"/>
              <a:gd name="connsiteX4" fmla="*/ 1313673 w 4429019"/>
              <a:gd name="connsiteY4" fmla="*/ 4188411 h 4676455"/>
              <a:gd name="connsiteX5" fmla="*/ 1683621 w 4429019"/>
              <a:gd name="connsiteY5" fmla="*/ 4509498 h 4676455"/>
              <a:gd name="connsiteX6" fmla="*/ 2388617 w 4429019"/>
              <a:gd name="connsiteY6" fmla="*/ 4670041 h 4676455"/>
              <a:gd name="connsiteX7" fmla="*/ 3163414 w 4429019"/>
              <a:gd name="connsiteY7" fmla="*/ 4300093 h 4676455"/>
              <a:gd name="connsiteX8" fmla="*/ 3498461 w 4429019"/>
              <a:gd name="connsiteY8" fmla="*/ 4104649 h 4676455"/>
              <a:gd name="connsiteX9" fmla="*/ 3128513 w 4429019"/>
              <a:gd name="connsiteY9" fmla="*/ 3867323 h 4676455"/>
              <a:gd name="connsiteX10" fmla="*/ 3686925 w 4429019"/>
              <a:gd name="connsiteY10" fmla="*/ 3818463 h 4676455"/>
              <a:gd name="connsiteX11" fmla="*/ 4028953 w 4429019"/>
              <a:gd name="connsiteY11" fmla="*/ 3427574 h 4676455"/>
              <a:gd name="connsiteX12" fmla="*/ 4210437 w 4429019"/>
              <a:gd name="connsiteY12" fmla="*/ 3029705 h 4676455"/>
              <a:gd name="connsiteX13" fmla="*/ 4315139 w 4429019"/>
              <a:gd name="connsiteY13" fmla="*/ 2708618 h 4676455"/>
              <a:gd name="connsiteX14" fmla="*/ 4343060 w 4429019"/>
              <a:gd name="connsiteY14" fmla="*/ 2415452 h 4676455"/>
              <a:gd name="connsiteX15" fmla="*/ 3945191 w 4429019"/>
              <a:gd name="connsiteY15" fmla="*/ 2736539 h 4676455"/>
              <a:gd name="connsiteX16" fmla="*/ 4343060 w 4429019"/>
              <a:gd name="connsiteY16" fmla="*/ 2073425 h 4676455"/>
              <a:gd name="connsiteX17" fmla="*/ 4426821 w 4429019"/>
              <a:gd name="connsiteY17" fmla="*/ 1605754 h 4676455"/>
              <a:gd name="connsiteX18" fmla="*/ 4294199 w 4429019"/>
              <a:gd name="connsiteY18" fmla="*/ 1389370 h 4676455"/>
              <a:gd name="connsiteX19" fmla="*/ 4056873 w 4429019"/>
              <a:gd name="connsiteY19" fmla="*/ 1619715 h 4676455"/>
              <a:gd name="connsiteX20" fmla="*/ 4301179 w 4429019"/>
              <a:gd name="connsiteY20" fmla="*/ 1186945 h 4676455"/>
              <a:gd name="connsiteX21" fmla="*/ 4210437 w 4429019"/>
              <a:gd name="connsiteY21" fmla="*/ 663434 h 4676455"/>
              <a:gd name="connsiteX22" fmla="*/ 4077814 w 4429019"/>
              <a:gd name="connsiteY22" fmla="*/ 279525 h 4676455"/>
              <a:gd name="connsiteX23" fmla="*/ 4140635 w 4429019"/>
              <a:gd name="connsiteY23" fmla="*/ 49180 h 4676455"/>
              <a:gd name="connsiteX24" fmla="*/ 3910290 w 4429019"/>
              <a:gd name="connsiteY24" fmla="*/ 56160 h 4676455"/>
              <a:gd name="connsiteX25" fmla="*/ 3421679 w 4429019"/>
              <a:gd name="connsiteY25" fmla="*/ 49180 h 4676455"/>
              <a:gd name="connsiteX26" fmla="*/ 3121533 w 4429019"/>
              <a:gd name="connsiteY26" fmla="*/ 105021 h 4676455"/>
              <a:gd name="connsiteX27" fmla="*/ 2933069 w 4429019"/>
              <a:gd name="connsiteY27" fmla="*/ 237644 h 4676455"/>
              <a:gd name="connsiteX28" fmla="*/ 2800446 w 4429019"/>
              <a:gd name="connsiteY28" fmla="*/ 530811 h 4676455"/>
              <a:gd name="connsiteX29" fmla="*/ 2660843 w 4429019"/>
              <a:gd name="connsiteY29" fmla="*/ 467989 h 4676455"/>
              <a:gd name="connsiteX30" fmla="*/ 2884208 w 4429019"/>
              <a:gd name="connsiteY30" fmla="*/ 146902 h 4676455"/>
              <a:gd name="connsiteX31" fmla="*/ 2863267 w 4429019"/>
              <a:gd name="connsiteY31" fmla="*/ 319 h 4676455"/>
              <a:gd name="connsiteX32" fmla="*/ 2200153 w 4429019"/>
              <a:gd name="connsiteY32" fmla="*/ 181803 h 4676455"/>
              <a:gd name="connsiteX33" fmla="*/ 1962828 w 4429019"/>
              <a:gd name="connsiteY33" fmla="*/ 328386 h 4676455"/>
              <a:gd name="connsiteX34" fmla="*/ 1900006 w 4429019"/>
              <a:gd name="connsiteY34" fmla="*/ 614573 h 4676455"/>
              <a:gd name="connsiteX35" fmla="*/ 1886046 w 4429019"/>
              <a:gd name="connsiteY35" fmla="*/ 1005461 h 4676455"/>
              <a:gd name="connsiteX36" fmla="*/ 1774363 w 4429019"/>
              <a:gd name="connsiteY36" fmla="*/ 747196 h 4676455"/>
              <a:gd name="connsiteX37" fmla="*/ 1788324 w 4429019"/>
              <a:gd name="connsiteY37" fmla="*/ 502890 h 4676455"/>
              <a:gd name="connsiteX38" fmla="*/ 1774363 w 4429019"/>
              <a:gd name="connsiteY38" fmla="*/ 377247 h 4676455"/>
              <a:gd name="connsiteX39" fmla="*/ 1341594 w 4429019"/>
              <a:gd name="connsiteY39" fmla="*/ 509870 h 4676455"/>
              <a:gd name="connsiteX40" fmla="*/ 1034467 w 4429019"/>
              <a:gd name="connsiteY40" fmla="*/ 698334 h 4676455"/>
              <a:gd name="connsiteX41" fmla="*/ 797142 w 4429019"/>
              <a:gd name="connsiteY41" fmla="*/ 1040362 h 4676455"/>
              <a:gd name="connsiteX42" fmla="*/ 636599 w 4429019"/>
              <a:gd name="connsiteY42" fmla="*/ 1298628 h 4676455"/>
              <a:gd name="connsiteX43" fmla="*/ 608678 w 4429019"/>
              <a:gd name="connsiteY43" fmla="*/ 1598774 h 4676455"/>
              <a:gd name="connsiteX44" fmla="*/ 776202 w 4429019"/>
              <a:gd name="connsiteY44" fmla="*/ 1954762 h 4676455"/>
              <a:gd name="connsiteX45" fmla="*/ 713380 w 4429019"/>
              <a:gd name="connsiteY45" fmla="*/ 2017583 h 4676455"/>
              <a:gd name="connsiteX46" fmla="*/ 566797 w 4429019"/>
              <a:gd name="connsiteY46" fmla="*/ 1605754 h 4676455"/>
              <a:gd name="connsiteX47" fmla="*/ 490015 w 4429019"/>
              <a:gd name="connsiteY47" fmla="*/ 1445211 h 4676455"/>
              <a:gd name="connsiteX48" fmla="*/ 301551 w 4429019"/>
              <a:gd name="connsiteY48" fmla="*/ 1724417 h 4676455"/>
              <a:gd name="connsiteX49" fmla="*/ 64226 w 4429019"/>
              <a:gd name="connsiteY49" fmla="*/ 2031543 h 4676455"/>
              <a:gd name="connsiteX50" fmla="*/ 29326 w 4429019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4060291 w 4432437"/>
              <a:gd name="connsiteY19" fmla="*/ 1619715 h 4676455"/>
              <a:gd name="connsiteX20" fmla="*/ 4304597 w 4432437"/>
              <a:gd name="connsiteY20" fmla="*/ 1186945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3976529 w 4432437"/>
              <a:gd name="connsiteY19" fmla="*/ 1563874 h 4676455"/>
              <a:gd name="connsiteX20" fmla="*/ 4304597 w 4432437"/>
              <a:gd name="connsiteY20" fmla="*/ 1186945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2437"/>
              <a:gd name="connsiteY0" fmla="*/ 2520154 h 4676455"/>
              <a:gd name="connsiteX1" fmla="*/ 53684 w 4432437"/>
              <a:gd name="connsiteY1" fmla="*/ 3008764 h 4676455"/>
              <a:gd name="connsiteX2" fmla="*/ 619077 w 4432437"/>
              <a:gd name="connsiteY2" fmla="*/ 3629998 h 4676455"/>
              <a:gd name="connsiteX3" fmla="*/ 1156548 w 4432437"/>
              <a:gd name="connsiteY3" fmla="*/ 3797522 h 4676455"/>
              <a:gd name="connsiteX4" fmla="*/ 1317091 w 4432437"/>
              <a:gd name="connsiteY4" fmla="*/ 4188411 h 4676455"/>
              <a:gd name="connsiteX5" fmla="*/ 1687039 w 4432437"/>
              <a:gd name="connsiteY5" fmla="*/ 4509498 h 4676455"/>
              <a:gd name="connsiteX6" fmla="*/ 2392035 w 4432437"/>
              <a:gd name="connsiteY6" fmla="*/ 4670041 h 4676455"/>
              <a:gd name="connsiteX7" fmla="*/ 3166832 w 4432437"/>
              <a:gd name="connsiteY7" fmla="*/ 4300093 h 4676455"/>
              <a:gd name="connsiteX8" fmla="*/ 3501879 w 4432437"/>
              <a:gd name="connsiteY8" fmla="*/ 4104649 h 4676455"/>
              <a:gd name="connsiteX9" fmla="*/ 3131931 w 4432437"/>
              <a:gd name="connsiteY9" fmla="*/ 3867323 h 4676455"/>
              <a:gd name="connsiteX10" fmla="*/ 3690343 w 4432437"/>
              <a:gd name="connsiteY10" fmla="*/ 3818463 h 4676455"/>
              <a:gd name="connsiteX11" fmla="*/ 4032371 w 4432437"/>
              <a:gd name="connsiteY11" fmla="*/ 3427574 h 4676455"/>
              <a:gd name="connsiteX12" fmla="*/ 4213855 w 4432437"/>
              <a:gd name="connsiteY12" fmla="*/ 3029705 h 4676455"/>
              <a:gd name="connsiteX13" fmla="*/ 4318557 w 4432437"/>
              <a:gd name="connsiteY13" fmla="*/ 2708618 h 4676455"/>
              <a:gd name="connsiteX14" fmla="*/ 4346478 w 4432437"/>
              <a:gd name="connsiteY14" fmla="*/ 2415452 h 4676455"/>
              <a:gd name="connsiteX15" fmla="*/ 3948609 w 4432437"/>
              <a:gd name="connsiteY15" fmla="*/ 2736539 h 4676455"/>
              <a:gd name="connsiteX16" fmla="*/ 4346478 w 4432437"/>
              <a:gd name="connsiteY16" fmla="*/ 2073425 h 4676455"/>
              <a:gd name="connsiteX17" fmla="*/ 4430239 w 4432437"/>
              <a:gd name="connsiteY17" fmla="*/ 1605754 h 4676455"/>
              <a:gd name="connsiteX18" fmla="*/ 4297617 w 4432437"/>
              <a:gd name="connsiteY18" fmla="*/ 1389370 h 4676455"/>
              <a:gd name="connsiteX19" fmla="*/ 3976529 w 4432437"/>
              <a:gd name="connsiteY19" fmla="*/ 1563874 h 4676455"/>
              <a:gd name="connsiteX20" fmla="*/ 4227815 w 4432437"/>
              <a:gd name="connsiteY20" fmla="*/ 1082243 h 4676455"/>
              <a:gd name="connsiteX21" fmla="*/ 4213855 w 4432437"/>
              <a:gd name="connsiteY21" fmla="*/ 663434 h 4676455"/>
              <a:gd name="connsiteX22" fmla="*/ 4081232 w 4432437"/>
              <a:gd name="connsiteY22" fmla="*/ 279525 h 4676455"/>
              <a:gd name="connsiteX23" fmla="*/ 4144053 w 4432437"/>
              <a:gd name="connsiteY23" fmla="*/ 49180 h 4676455"/>
              <a:gd name="connsiteX24" fmla="*/ 3913708 w 4432437"/>
              <a:gd name="connsiteY24" fmla="*/ 56160 h 4676455"/>
              <a:gd name="connsiteX25" fmla="*/ 3425097 w 4432437"/>
              <a:gd name="connsiteY25" fmla="*/ 49180 h 4676455"/>
              <a:gd name="connsiteX26" fmla="*/ 3124951 w 4432437"/>
              <a:gd name="connsiteY26" fmla="*/ 105021 h 4676455"/>
              <a:gd name="connsiteX27" fmla="*/ 2936487 w 4432437"/>
              <a:gd name="connsiteY27" fmla="*/ 237644 h 4676455"/>
              <a:gd name="connsiteX28" fmla="*/ 2803864 w 4432437"/>
              <a:gd name="connsiteY28" fmla="*/ 530811 h 4676455"/>
              <a:gd name="connsiteX29" fmla="*/ 2664261 w 4432437"/>
              <a:gd name="connsiteY29" fmla="*/ 467989 h 4676455"/>
              <a:gd name="connsiteX30" fmla="*/ 2887626 w 4432437"/>
              <a:gd name="connsiteY30" fmla="*/ 146902 h 4676455"/>
              <a:gd name="connsiteX31" fmla="*/ 2866685 w 4432437"/>
              <a:gd name="connsiteY31" fmla="*/ 319 h 4676455"/>
              <a:gd name="connsiteX32" fmla="*/ 2203571 w 4432437"/>
              <a:gd name="connsiteY32" fmla="*/ 181803 h 4676455"/>
              <a:gd name="connsiteX33" fmla="*/ 1966246 w 4432437"/>
              <a:gd name="connsiteY33" fmla="*/ 328386 h 4676455"/>
              <a:gd name="connsiteX34" fmla="*/ 1903424 w 4432437"/>
              <a:gd name="connsiteY34" fmla="*/ 614573 h 4676455"/>
              <a:gd name="connsiteX35" fmla="*/ 1889464 w 4432437"/>
              <a:gd name="connsiteY35" fmla="*/ 1005461 h 4676455"/>
              <a:gd name="connsiteX36" fmla="*/ 1777781 w 4432437"/>
              <a:gd name="connsiteY36" fmla="*/ 747196 h 4676455"/>
              <a:gd name="connsiteX37" fmla="*/ 1791742 w 4432437"/>
              <a:gd name="connsiteY37" fmla="*/ 502890 h 4676455"/>
              <a:gd name="connsiteX38" fmla="*/ 1777781 w 4432437"/>
              <a:gd name="connsiteY38" fmla="*/ 377247 h 4676455"/>
              <a:gd name="connsiteX39" fmla="*/ 1345012 w 4432437"/>
              <a:gd name="connsiteY39" fmla="*/ 509870 h 4676455"/>
              <a:gd name="connsiteX40" fmla="*/ 1037885 w 4432437"/>
              <a:gd name="connsiteY40" fmla="*/ 698334 h 4676455"/>
              <a:gd name="connsiteX41" fmla="*/ 800560 w 4432437"/>
              <a:gd name="connsiteY41" fmla="*/ 1040362 h 4676455"/>
              <a:gd name="connsiteX42" fmla="*/ 640017 w 4432437"/>
              <a:gd name="connsiteY42" fmla="*/ 1298628 h 4676455"/>
              <a:gd name="connsiteX43" fmla="*/ 612096 w 4432437"/>
              <a:gd name="connsiteY43" fmla="*/ 1598774 h 4676455"/>
              <a:gd name="connsiteX44" fmla="*/ 779620 w 4432437"/>
              <a:gd name="connsiteY44" fmla="*/ 1954762 h 4676455"/>
              <a:gd name="connsiteX45" fmla="*/ 716798 w 4432437"/>
              <a:gd name="connsiteY45" fmla="*/ 2017583 h 4676455"/>
              <a:gd name="connsiteX46" fmla="*/ 570215 w 4432437"/>
              <a:gd name="connsiteY46" fmla="*/ 1605754 h 4676455"/>
              <a:gd name="connsiteX47" fmla="*/ 493433 w 4432437"/>
              <a:gd name="connsiteY47" fmla="*/ 1445211 h 4676455"/>
              <a:gd name="connsiteX48" fmla="*/ 304969 w 4432437"/>
              <a:gd name="connsiteY48" fmla="*/ 1724417 h 4676455"/>
              <a:gd name="connsiteX49" fmla="*/ 137445 w 4432437"/>
              <a:gd name="connsiteY49" fmla="*/ 2024563 h 4676455"/>
              <a:gd name="connsiteX50" fmla="*/ 32744 w 4432437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3976529 w 4430239"/>
              <a:gd name="connsiteY19" fmla="*/ 1563874 h 4676455"/>
              <a:gd name="connsiteX20" fmla="*/ 4227815 w 4430239"/>
              <a:gd name="connsiteY20" fmla="*/ 1082243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4081231 w 4430239"/>
              <a:gd name="connsiteY19" fmla="*/ 1466152 h 4676455"/>
              <a:gd name="connsiteX20" fmla="*/ 4227815 w 4430239"/>
              <a:gd name="connsiteY20" fmla="*/ 1082243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  <a:gd name="connsiteX0" fmla="*/ 32744 w 4430239"/>
              <a:gd name="connsiteY0" fmla="*/ 2520154 h 4676455"/>
              <a:gd name="connsiteX1" fmla="*/ 53684 w 4430239"/>
              <a:gd name="connsiteY1" fmla="*/ 3008764 h 4676455"/>
              <a:gd name="connsiteX2" fmla="*/ 619077 w 4430239"/>
              <a:gd name="connsiteY2" fmla="*/ 3629998 h 4676455"/>
              <a:gd name="connsiteX3" fmla="*/ 1156548 w 4430239"/>
              <a:gd name="connsiteY3" fmla="*/ 3797522 h 4676455"/>
              <a:gd name="connsiteX4" fmla="*/ 1317091 w 4430239"/>
              <a:gd name="connsiteY4" fmla="*/ 4188411 h 4676455"/>
              <a:gd name="connsiteX5" fmla="*/ 1687039 w 4430239"/>
              <a:gd name="connsiteY5" fmla="*/ 4509498 h 4676455"/>
              <a:gd name="connsiteX6" fmla="*/ 2392035 w 4430239"/>
              <a:gd name="connsiteY6" fmla="*/ 4670041 h 4676455"/>
              <a:gd name="connsiteX7" fmla="*/ 3166832 w 4430239"/>
              <a:gd name="connsiteY7" fmla="*/ 4300093 h 4676455"/>
              <a:gd name="connsiteX8" fmla="*/ 3501879 w 4430239"/>
              <a:gd name="connsiteY8" fmla="*/ 4104649 h 4676455"/>
              <a:gd name="connsiteX9" fmla="*/ 3131931 w 4430239"/>
              <a:gd name="connsiteY9" fmla="*/ 3867323 h 4676455"/>
              <a:gd name="connsiteX10" fmla="*/ 3690343 w 4430239"/>
              <a:gd name="connsiteY10" fmla="*/ 3818463 h 4676455"/>
              <a:gd name="connsiteX11" fmla="*/ 4032371 w 4430239"/>
              <a:gd name="connsiteY11" fmla="*/ 3427574 h 4676455"/>
              <a:gd name="connsiteX12" fmla="*/ 4213855 w 4430239"/>
              <a:gd name="connsiteY12" fmla="*/ 3029705 h 4676455"/>
              <a:gd name="connsiteX13" fmla="*/ 4318557 w 4430239"/>
              <a:gd name="connsiteY13" fmla="*/ 2708618 h 4676455"/>
              <a:gd name="connsiteX14" fmla="*/ 4346478 w 4430239"/>
              <a:gd name="connsiteY14" fmla="*/ 2415452 h 4676455"/>
              <a:gd name="connsiteX15" fmla="*/ 3948609 w 4430239"/>
              <a:gd name="connsiteY15" fmla="*/ 2736539 h 4676455"/>
              <a:gd name="connsiteX16" fmla="*/ 4346478 w 4430239"/>
              <a:gd name="connsiteY16" fmla="*/ 2073425 h 4676455"/>
              <a:gd name="connsiteX17" fmla="*/ 4430239 w 4430239"/>
              <a:gd name="connsiteY17" fmla="*/ 1605754 h 4676455"/>
              <a:gd name="connsiteX18" fmla="*/ 4346478 w 4430239"/>
              <a:gd name="connsiteY18" fmla="*/ 1459172 h 4676455"/>
              <a:gd name="connsiteX19" fmla="*/ 4081231 w 4430239"/>
              <a:gd name="connsiteY19" fmla="*/ 1466152 h 4676455"/>
              <a:gd name="connsiteX20" fmla="*/ 4325537 w 4430239"/>
              <a:gd name="connsiteY20" fmla="*/ 1152045 h 4676455"/>
              <a:gd name="connsiteX21" fmla="*/ 4213855 w 4430239"/>
              <a:gd name="connsiteY21" fmla="*/ 663434 h 4676455"/>
              <a:gd name="connsiteX22" fmla="*/ 4081232 w 4430239"/>
              <a:gd name="connsiteY22" fmla="*/ 279525 h 4676455"/>
              <a:gd name="connsiteX23" fmla="*/ 4144053 w 4430239"/>
              <a:gd name="connsiteY23" fmla="*/ 49180 h 4676455"/>
              <a:gd name="connsiteX24" fmla="*/ 3913708 w 4430239"/>
              <a:gd name="connsiteY24" fmla="*/ 56160 h 4676455"/>
              <a:gd name="connsiteX25" fmla="*/ 3425097 w 4430239"/>
              <a:gd name="connsiteY25" fmla="*/ 49180 h 4676455"/>
              <a:gd name="connsiteX26" fmla="*/ 3124951 w 4430239"/>
              <a:gd name="connsiteY26" fmla="*/ 105021 h 4676455"/>
              <a:gd name="connsiteX27" fmla="*/ 2936487 w 4430239"/>
              <a:gd name="connsiteY27" fmla="*/ 237644 h 4676455"/>
              <a:gd name="connsiteX28" fmla="*/ 2803864 w 4430239"/>
              <a:gd name="connsiteY28" fmla="*/ 530811 h 4676455"/>
              <a:gd name="connsiteX29" fmla="*/ 2664261 w 4430239"/>
              <a:gd name="connsiteY29" fmla="*/ 467989 h 4676455"/>
              <a:gd name="connsiteX30" fmla="*/ 2887626 w 4430239"/>
              <a:gd name="connsiteY30" fmla="*/ 146902 h 4676455"/>
              <a:gd name="connsiteX31" fmla="*/ 2866685 w 4430239"/>
              <a:gd name="connsiteY31" fmla="*/ 319 h 4676455"/>
              <a:gd name="connsiteX32" fmla="*/ 2203571 w 4430239"/>
              <a:gd name="connsiteY32" fmla="*/ 181803 h 4676455"/>
              <a:gd name="connsiteX33" fmla="*/ 1966246 w 4430239"/>
              <a:gd name="connsiteY33" fmla="*/ 328386 h 4676455"/>
              <a:gd name="connsiteX34" fmla="*/ 1903424 w 4430239"/>
              <a:gd name="connsiteY34" fmla="*/ 614573 h 4676455"/>
              <a:gd name="connsiteX35" fmla="*/ 1889464 w 4430239"/>
              <a:gd name="connsiteY35" fmla="*/ 1005461 h 4676455"/>
              <a:gd name="connsiteX36" fmla="*/ 1777781 w 4430239"/>
              <a:gd name="connsiteY36" fmla="*/ 747196 h 4676455"/>
              <a:gd name="connsiteX37" fmla="*/ 1791742 w 4430239"/>
              <a:gd name="connsiteY37" fmla="*/ 502890 h 4676455"/>
              <a:gd name="connsiteX38" fmla="*/ 1777781 w 4430239"/>
              <a:gd name="connsiteY38" fmla="*/ 377247 h 4676455"/>
              <a:gd name="connsiteX39" fmla="*/ 1345012 w 4430239"/>
              <a:gd name="connsiteY39" fmla="*/ 509870 h 4676455"/>
              <a:gd name="connsiteX40" fmla="*/ 1037885 w 4430239"/>
              <a:gd name="connsiteY40" fmla="*/ 698334 h 4676455"/>
              <a:gd name="connsiteX41" fmla="*/ 800560 w 4430239"/>
              <a:gd name="connsiteY41" fmla="*/ 1040362 h 4676455"/>
              <a:gd name="connsiteX42" fmla="*/ 640017 w 4430239"/>
              <a:gd name="connsiteY42" fmla="*/ 1298628 h 4676455"/>
              <a:gd name="connsiteX43" fmla="*/ 612096 w 4430239"/>
              <a:gd name="connsiteY43" fmla="*/ 1598774 h 4676455"/>
              <a:gd name="connsiteX44" fmla="*/ 779620 w 4430239"/>
              <a:gd name="connsiteY44" fmla="*/ 1954762 h 4676455"/>
              <a:gd name="connsiteX45" fmla="*/ 716798 w 4430239"/>
              <a:gd name="connsiteY45" fmla="*/ 2017583 h 4676455"/>
              <a:gd name="connsiteX46" fmla="*/ 570215 w 4430239"/>
              <a:gd name="connsiteY46" fmla="*/ 1605754 h 4676455"/>
              <a:gd name="connsiteX47" fmla="*/ 493433 w 4430239"/>
              <a:gd name="connsiteY47" fmla="*/ 1445211 h 4676455"/>
              <a:gd name="connsiteX48" fmla="*/ 304969 w 4430239"/>
              <a:gd name="connsiteY48" fmla="*/ 1724417 h 4676455"/>
              <a:gd name="connsiteX49" fmla="*/ 137445 w 4430239"/>
              <a:gd name="connsiteY49" fmla="*/ 2024563 h 4676455"/>
              <a:gd name="connsiteX50" fmla="*/ 32744 w 4430239"/>
              <a:gd name="connsiteY50" fmla="*/ 2520154 h 467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430239" h="4676455">
                <a:moveTo>
                  <a:pt x="32744" y="2520154"/>
                </a:moveTo>
                <a:cubicBezTo>
                  <a:pt x="18784" y="2684187"/>
                  <a:pt x="-44038" y="2823790"/>
                  <a:pt x="53684" y="3008764"/>
                </a:cubicBezTo>
                <a:cubicBezTo>
                  <a:pt x="151406" y="3193738"/>
                  <a:pt x="435266" y="3498538"/>
                  <a:pt x="619077" y="3629998"/>
                </a:cubicBezTo>
                <a:cubicBezTo>
                  <a:pt x="802888" y="3761458"/>
                  <a:pt x="1040212" y="3704453"/>
                  <a:pt x="1156548" y="3797522"/>
                </a:cubicBezTo>
                <a:cubicBezTo>
                  <a:pt x="1272884" y="3890591"/>
                  <a:pt x="1228676" y="4069748"/>
                  <a:pt x="1317091" y="4188411"/>
                </a:cubicBezTo>
                <a:cubicBezTo>
                  <a:pt x="1405506" y="4307074"/>
                  <a:pt x="1507882" y="4429226"/>
                  <a:pt x="1687039" y="4509498"/>
                </a:cubicBezTo>
                <a:cubicBezTo>
                  <a:pt x="1866196" y="4589770"/>
                  <a:pt x="2145403" y="4704942"/>
                  <a:pt x="2392035" y="4670041"/>
                </a:cubicBezTo>
                <a:cubicBezTo>
                  <a:pt x="2638667" y="4635140"/>
                  <a:pt x="2981858" y="4394325"/>
                  <a:pt x="3166832" y="4300093"/>
                </a:cubicBezTo>
                <a:cubicBezTo>
                  <a:pt x="3351806" y="4205861"/>
                  <a:pt x="3507696" y="4176777"/>
                  <a:pt x="3501879" y="4104649"/>
                </a:cubicBezTo>
                <a:cubicBezTo>
                  <a:pt x="3496062" y="4032521"/>
                  <a:pt x="3100520" y="3915021"/>
                  <a:pt x="3131931" y="3867323"/>
                </a:cubicBezTo>
                <a:cubicBezTo>
                  <a:pt x="3163342" y="3819625"/>
                  <a:pt x="3540270" y="3891755"/>
                  <a:pt x="3690343" y="3818463"/>
                </a:cubicBezTo>
                <a:cubicBezTo>
                  <a:pt x="3840416" y="3745172"/>
                  <a:pt x="3945119" y="3559034"/>
                  <a:pt x="4032371" y="3427574"/>
                </a:cubicBezTo>
                <a:cubicBezTo>
                  <a:pt x="4119623" y="3296114"/>
                  <a:pt x="4166157" y="3149531"/>
                  <a:pt x="4213855" y="3029705"/>
                </a:cubicBezTo>
                <a:cubicBezTo>
                  <a:pt x="4261553" y="2909879"/>
                  <a:pt x="4296453" y="2810993"/>
                  <a:pt x="4318557" y="2708618"/>
                </a:cubicBezTo>
                <a:cubicBezTo>
                  <a:pt x="4340661" y="2606243"/>
                  <a:pt x="4408136" y="2410799"/>
                  <a:pt x="4346478" y="2415452"/>
                </a:cubicBezTo>
                <a:cubicBezTo>
                  <a:pt x="4284820" y="2420105"/>
                  <a:pt x="3948609" y="2793543"/>
                  <a:pt x="3948609" y="2736539"/>
                </a:cubicBezTo>
                <a:cubicBezTo>
                  <a:pt x="3948609" y="2679535"/>
                  <a:pt x="4266206" y="2261889"/>
                  <a:pt x="4346478" y="2073425"/>
                </a:cubicBezTo>
                <a:cubicBezTo>
                  <a:pt x="4426750" y="1884961"/>
                  <a:pt x="4430239" y="1708129"/>
                  <a:pt x="4430239" y="1605754"/>
                </a:cubicBezTo>
                <a:cubicBezTo>
                  <a:pt x="4430239" y="1503379"/>
                  <a:pt x="4404646" y="1482439"/>
                  <a:pt x="4346478" y="1459172"/>
                </a:cubicBezTo>
                <a:cubicBezTo>
                  <a:pt x="4288310" y="1435905"/>
                  <a:pt x="4084721" y="1517340"/>
                  <a:pt x="4081231" y="1466152"/>
                </a:cubicBezTo>
                <a:cubicBezTo>
                  <a:pt x="4077741" y="1414964"/>
                  <a:pt x="4303433" y="1285831"/>
                  <a:pt x="4325537" y="1152045"/>
                </a:cubicBezTo>
                <a:cubicBezTo>
                  <a:pt x="4347641" y="1018259"/>
                  <a:pt x="4254573" y="808854"/>
                  <a:pt x="4213855" y="663434"/>
                </a:cubicBezTo>
                <a:cubicBezTo>
                  <a:pt x="4173138" y="518014"/>
                  <a:pt x="4092866" y="381901"/>
                  <a:pt x="4081232" y="279525"/>
                </a:cubicBezTo>
                <a:cubicBezTo>
                  <a:pt x="4069598" y="177149"/>
                  <a:pt x="4171974" y="86407"/>
                  <a:pt x="4144053" y="49180"/>
                </a:cubicBezTo>
                <a:cubicBezTo>
                  <a:pt x="4116132" y="11953"/>
                  <a:pt x="4033534" y="56160"/>
                  <a:pt x="3913708" y="56160"/>
                </a:cubicBezTo>
                <a:cubicBezTo>
                  <a:pt x="3793882" y="56160"/>
                  <a:pt x="3556556" y="41037"/>
                  <a:pt x="3425097" y="49180"/>
                </a:cubicBezTo>
                <a:cubicBezTo>
                  <a:pt x="3293638" y="57323"/>
                  <a:pt x="3206386" y="73610"/>
                  <a:pt x="3124951" y="105021"/>
                </a:cubicBezTo>
                <a:cubicBezTo>
                  <a:pt x="3043516" y="136432"/>
                  <a:pt x="2990001" y="166679"/>
                  <a:pt x="2936487" y="237644"/>
                </a:cubicBezTo>
                <a:cubicBezTo>
                  <a:pt x="2882973" y="308609"/>
                  <a:pt x="2849235" y="492420"/>
                  <a:pt x="2803864" y="530811"/>
                </a:cubicBezTo>
                <a:cubicBezTo>
                  <a:pt x="2758493" y="569202"/>
                  <a:pt x="2650301" y="531974"/>
                  <a:pt x="2664261" y="467989"/>
                </a:cubicBezTo>
                <a:cubicBezTo>
                  <a:pt x="2678221" y="404004"/>
                  <a:pt x="2853889" y="224847"/>
                  <a:pt x="2887626" y="146902"/>
                </a:cubicBezTo>
                <a:cubicBezTo>
                  <a:pt x="2921363" y="68957"/>
                  <a:pt x="2980694" y="-5498"/>
                  <a:pt x="2866685" y="319"/>
                </a:cubicBezTo>
                <a:cubicBezTo>
                  <a:pt x="2752676" y="6136"/>
                  <a:pt x="2353644" y="127125"/>
                  <a:pt x="2203571" y="181803"/>
                </a:cubicBezTo>
                <a:cubicBezTo>
                  <a:pt x="2053498" y="236481"/>
                  <a:pt x="2016270" y="256258"/>
                  <a:pt x="1966246" y="328386"/>
                </a:cubicBezTo>
                <a:cubicBezTo>
                  <a:pt x="1916222" y="400514"/>
                  <a:pt x="1916221" y="501727"/>
                  <a:pt x="1903424" y="614573"/>
                </a:cubicBezTo>
                <a:cubicBezTo>
                  <a:pt x="1890627" y="727419"/>
                  <a:pt x="1910404" y="983357"/>
                  <a:pt x="1889464" y="1005461"/>
                </a:cubicBezTo>
                <a:cubicBezTo>
                  <a:pt x="1868524" y="1027565"/>
                  <a:pt x="1794068" y="830958"/>
                  <a:pt x="1777781" y="747196"/>
                </a:cubicBezTo>
                <a:cubicBezTo>
                  <a:pt x="1761494" y="663434"/>
                  <a:pt x="1791742" y="564548"/>
                  <a:pt x="1791742" y="502890"/>
                </a:cubicBezTo>
                <a:cubicBezTo>
                  <a:pt x="1791742" y="441232"/>
                  <a:pt x="1852236" y="376084"/>
                  <a:pt x="1777781" y="377247"/>
                </a:cubicBezTo>
                <a:cubicBezTo>
                  <a:pt x="1703326" y="378410"/>
                  <a:pt x="1468328" y="456355"/>
                  <a:pt x="1345012" y="509870"/>
                </a:cubicBezTo>
                <a:cubicBezTo>
                  <a:pt x="1221696" y="563385"/>
                  <a:pt x="1128627" y="609919"/>
                  <a:pt x="1037885" y="698334"/>
                </a:cubicBezTo>
                <a:cubicBezTo>
                  <a:pt x="947143" y="786749"/>
                  <a:pt x="866871" y="940313"/>
                  <a:pt x="800560" y="1040362"/>
                </a:cubicBezTo>
                <a:cubicBezTo>
                  <a:pt x="734249" y="1140411"/>
                  <a:pt x="671428" y="1205559"/>
                  <a:pt x="640017" y="1298628"/>
                </a:cubicBezTo>
                <a:cubicBezTo>
                  <a:pt x="608606" y="1391697"/>
                  <a:pt x="588829" y="1489418"/>
                  <a:pt x="612096" y="1598774"/>
                </a:cubicBezTo>
                <a:cubicBezTo>
                  <a:pt x="635363" y="1708130"/>
                  <a:pt x="762170" y="1884961"/>
                  <a:pt x="779620" y="1954762"/>
                </a:cubicBezTo>
                <a:cubicBezTo>
                  <a:pt x="797070" y="2024563"/>
                  <a:pt x="751699" y="2075751"/>
                  <a:pt x="716798" y="2017583"/>
                </a:cubicBezTo>
                <a:cubicBezTo>
                  <a:pt x="681897" y="1959415"/>
                  <a:pt x="607442" y="1701149"/>
                  <a:pt x="570215" y="1605754"/>
                </a:cubicBezTo>
                <a:cubicBezTo>
                  <a:pt x="532988" y="1510359"/>
                  <a:pt x="537641" y="1425434"/>
                  <a:pt x="493433" y="1445211"/>
                </a:cubicBezTo>
                <a:cubicBezTo>
                  <a:pt x="449225" y="1464988"/>
                  <a:pt x="375934" y="1627858"/>
                  <a:pt x="304969" y="1724417"/>
                </a:cubicBezTo>
                <a:cubicBezTo>
                  <a:pt x="234004" y="1820976"/>
                  <a:pt x="182816" y="1891940"/>
                  <a:pt x="137445" y="2024563"/>
                </a:cubicBezTo>
                <a:cubicBezTo>
                  <a:pt x="92074" y="2157186"/>
                  <a:pt x="46704" y="2356121"/>
                  <a:pt x="32744" y="2520154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53E55B49-BB24-C506-AA1D-8CCFE060051C}"/>
              </a:ext>
            </a:extLst>
          </p:cNvPr>
          <p:cNvSpPr/>
          <p:nvPr/>
        </p:nvSpPr>
        <p:spPr>
          <a:xfrm rot="1392066">
            <a:off x="10275897" y="-464032"/>
            <a:ext cx="1277363" cy="1142489"/>
          </a:xfrm>
          <a:custGeom>
            <a:avLst/>
            <a:gdLst>
              <a:gd name="connsiteX0" fmla="*/ 1829581 w 1890863"/>
              <a:gd name="connsiteY0" fmla="*/ 64884 h 1750407"/>
              <a:gd name="connsiteX1" fmla="*/ 958724 w 1890863"/>
              <a:gd name="connsiteY1" fmla="*/ 623684 h 1750407"/>
              <a:gd name="connsiteX2" fmla="*/ 218496 w 1890863"/>
              <a:gd name="connsiteY2" fmla="*/ 1596141 h 1750407"/>
              <a:gd name="connsiteX3" fmla="*/ 22553 w 1890863"/>
              <a:gd name="connsiteY3" fmla="*/ 1668712 h 1750407"/>
              <a:gd name="connsiteX4" fmla="*/ 653924 w 1890863"/>
              <a:gd name="connsiteY4" fmla="*/ 805112 h 1750407"/>
              <a:gd name="connsiteX5" fmla="*/ 1154667 w 1890863"/>
              <a:gd name="connsiteY5" fmla="*/ 326141 h 1750407"/>
              <a:gd name="connsiteX6" fmla="*/ 1742496 w 1890863"/>
              <a:gd name="connsiteY6" fmla="*/ 43112 h 1750407"/>
              <a:gd name="connsiteX7" fmla="*/ 1829581 w 1890863"/>
              <a:gd name="connsiteY7" fmla="*/ 64884 h 17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0863" h="1750407">
                <a:moveTo>
                  <a:pt x="1829581" y="64884"/>
                </a:moveTo>
                <a:cubicBezTo>
                  <a:pt x="1698952" y="161646"/>
                  <a:pt x="1227238" y="368475"/>
                  <a:pt x="958724" y="623684"/>
                </a:cubicBezTo>
                <a:cubicBezTo>
                  <a:pt x="690210" y="878893"/>
                  <a:pt x="374524" y="1421970"/>
                  <a:pt x="218496" y="1596141"/>
                </a:cubicBezTo>
                <a:cubicBezTo>
                  <a:pt x="62467" y="1770312"/>
                  <a:pt x="-50018" y="1800550"/>
                  <a:pt x="22553" y="1668712"/>
                </a:cubicBezTo>
                <a:cubicBezTo>
                  <a:pt x="95124" y="1536874"/>
                  <a:pt x="465238" y="1028874"/>
                  <a:pt x="653924" y="805112"/>
                </a:cubicBezTo>
                <a:cubicBezTo>
                  <a:pt x="842610" y="581350"/>
                  <a:pt x="973238" y="453141"/>
                  <a:pt x="1154667" y="326141"/>
                </a:cubicBezTo>
                <a:cubicBezTo>
                  <a:pt x="1336096" y="199141"/>
                  <a:pt x="1626382" y="90284"/>
                  <a:pt x="1742496" y="43112"/>
                </a:cubicBezTo>
                <a:cubicBezTo>
                  <a:pt x="1858610" y="-4060"/>
                  <a:pt x="1960210" y="-31878"/>
                  <a:pt x="1829581" y="64884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3550C2E8-81DA-FD15-F7A4-56450BCD46F4}"/>
              </a:ext>
            </a:extLst>
          </p:cNvPr>
          <p:cNvSpPr/>
          <p:nvPr/>
        </p:nvSpPr>
        <p:spPr>
          <a:xfrm rot="5096132">
            <a:off x="3775725" y="6361395"/>
            <a:ext cx="1277363" cy="1142489"/>
          </a:xfrm>
          <a:custGeom>
            <a:avLst/>
            <a:gdLst>
              <a:gd name="connsiteX0" fmla="*/ 1829581 w 1890863"/>
              <a:gd name="connsiteY0" fmla="*/ 64884 h 1750407"/>
              <a:gd name="connsiteX1" fmla="*/ 958724 w 1890863"/>
              <a:gd name="connsiteY1" fmla="*/ 623684 h 1750407"/>
              <a:gd name="connsiteX2" fmla="*/ 218496 w 1890863"/>
              <a:gd name="connsiteY2" fmla="*/ 1596141 h 1750407"/>
              <a:gd name="connsiteX3" fmla="*/ 22553 w 1890863"/>
              <a:gd name="connsiteY3" fmla="*/ 1668712 h 1750407"/>
              <a:gd name="connsiteX4" fmla="*/ 653924 w 1890863"/>
              <a:gd name="connsiteY4" fmla="*/ 805112 h 1750407"/>
              <a:gd name="connsiteX5" fmla="*/ 1154667 w 1890863"/>
              <a:gd name="connsiteY5" fmla="*/ 326141 h 1750407"/>
              <a:gd name="connsiteX6" fmla="*/ 1742496 w 1890863"/>
              <a:gd name="connsiteY6" fmla="*/ 43112 h 1750407"/>
              <a:gd name="connsiteX7" fmla="*/ 1829581 w 1890863"/>
              <a:gd name="connsiteY7" fmla="*/ 64884 h 17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0863" h="1750407">
                <a:moveTo>
                  <a:pt x="1829581" y="64884"/>
                </a:moveTo>
                <a:cubicBezTo>
                  <a:pt x="1698952" y="161646"/>
                  <a:pt x="1227238" y="368475"/>
                  <a:pt x="958724" y="623684"/>
                </a:cubicBezTo>
                <a:cubicBezTo>
                  <a:pt x="690210" y="878893"/>
                  <a:pt x="374524" y="1421970"/>
                  <a:pt x="218496" y="1596141"/>
                </a:cubicBezTo>
                <a:cubicBezTo>
                  <a:pt x="62467" y="1770312"/>
                  <a:pt x="-50018" y="1800550"/>
                  <a:pt x="22553" y="1668712"/>
                </a:cubicBezTo>
                <a:cubicBezTo>
                  <a:pt x="95124" y="1536874"/>
                  <a:pt x="465238" y="1028874"/>
                  <a:pt x="653924" y="805112"/>
                </a:cubicBezTo>
                <a:cubicBezTo>
                  <a:pt x="842610" y="581350"/>
                  <a:pt x="973238" y="453141"/>
                  <a:pt x="1154667" y="326141"/>
                </a:cubicBezTo>
                <a:cubicBezTo>
                  <a:pt x="1336096" y="199141"/>
                  <a:pt x="1626382" y="90284"/>
                  <a:pt x="1742496" y="43112"/>
                </a:cubicBezTo>
                <a:cubicBezTo>
                  <a:pt x="1858610" y="-4060"/>
                  <a:pt x="1960210" y="-31878"/>
                  <a:pt x="1829581" y="64884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E2AC0-ADAF-696D-ECB2-9F6698B5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4" y="434344"/>
            <a:ext cx="5924212" cy="1325563"/>
          </a:xfrm>
        </p:spPr>
        <p:txBody>
          <a:bodyPr>
            <a:noAutofit/>
          </a:bodyPr>
          <a:lstStyle/>
          <a:p>
            <a:r>
              <a:rPr lang="ru-RU" sz="4400" b="1" dirty="0">
                <a:highlight>
                  <a:srgbClr val="00B050"/>
                </a:highlight>
                <a:latin typeface="Arial Black" panose="020B0A04020102020204" pitchFamily="34" charset="0"/>
              </a:rPr>
              <a:t>Разработчики рецептур питания</a:t>
            </a:r>
          </a:p>
        </p:txBody>
      </p:sp>
      <p:pic>
        <p:nvPicPr>
          <p:cNvPr id="10" name="Рисунок 9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5904D987-32F7-B8F3-7035-6F63E5265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>
            <a:off x="10830994" y="-396658"/>
            <a:ext cx="1473380" cy="180410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226C173-6815-027D-DF32-B27904B20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4265">
            <a:off x="-178482" y="5535031"/>
            <a:ext cx="1473380" cy="180410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мнот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F2825B61-83D0-EC72-8F3B-B8EAE5770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9" y="2647952"/>
            <a:ext cx="1554001" cy="132556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Шрифт, логотип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82F3C35F-F8AD-7C7E-A5E2-70D531B70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57" y="510561"/>
            <a:ext cx="1748973" cy="174897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F4DC898B-9D98-773E-8DA0-C17DAB763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13" y="3294744"/>
            <a:ext cx="1455308" cy="14586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Шрифт, снимок экрана, График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FB0115-BADC-84C5-CBE9-C37FBCFBC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370" y="5738910"/>
            <a:ext cx="2207150" cy="79714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екст, Шриф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B31B9E8-DEBB-E3F4-0BDB-9B01288D7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240" y="2891873"/>
            <a:ext cx="1806371" cy="1806371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0A7B169D-0E0D-82FB-22B1-CE844E7C7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8" y="4288537"/>
            <a:ext cx="2403213" cy="8194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B0FEDC9-6B18-EFEF-5CFC-D79ED28DEC72}"/>
              </a:ext>
            </a:extLst>
          </p:cNvPr>
          <p:cNvSpPr txBox="1">
            <a:spLocks/>
          </p:cNvSpPr>
          <p:nvPr/>
        </p:nvSpPr>
        <p:spPr>
          <a:xfrm>
            <a:off x="6857447" y="5532437"/>
            <a:ext cx="57984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>
                <a:highlight>
                  <a:srgbClr val="00B050"/>
                </a:highlight>
                <a:latin typeface="Arial Black" panose="020B0A04020102020204" pitchFamily="34" charset="0"/>
              </a:rPr>
              <a:t>Производители питания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5818D6A-43D7-0B30-BF8A-01195AF5758C}"/>
              </a:ext>
            </a:extLst>
          </p:cNvPr>
          <p:cNvSpPr/>
          <p:nvPr/>
        </p:nvSpPr>
        <p:spPr>
          <a:xfrm>
            <a:off x="9486899" y="2866571"/>
            <a:ext cx="1863271" cy="188685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71F4F60-38F7-7ED8-93E9-9D7DDC0AC72A}"/>
              </a:ext>
            </a:extLst>
          </p:cNvPr>
          <p:cNvSpPr/>
          <p:nvPr/>
        </p:nvSpPr>
        <p:spPr>
          <a:xfrm>
            <a:off x="7026275" y="473075"/>
            <a:ext cx="1848203" cy="178645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29D5D4-3CA6-DF6E-E1B3-6A7340EA0EBE}"/>
              </a:ext>
            </a:extLst>
          </p:cNvPr>
          <p:cNvSpPr/>
          <p:nvPr/>
        </p:nvSpPr>
        <p:spPr>
          <a:xfrm>
            <a:off x="512245" y="4288537"/>
            <a:ext cx="2403213" cy="81941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D69C391-AB32-2303-9BEC-96EBC96301E4}"/>
              </a:ext>
            </a:extLst>
          </p:cNvPr>
          <p:cNvGrpSpPr/>
          <p:nvPr/>
        </p:nvGrpSpPr>
        <p:grpSpPr>
          <a:xfrm>
            <a:off x="131076" y="1892576"/>
            <a:ext cx="3886613" cy="1688968"/>
            <a:chOff x="199504" y="1621766"/>
            <a:chExt cx="3886613" cy="1688968"/>
          </a:xfrm>
        </p:grpSpPr>
        <p:pic>
          <p:nvPicPr>
            <p:cNvPr id="19" name="Рисунок 18" descr="Изображение выглядит как текст, зарисовка, белый, Шрифт&#10;&#10;Автоматически созданное описание">
              <a:extLst>
                <a:ext uri="{FF2B5EF4-FFF2-40B4-BE49-F238E27FC236}">
                  <a16:creationId xmlns:a16="http://schemas.microsoft.com/office/drawing/2014/main" id="{1F086CCF-BEB2-2EC0-32F2-E04F3AE6C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323" y="1784519"/>
              <a:ext cx="3749794" cy="1249932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DFBC29A-D2ED-A937-2F81-CEA4B356FFAA}"/>
                </a:ext>
              </a:extLst>
            </p:cNvPr>
            <p:cNvSpPr/>
            <p:nvPr/>
          </p:nvSpPr>
          <p:spPr>
            <a:xfrm>
              <a:off x="1519600" y="1781004"/>
              <a:ext cx="1371600" cy="1249932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4EF1B4BA-6793-26A9-C616-873577A78861}"/>
                </a:ext>
              </a:extLst>
            </p:cNvPr>
            <p:cNvSpPr/>
            <p:nvPr/>
          </p:nvSpPr>
          <p:spPr>
            <a:xfrm>
              <a:off x="199504" y="1742326"/>
              <a:ext cx="1284652" cy="1568408"/>
            </a:xfrm>
            <a:prstGeom prst="rect">
              <a:avLst/>
            </a:prstGeom>
            <a:solidFill>
              <a:srgbClr val="F3F2EE"/>
            </a:solidFill>
            <a:ln>
              <a:solidFill>
                <a:srgbClr val="F3F2E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9D8D214-851F-54C3-C7B6-92D997CC9A92}"/>
                </a:ext>
              </a:extLst>
            </p:cNvPr>
            <p:cNvSpPr/>
            <p:nvPr/>
          </p:nvSpPr>
          <p:spPr>
            <a:xfrm>
              <a:off x="2926644" y="1621766"/>
              <a:ext cx="1155103" cy="1568408"/>
            </a:xfrm>
            <a:prstGeom prst="rect">
              <a:avLst/>
            </a:prstGeom>
            <a:solidFill>
              <a:srgbClr val="F3F2EE"/>
            </a:solidFill>
            <a:ln>
              <a:solidFill>
                <a:srgbClr val="F3F2E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BC619BCB-7287-AFC9-1B92-ACC4D5E72D09}"/>
              </a:ext>
            </a:extLst>
          </p:cNvPr>
          <p:cNvSpPr/>
          <p:nvPr/>
        </p:nvSpPr>
        <p:spPr>
          <a:xfrm>
            <a:off x="-7257" y="1465943"/>
            <a:ext cx="12257314" cy="3562220"/>
          </a:xfrm>
          <a:custGeom>
            <a:avLst/>
            <a:gdLst>
              <a:gd name="connsiteX0" fmla="*/ 0 w 12257314"/>
              <a:gd name="connsiteY0" fmla="*/ 1901371 h 3562220"/>
              <a:gd name="connsiteX1" fmla="*/ 3135086 w 12257314"/>
              <a:gd name="connsiteY1" fmla="*/ 2431143 h 3562220"/>
              <a:gd name="connsiteX2" fmla="*/ 5646057 w 12257314"/>
              <a:gd name="connsiteY2" fmla="*/ 841828 h 3562220"/>
              <a:gd name="connsiteX3" fmla="*/ 7997371 w 12257314"/>
              <a:gd name="connsiteY3" fmla="*/ 1574800 h 3562220"/>
              <a:gd name="connsiteX4" fmla="*/ 7583714 w 12257314"/>
              <a:gd name="connsiteY4" fmla="*/ 3272971 h 3562220"/>
              <a:gd name="connsiteX5" fmla="*/ 5421086 w 12257314"/>
              <a:gd name="connsiteY5" fmla="*/ 3534228 h 3562220"/>
              <a:gd name="connsiteX6" fmla="*/ 3795486 w 12257314"/>
              <a:gd name="connsiteY6" fmla="*/ 3338286 h 3562220"/>
              <a:gd name="connsiteX7" fmla="*/ 4274457 w 12257314"/>
              <a:gd name="connsiteY7" fmla="*/ 1618343 h 3562220"/>
              <a:gd name="connsiteX8" fmla="*/ 5493657 w 12257314"/>
              <a:gd name="connsiteY8" fmla="*/ 820057 h 3562220"/>
              <a:gd name="connsiteX9" fmla="*/ 8483600 w 12257314"/>
              <a:gd name="connsiteY9" fmla="*/ 1197428 h 3562220"/>
              <a:gd name="connsiteX10" fmla="*/ 10631714 w 12257314"/>
              <a:gd name="connsiteY10" fmla="*/ 624114 h 3562220"/>
              <a:gd name="connsiteX11" fmla="*/ 12257314 w 12257314"/>
              <a:gd name="connsiteY11" fmla="*/ 0 h 356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57314" h="3562220">
                <a:moveTo>
                  <a:pt x="0" y="1901371"/>
                </a:moveTo>
                <a:cubicBezTo>
                  <a:pt x="1097038" y="2254552"/>
                  <a:pt x="2194077" y="2607733"/>
                  <a:pt x="3135086" y="2431143"/>
                </a:cubicBezTo>
                <a:cubicBezTo>
                  <a:pt x="4076095" y="2254553"/>
                  <a:pt x="4835676" y="984552"/>
                  <a:pt x="5646057" y="841828"/>
                </a:cubicBezTo>
                <a:cubicBezTo>
                  <a:pt x="6456438" y="699104"/>
                  <a:pt x="7674428" y="1169609"/>
                  <a:pt x="7997371" y="1574800"/>
                </a:cubicBezTo>
                <a:cubicBezTo>
                  <a:pt x="8320314" y="1979991"/>
                  <a:pt x="8013095" y="2946400"/>
                  <a:pt x="7583714" y="3272971"/>
                </a:cubicBezTo>
                <a:cubicBezTo>
                  <a:pt x="7154333" y="3599542"/>
                  <a:pt x="6052457" y="3523342"/>
                  <a:pt x="5421086" y="3534228"/>
                </a:cubicBezTo>
                <a:cubicBezTo>
                  <a:pt x="4789715" y="3545114"/>
                  <a:pt x="3986591" y="3657600"/>
                  <a:pt x="3795486" y="3338286"/>
                </a:cubicBezTo>
                <a:cubicBezTo>
                  <a:pt x="3604381" y="3018972"/>
                  <a:pt x="3991429" y="2038048"/>
                  <a:pt x="4274457" y="1618343"/>
                </a:cubicBezTo>
                <a:cubicBezTo>
                  <a:pt x="4557485" y="1198638"/>
                  <a:pt x="4792133" y="890209"/>
                  <a:pt x="5493657" y="820057"/>
                </a:cubicBezTo>
                <a:cubicBezTo>
                  <a:pt x="6195181" y="749904"/>
                  <a:pt x="7627257" y="1230085"/>
                  <a:pt x="8483600" y="1197428"/>
                </a:cubicBezTo>
                <a:cubicBezTo>
                  <a:pt x="9339943" y="1164771"/>
                  <a:pt x="10002762" y="823685"/>
                  <a:pt x="10631714" y="624114"/>
                </a:cubicBezTo>
                <a:cubicBezTo>
                  <a:pt x="11260666" y="424543"/>
                  <a:pt x="12049276" y="58057"/>
                  <a:pt x="12257314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9E00A58-EDD5-AC58-56A1-F7AAEDF1CE96}"/>
              </a:ext>
            </a:extLst>
          </p:cNvPr>
          <p:cNvSpPr/>
          <p:nvPr/>
        </p:nvSpPr>
        <p:spPr>
          <a:xfrm>
            <a:off x="4438650" y="3259406"/>
            <a:ext cx="1531938" cy="153484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226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>
            <a:extLst>
              <a:ext uri="{FF2B5EF4-FFF2-40B4-BE49-F238E27FC236}">
                <a16:creationId xmlns:a16="http://schemas.microsoft.com/office/drawing/2014/main" id="{7C3036B0-5317-DD3C-04C0-0E285D641B89}"/>
              </a:ext>
            </a:extLst>
          </p:cNvPr>
          <p:cNvSpPr/>
          <p:nvPr/>
        </p:nvSpPr>
        <p:spPr>
          <a:xfrm>
            <a:off x="9028233" y="1167933"/>
            <a:ext cx="1934692" cy="186951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A812AF2-E5E1-0049-907B-DF57E739CB34}"/>
              </a:ext>
            </a:extLst>
          </p:cNvPr>
          <p:cNvSpPr/>
          <p:nvPr/>
        </p:nvSpPr>
        <p:spPr>
          <a:xfrm>
            <a:off x="7526335" y="2494242"/>
            <a:ext cx="1934693" cy="1869513"/>
          </a:xfrm>
          <a:prstGeom prst="ellipse">
            <a:avLst/>
          </a:prstGeom>
          <a:solidFill>
            <a:srgbClr val="09B10B"/>
          </a:solidFill>
          <a:ln>
            <a:solidFill>
              <a:srgbClr val="09B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E2AC0-ADAF-696D-ECB2-9F6698B5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04647">
            <a:off x="163321" y="311315"/>
            <a:ext cx="4095412" cy="857194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tx1"/>
                </a:solidFill>
                <a:highlight>
                  <a:srgbClr val="00B050"/>
                </a:highlight>
                <a:latin typeface="Arial Black" panose="020B0A04020102020204" pitchFamily="34" charset="0"/>
              </a:rPr>
              <a:t>Конкуренты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2186C7-32A2-428C-53C2-F3D26165FA4D}"/>
              </a:ext>
            </a:extLst>
          </p:cNvPr>
          <p:cNvSpPr txBox="1"/>
          <p:nvPr/>
        </p:nvSpPr>
        <p:spPr>
          <a:xfrm>
            <a:off x="946363" y="2819460"/>
            <a:ext cx="56289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B050"/>
                </a:solidFill>
                <a:latin typeface="Arial Black" panose="020B0A04020102020204" pitchFamily="34" charset="0"/>
              </a:rPr>
              <a:t>Мы</a:t>
            </a:r>
            <a:r>
              <a:rPr lang="ru-RU" sz="2800" dirty="0">
                <a:latin typeface="Arial Black" panose="020B0A04020102020204" pitchFamily="34" charset="0"/>
              </a:rPr>
              <a:t> стремимся установить </a:t>
            </a:r>
            <a:r>
              <a:rPr lang="ru-RU" sz="2800" dirty="0">
                <a:solidFill>
                  <a:srgbClr val="00B050"/>
                </a:solidFill>
                <a:latin typeface="Arial Black" panose="020B0A04020102020204" pitchFamily="34" charset="0"/>
              </a:rPr>
              <a:t>партнерские отношения </a:t>
            </a:r>
            <a:r>
              <a:rPr lang="ru-RU" sz="2800" dirty="0">
                <a:latin typeface="Arial Black" panose="020B0A04020102020204" pitchFamily="34" charset="0"/>
              </a:rPr>
              <a:t>и </a:t>
            </a:r>
            <a:r>
              <a:rPr lang="ru-RU" sz="2800" dirty="0">
                <a:solidFill>
                  <a:srgbClr val="00B050"/>
                </a:solidFill>
                <a:latin typeface="Arial Black" panose="020B0A04020102020204" pitchFamily="34" charset="0"/>
              </a:rPr>
              <a:t>расширить ассортимент </a:t>
            </a:r>
            <a:r>
              <a:rPr lang="ru-RU" sz="2800" dirty="0">
                <a:latin typeface="Arial Black" panose="020B0A04020102020204" pitchFamily="34" charset="0"/>
              </a:rPr>
              <a:t>на рынке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85F0FFAE-D53A-8583-FE6E-C2091FEB0A03}"/>
              </a:ext>
            </a:extLst>
          </p:cNvPr>
          <p:cNvSpPr/>
          <p:nvPr/>
        </p:nvSpPr>
        <p:spPr>
          <a:xfrm>
            <a:off x="9123060" y="1274668"/>
            <a:ext cx="1745038" cy="1656041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FBEDADD-0EC4-B1A5-EA0F-D8591672CC07}"/>
              </a:ext>
            </a:extLst>
          </p:cNvPr>
          <p:cNvSpPr/>
          <p:nvPr/>
        </p:nvSpPr>
        <p:spPr>
          <a:xfrm>
            <a:off x="7621163" y="2600979"/>
            <a:ext cx="1745038" cy="165604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9B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75AD9F9-530F-C4E4-C99F-8A68E14B85F1}"/>
              </a:ext>
            </a:extLst>
          </p:cNvPr>
          <p:cNvSpPr/>
          <p:nvPr/>
        </p:nvSpPr>
        <p:spPr>
          <a:xfrm>
            <a:off x="9500598" y="3210870"/>
            <a:ext cx="1934691" cy="1869513"/>
          </a:xfrm>
          <a:prstGeom prst="ellipse">
            <a:avLst/>
          </a:prstGeom>
          <a:solidFill>
            <a:srgbClr val="11740D"/>
          </a:solidFill>
          <a:ln>
            <a:solidFill>
              <a:srgbClr val="1174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AEC75240-72DE-5BB4-50C3-50D753C38139}"/>
              </a:ext>
            </a:extLst>
          </p:cNvPr>
          <p:cNvSpPr/>
          <p:nvPr/>
        </p:nvSpPr>
        <p:spPr>
          <a:xfrm>
            <a:off x="268330" y="857194"/>
            <a:ext cx="11396654" cy="5024283"/>
          </a:xfrm>
          <a:custGeom>
            <a:avLst/>
            <a:gdLst>
              <a:gd name="connsiteX0" fmla="*/ 2632091 w 11510041"/>
              <a:gd name="connsiteY0" fmla="*/ 1324521 h 5205548"/>
              <a:gd name="connsiteX1" fmla="*/ 251859 w 11510041"/>
              <a:gd name="connsiteY1" fmla="*/ 1450164 h 5205548"/>
              <a:gd name="connsiteX2" fmla="*/ 258839 w 11510041"/>
              <a:gd name="connsiteY2" fmla="*/ 3823416 h 5205548"/>
              <a:gd name="connsiteX3" fmla="*/ 1927095 w 11510041"/>
              <a:gd name="connsiteY3" fmla="*/ 5010042 h 5205548"/>
              <a:gd name="connsiteX4" fmla="*/ 4209605 w 11510041"/>
              <a:gd name="connsiteY4" fmla="*/ 5121724 h 5205548"/>
              <a:gd name="connsiteX5" fmla="*/ 4761037 w 11510041"/>
              <a:gd name="connsiteY5" fmla="*/ 4165443 h 5205548"/>
              <a:gd name="connsiteX6" fmla="*/ 7120329 w 11510041"/>
              <a:gd name="connsiteY6" fmla="*/ 4954200 h 5205548"/>
              <a:gd name="connsiteX7" fmla="*/ 6938845 w 11510041"/>
              <a:gd name="connsiteY7" fmla="*/ 3334805 h 5205548"/>
              <a:gd name="connsiteX8" fmla="*/ 7860225 w 11510041"/>
              <a:gd name="connsiteY8" fmla="*/ 1156997 h 5205548"/>
              <a:gd name="connsiteX9" fmla="*/ 9772787 w 11510041"/>
              <a:gd name="connsiteY9" fmla="*/ 12252 h 5205548"/>
              <a:gd name="connsiteX10" fmla="*/ 11378222 w 11510041"/>
              <a:gd name="connsiteY10" fmla="*/ 1841052 h 5205548"/>
              <a:gd name="connsiteX11" fmla="*/ 11057135 w 11510041"/>
              <a:gd name="connsiteY11" fmla="*/ 4577272 h 5205548"/>
              <a:gd name="connsiteX12" fmla="*/ 8209233 w 11510041"/>
              <a:gd name="connsiteY12" fmla="*/ 4772716 h 5205548"/>
              <a:gd name="connsiteX13" fmla="*/ 6638698 w 11510041"/>
              <a:gd name="connsiteY13" fmla="*/ 2462286 h 5205548"/>
              <a:gd name="connsiteX14" fmla="*/ 5640536 w 11510041"/>
              <a:gd name="connsiteY14" fmla="*/ 1415263 h 5205548"/>
              <a:gd name="connsiteX15" fmla="*/ 2632091 w 11510041"/>
              <a:gd name="connsiteY15" fmla="*/ 1324521 h 5205548"/>
              <a:gd name="connsiteX0" fmla="*/ 2632091 w 11510041"/>
              <a:gd name="connsiteY0" fmla="*/ 1324521 h 5205548"/>
              <a:gd name="connsiteX1" fmla="*/ 251859 w 11510041"/>
              <a:gd name="connsiteY1" fmla="*/ 1450164 h 5205548"/>
              <a:gd name="connsiteX2" fmla="*/ 258839 w 11510041"/>
              <a:gd name="connsiteY2" fmla="*/ 3823416 h 5205548"/>
              <a:gd name="connsiteX3" fmla="*/ 1927095 w 11510041"/>
              <a:gd name="connsiteY3" fmla="*/ 5010042 h 5205548"/>
              <a:gd name="connsiteX4" fmla="*/ 4209605 w 11510041"/>
              <a:gd name="connsiteY4" fmla="*/ 5121724 h 5205548"/>
              <a:gd name="connsiteX5" fmla="*/ 4761037 w 11510041"/>
              <a:gd name="connsiteY5" fmla="*/ 4165443 h 5205548"/>
              <a:gd name="connsiteX6" fmla="*/ 6443254 w 11510041"/>
              <a:gd name="connsiteY6" fmla="*/ 4919300 h 5205548"/>
              <a:gd name="connsiteX7" fmla="*/ 6938845 w 11510041"/>
              <a:gd name="connsiteY7" fmla="*/ 3334805 h 5205548"/>
              <a:gd name="connsiteX8" fmla="*/ 7860225 w 11510041"/>
              <a:gd name="connsiteY8" fmla="*/ 1156997 h 5205548"/>
              <a:gd name="connsiteX9" fmla="*/ 9772787 w 11510041"/>
              <a:gd name="connsiteY9" fmla="*/ 12252 h 5205548"/>
              <a:gd name="connsiteX10" fmla="*/ 11378222 w 11510041"/>
              <a:gd name="connsiteY10" fmla="*/ 1841052 h 5205548"/>
              <a:gd name="connsiteX11" fmla="*/ 11057135 w 11510041"/>
              <a:gd name="connsiteY11" fmla="*/ 4577272 h 5205548"/>
              <a:gd name="connsiteX12" fmla="*/ 8209233 w 11510041"/>
              <a:gd name="connsiteY12" fmla="*/ 4772716 h 5205548"/>
              <a:gd name="connsiteX13" fmla="*/ 6638698 w 11510041"/>
              <a:gd name="connsiteY13" fmla="*/ 2462286 h 5205548"/>
              <a:gd name="connsiteX14" fmla="*/ 5640536 w 11510041"/>
              <a:gd name="connsiteY14" fmla="*/ 1415263 h 5205548"/>
              <a:gd name="connsiteX15" fmla="*/ 2632091 w 11510041"/>
              <a:gd name="connsiteY15" fmla="*/ 1324521 h 5205548"/>
              <a:gd name="connsiteX0" fmla="*/ 2632091 w 11510041"/>
              <a:gd name="connsiteY0" fmla="*/ 1324521 h 5179614"/>
              <a:gd name="connsiteX1" fmla="*/ 251859 w 11510041"/>
              <a:gd name="connsiteY1" fmla="*/ 1450164 h 5179614"/>
              <a:gd name="connsiteX2" fmla="*/ 258839 w 11510041"/>
              <a:gd name="connsiteY2" fmla="*/ 3823416 h 5179614"/>
              <a:gd name="connsiteX3" fmla="*/ 1927095 w 11510041"/>
              <a:gd name="connsiteY3" fmla="*/ 5010042 h 5179614"/>
              <a:gd name="connsiteX4" fmla="*/ 4209605 w 11510041"/>
              <a:gd name="connsiteY4" fmla="*/ 5121724 h 5179614"/>
              <a:gd name="connsiteX5" fmla="*/ 4823858 w 11510041"/>
              <a:gd name="connsiteY5" fmla="*/ 4528411 h 5179614"/>
              <a:gd name="connsiteX6" fmla="*/ 6443254 w 11510041"/>
              <a:gd name="connsiteY6" fmla="*/ 4919300 h 5179614"/>
              <a:gd name="connsiteX7" fmla="*/ 6938845 w 11510041"/>
              <a:gd name="connsiteY7" fmla="*/ 3334805 h 5179614"/>
              <a:gd name="connsiteX8" fmla="*/ 7860225 w 11510041"/>
              <a:gd name="connsiteY8" fmla="*/ 1156997 h 5179614"/>
              <a:gd name="connsiteX9" fmla="*/ 9772787 w 11510041"/>
              <a:gd name="connsiteY9" fmla="*/ 12252 h 5179614"/>
              <a:gd name="connsiteX10" fmla="*/ 11378222 w 11510041"/>
              <a:gd name="connsiteY10" fmla="*/ 1841052 h 5179614"/>
              <a:gd name="connsiteX11" fmla="*/ 11057135 w 11510041"/>
              <a:gd name="connsiteY11" fmla="*/ 4577272 h 5179614"/>
              <a:gd name="connsiteX12" fmla="*/ 8209233 w 11510041"/>
              <a:gd name="connsiteY12" fmla="*/ 4772716 h 5179614"/>
              <a:gd name="connsiteX13" fmla="*/ 6638698 w 11510041"/>
              <a:gd name="connsiteY13" fmla="*/ 2462286 h 5179614"/>
              <a:gd name="connsiteX14" fmla="*/ 5640536 w 11510041"/>
              <a:gd name="connsiteY14" fmla="*/ 1415263 h 5179614"/>
              <a:gd name="connsiteX15" fmla="*/ 2632091 w 11510041"/>
              <a:gd name="connsiteY15" fmla="*/ 1324521 h 5179614"/>
              <a:gd name="connsiteX0" fmla="*/ 2632091 w 11510041"/>
              <a:gd name="connsiteY0" fmla="*/ 1324521 h 5014230"/>
              <a:gd name="connsiteX1" fmla="*/ 251859 w 11510041"/>
              <a:gd name="connsiteY1" fmla="*/ 1450164 h 5014230"/>
              <a:gd name="connsiteX2" fmla="*/ 258839 w 11510041"/>
              <a:gd name="connsiteY2" fmla="*/ 3823416 h 5014230"/>
              <a:gd name="connsiteX3" fmla="*/ 1927095 w 11510041"/>
              <a:gd name="connsiteY3" fmla="*/ 5010042 h 5014230"/>
              <a:gd name="connsiteX4" fmla="*/ 2995058 w 11510041"/>
              <a:gd name="connsiteY4" fmla="*/ 4228264 h 5014230"/>
              <a:gd name="connsiteX5" fmla="*/ 4823858 w 11510041"/>
              <a:gd name="connsiteY5" fmla="*/ 4528411 h 5014230"/>
              <a:gd name="connsiteX6" fmla="*/ 6443254 w 11510041"/>
              <a:gd name="connsiteY6" fmla="*/ 4919300 h 5014230"/>
              <a:gd name="connsiteX7" fmla="*/ 6938845 w 11510041"/>
              <a:gd name="connsiteY7" fmla="*/ 3334805 h 5014230"/>
              <a:gd name="connsiteX8" fmla="*/ 7860225 w 11510041"/>
              <a:gd name="connsiteY8" fmla="*/ 1156997 h 5014230"/>
              <a:gd name="connsiteX9" fmla="*/ 9772787 w 11510041"/>
              <a:gd name="connsiteY9" fmla="*/ 12252 h 5014230"/>
              <a:gd name="connsiteX10" fmla="*/ 11378222 w 11510041"/>
              <a:gd name="connsiteY10" fmla="*/ 1841052 h 5014230"/>
              <a:gd name="connsiteX11" fmla="*/ 11057135 w 11510041"/>
              <a:gd name="connsiteY11" fmla="*/ 4577272 h 5014230"/>
              <a:gd name="connsiteX12" fmla="*/ 8209233 w 11510041"/>
              <a:gd name="connsiteY12" fmla="*/ 4772716 h 5014230"/>
              <a:gd name="connsiteX13" fmla="*/ 6638698 w 11510041"/>
              <a:gd name="connsiteY13" fmla="*/ 2462286 h 5014230"/>
              <a:gd name="connsiteX14" fmla="*/ 5640536 w 11510041"/>
              <a:gd name="connsiteY14" fmla="*/ 1415263 h 5014230"/>
              <a:gd name="connsiteX15" fmla="*/ 2632091 w 11510041"/>
              <a:gd name="connsiteY15" fmla="*/ 1324521 h 5014230"/>
              <a:gd name="connsiteX0" fmla="*/ 2632091 w 11510041"/>
              <a:gd name="connsiteY0" fmla="*/ 1324521 h 5014230"/>
              <a:gd name="connsiteX1" fmla="*/ 251859 w 11510041"/>
              <a:gd name="connsiteY1" fmla="*/ 1450164 h 5014230"/>
              <a:gd name="connsiteX2" fmla="*/ 258839 w 11510041"/>
              <a:gd name="connsiteY2" fmla="*/ 3823416 h 5014230"/>
              <a:gd name="connsiteX3" fmla="*/ 1927095 w 11510041"/>
              <a:gd name="connsiteY3" fmla="*/ 5010042 h 5014230"/>
              <a:gd name="connsiteX4" fmla="*/ 2995058 w 11510041"/>
              <a:gd name="connsiteY4" fmla="*/ 4228264 h 5014230"/>
              <a:gd name="connsiteX5" fmla="*/ 4823858 w 11510041"/>
              <a:gd name="connsiteY5" fmla="*/ 4528411 h 5014230"/>
              <a:gd name="connsiteX6" fmla="*/ 6443254 w 11510041"/>
              <a:gd name="connsiteY6" fmla="*/ 4919300 h 5014230"/>
              <a:gd name="connsiteX7" fmla="*/ 6938845 w 11510041"/>
              <a:gd name="connsiteY7" fmla="*/ 3334805 h 5014230"/>
              <a:gd name="connsiteX8" fmla="*/ 7860225 w 11510041"/>
              <a:gd name="connsiteY8" fmla="*/ 1156997 h 5014230"/>
              <a:gd name="connsiteX9" fmla="*/ 9772787 w 11510041"/>
              <a:gd name="connsiteY9" fmla="*/ 12252 h 5014230"/>
              <a:gd name="connsiteX10" fmla="*/ 11378222 w 11510041"/>
              <a:gd name="connsiteY10" fmla="*/ 1841052 h 5014230"/>
              <a:gd name="connsiteX11" fmla="*/ 11057135 w 11510041"/>
              <a:gd name="connsiteY11" fmla="*/ 4577272 h 5014230"/>
              <a:gd name="connsiteX12" fmla="*/ 8209233 w 11510041"/>
              <a:gd name="connsiteY12" fmla="*/ 4772716 h 5014230"/>
              <a:gd name="connsiteX13" fmla="*/ 6638698 w 11510041"/>
              <a:gd name="connsiteY13" fmla="*/ 2462286 h 5014230"/>
              <a:gd name="connsiteX14" fmla="*/ 6387412 w 11510041"/>
              <a:gd name="connsiteY14" fmla="*/ 486902 h 5014230"/>
              <a:gd name="connsiteX15" fmla="*/ 2632091 w 11510041"/>
              <a:gd name="connsiteY15" fmla="*/ 1324521 h 5014230"/>
              <a:gd name="connsiteX0" fmla="*/ 2632091 w 11510041"/>
              <a:gd name="connsiteY0" fmla="*/ 1324521 h 5014230"/>
              <a:gd name="connsiteX1" fmla="*/ 251859 w 11510041"/>
              <a:gd name="connsiteY1" fmla="*/ 1450164 h 5014230"/>
              <a:gd name="connsiteX2" fmla="*/ 258839 w 11510041"/>
              <a:gd name="connsiteY2" fmla="*/ 3823416 h 5014230"/>
              <a:gd name="connsiteX3" fmla="*/ 1927095 w 11510041"/>
              <a:gd name="connsiteY3" fmla="*/ 5010042 h 5014230"/>
              <a:gd name="connsiteX4" fmla="*/ 2995058 w 11510041"/>
              <a:gd name="connsiteY4" fmla="*/ 4228264 h 5014230"/>
              <a:gd name="connsiteX5" fmla="*/ 4823858 w 11510041"/>
              <a:gd name="connsiteY5" fmla="*/ 4528411 h 5014230"/>
              <a:gd name="connsiteX6" fmla="*/ 6443254 w 11510041"/>
              <a:gd name="connsiteY6" fmla="*/ 4919300 h 5014230"/>
              <a:gd name="connsiteX7" fmla="*/ 6938845 w 11510041"/>
              <a:gd name="connsiteY7" fmla="*/ 3334805 h 5014230"/>
              <a:gd name="connsiteX8" fmla="*/ 7860225 w 11510041"/>
              <a:gd name="connsiteY8" fmla="*/ 1156997 h 5014230"/>
              <a:gd name="connsiteX9" fmla="*/ 9772787 w 11510041"/>
              <a:gd name="connsiteY9" fmla="*/ 12252 h 5014230"/>
              <a:gd name="connsiteX10" fmla="*/ 11378222 w 11510041"/>
              <a:gd name="connsiteY10" fmla="*/ 1841052 h 5014230"/>
              <a:gd name="connsiteX11" fmla="*/ 11057135 w 11510041"/>
              <a:gd name="connsiteY11" fmla="*/ 4577272 h 5014230"/>
              <a:gd name="connsiteX12" fmla="*/ 8209233 w 11510041"/>
              <a:gd name="connsiteY12" fmla="*/ 4772716 h 5014230"/>
              <a:gd name="connsiteX13" fmla="*/ 6799242 w 11510041"/>
              <a:gd name="connsiteY13" fmla="*/ 2399465 h 5014230"/>
              <a:gd name="connsiteX14" fmla="*/ 6387412 w 11510041"/>
              <a:gd name="connsiteY14" fmla="*/ 486902 h 5014230"/>
              <a:gd name="connsiteX15" fmla="*/ 2632091 w 11510041"/>
              <a:gd name="connsiteY15" fmla="*/ 1324521 h 5014230"/>
              <a:gd name="connsiteX0" fmla="*/ 2632091 w 11510041"/>
              <a:gd name="connsiteY0" fmla="*/ 1324319 h 5014028"/>
              <a:gd name="connsiteX1" fmla="*/ 251859 w 11510041"/>
              <a:gd name="connsiteY1" fmla="*/ 1449962 h 5014028"/>
              <a:gd name="connsiteX2" fmla="*/ 258839 w 11510041"/>
              <a:gd name="connsiteY2" fmla="*/ 3823214 h 5014028"/>
              <a:gd name="connsiteX3" fmla="*/ 1927095 w 11510041"/>
              <a:gd name="connsiteY3" fmla="*/ 5009840 h 5014028"/>
              <a:gd name="connsiteX4" fmla="*/ 2995058 w 11510041"/>
              <a:gd name="connsiteY4" fmla="*/ 4228062 h 5014028"/>
              <a:gd name="connsiteX5" fmla="*/ 4823858 w 11510041"/>
              <a:gd name="connsiteY5" fmla="*/ 4528209 h 5014028"/>
              <a:gd name="connsiteX6" fmla="*/ 6443254 w 11510041"/>
              <a:gd name="connsiteY6" fmla="*/ 4919098 h 5014028"/>
              <a:gd name="connsiteX7" fmla="*/ 6401373 w 11510041"/>
              <a:gd name="connsiteY7" fmla="*/ 3250841 h 5014028"/>
              <a:gd name="connsiteX8" fmla="*/ 7860225 w 11510041"/>
              <a:gd name="connsiteY8" fmla="*/ 1156795 h 5014028"/>
              <a:gd name="connsiteX9" fmla="*/ 9772787 w 11510041"/>
              <a:gd name="connsiteY9" fmla="*/ 12050 h 5014028"/>
              <a:gd name="connsiteX10" fmla="*/ 11378222 w 11510041"/>
              <a:gd name="connsiteY10" fmla="*/ 1840850 h 5014028"/>
              <a:gd name="connsiteX11" fmla="*/ 11057135 w 11510041"/>
              <a:gd name="connsiteY11" fmla="*/ 4577070 h 5014028"/>
              <a:gd name="connsiteX12" fmla="*/ 8209233 w 11510041"/>
              <a:gd name="connsiteY12" fmla="*/ 4772514 h 5014028"/>
              <a:gd name="connsiteX13" fmla="*/ 6799242 w 11510041"/>
              <a:gd name="connsiteY13" fmla="*/ 2399263 h 5014028"/>
              <a:gd name="connsiteX14" fmla="*/ 6387412 w 11510041"/>
              <a:gd name="connsiteY14" fmla="*/ 486700 h 5014028"/>
              <a:gd name="connsiteX15" fmla="*/ 2632091 w 11510041"/>
              <a:gd name="connsiteY15" fmla="*/ 1324319 h 5014028"/>
              <a:gd name="connsiteX0" fmla="*/ 2632091 w 11510041"/>
              <a:gd name="connsiteY0" fmla="*/ 1324319 h 5014028"/>
              <a:gd name="connsiteX1" fmla="*/ 251859 w 11510041"/>
              <a:gd name="connsiteY1" fmla="*/ 1449962 h 5014028"/>
              <a:gd name="connsiteX2" fmla="*/ 258839 w 11510041"/>
              <a:gd name="connsiteY2" fmla="*/ 3823214 h 5014028"/>
              <a:gd name="connsiteX3" fmla="*/ 1927095 w 11510041"/>
              <a:gd name="connsiteY3" fmla="*/ 5009840 h 5014028"/>
              <a:gd name="connsiteX4" fmla="*/ 2995058 w 11510041"/>
              <a:gd name="connsiteY4" fmla="*/ 4228062 h 5014028"/>
              <a:gd name="connsiteX5" fmla="*/ 4823858 w 11510041"/>
              <a:gd name="connsiteY5" fmla="*/ 4528209 h 5014028"/>
              <a:gd name="connsiteX6" fmla="*/ 6443254 w 11510041"/>
              <a:gd name="connsiteY6" fmla="*/ 4919098 h 5014028"/>
              <a:gd name="connsiteX7" fmla="*/ 6401373 w 11510041"/>
              <a:gd name="connsiteY7" fmla="*/ 3250841 h 5014028"/>
              <a:gd name="connsiteX8" fmla="*/ 7860225 w 11510041"/>
              <a:gd name="connsiteY8" fmla="*/ 1156795 h 5014028"/>
              <a:gd name="connsiteX9" fmla="*/ 9772787 w 11510041"/>
              <a:gd name="connsiteY9" fmla="*/ 12050 h 5014028"/>
              <a:gd name="connsiteX10" fmla="*/ 11378222 w 11510041"/>
              <a:gd name="connsiteY10" fmla="*/ 1840850 h 5014028"/>
              <a:gd name="connsiteX11" fmla="*/ 11057135 w 11510041"/>
              <a:gd name="connsiteY11" fmla="*/ 4577070 h 5014028"/>
              <a:gd name="connsiteX12" fmla="*/ 8209233 w 11510041"/>
              <a:gd name="connsiteY12" fmla="*/ 4772514 h 5014028"/>
              <a:gd name="connsiteX13" fmla="*/ 6499095 w 11510041"/>
              <a:gd name="connsiteY13" fmla="*/ 2643568 h 5014028"/>
              <a:gd name="connsiteX14" fmla="*/ 6387412 w 11510041"/>
              <a:gd name="connsiteY14" fmla="*/ 486700 h 5014028"/>
              <a:gd name="connsiteX15" fmla="*/ 2632091 w 11510041"/>
              <a:gd name="connsiteY15" fmla="*/ 1324319 h 5014028"/>
              <a:gd name="connsiteX0" fmla="*/ 2632091 w 11497882"/>
              <a:gd name="connsiteY0" fmla="*/ 1324319 h 5014028"/>
              <a:gd name="connsiteX1" fmla="*/ 251859 w 11497882"/>
              <a:gd name="connsiteY1" fmla="*/ 1449962 h 5014028"/>
              <a:gd name="connsiteX2" fmla="*/ 258839 w 11497882"/>
              <a:gd name="connsiteY2" fmla="*/ 3823214 h 5014028"/>
              <a:gd name="connsiteX3" fmla="*/ 1927095 w 11497882"/>
              <a:gd name="connsiteY3" fmla="*/ 5009840 h 5014028"/>
              <a:gd name="connsiteX4" fmla="*/ 2995058 w 11497882"/>
              <a:gd name="connsiteY4" fmla="*/ 4228062 h 5014028"/>
              <a:gd name="connsiteX5" fmla="*/ 4823858 w 11497882"/>
              <a:gd name="connsiteY5" fmla="*/ 4528209 h 5014028"/>
              <a:gd name="connsiteX6" fmla="*/ 6443254 w 11497882"/>
              <a:gd name="connsiteY6" fmla="*/ 4919098 h 5014028"/>
              <a:gd name="connsiteX7" fmla="*/ 6401373 w 11497882"/>
              <a:gd name="connsiteY7" fmla="*/ 3250841 h 5014028"/>
              <a:gd name="connsiteX8" fmla="*/ 7860225 w 11497882"/>
              <a:gd name="connsiteY8" fmla="*/ 1156795 h 5014028"/>
              <a:gd name="connsiteX9" fmla="*/ 9772787 w 11497882"/>
              <a:gd name="connsiteY9" fmla="*/ 12050 h 5014028"/>
              <a:gd name="connsiteX10" fmla="*/ 11378222 w 11497882"/>
              <a:gd name="connsiteY10" fmla="*/ 1840850 h 5014028"/>
              <a:gd name="connsiteX11" fmla="*/ 11057135 w 11497882"/>
              <a:gd name="connsiteY11" fmla="*/ 4577070 h 5014028"/>
              <a:gd name="connsiteX12" fmla="*/ 8488439 w 11497882"/>
              <a:gd name="connsiteY12" fmla="*/ 4165241 h 5014028"/>
              <a:gd name="connsiteX13" fmla="*/ 6499095 w 11497882"/>
              <a:gd name="connsiteY13" fmla="*/ 2643568 h 5014028"/>
              <a:gd name="connsiteX14" fmla="*/ 6387412 w 11497882"/>
              <a:gd name="connsiteY14" fmla="*/ 486700 h 5014028"/>
              <a:gd name="connsiteX15" fmla="*/ 2632091 w 11497882"/>
              <a:gd name="connsiteY15" fmla="*/ 1324319 h 5014028"/>
              <a:gd name="connsiteX0" fmla="*/ 2632091 w 11497882"/>
              <a:gd name="connsiteY0" fmla="*/ 1324319 h 5014028"/>
              <a:gd name="connsiteX1" fmla="*/ 251859 w 11497882"/>
              <a:gd name="connsiteY1" fmla="*/ 1449962 h 5014028"/>
              <a:gd name="connsiteX2" fmla="*/ 258839 w 11497882"/>
              <a:gd name="connsiteY2" fmla="*/ 3823214 h 5014028"/>
              <a:gd name="connsiteX3" fmla="*/ 1927095 w 11497882"/>
              <a:gd name="connsiteY3" fmla="*/ 5009840 h 5014028"/>
              <a:gd name="connsiteX4" fmla="*/ 2995058 w 11497882"/>
              <a:gd name="connsiteY4" fmla="*/ 4228062 h 5014028"/>
              <a:gd name="connsiteX5" fmla="*/ 4823858 w 11497882"/>
              <a:gd name="connsiteY5" fmla="*/ 4528209 h 5014028"/>
              <a:gd name="connsiteX6" fmla="*/ 6443254 w 11497882"/>
              <a:gd name="connsiteY6" fmla="*/ 4919098 h 5014028"/>
              <a:gd name="connsiteX7" fmla="*/ 6401373 w 11497882"/>
              <a:gd name="connsiteY7" fmla="*/ 3250841 h 5014028"/>
              <a:gd name="connsiteX8" fmla="*/ 7860225 w 11497882"/>
              <a:gd name="connsiteY8" fmla="*/ 1156795 h 5014028"/>
              <a:gd name="connsiteX9" fmla="*/ 9772787 w 11497882"/>
              <a:gd name="connsiteY9" fmla="*/ 12050 h 5014028"/>
              <a:gd name="connsiteX10" fmla="*/ 11378222 w 11497882"/>
              <a:gd name="connsiteY10" fmla="*/ 1840850 h 5014028"/>
              <a:gd name="connsiteX11" fmla="*/ 11057135 w 11497882"/>
              <a:gd name="connsiteY11" fmla="*/ 4577070 h 5014028"/>
              <a:gd name="connsiteX12" fmla="*/ 8488439 w 11497882"/>
              <a:gd name="connsiteY12" fmla="*/ 4165241 h 5014028"/>
              <a:gd name="connsiteX13" fmla="*/ 6499095 w 11497882"/>
              <a:gd name="connsiteY13" fmla="*/ 2643568 h 5014028"/>
              <a:gd name="connsiteX14" fmla="*/ 6387412 w 11497882"/>
              <a:gd name="connsiteY14" fmla="*/ 486700 h 5014028"/>
              <a:gd name="connsiteX15" fmla="*/ 2632091 w 11497882"/>
              <a:gd name="connsiteY15" fmla="*/ 1324319 h 5014028"/>
              <a:gd name="connsiteX0" fmla="*/ 2632091 w 11443254"/>
              <a:gd name="connsiteY0" fmla="*/ 1687767 h 5377476"/>
              <a:gd name="connsiteX1" fmla="*/ 251859 w 11443254"/>
              <a:gd name="connsiteY1" fmla="*/ 1813410 h 5377476"/>
              <a:gd name="connsiteX2" fmla="*/ 258839 w 11443254"/>
              <a:gd name="connsiteY2" fmla="*/ 4186662 h 5377476"/>
              <a:gd name="connsiteX3" fmla="*/ 1927095 w 11443254"/>
              <a:gd name="connsiteY3" fmla="*/ 5373288 h 5377476"/>
              <a:gd name="connsiteX4" fmla="*/ 2995058 w 11443254"/>
              <a:gd name="connsiteY4" fmla="*/ 4591510 h 5377476"/>
              <a:gd name="connsiteX5" fmla="*/ 4823858 w 11443254"/>
              <a:gd name="connsiteY5" fmla="*/ 4891657 h 5377476"/>
              <a:gd name="connsiteX6" fmla="*/ 6443254 w 11443254"/>
              <a:gd name="connsiteY6" fmla="*/ 5282546 h 5377476"/>
              <a:gd name="connsiteX7" fmla="*/ 6401373 w 11443254"/>
              <a:gd name="connsiteY7" fmla="*/ 3614289 h 5377476"/>
              <a:gd name="connsiteX8" fmla="*/ 7860225 w 11443254"/>
              <a:gd name="connsiteY8" fmla="*/ 1520243 h 5377476"/>
              <a:gd name="connsiteX9" fmla="*/ 9772787 w 11443254"/>
              <a:gd name="connsiteY9" fmla="*/ 375498 h 5377476"/>
              <a:gd name="connsiteX10" fmla="*/ 10516006 w 11443254"/>
              <a:gd name="connsiteY10" fmla="*/ 124213 h 5377476"/>
              <a:gd name="connsiteX11" fmla="*/ 11378222 w 11443254"/>
              <a:gd name="connsiteY11" fmla="*/ 2204298 h 5377476"/>
              <a:gd name="connsiteX12" fmla="*/ 11057135 w 11443254"/>
              <a:gd name="connsiteY12" fmla="*/ 4940518 h 5377476"/>
              <a:gd name="connsiteX13" fmla="*/ 8488439 w 11443254"/>
              <a:gd name="connsiteY13" fmla="*/ 4528689 h 5377476"/>
              <a:gd name="connsiteX14" fmla="*/ 6499095 w 11443254"/>
              <a:gd name="connsiteY14" fmla="*/ 3007016 h 5377476"/>
              <a:gd name="connsiteX15" fmla="*/ 6387412 w 11443254"/>
              <a:gd name="connsiteY15" fmla="*/ 850148 h 5377476"/>
              <a:gd name="connsiteX16" fmla="*/ 2632091 w 11443254"/>
              <a:gd name="connsiteY16" fmla="*/ 1687767 h 5377476"/>
              <a:gd name="connsiteX0" fmla="*/ 2632091 w 11443254"/>
              <a:gd name="connsiteY0" fmla="*/ 1672067 h 5361776"/>
              <a:gd name="connsiteX1" fmla="*/ 251859 w 11443254"/>
              <a:gd name="connsiteY1" fmla="*/ 1797710 h 5361776"/>
              <a:gd name="connsiteX2" fmla="*/ 258839 w 11443254"/>
              <a:gd name="connsiteY2" fmla="*/ 4170962 h 5361776"/>
              <a:gd name="connsiteX3" fmla="*/ 1927095 w 11443254"/>
              <a:gd name="connsiteY3" fmla="*/ 5357588 h 5361776"/>
              <a:gd name="connsiteX4" fmla="*/ 2995058 w 11443254"/>
              <a:gd name="connsiteY4" fmla="*/ 4575810 h 5361776"/>
              <a:gd name="connsiteX5" fmla="*/ 4823858 w 11443254"/>
              <a:gd name="connsiteY5" fmla="*/ 4875957 h 5361776"/>
              <a:gd name="connsiteX6" fmla="*/ 6443254 w 11443254"/>
              <a:gd name="connsiteY6" fmla="*/ 5266846 h 5361776"/>
              <a:gd name="connsiteX7" fmla="*/ 6401373 w 11443254"/>
              <a:gd name="connsiteY7" fmla="*/ 3598589 h 5361776"/>
              <a:gd name="connsiteX8" fmla="*/ 7448396 w 11443254"/>
              <a:gd name="connsiteY8" fmla="*/ 925191 h 5361776"/>
              <a:gd name="connsiteX9" fmla="*/ 9772787 w 11443254"/>
              <a:gd name="connsiteY9" fmla="*/ 359798 h 5361776"/>
              <a:gd name="connsiteX10" fmla="*/ 10516006 w 11443254"/>
              <a:gd name="connsiteY10" fmla="*/ 108513 h 5361776"/>
              <a:gd name="connsiteX11" fmla="*/ 11378222 w 11443254"/>
              <a:gd name="connsiteY11" fmla="*/ 2188598 h 5361776"/>
              <a:gd name="connsiteX12" fmla="*/ 11057135 w 11443254"/>
              <a:gd name="connsiteY12" fmla="*/ 4924818 h 5361776"/>
              <a:gd name="connsiteX13" fmla="*/ 8488439 w 11443254"/>
              <a:gd name="connsiteY13" fmla="*/ 4512989 h 5361776"/>
              <a:gd name="connsiteX14" fmla="*/ 6499095 w 11443254"/>
              <a:gd name="connsiteY14" fmla="*/ 2991316 h 5361776"/>
              <a:gd name="connsiteX15" fmla="*/ 6387412 w 11443254"/>
              <a:gd name="connsiteY15" fmla="*/ 834448 h 5361776"/>
              <a:gd name="connsiteX16" fmla="*/ 2632091 w 11443254"/>
              <a:gd name="connsiteY16" fmla="*/ 1672067 h 5361776"/>
              <a:gd name="connsiteX0" fmla="*/ 2632091 w 11443254"/>
              <a:gd name="connsiteY0" fmla="*/ 1638055 h 5327764"/>
              <a:gd name="connsiteX1" fmla="*/ 251859 w 11443254"/>
              <a:gd name="connsiteY1" fmla="*/ 1763698 h 5327764"/>
              <a:gd name="connsiteX2" fmla="*/ 258839 w 11443254"/>
              <a:gd name="connsiteY2" fmla="*/ 4136950 h 5327764"/>
              <a:gd name="connsiteX3" fmla="*/ 1927095 w 11443254"/>
              <a:gd name="connsiteY3" fmla="*/ 5323576 h 5327764"/>
              <a:gd name="connsiteX4" fmla="*/ 2995058 w 11443254"/>
              <a:gd name="connsiteY4" fmla="*/ 4541798 h 5327764"/>
              <a:gd name="connsiteX5" fmla="*/ 4823858 w 11443254"/>
              <a:gd name="connsiteY5" fmla="*/ 4841945 h 5327764"/>
              <a:gd name="connsiteX6" fmla="*/ 6443254 w 11443254"/>
              <a:gd name="connsiteY6" fmla="*/ 5232834 h 5327764"/>
              <a:gd name="connsiteX7" fmla="*/ 6401373 w 11443254"/>
              <a:gd name="connsiteY7" fmla="*/ 3564577 h 5327764"/>
              <a:gd name="connsiteX8" fmla="*/ 7448396 w 11443254"/>
              <a:gd name="connsiteY8" fmla="*/ 891179 h 5327764"/>
              <a:gd name="connsiteX9" fmla="*/ 8837447 w 11443254"/>
              <a:gd name="connsiteY9" fmla="*/ 625933 h 5327764"/>
              <a:gd name="connsiteX10" fmla="*/ 10516006 w 11443254"/>
              <a:gd name="connsiteY10" fmla="*/ 74501 h 5327764"/>
              <a:gd name="connsiteX11" fmla="*/ 11378222 w 11443254"/>
              <a:gd name="connsiteY11" fmla="*/ 2154586 h 5327764"/>
              <a:gd name="connsiteX12" fmla="*/ 11057135 w 11443254"/>
              <a:gd name="connsiteY12" fmla="*/ 4890806 h 5327764"/>
              <a:gd name="connsiteX13" fmla="*/ 8488439 w 11443254"/>
              <a:gd name="connsiteY13" fmla="*/ 4478977 h 5327764"/>
              <a:gd name="connsiteX14" fmla="*/ 6499095 w 11443254"/>
              <a:gd name="connsiteY14" fmla="*/ 2957304 h 5327764"/>
              <a:gd name="connsiteX15" fmla="*/ 6387412 w 11443254"/>
              <a:gd name="connsiteY15" fmla="*/ 800436 h 5327764"/>
              <a:gd name="connsiteX16" fmla="*/ 2632091 w 11443254"/>
              <a:gd name="connsiteY16" fmla="*/ 1638055 h 5327764"/>
              <a:gd name="connsiteX0" fmla="*/ 2632091 w 11396654"/>
              <a:gd name="connsiteY0" fmla="*/ 1334574 h 5024283"/>
              <a:gd name="connsiteX1" fmla="*/ 251859 w 11396654"/>
              <a:gd name="connsiteY1" fmla="*/ 1460217 h 5024283"/>
              <a:gd name="connsiteX2" fmla="*/ 258839 w 11396654"/>
              <a:gd name="connsiteY2" fmla="*/ 3833469 h 5024283"/>
              <a:gd name="connsiteX3" fmla="*/ 1927095 w 11396654"/>
              <a:gd name="connsiteY3" fmla="*/ 5020095 h 5024283"/>
              <a:gd name="connsiteX4" fmla="*/ 2995058 w 11396654"/>
              <a:gd name="connsiteY4" fmla="*/ 4238317 h 5024283"/>
              <a:gd name="connsiteX5" fmla="*/ 4823858 w 11396654"/>
              <a:gd name="connsiteY5" fmla="*/ 4538464 h 5024283"/>
              <a:gd name="connsiteX6" fmla="*/ 6443254 w 11396654"/>
              <a:gd name="connsiteY6" fmla="*/ 4929353 h 5024283"/>
              <a:gd name="connsiteX7" fmla="*/ 6401373 w 11396654"/>
              <a:gd name="connsiteY7" fmla="*/ 3261096 h 5024283"/>
              <a:gd name="connsiteX8" fmla="*/ 7448396 w 11396654"/>
              <a:gd name="connsiteY8" fmla="*/ 587698 h 5024283"/>
              <a:gd name="connsiteX9" fmla="*/ 8837447 w 11396654"/>
              <a:gd name="connsiteY9" fmla="*/ 322452 h 5024283"/>
              <a:gd name="connsiteX10" fmla="*/ 11158180 w 11396654"/>
              <a:gd name="connsiteY10" fmla="*/ 106068 h 5024283"/>
              <a:gd name="connsiteX11" fmla="*/ 11378222 w 11396654"/>
              <a:gd name="connsiteY11" fmla="*/ 1851105 h 5024283"/>
              <a:gd name="connsiteX12" fmla="*/ 11057135 w 11396654"/>
              <a:gd name="connsiteY12" fmla="*/ 4587325 h 5024283"/>
              <a:gd name="connsiteX13" fmla="*/ 8488439 w 11396654"/>
              <a:gd name="connsiteY13" fmla="*/ 4175496 h 5024283"/>
              <a:gd name="connsiteX14" fmla="*/ 6499095 w 11396654"/>
              <a:gd name="connsiteY14" fmla="*/ 2653823 h 5024283"/>
              <a:gd name="connsiteX15" fmla="*/ 6387412 w 11396654"/>
              <a:gd name="connsiteY15" fmla="*/ 496955 h 5024283"/>
              <a:gd name="connsiteX16" fmla="*/ 2632091 w 11396654"/>
              <a:gd name="connsiteY16" fmla="*/ 1334574 h 5024283"/>
              <a:gd name="connsiteX0" fmla="*/ 2632091 w 11396654"/>
              <a:gd name="connsiteY0" fmla="*/ 1334574 h 5024283"/>
              <a:gd name="connsiteX1" fmla="*/ 251859 w 11396654"/>
              <a:gd name="connsiteY1" fmla="*/ 1460217 h 5024283"/>
              <a:gd name="connsiteX2" fmla="*/ 258839 w 11396654"/>
              <a:gd name="connsiteY2" fmla="*/ 3833469 h 5024283"/>
              <a:gd name="connsiteX3" fmla="*/ 1927095 w 11396654"/>
              <a:gd name="connsiteY3" fmla="*/ 5020095 h 5024283"/>
              <a:gd name="connsiteX4" fmla="*/ 2995058 w 11396654"/>
              <a:gd name="connsiteY4" fmla="*/ 4238317 h 5024283"/>
              <a:gd name="connsiteX5" fmla="*/ 4823858 w 11396654"/>
              <a:gd name="connsiteY5" fmla="*/ 4538464 h 5024283"/>
              <a:gd name="connsiteX6" fmla="*/ 6443254 w 11396654"/>
              <a:gd name="connsiteY6" fmla="*/ 4929353 h 5024283"/>
              <a:gd name="connsiteX7" fmla="*/ 6401373 w 11396654"/>
              <a:gd name="connsiteY7" fmla="*/ 3261096 h 5024283"/>
              <a:gd name="connsiteX8" fmla="*/ 7448396 w 11396654"/>
              <a:gd name="connsiteY8" fmla="*/ 587698 h 5024283"/>
              <a:gd name="connsiteX9" fmla="*/ 8837447 w 11396654"/>
              <a:gd name="connsiteY9" fmla="*/ 322452 h 5024283"/>
              <a:gd name="connsiteX10" fmla="*/ 11158180 w 11396654"/>
              <a:gd name="connsiteY10" fmla="*/ 106068 h 5024283"/>
              <a:gd name="connsiteX11" fmla="*/ 11378222 w 11396654"/>
              <a:gd name="connsiteY11" fmla="*/ 1851105 h 5024283"/>
              <a:gd name="connsiteX12" fmla="*/ 11057135 w 11396654"/>
              <a:gd name="connsiteY12" fmla="*/ 4587325 h 5024283"/>
              <a:gd name="connsiteX13" fmla="*/ 8488439 w 11396654"/>
              <a:gd name="connsiteY13" fmla="*/ 4175496 h 5024283"/>
              <a:gd name="connsiteX14" fmla="*/ 7367957 w 11396654"/>
              <a:gd name="connsiteY14" fmla="*/ 3833469 h 5024283"/>
              <a:gd name="connsiteX15" fmla="*/ 6499095 w 11396654"/>
              <a:gd name="connsiteY15" fmla="*/ 2653823 h 5024283"/>
              <a:gd name="connsiteX16" fmla="*/ 6387412 w 11396654"/>
              <a:gd name="connsiteY16" fmla="*/ 496955 h 5024283"/>
              <a:gd name="connsiteX17" fmla="*/ 2632091 w 11396654"/>
              <a:gd name="connsiteY17" fmla="*/ 1334574 h 502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396654" h="5024283">
                <a:moveTo>
                  <a:pt x="2632091" y="1334574"/>
                </a:moveTo>
                <a:cubicBezTo>
                  <a:pt x="1609499" y="1495118"/>
                  <a:pt x="647401" y="1043735"/>
                  <a:pt x="251859" y="1460217"/>
                </a:cubicBezTo>
                <a:cubicBezTo>
                  <a:pt x="-143683" y="1876699"/>
                  <a:pt x="-20367" y="3240156"/>
                  <a:pt x="258839" y="3833469"/>
                </a:cubicBezTo>
                <a:cubicBezTo>
                  <a:pt x="538045" y="4426782"/>
                  <a:pt x="1471059" y="4952620"/>
                  <a:pt x="1927095" y="5020095"/>
                </a:cubicBezTo>
                <a:cubicBezTo>
                  <a:pt x="2383132" y="5087570"/>
                  <a:pt x="2512264" y="4318589"/>
                  <a:pt x="2995058" y="4238317"/>
                </a:cubicBezTo>
                <a:cubicBezTo>
                  <a:pt x="3477852" y="4158045"/>
                  <a:pt x="4249159" y="4423291"/>
                  <a:pt x="4823858" y="4538464"/>
                </a:cubicBezTo>
                <a:cubicBezTo>
                  <a:pt x="5398557" y="4653637"/>
                  <a:pt x="6180335" y="5142248"/>
                  <a:pt x="6443254" y="4929353"/>
                </a:cubicBezTo>
                <a:cubicBezTo>
                  <a:pt x="6706173" y="4716458"/>
                  <a:pt x="6233849" y="3984705"/>
                  <a:pt x="6401373" y="3261096"/>
                </a:cubicBezTo>
                <a:cubicBezTo>
                  <a:pt x="6568897" y="2537487"/>
                  <a:pt x="7042384" y="1077472"/>
                  <a:pt x="7448396" y="587698"/>
                </a:cubicBezTo>
                <a:cubicBezTo>
                  <a:pt x="7854408" y="97924"/>
                  <a:pt x="8219150" y="402724"/>
                  <a:pt x="8837447" y="322452"/>
                </a:cubicBezTo>
                <a:cubicBezTo>
                  <a:pt x="9455744" y="242180"/>
                  <a:pt x="10890608" y="-198732"/>
                  <a:pt x="11158180" y="106068"/>
                </a:cubicBezTo>
                <a:cubicBezTo>
                  <a:pt x="11425752" y="410868"/>
                  <a:pt x="11395063" y="1104229"/>
                  <a:pt x="11378222" y="1851105"/>
                </a:cubicBezTo>
                <a:cubicBezTo>
                  <a:pt x="11361381" y="2597981"/>
                  <a:pt x="11538765" y="4199927"/>
                  <a:pt x="11057135" y="4587325"/>
                </a:cubicBezTo>
                <a:cubicBezTo>
                  <a:pt x="10575505" y="4974723"/>
                  <a:pt x="9103302" y="4301139"/>
                  <a:pt x="8488439" y="4175496"/>
                </a:cubicBezTo>
                <a:cubicBezTo>
                  <a:pt x="7873576" y="4049853"/>
                  <a:pt x="7699514" y="4087081"/>
                  <a:pt x="7367957" y="3833469"/>
                </a:cubicBezTo>
                <a:cubicBezTo>
                  <a:pt x="7036400" y="3579857"/>
                  <a:pt x="6690440" y="3140107"/>
                  <a:pt x="6499095" y="2653823"/>
                </a:cubicBezTo>
                <a:cubicBezTo>
                  <a:pt x="6307750" y="2167539"/>
                  <a:pt x="7031913" y="716830"/>
                  <a:pt x="6387412" y="496955"/>
                </a:cubicBezTo>
                <a:cubicBezTo>
                  <a:pt x="5742911" y="277080"/>
                  <a:pt x="3654683" y="1174030"/>
                  <a:pt x="2632091" y="1334574"/>
                </a:cubicBezTo>
                <a:close/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226C173-6815-027D-DF32-B27904B20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4265">
            <a:off x="1592260" y="5789031"/>
            <a:ext cx="1473380" cy="1804107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009C95E2-BE9E-BE5E-7DF4-DADC6E62E7B4}"/>
              </a:ext>
            </a:extLst>
          </p:cNvPr>
          <p:cNvSpPr/>
          <p:nvPr/>
        </p:nvSpPr>
        <p:spPr>
          <a:xfrm flipH="1">
            <a:off x="9595424" y="3317606"/>
            <a:ext cx="1745038" cy="1656040"/>
          </a:xfrm>
          <a:prstGeom prst="ellipse">
            <a:avLst/>
          </a:prstGeom>
          <a:solidFill>
            <a:srgbClr val="F3F2EE"/>
          </a:solidFill>
          <a:ln>
            <a:solidFill>
              <a:srgbClr val="F3F2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</a:rPr>
              <a:t>FREEMAN</a:t>
            </a:r>
            <a:endParaRPr lang="ru-RU" sz="20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A8832C-E235-C906-6B78-20E240056579}"/>
              </a:ext>
            </a:extLst>
          </p:cNvPr>
          <p:cNvSpPr txBox="1"/>
          <p:nvPr/>
        </p:nvSpPr>
        <p:spPr>
          <a:xfrm rot="21287213">
            <a:off x="234748" y="1101106"/>
            <a:ext cx="3952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 Севастополе конкурентов – </a:t>
            </a:r>
            <a:r>
              <a:rPr lang="ru-RU" b="1" dirty="0">
                <a:solidFill>
                  <a:srgbClr val="00B050"/>
                </a:solidFill>
              </a:rPr>
              <a:t>нет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28789D-22A3-ADCD-F163-3C9B688E1FA5}"/>
              </a:ext>
            </a:extLst>
          </p:cNvPr>
          <p:cNvSpPr/>
          <p:nvPr/>
        </p:nvSpPr>
        <p:spPr>
          <a:xfrm>
            <a:off x="9888995" y="6248755"/>
            <a:ext cx="2147859" cy="48501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/>
                </a:solidFill>
                <a:latin typeface="Arial Black" panose="020B0A04020102020204" pitchFamily="34" charset="0"/>
              </a:rPr>
              <a:t>Tube&amp;Food</a:t>
            </a:r>
            <a:endParaRPr lang="ru-RU" sz="24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Рисунок 17" descr="Изображение выглядит как рисунок, Детское искусство, зарисовк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15564A0-3E4B-B55B-126F-6F1410274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3914">
            <a:off x="8054959" y="-1112488"/>
            <a:ext cx="2385155" cy="198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62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E2AC0-ADAF-696D-ECB2-9F6698B5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70382">
            <a:off x="283130" y="552100"/>
            <a:ext cx="3657895" cy="1772959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tx1"/>
                </a:solidFill>
                <a:highlight>
                  <a:srgbClr val="00B050"/>
                </a:highlight>
                <a:latin typeface="Arial Black" panose="020B0A04020102020204" pitchFamily="34" charset="0"/>
              </a:rPr>
              <a:t>Бизнес -модель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CE9672B-5627-A570-6FAC-CF32BDF332EF}"/>
              </a:ext>
            </a:extLst>
          </p:cNvPr>
          <p:cNvGrpSpPr/>
          <p:nvPr/>
        </p:nvGrpSpPr>
        <p:grpSpPr>
          <a:xfrm>
            <a:off x="1197678" y="2863026"/>
            <a:ext cx="9796644" cy="1131947"/>
            <a:chOff x="703832" y="2218526"/>
            <a:chExt cx="9796644" cy="1131947"/>
          </a:xfrm>
        </p:grpSpPr>
        <p:pic>
          <p:nvPicPr>
            <p:cNvPr id="6" name="Рисунок 5" descr="Меню со сплошной заливкой">
              <a:extLst>
                <a:ext uri="{FF2B5EF4-FFF2-40B4-BE49-F238E27FC236}">
                  <a16:creationId xmlns:a16="http://schemas.microsoft.com/office/drawing/2014/main" id="{6224B796-2E91-6AC2-23DF-8BF93E5B8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832" y="2322645"/>
              <a:ext cx="914400" cy="914400"/>
            </a:xfrm>
            <a:prstGeom prst="rect">
              <a:avLst/>
            </a:prstGeom>
          </p:spPr>
        </p:pic>
        <p:pic>
          <p:nvPicPr>
            <p:cNvPr id="8" name="Рисунок 7" descr="Бакалея сумка со сплошной заливкой">
              <a:extLst>
                <a:ext uri="{FF2B5EF4-FFF2-40B4-BE49-F238E27FC236}">
                  <a16:creationId xmlns:a16="http://schemas.microsoft.com/office/drawing/2014/main" id="{94C8E1A0-D161-1D61-C978-99846AE28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48724" y="2322645"/>
              <a:ext cx="914400" cy="914400"/>
            </a:xfrm>
            <a:prstGeom prst="rect">
              <a:avLst/>
            </a:prstGeom>
          </p:spPr>
        </p:pic>
        <p:pic>
          <p:nvPicPr>
            <p:cNvPr id="10" name="Рисунок 9" descr="Венчик со сплошной заливкой">
              <a:extLst>
                <a:ext uri="{FF2B5EF4-FFF2-40B4-BE49-F238E27FC236}">
                  <a16:creationId xmlns:a16="http://schemas.microsoft.com/office/drawing/2014/main" id="{D9D393DC-D2AA-5377-A07D-EB2F9A56A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93616" y="2317410"/>
              <a:ext cx="914400" cy="914400"/>
            </a:xfrm>
            <a:prstGeom prst="rect">
              <a:avLst/>
            </a:prstGeom>
          </p:spPr>
        </p:pic>
        <p:pic>
          <p:nvPicPr>
            <p:cNvPr id="12" name="Рисунок 11" descr="Доставка еды контур">
              <a:extLst>
                <a:ext uri="{FF2B5EF4-FFF2-40B4-BE49-F238E27FC236}">
                  <a16:creationId xmlns:a16="http://schemas.microsoft.com/office/drawing/2014/main" id="{45D938F1-EC11-3854-7CC3-F5E0B0756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38508" y="2218526"/>
              <a:ext cx="1131947" cy="1131947"/>
            </a:xfrm>
            <a:prstGeom prst="rect">
              <a:avLst/>
            </a:prstGeom>
          </p:spPr>
        </p:pic>
        <p:pic>
          <p:nvPicPr>
            <p:cNvPr id="14" name="Рисунок 13" descr="Мегафон со сплошной заливкой">
              <a:extLst>
                <a:ext uri="{FF2B5EF4-FFF2-40B4-BE49-F238E27FC236}">
                  <a16:creationId xmlns:a16="http://schemas.microsoft.com/office/drawing/2014/main" id="{8A34E048-DD56-A293-AE50-3D09BDAD6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00947" y="2327299"/>
              <a:ext cx="914400" cy="914400"/>
            </a:xfrm>
            <a:prstGeom prst="rect">
              <a:avLst/>
            </a:prstGeom>
          </p:spPr>
        </p:pic>
        <p:pic>
          <p:nvPicPr>
            <p:cNvPr id="16" name="Рисунок 15" descr="Целевая аудитория контур">
              <a:extLst>
                <a:ext uri="{FF2B5EF4-FFF2-40B4-BE49-F238E27FC236}">
                  <a16:creationId xmlns:a16="http://schemas.microsoft.com/office/drawing/2014/main" id="{03352850-A6AC-593D-FEFA-E88863CF1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145839" y="2317410"/>
              <a:ext cx="914400" cy="914400"/>
            </a:xfrm>
            <a:prstGeom prst="rect">
              <a:avLst/>
            </a:prstGeom>
          </p:spPr>
        </p:pic>
        <p:pic>
          <p:nvPicPr>
            <p:cNvPr id="18" name="Рисунок 17" descr="Центр обработки вызовов контур">
              <a:extLst>
                <a:ext uri="{FF2B5EF4-FFF2-40B4-BE49-F238E27FC236}">
                  <a16:creationId xmlns:a16="http://schemas.microsoft.com/office/drawing/2014/main" id="{F9550155-415F-B4A9-23EB-8328787E1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586076" y="2327299"/>
              <a:ext cx="914400" cy="914400"/>
            </a:xfrm>
            <a:prstGeom prst="rect">
              <a:avLst/>
            </a:prstGeom>
          </p:spPr>
        </p:pic>
      </p:grp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00C53F98-BFD7-38C0-9046-51DCEF31E3E4}"/>
              </a:ext>
            </a:extLst>
          </p:cNvPr>
          <p:cNvSpPr/>
          <p:nvPr/>
        </p:nvSpPr>
        <p:spPr>
          <a:xfrm>
            <a:off x="1772958" y="2639572"/>
            <a:ext cx="1256428" cy="251330"/>
          </a:xfrm>
          <a:custGeom>
            <a:avLst/>
            <a:gdLst>
              <a:gd name="connsiteX0" fmla="*/ 0 w 1256428"/>
              <a:gd name="connsiteY0" fmla="*/ 251330 h 251330"/>
              <a:gd name="connsiteX1" fmla="*/ 649155 w 1256428"/>
              <a:gd name="connsiteY1" fmla="*/ 45 h 251330"/>
              <a:gd name="connsiteX2" fmla="*/ 1256428 w 1256428"/>
              <a:gd name="connsiteY2" fmla="*/ 230390 h 25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6428" h="251330">
                <a:moveTo>
                  <a:pt x="0" y="251330"/>
                </a:moveTo>
                <a:cubicBezTo>
                  <a:pt x="219875" y="127432"/>
                  <a:pt x="439750" y="3535"/>
                  <a:pt x="649155" y="45"/>
                </a:cubicBezTo>
                <a:cubicBezTo>
                  <a:pt x="858560" y="-3445"/>
                  <a:pt x="1165686" y="193162"/>
                  <a:pt x="1256428" y="23039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5A319F5-700E-7CCA-865A-CDBA13E448AD}"/>
              </a:ext>
            </a:extLst>
          </p:cNvPr>
          <p:cNvGrpSpPr/>
          <p:nvPr/>
        </p:nvGrpSpPr>
        <p:grpSpPr>
          <a:xfrm>
            <a:off x="1772959" y="2639572"/>
            <a:ext cx="1391008" cy="345562"/>
            <a:chOff x="1772959" y="2639572"/>
            <a:chExt cx="1391008" cy="345562"/>
          </a:xfrm>
        </p:grpSpPr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EACFE610-BAD7-528D-B6DC-F2A71E7FB9A0}"/>
                </a:ext>
              </a:extLst>
            </p:cNvPr>
            <p:cNvSpPr/>
            <p:nvPr/>
          </p:nvSpPr>
          <p:spPr>
            <a:xfrm>
              <a:off x="1772959" y="2639572"/>
              <a:ext cx="1256428" cy="251330"/>
            </a:xfrm>
            <a:custGeom>
              <a:avLst/>
              <a:gdLst>
                <a:gd name="connsiteX0" fmla="*/ 0 w 1256428"/>
                <a:gd name="connsiteY0" fmla="*/ 251330 h 251330"/>
                <a:gd name="connsiteX1" fmla="*/ 649155 w 1256428"/>
                <a:gd name="connsiteY1" fmla="*/ 45 h 251330"/>
                <a:gd name="connsiteX2" fmla="*/ 1256428 w 1256428"/>
                <a:gd name="connsiteY2" fmla="*/ 230390 h 25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428" h="251330">
                  <a:moveTo>
                    <a:pt x="0" y="251330"/>
                  </a:moveTo>
                  <a:cubicBezTo>
                    <a:pt x="219875" y="127432"/>
                    <a:pt x="439750" y="3535"/>
                    <a:pt x="649155" y="45"/>
                  </a:cubicBezTo>
                  <a:cubicBezTo>
                    <a:pt x="858560" y="-3445"/>
                    <a:pt x="1165686" y="193162"/>
                    <a:pt x="1256428" y="23039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Равнобедренный треугольник 35">
              <a:extLst>
                <a:ext uri="{FF2B5EF4-FFF2-40B4-BE49-F238E27FC236}">
                  <a16:creationId xmlns:a16="http://schemas.microsoft.com/office/drawing/2014/main" id="{7FB21844-6DD8-013C-4CFA-6069C522C953}"/>
                </a:ext>
              </a:extLst>
            </p:cNvPr>
            <p:cNvSpPr/>
            <p:nvPr/>
          </p:nvSpPr>
          <p:spPr>
            <a:xfrm rot="6643665">
              <a:off x="3003211" y="2824377"/>
              <a:ext cx="188464" cy="133049"/>
            </a:xfrm>
            <a:prstGeom prst="triangle">
              <a:avLst>
                <a:gd name="adj" fmla="val 47170"/>
              </a:avLst>
            </a:prstGeom>
            <a:solidFill>
              <a:srgbClr val="08C91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B73E823C-39C0-7EB0-6E55-150D785030CA}"/>
              </a:ext>
            </a:extLst>
          </p:cNvPr>
          <p:cNvGrpSpPr/>
          <p:nvPr/>
        </p:nvGrpSpPr>
        <p:grpSpPr>
          <a:xfrm>
            <a:off x="4623160" y="2616348"/>
            <a:ext cx="1391008" cy="345562"/>
            <a:chOff x="1772959" y="2639572"/>
            <a:chExt cx="1391008" cy="345562"/>
          </a:xfrm>
        </p:grpSpPr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EC2124E5-EA38-4CB6-A1C2-A5608BC09EE9}"/>
                </a:ext>
              </a:extLst>
            </p:cNvPr>
            <p:cNvSpPr/>
            <p:nvPr/>
          </p:nvSpPr>
          <p:spPr>
            <a:xfrm>
              <a:off x="1772959" y="2639572"/>
              <a:ext cx="1256428" cy="251330"/>
            </a:xfrm>
            <a:custGeom>
              <a:avLst/>
              <a:gdLst>
                <a:gd name="connsiteX0" fmla="*/ 0 w 1256428"/>
                <a:gd name="connsiteY0" fmla="*/ 251330 h 251330"/>
                <a:gd name="connsiteX1" fmla="*/ 649155 w 1256428"/>
                <a:gd name="connsiteY1" fmla="*/ 45 h 251330"/>
                <a:gd name="connsiteX2" fmla="*/ 1256428 w 1256428"/>
                <a:gd name="connsiteY2" fmla="*/ 230390 h 25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428" h="251330">
                  <a:moveTo>
                    <a:pt x="0" y="251330"/>
                  </a:moveTo>
                  <a:cubicBezTo>
                    <a:pt x="219875" y="127432"/>
                    <a:pt x="439750" y="3535"/>
                    <a:pt x="649155" y="45"/>
                  </a:cubicBezTo>
                  <a:cubicBezTo>
                    <a:pt x="858560" y="-3445"/>
                    <a:pt x="1165686" y="193162"/>
                    <a:pt x="1256428" y="23039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Равнобедренный треугольник 39">
              <a:extLst>
                <a:ext uri="{FF2B5EF4-FFF2-40B4-BE49-F238E27FC236}">
                  <a16:creationId xmlns:a16="http://schemas.microsoft.com/office/drawing/2014/main" id="{7BD9B9D3-CDF9-8548-D840-60B5427ED245}"/>
                </a:ext>
              </a:extLst>
            </p:cNvPr>
            <p:cNvSpPr/>
            <p:nvPr/>
          </p:nvSpPr>
          <p:spPr>
            <a:xfrm rot="6643665">
              <a:off x="3003211" y="2824377"/>
              <a:ext cx="188464" cy="133049"/>
            </a:xfrm>
            <a:prstGeom prst="triangle">
              <a:avLst>
                <a:gd name="adj" fmla="val 47170"/>
              </a:avLst>
            </a:prstGeom>
            <a:solidFill>
              <a:srgbClr val="08C91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D85EDB0-C338-6AD1-DCFA-5D7A361F76AC}"/>
              </a:ext>
            </a:extLst>
          </p:cNvPr>
          <p:cNvGrpSpPr/>
          <p:nvPr/>
        </p:nvGrpSpPr>
        <p:grpSpPr>
          <a:xfrm>
            <a:off x="7730492" y="2616348"/>
            <a:ext cx="1391008" cy="345562"/>
            <a:chOff x="1772959" y="2639572"/>
            <a:chExt cx="1391008" cy="345562"/>
          </a:xfrm>
        </p:grpSpPr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F107AF01-54E8-E6AF-2DD0-A0D8BF989254}"/>
                </a:ext>
              </a:extLst>
            </p:cNvPr>
            <p:cNvSpPr/>
            <p:nvPr/>
          </p:nvSpPr>
          <p:spPr>
            <a:xfrm>
              <a:off x="1772959" y="2639572"/>
              <a:ext cx="1256428" cy="251330"/>
            </a:xfrm>
            <a:custGeom>
              <a:avLst/>
              <a:gdLst>
                <a:gd name="connsiteX0" fmla="*/ 0 w 1256428"/>
                <a:gd name="connsiteY0" fmla="*/ 251330 h 251330"/>
                <a:gd name="connsiteX1" fmla="*/ 649155 w 1256428"/>
                <a:gd name="connsiteY1" fmla="*/ 45 h 251330"/>
                <a:gd name="connsiteX2" fmla="*/ 1256428 w 1256428"/>
                <a:gd name="connsiteY2" fmla="*/ 230390 h 25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428" h="251330">
                  <a:moveTo>
                    <a:pt x="0" y="251330"/>
                  </a:moveTo>
                  <a:cubicBezTo>
                    <a:pt x="219875" y="127432"/>
                    <a:pt x="439750" y="3535"/>
                    <a:pt x="649155" y="45"/>
                  </a:cubicBezTo>
                  <a:cubicBezTo>
                    <a:pt x="858560" y="-3445"/>
                    <a:pt x="1165686" y="193162"/>
                    <a:pt x="1256428" y="23039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Равнобедренный треугольник 42">
              <a:extLst>
                <a:ext uri="{FF2B5EF4-FFF2-40B4-BE49-F238E27FC236}">
                  <a16:creationId xmlns:a16="http://schemas.microsoft.com/office/drawing/2014/main" id="{BEB5329D-8F56-36FD-C784-6C5D1910DAD1}"/>
                </a:ext>
              </a:extLst>
            </p:cNvPr>
            <p:cNvSpPr/>
            <p:nvPr/>
          </p:nvSpPr>
          <p:spPr>
            <a:xfrm rot="6643665">
              <a:off x="3003211" y="2824377"/>
              <a:ext cx="188464" cy="133049"/>
            </a:xfrm>
            <a:prstGeom prst="triangle">
              <a:avLst>
                <a:gd name="adj" fmla="val 47170"/>
              </a:avLst>
            </a:prstGeom>
            <a:solidFill>
              <a:srgbClr val="08C91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2A34246-DF0D-3097-1F71-B6C228E836B9}"/>
              </a:ext>
            </a:extLst>
          </p:cNvPr>
          <p:cNvGrpSpPr/>
          <p:nvPr/>
        </p:nvGrpSpPr>
        <p:grpSpPr>
          <a:xfrm rot="10800000" flipH="1">
            <a:off x="3097443" y="4008933"/>
            <a:ext cx="1095884" cy="345562"/>
            <a:chOff x="1772959" y="2639572"/>
            <a:chExt cx="1391008" cy="345562"/>
          </a:xfrm>
        </p:grpSpPr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20177FCF-81FE-478C-C093-91A90B818423}"/>
                </a:ext>
              </a:extLst>
            </p:cNvPr>
            <p:cNvSpPr/>
            <p:nvPr/>
          </p:nvSpPr>
          <p:spPr>
            <a:xfrm>
              <a:off x="1772959" y="2639572"/>
              <a:ext cx="1256428" cy="251330"/>
            </a:xfrm>
            <a:custGeom>
              <a:avLst/>
              <a:gdLst>
                <a:gd name="connsiteX0" fmla="*/ 0 w 1256428"/>
                <a:gd name="connsiteY0" fmla="*/ 251330 h 251330"/>
                <a:gd name="connsiteX1" fmla="*/ 649155 w 1256428"/>
                <a:gd name="connsiteY1" fmla="*/ 45 h 251330"/>
                <a:gd name="connsiteX2" fmla="*/ 1256428 w 1256428"/>
                <a:gd name="connsiteY2" fmla="*/ 230390 h 25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428" h="251330">
                  <a:moveTo>
                    <a:pt x="0" y="251330"/>
                  </a:moveTo>
                  <a:cubicBezTo>
                    <a:pt x="219875" y="127432"/>
                    <a:pt x="439750" y="3535"/>
                    <a:pt x="649155" y="45"/>
                  </a:cubicBezTo>
                  <a:cubicBezTo>
                    <a:pt x="858560" y="-3445"/>
                    <a:pt x="1165686" y="193162"/>
                    <a:pt x="1256428" y="23039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Равнобедренный треугольник 45">
              <a:extLst>
                <a:ext uri="{FF2B5EF4-FFF2-40B4-BE49-F238E27FC236}">
                  <a16:creationId xmlns:a16="http://schemas.microsoft.com/office/drawing/2014/main" id="{CB022427-F505-19FD-E39C-E22EBB621068}"/>
                </a:ext>
              </a:extLst>
            </p:cNvPr>
            <p:cNvSpPr/>
            <p:nvPr/>
          </p:nvSpPr>
          <p:spPr>
            <a:xfrm rot="6643665">
              <a:off x="3003211" y="2824377"/>
              <a:ext cx="188464" cy="133049"/>
            </a:xfrm>
            <a:prstGeom prst="triangle">
              <a:avLst>
                <a:gd name="adj" fmla="val 47170"/>
              </a:avLst>
            </a:prstGeom>
            <a:solidFill>
              <a:srgbClr val="08C91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55FF6485-F069-E693-85A2-99DCA65646AC}"/>
              </a:ext>
            </a:extLst>
          </p:cNvPr>
          <p:cNvGrpSpPr/>
          <p:nvPr/>
        </p:nvGrpSpPr>
        <p:grpSpPr>
          <a:xfrm rot="10800000" flipH="1">
            <a:off x="6208729" y="3990320"/>
            <a:ext cx="1095884" cy="345562"/>
            <a:chOff x="1772959" y="2639572"/>
            <a:chExt cx="1391008" cy="345562"/>
          </a:xfrm>
        </p:grpSpPr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3D23CFB2-4916-E93A-7C99-107B49F828FE}"/>
                </a:ext>
              </a:extLst>
            </p:cNvPr>
            <p:cNvSpPr/>
            <p:nvPr/>
          </p:nvSpPr>
          <p:spPr>
            <a:xfrm>
              <a:off x="1772959" y="2639572"/>
              <a:ext cx="1256428" cy="251330"/>
            </a:xfrm>
            <a:custGeom>
              <a:avLst/>
              <a:gdLst>
                <a:gd name="connsiteX0" fmla="*/ 0 w 1256428"/>
                <a:gd name="connsiteY0" fmla="*/ 251330 h 251330"/>
                <a:gd name="connsiteX1" fmla="*/ 649155 w 1256428"/>
                <a:gd name="connsiteY1" fmla="*/ 45 h 251330"/>
                <a:gd name="connsiteX2" fmla="*/ 1256428 w 1256428"/>
                <a:gd name="connsiteY2" fmla="*/ 230390 h 25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428" h="251330">
                  <a:moveTo>
                    <a:pt x="0" y="251330"/>
                  </a:moveTo>
                  <a:cubicBezTo>
                    <a:pt x="219875" y="127432"/>
                    <a:pt x="439750" y="3535"/>
                    <a:pt x="649155" y="45"/>
                  </a:cubicBezTo>
                  <a:cubicBezTo>
                    <a:pt x="858560" y="-3445"/>
                    <a:pt x="1165686" y="193162"/>
                    <a:pt x="1256428" y="23039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Равнобедренный треугольник 48">
              <a:extLst>
                <a:ext uri="{FF2B5EF4-FFF2-40B4-BE49-F238E27FC236}">
                  <a16:creationId xmlns:a16="http://schemas.microsoft.com/office/drawing/2014/main" id="{85E564CC-C807-3385-BF7F-F480562D5629}"/>
                </a:ext>
              </a:extLst>
            </p:cNvPr>
            <p:cNvSpPr/>
            <p:nvPr/>
          </p:nvSpPr>
          <p:spPr>
            <a:xfrm rot="6643665">
              <a:off x="3003211" y="2824377"/>
              <a:ext cx="188464" cy="133049"/>
            </a:xfrm>
            <a:prstGeom prst="triangle">
              <a:avLst>
                <a:gd name="adj" fmla="val 47170"/>
              </a:avLst>
            </a:prstGeom>
            <a:solidFill>
              <a:srgbClr val="08C91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8C9F853F-C0FD-54E7-A611-9413B0229F97}"/>
              </a:ext>
            </a:extLst>
          </p:cNvPr>
          <p:cNvGrpSpPr/>
          <p:nvPr/>
        </p:nvGrpSpPr>
        <p:grpSpPr>
          <a:xfrm rot="10800000" flipH="1">
            <a:off x="9230194" y="3990321"/>
            <a:ext cx="1095884" cy="345562"/>
            <a:chOff x="1772959" y="2639572"/>
            <a:chExt cx="1391008" cy="345562"/>
          </a:xfrm>
        </p:grpSpPr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34DD1E2F-D2C8-9173-AB8C-0A4F3E82A07A}"/>
                </a:ext>
              </a:extLst>
            </p:cNvPr>
            <p:cNvSpPr/>
            <p:nvPr/>
          </p:nvSpPr>
          <p:spPr>
            <a:xfrm>
              <a:off x="1772959" y="2639572"/>
              <a:ext cx="1256428" cy="251330"/>
            </a:xfrm>
            <a:custGeom>
              <a:avLst/>
              <a:gdLst>
                <a:gd name="connsiteX0" fmla="*/ 0 w 1256428"/>
                <a:gd name="connsiteY0" fmla="*/ 251330 h 251330"/>
                <a:gd name="connsiteX1" fmla="*/ 649155 w 1256428"/>
                <a:gd name="connsiteY1" fmla="*/ 45 h 251330"/>
                <a:gd name="connsiteX2" fmla="*/ 1256428 w 1256428"/>
                <a:gd name="connsiteY2" fmla="*/ 230390 h 25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428" h="251330">
                  <a:moveTo>
                    <a:pt x="0" y="251330"/>
                  </a:moveTo>
                  <a:cubicBezTo>
                    <a:pt x="219875" y="127432"/>
                    <a:pt x="439750" y="3535"/>
                    <a:pt x="649155" y="45"/>
                  </a:cubicBezTo>
                  <a:cubicBezTo>
                    <a:pt x="858560" y="-3445"/>
                    <a:pt x="1165686" y="193162"/>
                    <a:pt x="1256428" y="23039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Равнобедренный треугольник 51">
              <a:extLst>
                <a:ext uri="{FF2B5EF4-FFF2-40B4-BE49-F238E27FC236}">
                  <a16:creationId xmlns:a16="http://schemas.microsoft.com/office/drawing/2014/main" id="{E59C0E37-1D0F-3537-FB8C-876D2442AE13}"/>
                </a:ext>
              </a:extLst>
            </p:cNvPr>
            <p:cNvSpPr/>
            <p:nvPr/>
          </p:nvSpPr>
          <p:spPr>
            <a:xfrm rot="6643665">
              <a:off x="3003211" y="2824377"/>
              <a:ext cx="188464" cy="133049"/>
            </a:xfrm>
            <a:prstGeom prst="triangle">
              <a:avLst>
                <a:gd name="adj" fmla="val 47170"/>
              </a:avLst>
            </a:prstGeom>
            <a:solidFill>
              <a:srgbClr val="08C91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Заголовок 1">
            <a:extLst>
              <a:ext uri="{FF2B5EF4-FFF2-40B4-BE49-F238E27FC236}">
                <a16:creationId xmlns:a16="http://schemas.microsoft.com/office/drawing/2014/main" id="{E8330F47-FEF1-FB90-156D-BC315E90665D}"/>
              </a:ext>
            </a:extLst>
          </p:cNvPr>
          <p:cNvSpPr txBox="1">
            <a:spLocks/>
          </p:cNvSpPr>
          <p:nvPr/>
        </p:nvSpPr>
        <p:spPr>
          <a:xfrm>
            <a:off x="924337" y="5111846"/>
            <a:ext cx="8712296" cy="132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latin typeface="Arial Black" panose="020B0A04020102020204" pitchFamily="34" charset="0"/>
              </a:rPr>
              <a:t>ПРОИЗВОДСТВО, МАРКЕТИНГ,</a:t>
            </a:r>
          </a:p>
          <a:p>
            <a:endParaRPr lang="ru-RU" sz="5400" b="1" dirty="0">
              <a:latin typeface="Arial Black" panose="020B0A04020102020204" pitchFamily="34" charset="0"/>
            </a:endParaRPr>
          </a:p>
          <a:p>
            <a:r>
              <a:rPr lang="ru-RU" sz="5400" b="1" dirty="0">
                <a:latin typeface="Arial Black" panose="020B0A04020102020204" pitchFamily="34" charset="0"/>
              </a:rPr>
              <a:t>УЛУЧШЕНИЕ КАЧЕСТВА</a:t>
            </a:r>
          </a:p>
        </p:txBody>
      </p:sp>
      <p:pic>
        <p:nvPicPr>
          <p:cNvPr id="55" name="Рисунок 54" descr="Изображение выглядит как зеленый, лист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C919534-C844-076C-9691-03C20FCD8B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526">
            <a:off x="9739018" y="-876290"/>
            <a:ext cx="2503568" cy="3065539"/>
          </a:xfrm>
          <a:prstGeom prst="rect">
            <a:avLst/>
          </a:prstGeom>
        </p:spPr>
      </p:pic>
      <p:sp>
        <p:nvSpPr>
          <p:cNvPr id="56" name="Полилиния: фигура 55">
            <a:extLst>
              <a:ext uri="{FF2B5EF4-FFF2-40B4-BE49-F238E27FC236}">
                <a16:creationId xmlns:a16="http://schemas.microsoft.com/office/drawing/2014/main" id="{653779E7-48D6-8B3A-54F8-1102D98006E1}"/>
              </a:ext>
            </a:extLst>
          </p:cNvPr>
          <p:cNvSpPr/>
          <p:nvPr/>
        </p:nvSpPr>
        <p:spPr>
          <a:xfrm>
            <a:off x="251016" y="4663114"/>
            <a:ext cx="9026671" cy="2201131"/>
          </a:xfrm>
          <a:custGeom>
            <a:avLst/>
            <a:gdLst>
              <a:gd name="connsiteX0" fmla="*/ 197716 w 8137926"/>
              <a:gd name="connsiteY0" fmla="*/ 442286 h 2201131"/>
              <a:gd name="connsiteX1" fmla="*/ 2153516 w 8137926"/>
              <a:gd name="connsiteY1" fmla="*/ 2019 h 2201131"/>
              <a:gd name="connsiteX2" fmla="*/ 5159183 w 8137926"/>
              <a:gd name="connsiteY2" fmla="*/ 272953 h 2201131"/>
              <a:gd name="connsiteX3" fmla="*/ 7970116 w 8137926"/>
              <a:gd name="connsiteY3" fmla="*/ 137486 h 2201131"/>
              <a:gd name="connsiteX4" fmla="*/ 7546783 w 8137926"/>
              <a:gd name="connsiteY4" fmla="*/ 1923953 h 2201131"/>
              <a:gd name="connsiteX5" fmla="*/ 5311583 w 8137926"/>
              <a:gd name="connsiteY5" fmla="*/ 2025553 h 2201131"/>
              <a:gd name="connsiteX6" fmla="*/ 1721716 w 8137926"/>
              <a:gd name="connsiteY6" fmla="*/ 1873153 h 2201131"/>
              <a:gd name="connsiteX7" fmla="*/ 240050 w 8137926"/>
              <a:gd name="connsiteY7" fmla="*/ 2135619 h 2201131"/>
              <a:gd name="connsiteX8" fmla="*/ 197716 w 8137926"/>
              <a:gd name="connsiteY8" fmla="*/ 442286 h 220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7926" h="2201131">
                <a:moveTo>
                  <a:pt x="197716" y="442286"/>
                </a:moveTo>
                <a:cubicBezTo>
                  <a:pt x="516627" y="86686"/>
                  <a:pt x="1326605" y="30241"/>
                  <a:pt x="2153516" y="2019"/>
                </a:cubicBezTo>
                <a:cubicBezTo>
                  <a:pt x="2980427" y="-26203"/>
                  <a:pt x="4189750" y="250375"/>
                  <a:pt x="5159183" y="272953"/>
                </a:cubicBezTo>
                <a:cubicBezTo>
                  <a:pt x="6128616" y="295531"/>
                  <a:pt x="7572183" y="-137681"/>
                  <a:pt x="7970116" y="137486"/>
                </a:cubicBezTo>
                <a:cubicBezTo>
                  <a:pt x="8368049" y="412653"/>
                  <a:pt x="7989872" y="1609275"/>
                  <a:pt x="7546783" y="1923953"/>
                </a:cubicBezTo>
                <a:cubicBezTo>
                  <a:pt x="7103694" y="2238631"/>
                  <a:pt x="6282427" y="2034020"/>
                  <a:pt x="5311583" y="2025553"/>
                </a:cubicBezTo>
                <a:cubicBezTo>
                  <a:pt x="4340739" y="2017086"/>
                  <a:pt x="2566971" y="1854809"/>
                  <a:pt x="1721716" y="1873153"/>
                </a:cubicBezTo>
                <a:cubicBezTo>
                  <a:pt x="876461" y="1891497"/>
                  <a:pt x="495461" y="2372686"/>
                  <a:pt x="240050" y="2135619"/>
                </a:cubicBezTo>
                <a:cubicBezTo>
                  <a:pt x="-15361" y="1898552"/>
                  <a:pt x="-121195" y="797886"/>
                  <a:pt x="197716" y="442286"/>
                </a:cubicBezTo>
                <a:close/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9384438-A430-F558-72C0-FC016F3CA4EB}"/>
              </a:ext>
            </a:extLst>
          </p:cNvPr>
          <p:cNvSpPr/>
          <p:nvPr/>
        </p:nvSpPr>
        <p:spPr>
          <a:xfrm>
            <a:off x="9888995" y="6248755"/>
            <a:ext cx="2147859" cy="48501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/>
                </a:solidFill>
                <a:latin typeface="Arial Black" panose="020B0A04020102020204" pitchFamily="34" charset="0"/>
              </a:rPr>
              <a:t>Tube&amp;Food</a:t>
            </a:r>
            <a:endParaRPr lang="ru-RU" sz="24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102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98A80-B9C2-A60E-0DCC-460788CDB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7" y="221346"/>
            <a:ext cx="6079827" cy="849049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highlight>
                  <a:srgbClr val="00B050"/>
                </a:highlight>
                <a:latin typeface="Arial Black" panose="020B0A04020102020204" pitchFamily="34" charset="0"/>
              </a:rPr>
              <a:t>Модель реализации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FC42B217-15A5-62E9-9150-E3F9779D00F6}"/>
              </a:ext>
            </a:extLst>
          </p:cNvPr>
          <p:cNvSpPr/>
          <p:nvPr/>
        </p:nvSpPr>
        <p:spPr>
          <a:xfrm>
            <a:off x="481015" y="1514774"/>
            <a:ext cx="1910126" cy="1359959"/>
          </a:xfrm>
          <a:custGeom>
            <a:avLst/>
            <a:gdLst>
              <a:gd name="connsiteX0" fmla="*/ 189080 w 1910126"/>
              <a:gd name="connsiteY0" fmla="*/ 300066 h 1359959"/>
              <a:gd name="connsiteX1" fmla="*/ 531107 w 1910126"/>
              <a:gd name="connsiteY1" fmla="*/ 27840 h 1359959"/>
              <a:gd name="connsiteX2" fmla="*/ 1864316 w 1910126"/>
              <a:gd name="connsiteY2" fmla="*/ 153482 h 1359959"/>
              <a:gd name="connsiteX3" fmla="*/ 1459467 w 1910126"/>
              <a:gd name="connsiteY3" fmla="*/ 1305208 h 1359959"/>
              <a:gd name="connsiteX4" fmla="*/ 84377 w 1910126"/>
              <a:gd name="connsiteY4" fmla="*/ 1081843 h 1359959"/>
              <a:gd name="connsiteX5" fmla="*/ 189080 w 1910126"/>
              <a:gd name="connsiteY5" fmla="*/ 300066 h 135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0126" h="1359959">
                <a:moveTo>
                  <a:pt x="189080" y="300066"/>
                </a:moveTo>
                <a:cubicBezTo>
                  <a:pt x="263535" y="124399"/>
                  <a:pt x="251901" y="52271"/>
                  <a:pt x="531107" y="27840"/>
                </a:cubicBezTo>
                <a:cubicBezTo>
                  <a:pt x="810313" y="3409"/>
                  <a:pt x="1709589" y="-59413"/>
                  <a:pt x="1864316" y="153482"/>
                </a:cubicBezTo>
                <a:cubicBezTo>
                  <a:pt x="2019043" y="366377"/>
                  <a:pt x="1756123" y="1150481"/>
                  <a:pt x="1459467" y="1305208"/>
                </a:cubicBezTo>
                <a:cubicBezTo>
                  <a:pt x="1162811" y="1459935"/>
                  <a:pt x="294945" y="1255183"/>
                  <a:pt x="84377" y="1081843"/>
                </a:cubicBezTo>
                <a:cubicBezTo>
                  <a:pt x="-126191" y="908503"/>
                  <a:pt x="114625" y="475733"/>
                  <a:pt x="189080" y="300066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D71D29-24BF-7B5F-CB38-AB235654DEE2}"/>
              </a:ext>
            </a:extLst>
          </p:cNvPr>
          <p:cNvSpPr txBox="1"/>
          <p:nvPr/>
        </p:nvSpPr>
        <p:spPr>
          <a:xfrm>
            <a:off x="5220394" y="3319493"/>
            <a:ext cx="1518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highlight>
                  <a:srgbClr val="00B050"/>
                </a:highlight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90BFA-214D-2D46-7E78-2D4F2BFECCF4}"/>
              </a:ext>
            </a:extLst>
          </p:cNvPr>
          <p:cNvSpPr txBox="1"/>
          <p:nvPr/>
        </p:nvSpPr>
        <p:spPr>
          <a:xfrm>
            <a:off x="704135" y="1889634"/>
            <a:ext cx="158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Разработчики рецептур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6CF0D-4E9E-848F-33F4-AFD9FB633F2B}"/>
              </a:ext>
            </a:extLst>
          </p:cNvPr>
          <p:cNvSpPr txBox="1"/>
          <p:nvPr/>
        </p:nvSpPr>
        <p:spPr>
          <a:xfrm>
            <a:off x="1387054" y="3989622"/>
            <a:ext cx="125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Готовая продукция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2AFBFB-7164-5CCB-217C-5B890CC9440D}"/>
              </a:ext>
            </a:extLst>
          </p:cNvPr>
          <p:cNvSpPr txBox="1"/>
          <p:nvPr/>
        </p:nvSpPr>
        <p:spPr>
          <a:xfrm>
            <a:off x="2576781" y="5607419"/>
            <a:ext cx="161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Производство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3A447F-4629-9C4D-4815-FCDFB7C19C2A}"/>
              </a:ext>
            </a:extLst>
          </p:cNvPr>
          <p:cNvSpPr txBox="1"/>
          <p:nvPr/>
        </p:nvSpPr>
        <p:spPr>
          <a:xfrm>
            <a:off x="8390198" y="4799702"/>
            <a:ext cx="121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Особое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FFED94-0D5A-2CDD-F3BF-B988FA6F0498}"/>
              </a:ext>
            </a:extLst>
          </p:cNvPr>
          <p:cNvSpPr txBox="1"/>
          <p:nvPr/>
        </p:nvSpPr>
        <p:spPr>
          <a:xfrm>
            <a:off x="8390499" y="3746692"/>
            <a:ext cx="121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Туристы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F0DFEE-D00B-50BF-8164-7805DB7F3AF2}"/>
              </a:ext>
            </a:extLst>
          </p:cNvPr>
          <p:cNvSpPr txBox="1"/>
          <p:nvPr/>
        </p:nvSpPr>
        <p:spPr>
          <a:xfrm>
            <a:off x="8252313" y="2505401"/>
            <a:ext cx="121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Город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983B4B-43B7-D753-9F8B-92632198C11D}"/>
              </a:ext>
            </a:extLst>
          </p:cNvPr>
          <p:cNvSpPr txBox="1"/>
          <p:nvPr/>
        </p:nvSpPr>
        <p:spPr>
          <a:xfrm>
            <a:off x="10762259" y="3365933"/>
            <a:ext cx="70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Сайт</a:t>
            </a:r>
          </a:p>
        </p:txBody>
      </p:sp>
      <p:sp>
        <p:nvSpPr>
          <p:cNvPr id="20" name="Равнобедренный треугольник 19">
            <a:extLst>
              <a:ext uri="{FF2B5EF4-FFF2-40B4-BE49-F238E27FC236}">
                <a16:creationId xmlns:a16="http://schemas.microsoft.com/office/drawing/2014/main" id="{6E5E0369-8F38-B4B6-D440-F8CC27D86576}"/>
              </a:ext>
            </a:extLst>
          </p:cNvPr>
          <p:cNvSpPr/>
          <p:nvPr/>
        </p:nvSpPr>
        <p:spPr>
          <a:xfrm rot="6091185">
            <a:off x="2999561" y="2293370"/>
            <a:ext cx="260350" cy="32246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AA56545-5966-FFB2-4526-620C3C104632}"/>
              </a:ext>
            </a:extLst>
          </p:cNvPr>
          <p:cNvSpPr/>
          <p:nvPr/>
        </p:nvSpPr>
        <p:spPr>
          <a:xfrm>
            <a:off x="9771449" y="168850"/>
            <a:ext cx="2177620" cy="58345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highlight>
                  <a:srgbClr val="00B050"/>
                </a:highlight>
                <a:latin typeface="Arial Black" panose="020B0A04020102020204" pitchFamily="34" charset="0"/>
              </a:rPr>
              <a:t>Tube&amp;Food</a:t>
            </a:r>
            <a:endParaRPr lang="ru-RU" sz="2400" dirty="0">
              <a:solidFill>
                <a:schemeClr val="tx1"/>
              </a:solidFill>
              <a:highlight>
                <a:srgbClr val="00B050"/>
              </a:highlight>
              <a:latin typeface="Arial Black" panose="020B0A04020102020204" pitchFamily="34" charset="0"/>
            </a:endParaRPr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B75EAB54-6E11-64B7-F122-878E014E49E1}"/>
              </a:ext>
            </a:extLst>
          </p:cNvPr>
          <p:cNvSpPr/>
          <p:nvPr/>
        </p:nvSpPr>
        <p:spPr>
          <a:xfrm>
            <a:off x="885427" y="3653430"/>
            <a:ext cx="1910126" cy="1359959"/>
          </a:xfrm>
          <a:custGeom>
            <a:avLst/>
            <a:gdLst>
              <a:gd name="connsiteX0" fmla="*/ 189080 w 1910126"/>
              <a:gd name="connsiteY0" fmla="*/ 300066 h 1359959"/>
              <a:gd name="connsiteX1" fmla="*/ 531107 w 1910126"/>
              <a:gd name="connsiteY1" fmla="*/ 27840 h 1359959"/>
              <a:gd name="connsiteX2" fmla="*/ 1864316 w 1910126"/>
              <a:gd name="connsiteY2" fmla="*/ 153482 h 1359959"/>
              <a:gd name="connsiteX3" fmla="*/ 1459467 w 1910126"/>
              <a:gd name="connsiteY3" fmla="*/ 1305208 h 1359959"/>
              <a:gd name="connsiteX4" fmla="*/ 84377 w 1910126"/>
              <a:gd name="connsiteY4" fmla="*/ 1081843 h 1359959"/>
              <a:gd name="connsiteX5" fmla="*/ 189080 w 1910126"/>
              <a:gd name="connsiteY5" fmla="*/ 300066 h 135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0126" h="1359959">
                <a:moveTo>
                  <a:pt x="189080" y="300066"/>
                </a:moveTo>
                <a:cubicBezTo>
                  <a:pt x="263535" y="124399"/>
                  <a:pt x="251901" y="52271"/>
                  <a:pt x="531107" y="27840"/>
                </a:cubicBezTo>
                <a:cubicBezTo>
                  <a:pt x="810313" y="3409"/>
                  <a:pt x="1709589" y="-59413"/>
                  <a:pt x="1864316" y="153482"/>
                </a:cubicBezTo>
                <a:cubicBezTo>
                  <a:pt x="2019043" y="366377"/>
                  <a:pt x="1756123" y="1150481"/>
                  <a:pt x="1459467" y="1305208"/>
                </a:cubicBezTo>
                <a:cubicBezTo>
                  <a:pt x="1162811" y="1459935"/>
                  <a:pt x="294945" y="1255183"/>
                  <a:pt x="84377" y="1081843"/>
                </a:cubicBezTo>
                <a:cubicBezTo>
                  <a:pt x="-126191" y="908503"/>
                  <a:pt x="114625" y="475733"/>
                  <a:pt x="189080" y="300066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C987EF7F-8CCC-0231-5335-9838974E9289}"/>
              </a:ext>
            </a:extLst>
          </p:cNvPr>
          <p:cNvSpPr/>
          <p:nvPr/>
        </p:nvSpPr>
        <p:spPr>
          <a:xfrm>
            <a:off x="2397815" y="5072683"/>
            <a:ext cx="1932476" cy="1394694"/>
          </a:xfrm>
          <a:custGeom>
            <a:avLst/>
            <a:gdLst>
              <a:gd name="connsiteX0" fmla="*/ 189080 w 1910126"/>
              <a:gd name="connsiteY0" fmla="*/ 300066 h 1359959"/>
              <a:gd name="connsiteX1" fmla="*/ 531107 w 1910126"/>
              <a:gd name="connsiteY1" fmla="*/ 27840 h 1359959"/>
              <a:gd name="connsiteX2" fmla="*/ 1864316 w 1910126"/>
              <a:gd name="connsiteY2" fmla="*/ 153482 h 1359959"/>
              <a:gd name="connsiteX3" fmla="*/ 1459467 w 1910126"/>
              <a:gd name="connsiteY3" fmla="*/ 1305208 h 1359959"/>
              <a:gd name="connsiteX4" fmla="*/ 84377 w 1910126"/>
              <a:gd name="connsiteY4" fmla="*/ 1081843 h 1359959"/>
              <a:gd name="connsiteX5" fmla="*/ 189080 w 1910126"/>
              <a:gd name="connsiteY5" fmla="*/ 300066 h 1359959"/>
              <a:gd name="connsiteX0" fmla="*/ 90666 w 1971369"/>
              <a:gd name="connsiteY0" fmla="*/ 494370 h 1368147"/>
              <a:gd name="connsiteX1" fmla="*/ 592350 w 1971369"/>
              <a:gd name="connsiteY1" fmla="*/ 40715 h 1368147"/>
              <a:gd name="connsiteX2" fmla="*/ 1925559 w 1971369"/>
              <a:gd name="connsiteY2" fmla="*/ 166357 h 1368147"/>
              <a:gd name="connsiteX3" fmla="*/ 1520710 w 1971369"/>
              <a:gd name="connsiteY3" fmla="*/ 1318083 h 1368147"/>
              <a:gd name="connsiteX4" fmla="*/ 145620 w 1971369"/>
              <a:gd name="connsiteY4" fmla="*/ 1094718 h 1368147"/>
              <a:gd name="connsiteX5" fmla="*/ 90666 w 1971369"/>
              <a:gd name="connsiteY5" fmla="*/ 494370 h 1368147"/>
              <a:gd name="connsiteX0" fmla="*/ 97411 w 1970686"/>
              <a:gd name="connsiteY0" fmla="*/ 520917 h 1394694"/>
              <a:gd name="connsiteX1" fmla="*/ 715209 w 1970686"/>
              <a:gd name="connsiteY1" fmla="*/ 30976 h 1394694"/>
              <a:gd name="connsiteX2" fmla="*/ 1932304 w 1970686"/>
              <a:gd name="connsiteY2" fmla="*/ 192904 h 1394694"/>
              <a:gd name="connsiteX3" fmla="*/ 1527455 w 1970686"/>
              <a:gd name="connsiteY3" fmla="*/ 1344630 h 1394694"/>
              <a:gd name="connsiteX4" fmla="*/ 152365 w 1970686"/>
              <a:gd name="connsiteY4" fmla="*/ 1121265 h 1394694"/>
              <a:gd name="connsiteX5" fmla="*/ 97411 w 1970686"/>
              <a:gd name="connsiteY5" fmla="*/ 520917 h 1394694"/>
              <a:gd name="connsiteX0" fmla="*/ 59201 w 1932476"/>
              <a:gd name="connsiteY0" fmla="*/ 520917 h 1394694"/>
              <a:gd name="connsiteX1" fmla="*/ 676999 w 1932476"/>
              <a:gd name="connsiteY1" fmla="*/ 30976 h 1394694"/>
              <a:gd name="connsiteX2" fmla="*/ 1894094 w 1932476"/>
              <a:gd name="connsiteY2" fmla="*/ 192904 h 1394694"/>
              <a:gd name="connsiteX3" fmla="*/ 1489245 w 1932476"/>
              <a:gd name="connsiteY3" fmla="*/ 1344630 h 1394694"/>
              <a:gd name="connsiteX4" fmla="*/ 186726 w 1932476"/>
              <a:gd name="connsiteY4" fmla="*/ 1121265 h 1394694"/>
              <a:gd name="connsiteX5" fmla="*/ 59201 w 1932476"/>
              <a:gd name="connsiteY5" fmla="*/ 520917 h 139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2476" h="1394694">
                <a:moveTo>
                  <a:pt x="59201" y="520917"/>
                </a:moveTo>
                <a:cubicBezTo>
                  <a:pt x="140913" y="339202"/>
                  <a:pt x="371184" y="85645"/>
                  <a:pt x="676999" y="30976"/>
                </a:cubicBezTo>
                <a:cubicBezTo>
                  <a:pt x="982814" y="-23693"/>
                  <a:pt x="1758720" y="-26038"/>
                  <a:pt x="1894094" y="192904"/>
                </a:cubicBezTo>
                <a:cubicBezTo>
                  <a:pt x="2029468" y="411846"/>
                  <a:pt x="1785901" y="1189903"/>
                  <a:pt x="1489245" y="1344630"/>
                </a:cubicBezTo>
                <a:cubicBezTo>
                  <a:pt x="1192589" y="1499357"/>
                  <a:pt x="425067" y="1258550"/>
                  <a:pt x="186726" y="1121265"/>
                </a:cubicBezTo>
                <a:cubicBezTo>
                  <a:pt x="-51615" y="983980"/>
                  <a:pt x="-22511" y="702632"/>
                  <a:pt x="59201" y="520917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84DA925F-F354-6E16-6A48-C7F475696942}"/>
              </a:ext>
            </a:extLst>
          </p:cNvPr>
          <p:cNvSpPr/>
          <p:nvPr/>
        </p:nvSpPr>
        <p:spPr>
          <a:xfrm>
            <a:off x="2358571" y="1250178"/>
            <a:ext cx="9509040" cy="5248221"/>
          </a:xfrm>
          <a:custGeom>
            <a:avLst/>
            <a:gdLst>
              <a:gd name="connsiteX0" fmla="*/ 0 w 9439852"/>
              <a:gd name="connsiteY0" fmla="*/ 970508 h 5248221"/>
              <a:gd name="connsiteX1" fmla="*/ 2402115 w 9439852"/>
              <a:gd name="connsiteY1" fmla="*/ 1906679 h 5248221"/>
              <a:gd name="connsiteX2" fmla="*/ 435429 w 9439852"/>
              <a:gd name="connsiteY2" fmla="*/ 3009765 h 5248221"/>
              <a:gd name="connsiteX3" fmla="*/ 58058 w 9439852"/>
              <a:gd name="connsiteY3" fmla="*/ 4707936 h 5248221"/>
              <a:gd name="connsiteX4" fmla="*/ 986972 w 9439852"/>
              <a:gd name="connsiteY4" fmla="*/ 5208679 h 5248221"/>
              <a:gd name="connsiteX5" fmla="*/ 1567543 w 9439852"/>
              <a:gd name="connsiteY5" fmla="*/ 5157879 h 5248221"/>
              <a:gd name="connsiteX6" fmla="*/ 1879600 w 9439852"/>
              <a:gd name="connsiteY6" fmla="*/ 4693422 h 5248221"/>
              <a:gd name="connsiteX7" fmla="*/ 1966686 w 9439852"/>
              <a:gd name="connsiteY7" fmla="*/ 4388622 h 5248221"/>
              <a:gd name="connsiteX8" fmla="*/ 1966686 w 9439852"/>
              <a:gd name="connsiteY8" fmla="*/ 4091079 h 5248221"/>
              <a:gd name="connsiteX9" fmla="*/ 2931886 w 9439852"/>
              <a:gd name="connsiteY9" fmla="*/ 2879136 h 5248221"/>
              <a:gd name="connsiteX10" fmla="*/ 3868058 w 9439852"/>
              <a:gd name="connsiteY10" fmla="*/ 3292793 h 5248221"/>
              <a:gd name="connsiteX11" fmla="*/ 4659086 w 9439852"/>
              <a:gd name="connsiteY11" fmla="*/ 2509022 h 5248221"/>
              <a:gd name="connsiteX12" fmla="*/ 4027715 w 9439852"/>
              <a:gd name="connsiteY12" fmla="*/ 1326108 h 5248221"/>
              <a:gd name="connsiteX13" fmla="*/ 2641600 w 9439852"/>
              <a:gd name="connsiteY13" fmla="*/ 1899422 h 5248221"/>
              <a:gd name="connsiteX14" fmla="*/ 2808515 w 9439852"/>
              <a:gd name="connsiteY14" fmla="*/ 3525022 h 5248221"/>
              <a:gd name="connsiteX15" fmla="*/ 5820229 w 9439852"/>
              <a:gd name="connsiteY15" fmla="*/ 4076565 h 5248221"/>
              <a:gd name="connsiteX16" fmla="*/ 7046686 w 9439852"/>
              <a:gd name="connsiteY16" fmla="*/ 4163651 h 5248221"/>
              <a:gd name="connsiteX17" fmla="*/ 7380515 w 9439852"/>
              <a:gd name="connsiteY17" fmla="*/ 3568565 h 5248221"/>
              <a:gd name="connsiteX18" fmla="*/ 6320972 w 9439852"/>
              <a:gd name="connsiteY18" fmla="*/ 3300051 h 5248221"/>
              <a:gd name="connsiteX19" fmla="*/ 5580743 w 9439852"/>
              <a:gd name="connsiteY19" fmla="*/ 3655651 h 5248221"/>
              <a:gd name="connsiteX20" fmla="*/ 6037943 w 9439852"/>
              <a:gd name="connsiteY20" fmla="*/ 4388622 h 5248221"/>
              <a:gd name="connsiteX21" fmla="*/ 7257143 w 9439852"/>
              <a:gd name="connsiteY21" fmla="*/ 3916908 h 5248221"/>
              <a:gd name="connsiteX22" fmla="*/ 7141029 w 9439852"/>
              <a:gd name="connsiteY22" fmla="*/ 2262279 h 5248221"/>
              <a:gd name="connsiteX23" fmla="*/ 5653315 w 9439852"/>
              <a:gd name="connsiteY23" fmla="*/ 2167936 h 5248221"/>
              <a:gd name="connsiteX24" fmla="*/ 6045200 w 9439852"/>
              <a:gd name="connsiteY24" fmla="*/ 3002508 h 5248221"/>
              <a:gd name="connsiteX25" fmla="*/ 7191829 w 9439852"/>
              <a:gd name="connsiteY25" fmla="*/ 2966222 h 5248221"/>
              <a:gd name="connsiteX26" fmla="*/ 7467600 w 9439852"/>
              <a:gd name="connsiteY26" fmla="*/ 2392908 h 5248221"/>
              <a:gd name="connsiteX27" fmla="*/ 7046686 w 9439852"/>
              <a:gd name="connsiteY27" fmla="*/ 1173708 h 5248221"/>
              <a:gd name="connsiteX28" fmla="*/ 5871029 w 9439852"/>
              <a:gd name="connsiteY28" fmla="*/ 832622 h 5248221"/>
              <a:gd name="connsiteX29" fmla="*/ 5602515 w 9439852"/>
              <a:gd name="connsiteY29" fmla="*/ 1899422 h 5248221"/>
              <a:gd name="connsiteX30" fmla="*/ 7424058 w 9439852"/>
              <a:gd name="connsiteY30" fmla="*/ 1630908 h 5248221"/>
              <a:gd name="connsiteX31" fmla="*/ 8048172 w 9439852"/>
              <a:gd name="connsiteY31" fmla="*/ 2639651 h 5248221"/>
              <a:gd name="connsiteX32" fmla="*/ 8875486 w 9439852"/>
              <a:gd name="connsiteY32" fmla="*/ 3096851 h 5248221"/>
              <a:gd name="connsiteX33" fmla="*/ 9260115 w 9439852"/>
              <a:gd name="connsiteY33" fmla="*/ 2059079 h 5248221"/>
              <a:gd name="connsiteX34" fmla="*/ 7953829 w 9439852"/>
              <a:gd name="connsiteY34" fmla="*/ 2146165 h 5248221"/>
              <a:gd name="connsiteX35" fmla="*/ 8186058 w 9439852"/>
              <a:gd name="connsiteY35" fmla="*/ 3002508 h 5248221"/>
              <a:gd name="connsiteX36" fmla="*/ 9114972 w 9439852"/>
              <a:gd name="connsiteY36" fmla="*/ 3234736 h 5248221"/>
              <a:gd name="connsiteX37" fmla="*/ 9376229 w 9439852"/>
              <a:gd name="connsiteY37" fmla="*/ 1747022 h 5248221"/>
              <a:gd name="connsiteX38" fmla="*/ 8026400 w 9439852"/>
              <a:gd name="connsiteY38" fmla="*/ 346393 h 5248221"/>
              <a:gd name="connsiteX39" fmla="*/ 6037943 w 9439852"/>
              <a:gd name="connsiteY39" fmla="*/ 12565 h 5248221"/>
              <a:gd name="connsiteX40" fmla="*/ 3984172 w 9439852"/>
              <a:gd name="connsiteY40" fmla="*/ 643936 h 5248221"/>
              <a:gd name="connsiteX41" fmla="*/ 3657600 w 9439852"/>
              <a:gd name="connsiteY41" fmla="*/ 1318851 h 5248221"/>
              <a:gd name="connsiteX0" fmla="*/ 0 w 9439852"/>
              <a:gd name="connsiteY0" fmla="*/ 970508 h 5248221"/>
              <a:gd name="connsiteX1" fmla="*/ 2402115 w 9439852"/>
              <a:gd name="connsiteY1" fmla="*/ 1906679 h 5248221"/>
              <a:gd name="connsiteX2" fmla="*/ 435429 w 9439852"/>
              <a:gd name="connsiteY2" fmla="*/ 3009765 h 5248221"/>
              <a:gd name="connsiteX3" fmla="*/ 58058 w 9439852"/>
              <a:gd name="connsiteY3" fmla="*/ 4707936 h 5248221"/>
              <a:gd name="connsiteX4" fmla="*/ 986972 w 9439852"/>
              <a:gd name="connsiteY4" fmla="*/ 5208679 h 5248221"/>
              <a:gd name="connsiteX5" fmla="*/ 1567543 w 9439852"/>
              <a:gd name="connsiteY5" fmla="*/ 5157879 h 5248221"/>
              <a:gd name="connsiteX6" fmla="*/ 1879600 w 9439852"/>
              <a:gd name="connsiteY6" fmla="*/ 4693422 h 5248221"/>
              <a:gd name="connsiteX7" fmla="*/ 1966686 w 9439852"/>
              <a:gd name="connsiteY7" fmla="*/ 4388622 h 5248221"/>
              <a:gd name="connsiteX8" fmla="*/ 1966686 w 9439852"/>
              <a:gd name="connsiteY8" fmla="*/ 4091079 h 5248221"/>
              <a:gd name="connsiteX9" fmla="*/ 2503715 w 9439852"/>
              <a:gd name="connsiteY9" fmla="*/ 3336336 h 5248221"/>
              <a:gd name="connsiteX10" fmla="*/ 3868058 w 9439852"/>
              <a:gd name="connsiteY10" fmla="*/ 3292793 h 5248221"/>
              <a:gd name="connsiteX11" fmla="*/ 4659086 w 9439852"/>
              <a:gd name="connsiteY11" fmla="*/ 2509022 h 5248221"/>
              <a:gd name="connsiteX12" fmla="*/ 4027715 w 9439852"/>
              <a:gd name="connsiteY12" fmla="*/ 1326108 h 5248221"/>
              <a:gd name="connsiteX13" fmla="*/ 2641600 w 9439852"/>
              <a:gd name="connsiteY13" fmla="*/ 1899422 h 5248221"/>
              <a:gd name="connsiteX14" fmla="*/ 2808515 w 9439852"/>
              <a:gd name="connsiteY14" fmla="*/ 3525022 h 5248221"/>
              <a:gd name="connsiteX15" fmla="*/ 5820229 w 9439852"/>
              <a:gd name="connsiteY15" fmla="*/ 4076565 h 5248221"/>
              <a:gd name="connsiteX16" fmla="*/ 7046686 w 9439852"/>
              <a:gd name="connsiteY16" fmla="*/ 4163651 h 5248221"/>
              <a:gd name="connsiteX17" fmla="*/ 7380515 w 9439852"/>
              <a:gd name="connsiteY17" fmla="*/ 3568565 h 5248221"/>
              <a:gd name="connsiteX18" fmla="*/ 6320972 w 9439852"/>
              <a:gd name="connsiteY18" fmla="*/ 3300051 h 5248221"/>
              <a:gd name="connsiteX19" fmla="*/ 5580743 w 9439852"/>
              <a:gd name="connsiteY19" fmla="*/ 3655651 h 5248221"/>
              <a:gd name="connsiteX20" fmla="*/ 6037943 w 9439852"/>
              <a:gd name="connsiteY20" fmla="*/ 4388622 h 5248221"/>
              <a:gd name="connsiteX21" fmla="*/ 7257143 w 9439852"/>
              <a:gd name="connsiteY21" fmla="*/ 3916908 h 5248221"/>
              <a:gd name="connsiteX22" fmla="*/ 7141029 w 9439852"/>
              <a:gd name="connsiteY22" fmla="*/ 2262279 h 5248221"/>
              <a:gd name="connsiteX23" fmla="*/ 5653315 w 9439852"/>
              <a:gd name="connsiteY23" fmla="*/ 2167936 h 5248221"/>
              <a:gd name="connsiteX24" fmla="*/ 6045200 w 9439852"/>
              <a:gd name="connsiteY24" fmla="*/ 3002508 h 5248221"/>
              <a:gd name="connsiteX25" fmla="*/ 7191829 w 9439852"/>
              <a:gd name="connsiteY25" fmla="*/ 2966222 h 5248221"/>
              <a:gd name="connsiteX26" fmla="*/ 7467600 w 9439852"/>
              <a:gd name="connsiteY26" fmla="*/ 2392908 h 5248221"/>
              <a:gd name="connsiteX27" fmla="*/ 7046686 w 9439852"/>
              <a:gd name="connsiteY27" fmla="*/ 1173708 h 5248221"/>
              <a:gd name="connsiteX28" fmla="*/ 5871029 w 9439852"/>
              <a:gd name="connsiteY28" fmla="*/ 832622 h 5248221"/>
              <a:gd name="connsiteX29" fmla="*/ 5602515 w 9439852"/>
              <a:gd name="connsiteY29" fmla="*/ 1899422 h 5248221"/>
              <a:gd name="connsiteX30" fmla="*/ 7424058 w 9439852"/>
              <a:gd name="connsiteY30" fmla="*/ 1630908 h 5248221"/>
              <a:gd name="connsiteX31" fmla="*/ 8048172 w 9439852"/>
              <a:gd name="connsiteY31" fmla="*/ 2639651 h 5248221"/>
              <a:gd name="connsiteX32" fmla="*/ 8875486 w 9439852"/>
              <a:gd name="connsiteY32" fmla="*/ 3096851 h 5248221"/>
              <a:gd name="connsiteX33" fmla="*/ 9260115 w 9439852"/>
              <a:gd name="connsiteY33" fmla="*/ 2059079 h 5248221"/>
              <a:gd name="connsiteX34" fmla="*/ 7953829 w 9439852"/>
              <a:gd name="connsiteY34" fmla="*/ 2146165 h 5248221"/>
              <a:gd name="connsiteX35" fmla="*/ 8186058 w 9439852"/>
              <a:gd name="connsiteY35" fmla="*/ 3002508 h 5248221"/>
              <a:gd name="connsiteX36" fmla="*/ 9114972 w 9439852"/>
              <a:gd name="connsiteY36" fmla="*/ 3234736 h 5248221"/>
              <a:gd name="connsiteX37" fmla="*/ 9376229 w 9439852"/>
              <a:gd name="connsiteY37" fmla="*/ 1747022 h 5248221"/>
              <a:gd name="connsiteX38" fmla="*/ 8026400 w 9439852"/>
              <a:gd name="connsiteY38" fmla="*/ 346393 h 5248221"/>
              <a:gd name="connsiteX39" fmla="*/ 6037943 w 9439852"/>
              <a:gd name="connsiteY39" fmla="*/ 12565 h 5248221"/>
              <a:gd name="connsiteX40" fmla="*/ 3984172 w 9439852"/>
              <a:gd name="connsiteY40" fmla="*/ 643936 h 5248221"/>
              <a:gd name="connsiteX41" fmla="*/ 3657600 w 9439852"/>
              <a:gd name="connsiteY41" fmla="*/ 1318851 h 5248221"/>
              <a:gd name="connsiteX0" fmla="*/ 0 w 9439852"/>
              <a:gd name="connsiteY0" fmla="*/ 970508 h 5248221"/>
              <a:gd name="connsiteX1" fmla="*/ 2402115 w 9439852"/>
              <a:gd name="connsiteY1" fmla="*/ 1906679 h 5248221"/>
              <a:gd name="connsiteX2" fmla="*/ 435429 w 9439852"/>
              <a:gd name="connsiteY2" fmla="*/ 3009765 h 5248221"/>
              <a:gd name="connsiteX3" fmla="*/ 58058 w 9439852"/>
              <a:gd name="connsiteY3" fmla="*/ 4707936 h 5248221"/>
              <a:gd name="connsiteX4" fmla="*/ 986972 w 9439852"/>
              <a:gd name="connsiteY4" fmla="*/ 5208679 h 5248221"/>
              <a:gd name="connsiteX5" fmla="*/ 1567543 w 9439852"/>
              <a:gd name="connsiteY5" fmla="*/ 5157879 h 5248221"/>
              <a:gd name="connsiteX6" fmla="*/ 1879600 w 9439852"/>
              <a:gd name="connsiteY6" fmla="*/ 4693422 h 5248221"/>
              <a:gd name="connsiteX7" fmla="*/ 1966686 w 9439852"/>
              <a:gd name="connsiteY7" fmla="*/ 4388622 h 5248221"/>
              <a:gd name="connsiteX8" fmla="*/ 1966686 w 9439852"/>
              <a:gd name="connsiteY8" fmla="*/ 4091079 h 5248221"/>
              <a:gd name="connsiteX9" fmla="*/ 2503715 w 9439852"/>
              <a:gd name="connsiteY9" fmla="*/ 3336336 h 5248221"/>
              <a:gd name="connsiteX10" fmla="*/ 4187372 w 9439852"/>
              <a:gd name="connsiteY10" fmla="*/ 3532278 h 5248221"/>
              <a:gd name="connsiteX11" fmla="*/ 4659086 w 9439852"/>
              <a:gd name="connsiteY11" fmla="*/ 2509022 h 5248221"/>
              <a:gd name="connsiteX12" fmla="*/ 4027715 w 9439852"/>
              <a:gd name="connsiteY12" fmla="*/ 1326108 h 5248221"/>
              <a:gd name="connsiteX13" fmla="*/ 2641600 w 9439852"/>
              <a:gd name="connsiteY13" fmla="*/ 1899422 h 5248221"/>
              <a:gd name="connsiteX14" fmla="*/ 2808515 w 9439852"/>
              <a:gd name="connsiteY14" fmla="*/ 3525022 h 5248221"/>
              <a:gd name="connsiteX15" fmla="*/ 5820229 w 9439852"/>
              <a:gd name="connsiteY15" fmla="*/ 4076565 h 5248221"/>
              <a:gd name="connsiteX16" fmla="*/ 7046686 w 9439852"/>
              <a:gd name="connsiteY16" fmla="*/ 4163651 h 5248221"/>
              <a:gd name="connsiteX17" fmla="*/ 7380515 w 9439852"/>
              <a:gd name="connsiteY17" fmla="*/ 3568565 h 5248221"/>
              <a:gd name="connsiteX18" fmla="*/ 6320972 w 9439852"/>
              <a:gd name="connsiteY18" fmla="*/ 3300051 h 5248221"/>
              <a:gd name="connsiteX19" fmla="*/ 5580743 w 9439852"/>
              <a:gd name="connsiteY19" fmla="*/ 3655651 h 5248221"/>
              <a:gd name="connsiteX20" fmla="*/ 6037943 w 9439852"/>
              <a:gd name="connsiteY20" fmla="*/ 4388622 h 5248221"/>
              <a:gd name="connsiteX21" fmla="*/ 7257143 w 9439852"/>
              <a:gd name="connsiteY21" fmla="*/ 3916908 h 5248221"/>
              <a:gd name="connsiteX22" fmla="*/ 7141029 w 9439852"/>
              <a:gd name="connsiteY22" fmla="*/ 2262279 h 5248221"/>
              <a:gd name="connsiteX23" fmla="*/ 5653315 w 9439852"/>
              <a:gd name="connsiteY23" fmla="*/ 2167936 h 5248221"/>
              <a:gd name="connsiteX24" fmla="*/ 6045200 w 9439852"/>
              <a:gd name="connsiteY24" fmla="*/ 3002508 h 5248221"/>
              <a:gd name="connsiteX25" fmla="*/ 7191829 w 9439852"/>
              <a:gd name="connsiteY25" fmla="*/ 2966222 h 5248221"/>
              <a:gd name="connsiteX26" fmla="*/ 7467600 w 9439852"/>
              <a:gd name="connsiteY26" fmla="*/ 2392908 h 5248221"/>
              <a:gd name="connsiteX27" fmla="*/ 7046686 w 9439852"/>
              <a:gd name="connsiteY27" fmla="*/ 1173708 h 5248221"/>
              <a:gd name="connsiteX28" fmla="*/ 5871029 w 9439852"/>
              <a:gd name="connsiteY28" fmla="*/ 832622 h 5248221"/>
              <a:gd name="connsiteX29" fmla="*/ 5602515 w 9439852"/>
              <a:gd name="connsiteY29" fmla="*/ 1899422 h 5248221"/>
              <a:gd name="connsiteX30" fmla="*/ 7424058 w 9439852"/>
              <a:gd name="connsiteY30" fmla="*/ 1630908 h 5248221"/>
              <a:gd name="connsiteX31" fmla="*/ 8048172 w 9439852"/>
              <a:gd name="connsiteY31" fmla="*/ 2639651 h 5248221"/>
              <a:gd name="connsiteX32" fmla="*/ 8875486 w 9439852"/>
              <a:gd name="connsiteY32" fmla="*/ 3096851 h 5248221"/>
              <a:gd name="connsiteX33" fmla="*/ 9260115 w 9439852"/>
              <a:gd name="connsiteY33" fmla="*/ 2059079 h 5248221"/>
              <a:gd name="connsiteX34" fmla="*/ 7953829 w 9439852"/>
              <a:gd name="connsiteY34" fmla="*/ 2146165 h 5248221"/>
              <a:gd name="connsiteX35" fmla="*/ 8186058 w 9439852"/>
              <a:gd name="connsiteY35" fmla="*/ 3002508 h 5248221"/>
              <a:gd name="connsiteX36" fmla="*/ 9114972 w 9439852"/>
              <a:gd name="connsiteY36" fmla="*/ 3234736 h 5248221"/>
              <a:gd name="connsiteX37" fmla="*/ 9376229 w 9439852"/>
              <a:gd name="connsiteY37" fmla="*/ 1747022 h 5248221"/>
              <a:gd name="connsiteX38" fmla="*/ 8026400 w 9439852"/>
              <a:gd name="connsiteY38" fmla="*/ 346393 h 5248221"/>
              <a:gd name="connsiteX39" fmla="*/ 6037943 w 9439852"/>
              <a:gd name="connsiteY39" fmla="*/ 12565 h 5248221"/>
              <a:gd name="connsiteX40" fmla="*/ 3984172 w 9439852"/>
              <a:gd name="connsiteY40" fmla="*/ 643936 h 5248221"/>
              <a:gd name="connsiteX41" fmla="*/ 3657600 w 9439852"/>
              <a:gd name="connsiteY41" fmla="*/ 1318851 h 5248221"/>
              <a:gd name="connsiteX0" fmla="*/ 0 w 9439852"/>
              <a:gd name="connsiteY0" fmla="*/ 970508 h 5248221"/>
              <a:gd name="connsiteX1" fmla="*/ 1611087 w 9439852"/>
              <a:gd name="connsiteY1" fmla="*/ 1776051 h 5248221"/>
              <a:gd name="connsiteX2" fmla="*/ 435429 w 9439852"/>
              <a:gd name="connsiteY2" fmla="*/ 3009765 h 5248221"/>
              <a:gd name="connsiteX3" fmla="*/ 58058 w 9439852"/>
              <a:gd name="connsiteY3" fmla="*/ 4707936 h 5248221"/>
              <a:gd name="connsiteX4" fmla="*/ 986972 w 9439852"/>
              <a:gd name="connsiteY4" fmla="*/ 5208679 h 5248221"/>
              <a:gd name="connsiteX5" fmla="*/ 1567543 w 9439852"/>
              <a:gd name="connsiteY5" fmla="*/ 5157879 h 5248221"/>
              <a:gd name="connsiteX6" fmla="*/ 1879600 w 9439852"/>
              <a:gd name="connsiteY6" fmla="*/ 4693422 h 5248221"/>
              <a:gd name="connsiteX7" fmla="*/ 1966686 w 9439852"/>
              <a:gd name="connsiteY7" fmla="*/ 4388622 h 5248221"/>
              <a:gd name="connsiteX8" fmla="*/ 1966686 w 9439852"/>
              <a:gd name="connsiteY8" fmla="*/ 4091079 h 5248221"/>
              <a:gd name="connsiteX9" fmla="*/ 2503715 w 9439852"/>
              <a:gd name="connsiteY9" fmla="*/ 3336336 h 5248221"/>
              <a:gd name="connsiteX10" fmla="*/ 4187372 w 9439852"/>
              <a:gd name="connsiteY10" fmla="*/ 3532278 h 5248221"/>
              <a:gd name="connsiteX11" fmla="*/ 4659086 w 9439852"/>
              <a:gd name="connsiteY11" fmla="*/ 2509022 h 5248221"/>
              <a:gd name="connsiteX12" fmla="*/ 4027715 w 9439852"/>
              <a:gd name="connsiteY12" fmla="*/ 1326108 h 5248221"/>
              <a:gd name="connsiteX13" fmla="*/ 2641600 w 9439852"/>
              <a:gd name="connsiteY13" fmla="*/ 1899422 h 5248221"/>
              <a:gd name="connsiteX14" fmla="*/ 2808515 w 9439852"/>
              <a:gd name="connsiteY14" fmla="*/ 3525022 h 5248221"/>
              <a:gd name="connsiteX15" fmla="*/ 5820229 w 9439852"/>
              <a:gd name="connsiteY15" fmla="*/ 4076565 h 5248221"/>
              <a:gd name="connsiteX16" fmla="*/ 7046686 w 9439852"/>
              <a:gd name="connsiteY16" fmla="*/ 4163651 h 5248221"/>
              <a:gd name="connsiteX17" fmla="*/ 7380515 w 9439852"/>
              <a:gd name="connsiteY17" fmla="*/ 3568565 h 5248221"/>
              <a:gd name="connsiteX18" fmla="*/ 6320972 w 9439852"/>
              <a:gd name="connsiteY18" fmla="*/ 3300051 h 5248221"/>
              <a:gd name="connsiteX19" fmla="*/ 5580743 w 9439852"/>
              <a:gd name="connsiteY19" fmla="*/ 3655651 h 5248221"/>
              <a:gd name="connsiteX20" fmla="*/ 6037943 w 9439852"/>
              <a:gd name="connsiteY20" fmla="*/ 4388622 h 5248221"/>
              <a:gd name="connsiteX21" fmla="*/ 7257143 w 9439852"/>
              <a:gd name="connsiteY21" fmla="*/ 3916908 h 5248221"/>
              <a:gd name="connsiteX22" fmla="*/ 7141029 w 9439852"/>
              <a:gd name="connsiteY22" fmla="*/ 2262279 h 5248221"/>
              <a:gd name="connsiteX23" fmla="*/ 5653315 w 9439852"/>
              <a:gd name="connsiteY23" fmla="*/ 2167936 h 5248221"/>
              <a:gd name="connsiteX24" fmla="*/ 6045200 w 9439852"/>
              <a:gd name="connsiteY24" fmla="*/ 3002508 h 5248221"/>
              <a:gd name="connsiteX25" fmla="*/ 7191829 w 9439852"/>
              <a:gd name="connsiteY25" fmla="*/ 2966222 h 5248221"/>
              <a:gd name="connsiteX26" fmla="*/ 7467600 w 9439852"/>
              <a:gd name="connsiteY26" fmla="*/ 2392908 h 5248221"/>
              <a:gd name="connsiteX27" fmla="*/ 7046686 w 9439852"/>
              <a:gd name="connsiteY27" fmla="*/ 1173708 h 5248221"/>
              <a:gd name="connsiteX28" fmla="*/ 5871029 w 9439852"/>
              <a:gd name="connsiteY28" fmla="*/ 832622 h 5248221"/>
              <a:gd name="connsiteX29" fmla="*/ 5602515 w 9439852"/>
              <a:gd name="connsiteY29" fmla="*/ 1899422 h 5248221"/>
              <a:gd name="connsiteX30" fmla="*/ 7424058 w 9439852"/>
              <a:gd name="connsiteY30" fmla="*/ 1630908 h 5248221"/>
              <a:gd name="connsiteX31" fmla="*/ 8048172 w 9439852"/>
              <a:gd name="connsiteY31" fmla="*/ 2639651 h 5248221"/>
              <a:gd name="connsiteX32" fmla="*/ 8875486 w 9439852"/>
              <a:gd name="connsiteY32" fmla="*/ 3096851 h 5248221"/>
              <a:gd name="connsiteX33" fmla="*/ 9260115 w 9439852"/>
              <a:gd name="connsiteY33" fmla="*/ 2059079 h 5248221"/>
              <a:gd name="connsiteX34" fmla="*/ 7953829 w 9439852"/>
              <a:gd name="connsiteY34" fmla="*/ 2146165 h 5248221"/>
              <a:gd name="connsiteX35" fmla="*/ 8186058 w 9439852"/>
              <a:gd name="connsiteY35" fmla="*/ 3002508 h 5248221"/>
              <a:gd name="connsiteX36" fmla="*/ 9114972 w 9439852"/>
              <a:gd name="connsiteY36" fmla="*/ 3234736 h 5248221"/>
              <a:gd name="connsiteX37" fmla="*/ 9376229 w 9439852"/>
              <a:gd name="connsiteY37" fmla="*/ 1747022 h 5248221"/>
              <a:gd name="connsiteX38" fmla="*/ 8026400 w 9439852"/>
              <a:gd name="connsiteY38" fmla="*/ 346393 h 5248221"/>
              <a:gd name="connsiteX39" fmla="*/ 6037943 w 9439852"/>
              <a:gd name="connsiteY39" fmla="*/ 12565 h 5248221"/>
              <a:gd name="connsiteX40" fmla="*/ 3984172 w 9439852"/>
              <a:gd name="connsiteY40" fmla="*/ 643936 h 5248221"/>
              <a:gd name="connsiteX41" fmla="*/ 3657600 w 9439852"/>
              <a:gd name="connsiteY41" fmla="*/ 1318851 h 5248221"/>
              <a:gd name="connsiteX0" fmla="*/ 0 w 9439852"/>
              <a:gd name="connsiteY0" fmla="*/ 970508 h 5248221"/>
              <a:gd name="connsiteX1" fmla="*/ 1611087 w 9439852"/>
              <a:gd name="connsiteY1" fmla="*/ 1776051 h 5248221"/>
              <a:gd name="connsiteX2" fmla="*/ 435429 w 9439852"/>
              <a:gd name="connsiteY2" fmla="*/ 3009765 h 5248221"/>
              <a:gd name="connsiteX3" fmla="*/ 58058 w 9439852"/>
              <a:gd name="connsiteY3" fmla="*/ 4707936 h 5248221"/>
              <a:gd name="connsiteX4" fmla="*/ 986972 w 9439852"/>
              <a:gd name="connsiteY4" fmla="*/ 5208679 h 5248221"/>
              <a:gd name="connsiteX5" fmla="*/ 1567543 w 9439852"/>
              <a:gd name="connsiteY5" fmla="*/ 5157879 h 5248221"/>
              <a:gd name="connsiteX6" fmla="*/ 1879600 w 9439852"/>
              <a:gd name="connsiteY6" fmla="*/ 4693422 h 5248221"/>
              <a:gd name="connsiteX7" fmla="*/ 1966686 w 9439852"/>
              <a:gd name="connsiteY7" fmla="*/ 4388622 h 5248221"/>
              <a:gd name="connsiteX8" fmla="*/ 1966686 w 9439852"/>
              <a:gd name="connsiteY8" fmla="*/ 4091079 h 5248221"/>
              <a:gd name="connsiteX9" fmla="*/ 2503715 w 9439852"/>
              <a:gd name="connsiteY9" fmla="*/ 3336336 h 5248221"/>
              <a:gd name="connsiteX10" fmla="*/ 4187372 w 9439852"/>
              <a:gd name="connsiteY10" fmla="*/ 3532278 h 5248221"/>
              <a:gd name="connsiteX11" fmla="*/ 4659086 w 9439852"/>
              <a:gd name="connsiteY11" fmla="*/ 2509022 h 5248221"/>
              <a:gd name="connsiteX12" fmla="*/ 4027715 w 9439852"/>
              <a:gd name="connsiteY12" fmla="*/ 1326108 h 5248221"/>
              <a:gd name="connsiteX13" fmla="*/ 2169885 w 9439852"/>
              <a:gd name="connsiteY13" fmla="*/ 1812337 h 5248221"/>
              <a:gd name="connsiteX14" fmla="*/ 2808515 w 9439852"/>
              <a:gd name="connsiteY14" fmla="*/ 3525022 h 5248221"/>
              <a:gd name="connsiteX15" fmla="*/ 5820229 w 9439852"/>
              <a:gd name="connsiteY15" fmla="*/ 4076565 h 5248221"/>
              <a:gd name="connsiteX16" fmla="*/ 7046686 w 9439852"/>
              <a:gd name="connsiteY16" fmla="*/ 4163651 h 5248221"/>
              <a:gd name="connsiteX17" fmla="*/ 7380515 w 9439852"/>
              <a:gd name="connsiteY17" fmla="*/ 3568565 h 5248221"/>
              <a:gd name="connsiteX18" fmla="*/ 6320972 w 9439852"/>
              <a:gd name="connsiteY18" fmla="*/ 3300051 h 5248221"/>
              <a:gd name="connsiteX19" fmla="*/ 5580743 w 9439852"/>
              <a:gd name="connsiteY19" fmla="*/ 3655651 h 5248221"/>
              <a:gd name="connsiteX20" fmla="*/ 6037943 w 9439852"/>
              <a:gd name="connsiteY20" fmla="*/ 4388622 h 5248221"/>
              <a:gd name="connsiteX21" fmla="*/ 7257143 w 9439852"/>
              <a:gd name="connsiteY21" fmla="*/ 3916908 h 5248221"/>
              <a:gd name="connsiteX22" fmla="*/ 7141029 w 9439852"/>
              <a:gd name="connsiteY22" fmla="*/ 2262279 h 5248221"/>
              <a:gd name="connsiteX23" fmla="*/ 5653315 w 9439852"/>
              <a:gd name="connsiteY23" fmla="*/ 2167936 h 5248221"/>
              <a:gd name="connsiteX24" fmla="*/ 6045200 w 9439852"/>
              <a:gd name="connsiteY24" fmla="*/ 3002508 h 5248221"/>
              <a:gd name="connsiteX25" fmla="*/ 7191829 w 9439852"/>
              <a:gd name="connsiteY25" fmla="*/ 2966222 h 5248221"/>
              <a:gd name="connsiteX26" fmla="*/ 7467600 w 9439852"/>
              <a:gd name="connsiteY26" fmla="*/ 2392908 h 5248221"/>
              <a:gd name="connsiteX27" fmla="*/ 7046686 w 9439852"/>
              <a:gd name="connsiteY27" fmla="*/ 1173708 h 5248221"/>
              <a:gd name="connsiteX28" fmla="*/ 5871029 w 9439852"/>
              <a:gd name="connsiteY28" fmla="*/ 832622 h 5248221"/>
              <a:gd name="connsiteX29" fmla="*/ 5602515 w 9439852"/>
              <a:gd name="connsiteY29" fmla="*/ 1899422 h 5248221"/>
              <a:gd name="connsiteX30" fmla="*/ 7424058 w 9439852"/>
              <a:gd name="connsiteY30" fmla="*/ 1630908 h 5248221"/>
              <a:gd name="connsiteX31" fmla="*/ 8048172 w 9439852"/>
              <a:gd name="connsiteY31" fmla="*/ 2639651 h 5248221"/>
              <a:gd name="connsiteX32" fmla="*/ 8875486 w 9439852"/>
              <a:gd name="connsiteY32" fmla="*/ 3096851 h 5248221"/>
              <a:gd name="connsiteX33" fmla="*/ 9260115 w 9439852"/>
              <a:gd name="connsiteY33" fmla="*/ 2059079 h 5248221"/>
              <a:gd name="connsiteX34" fmla="*/ 7953829 w 9439852"/>
              <a:gd name="connsiteY34" fmla="*/ 2146165 h 5248221"/>
              <a:gd name="connsiteX35" fmla="*/ 8186058 w 9439852"/>
              <a:gd name="connsiteY35" fmla="*/ 3002508 h 5248221"/>
              <a:gd name="connsiteX36" fmla="*/ 9114972 w 9439852"/>
              <a:gd name="connsiteY36" fmla="*/ 3234736 h 5248221"/>
              <a:gd name="connsiteX37" fmla="*/ 9376229 w 9439852"/>
              <a:gd name="connsiteY37" fmla="*/ 1747022 h 5248221"/>
              <a:gd name="connsiteX38" fmla="*/ 8026400 w 9439852"/>
              <a:gd name="connsiteY38" fmla="*/ 346393 h 5248221"/>
              <a:gd name="connsiteX39" fmla="*/ 6037943 w 9439852"/>
              <a:gd name="connsiteY39" fmla="*/ 12565 h 5248221"/>
              <a:gd name="connsiteX40" fmla="*/ 3984172 w 9439852"/>
              <a:gd name="connsiteY40" fmla="*/ 643936 h 5248221"/>
              <a:gd name="connsiteX41" fmla="*/ 3657600 w 9439852"/>
              <a:gd name="connsiteY41" fmla="*/ 1318851 h 5248221"/>
              <a:gd name="connsiteX0" fmla="*/ 0 w 9439852"/>
              <a:gd name="connsiteY0" fmla="*/ 970508 h 5248221"/>
              <a:gd name="connsiteX1" fmla="*/ 1611087 w 9439852"/>
              <a:gd name="connsiteY1" fmla="*/ 1776051 h 5248221"/>
              <a:gd name="connsiteX2" fmla="*/ 435429 w 9439852"/>
              <a:gd name="connsiteY2" fmla="*/ 3009765 h 5248221"/>
              <a:gd name="connsiteX3" fmla="*/ 58058 w 9439852"/>
              <a:gd name="connsiteY3" fmla="*/ 4707936 h 5248221"/>
              <a:gd name="connsiteX4" fmla="*/ 986972 w 9439852"/>
              <a:gd name="connsiteY4" fmla="*/ 5208679 h 5248221"/>
              <a:gd name="connsiteX5" fmla="*/ 1567543 w 9439852"/>
              <a:gd name="connsiteY5" fmla="*/ 5157879 h 5248221"/>
              <a:gd name="connsiteX6" fmla="*/ 1879600 w 9439852"/>
              <a:gd name="connsiteY6" fmla="*/ 4693422 h 5248221"/>
              <a:gd name="connsiteX7" fmla="*/ 1966686 w 9439852"/>
              <a:gd name="connsiteY7" fmla="*/ 4388622 h 5248221"/>
              <a:gd name="connsiteX8" fmla="*/ 1966686 w 9439852"/>
              <a:gd name="connsiteY8" fmla="*/ 4091079 h 5248221"/>
              <a:gd name="connsiteX9" fmla="*/ 2503715 w 9439852"/>
              <a:gd name="connsiteY9" fmla="*/ 3336336 h 5248221"/>
              <a:gd name="connsiteX10" fmla="*/ 4187372 w 9439852"/>
              <a:gd name="connsiteY10" fmla="*/ 3532278 h 5248221"/>
              <a:gd name="connsiteX11" fmla="*/ 4659086 w 9439852"/>
              <a:gd name="connsiteY11" fmla="*/ 2509022 h 5248221"/>
              <a:gd name="connsiteX12" fmla="*/ 4390572 w 9439852"/>
              <a:gd name="connsiteY12" fmla="*/ 1275308 h 5248221"/>
              <a:gd name="connsiteX13" fmla="*/ 2169885 w 9439852"/>
              <a:gd name="connsiteY13" fmla="*/ 1812337 h 5248221"/>
              <a:gd name="connsiteX14" fmla="*/ 2808515 w 9439852"/>
              <a:gd name="connsiteY14" fmla="*/ 3525022 h 5248221"/>
              <a:gd name="connsiteX15" fmla="*/ 5820229 w 9439852"/>
              <a:gd name="connsiteY15" fmla="*/ 4076565 h 5248221"/>
              <a:gd name="connsiteX16" fmla="*/ 7046686 w 9439852"/>
              <a:gd name="connsiteY16" fmla="*/ 4163651 h 5248221"/>
              <a:gd name="connsiteX17" fmla="*/ 7380515 w 9439852"/>
              <a:gd name="connsiteY17" fmla="*/ 3568565 h 5248221"/>
              <a:gd name="connsiteX18" fmla="*/ 6320972 w 9439852"/>
              <a:gd name="connsiteY18" fmla="*/ 3300051 h 5248221"/>
              <a:gd name="connsiteX19" fmla="*/ 5580743 w 9439852"/>
              <a:gd name="connsiteY19" fmla="*/ 3655651 h 5248221"/>
              <a:gd name="connsiteX20" fmla="*/ 6037943 w 9439852"/>
              <a:gd name="connsiteY20" fmla="*/ 4388622 h 5248221"/>
              <a:gd name="connsiteX21" fmla="*/ 7257143 w 9439852"/>
              <a:gd name="connsiteY21" fmla="*/ 3916908 h 5248221"/>
              <a:gd name="connsiteX22" fmla="*/ 7141029 w 9439852"/>
              <a:gd name="connsiteY22" fmla="*/ 2262279 h 5248221"/>
              <a:gd name="connsiteX23" fmla="*/ 5653315 w 9439852"/>
              <a:gd name="connsiteY23" fmla="*/ 2167936 h 5248221"/>
              <a:gd name="connsiteX24" fmla="*/ 6045200 w 9439852"/>
              <a:gd name="connsiteY24" fmla="*/ 3002508 h 5248221"/>
              <a:gd name="connsiteX25" fmla="*/ 7191829 w 9439852"/>
              <a:gd name="connsiteY25" fmla="*/ 2966222 h 5248221"/>
              <a:gd name="connsiteX26" fmla="*/ 7467600 w 9439852"/>
              <a:gd name="connsiteY26" fmla="*/ 2392908 h 5248221"/>
              <a:gd name="connsiteX27" fmla="*/ 7046686 w 9439852"/>
              <a:gd name="connsiteY27" fmla="*/ 1173708 h 5248221"/>
              <a:gd name="connsiteX28" fmla="*/ 5871029 w 9439852"/>
              <a:gd name="connsiteY28" fmla="*/ 832622 h 5248221"/>
              <a:gd name="connsiteX29" fmla="*/ 5602515 w 9439852"/>
              <a:gd name="connsiteY29" fmla="*/ 1899422 h 5248221"/>
              <a:gd name="connsiteX30" fmla="*/ 7424058 w 9439852"/>
              <a:gd name="connsiteY30" fmla="*/ 1630908 h 5248221"/>
              <a:gd name="connsiteX31" fmla="*/ 8048172 w 9439852"/>
              <a:gd name="connsiteY31" fmla="*/ 2639651 h 5248221"/>
              <a:gd name="connsiteX32" fmla="*/ 8875486 w 9439852"/>
              <a:gd name="connsiteY32" fmla="*/ 3096851 h 5248221"/>
              <a:gd name="connsiteX33" fmla="*/ 9260115 w 9439852"/>
              <a:gd name="connsiteY33" fmla="*/ 2059079 h 5248221"/>
              <a:gd name="connsiteX34" fmla="*/ 7953829 w 9439852"/>
              <a:gd name="connsiteY34" fmla="*/ 2146165 h 5248221"/>
              <a:gd name="connsiteX35" fmla="*/ 8186058 w 9439852"/>
              <a:gd name="connsiteY35" fmla="*/ 3002508 h 5248221"/>
              <a:gd name="connsiteX36" fmla="*/ 9114972 w 9439852"/>
              <a:gd name="connsiteY36" fmla="*/ 3234736 h 5248221"/>
              <a:gd name="connsiteX37" fmla="*/ 9376229 w 9439852"/>
              <a:gd name="connsiteY37" fmla="*/ 1747022 h 5248221"/>
              <a:gd name="connsiteX38" fmla="*/ 8026400 w 9439852"/>
              <a:gd name="connsiteY38" fmla="*/ 346393 h 5248221"/>
              <a:gd name="connsiteX39" fmla="*/ 6037943 w 9439852"/>
              <a:gd name="connsiteY39" fmla="*/ 12565 h 5248221"/>
              <a:gd name="connsiteX40" fmla="*/ 3984172 w 9439852"/>
              <a:gd name="connsiteY40" fmla="*/ 643936 h 5248221"/>
              <a:gd name="connsiteX41" fmla="*/ 3657600 w 9439852"/>
              <a:gd name="connsiteY41" fmla="*/ 1318851 h 5248221"/>
              <a:gd name="connsiteX0" fmla="*/ 0 w 9439852"/>
              <a:gd name="connsiteY0" fmla="*/ 970508 h 5248221"/>
              <a:gd name="connsiteX1" fmla="*/ 1611087 w 9439852"/>
              <a:gd name="connsiteY1" fmla="*/ 1776051 h 5248221"/>
              <a:gd name="connsiteX2" fmla="*/ 435429 w 9439852"/>
              <a:gd name="connsiteY2" fmla="*/ 3009765 h 5248221"/>
              <a:gd name="connsiteX3" fmla="*/ 58058 w 9439852"/>
              <a:gd name="connsiteY3" fmla="*/ 4707936 h 5248221"/>
              <a:gd name="connsiteX4" fmla="*/ 986972 w 9439852"/>
              <a:gd name="connsiteY4" fmla="*/ 5208679 h 5248221"/>
              <a:gd name="connsiteX5" fmla="*/ 1567543 w 9439852"/>
              <a:gd name="connsiteY5" fmla="*/ 5157879 h 5248221"/>
              <a:gd name="connsiteX6" fmla="*/ 1879600 w 9439852"/>
              <a:gd name="connsiteY6" fmla="*/ 4693422 h 5248221"/>
              <a:gd name="connsiteX7" fmla="*/ 1966686 w 9439852"/>
              <a:gd name="connsiteY7" fmla="*/ 4388622 h 5248221"/>
              <a:gd name="connsiteX8" fmla="*/ 1966686 w 9439852"/>
              <a:gd name="connsiteY8" fmla="*/ 4091079 h 5248221"/>
              <a:gd name="connsiteX9" fmla="*/ 2503715 w 9439852"/>
              <a:gd name="connsiteY9" fmla="*/ 3336336 h 5248221"/>
              <a:gd name="connsiteX10" fmla="*/ 4187372 w 9439852"/>
              <a:gd name="connsiteY10" fmla="*/ 3532278 h 5248221"/>
              <a:gd name="connsiteX11" fmla="*/ 4659086 w 9439852"/>
              <a:gd name="connsiteY11" fmla="*/ 2509022 h 5248221"/>
              <a:gd name="connsiteX12" fmla="*/ 4390572 w 9439852"/>
              <a:gd name="connsiteY12" fmla="*/ 1275308 h 5248221"/>
              <a:gd name="connsiteX13" fmla="*/ 2169885 w 9439852"/>
              <a:gd name="connsiteY13" fmla="*/ 1812337 h 5248221"/>
              <a:gd name="connsiteX14" fmla="*/ 2808515 w 9439852"/>
              <a:gd name="connsiteY14" fmla="*/ 3525022 h 5248221"/>
              <a:gd name="connsiteX15" fmla="*/ 5820229 w 9439852"/>
              <a:gd name="connsiteY15" fmla="*/ 4076565 h 5248221"/>
              <a:gd name="connsiteX16" fmla="*/ 7046686 w 9439852"/>
              <a:gd name="connsiteY16" fmla="*/ 4163651 h 5248221"/>
              <a:gd name="connsiteX17" fmla="*/ 7380515 w 9439852"/>
              <a:gd name="connsiteY17" fmla="*/ 3568565 h 5248221"/>
              <a:gd name="connsiteX18" fmla="*/ 6320972 w 9439852"/>
              <a:gd name="connsiteY18" fmla="*/ 3300051 h 5248221"/>
              <a:gd name="connsiteX19" fmla="*/ 5580743 w 9439852"/>
              <a:gd name="connsiteY19" fmla="*/ 3655651 h 5248221"/>
              <a:gd name="connsiteX20" fmla="*/ 6037943 w 9439852"/>
              <a:gd name="connsiteY20" fmla="*/ 4388622 h 5248221"/>
              <a:gd name="connsiteX21" fmla="*/ 7257143 w 9439852"/>
              <a:gd name="connsiteY21" fmla="*/ 3916908 h 5248221"/>
              <a:gd name="connsiteX22" fmla="*/ 7141029 w 9439852"/>
              <a:gd name="connsiteY22" fmla="*/ 2262279 h 5248221"/>
              <a:gd name="connsiteX23" fmla="*/ 5653315 w 9439852"/>
              <a:gd name="connsiteY23" fmla="*/ 2167936 h 5248221"/>
              <a:gd name="connsiteX24" fmla="*/ 6045200 w 9439852"/>
              <a:gd name="connsiteY24" fmla="*/ 3002508 h 5248221"/>
              <a:gd name="connsiteX25" fmla="*/ 7191829 w 9439852"/>
              <a:gd name="connsiteY25" fmla="*/ 2966222 h 5248221"/>
              <a:gd name="connsiteX26" fmla="*/ 7467600 w 9439852"/>
              <a:gd name="connsiteY26" fmla="*/ 2392908 h 5248221"/>
              <a:gd name="connsiteX27" fmla="*/ 7046686 w 9439852"/>
              <a:gd name="connsiteY27" fmla="*/ 1173708 h 5248221"/>
              <a:gd name="connsiteX28" fmla="*/ 5871029 w 9439852"/>
              <a:gd name="connsiteY28" fmla="*/ 832622 h 5248221"/>
              <a:gd name="connsiteX29" fmla="*/ 5602515 w 9439852"/>
              <a:gd name="connsiteY29" fmla="*/ 1899422 h 5248221"/>
              <a:gd name="connsiteX30" fmla="*/ 6654800 w 9439852"/>
              <a:gd name="connsiteY30" fmla="*/ 1899422 h 5248221"/>
              <a:gd name="connsiteX31" fmla="*/ 7424058 w 9439852"/>
              <a:gd name="connsiteY31" fmla="*/ 1630908 h 5248221"/>
              <a:gd name="connsiteX32" fmla="*/ 8048172 w 9439852"/>
              <a:gd name="connsiteY32" fmla="*/ 2639651 h 5248221"/>
              <a:gd name="connsiteX33" fmla="*/ 8875486 w 9439852"/>
              <a:gd name="connsiteY33" fmla="*/ 3096851 h 5248221"/>
              <a:gd name="connsiteX34" fmla="*/ 9260115 w 9439852"/>
              <a:gd name="connsiteY34" fmla="*/ 2059079 h 5248221"/>
              <a:gd name="connsiteX35" fmla="*/ 7953829 w 9439852"/>
              <a:gd name="connsiteY35" fmla="*/ 2146165 h 5248221"/>
              <a:gd name="connsiteX36" fmla="*/ 8186058 w 9439852"/>
              <a:gd name="connsiteY36" fmla="*/ 3002508 h 5248221"/>
              <a:gd name="connsiteX37" fmla="*/ 9114972 w 9439852"/>
              <a:gd name="connsiteY37" fmla="*/ 3234736 h 5248221"/>
              <a:gd name="connsiteX38" fmla="*/ 9376229 w 9439852"/>
              <a:gd name="connsiteY38" fmla="*/ 1747022 h 5248221"/>
              <a:gd name="connsiteX39" fmla="*/ 8026400 w 9439852"/>
              <a:gd name="connsiteY39" fmla="*/ 346393 h 5248221"/>
              <a:gd name="connsiteX40" fmla="*/ 6037943 w 9439852"/>
              <a:gd name="connsiteY40" fmla="*/ 12565 h 5248221"/>
              <a:gd name="connsiteX41" fmla="*/ 3984172 w 9439852"/>
              <a:gd name="connsiteY41" fmla="*/ 643936 h 5248221"/>
              <a:gd name="connsiteX42" fmla="*/ 3657600 w 9439852"/>
              <a:gd name="connsiteY42" fmla="*/ 1318851 h 5248221"/>
              <a:gd name="connsiteX0" fmla="*/ 0 w 9439852"/>
              <a:gd name="connsiteY0" fmla="*/ 970508 h 5248221"/>
              <a:gd name="connsiteX1" fmla="*/ 1611087 w 9439852"/>
              <a:gd name="connsiteY1" fmla="*/ 1776051 h 5248221"/>
              <a:gd name="connsiteX2" fmla="*/ 435429 w 9439852"/>
              <a:gd name="connsiteY2" fmla="*/ 3009765 h 5248221"/>
              <a:gd name="connsiteX3" fmla="*/ 58058 w 9439852"/>
              <a:gd name="connsiteY3" fmla="*/ 4707936 h 5248221"/>
              <a:gd name="connsiteX4" fmla="*/ 986972 w 9439852"/>
              <a:gd name="connsiteY4" fmla="*/ 5208679 h 5248221"/>
              <a:gd name="connsiteX5" fmla="*/ 1567543 w 9439852"/>
              <a:gd name="connsiteY5" fmla="*/ 5157879 h 5248221"/>
              <a:gd name="connsiteX6" fmla="*/ 1879600 w 9439852"/>
              <a:gd name="connsiteY6" fmla="*/ 4693422 h 5248221"/>
              <a:gd name="connsiteX7" fmla="*/ 1966686 w 9439852"/>
              <a:gd name="connsiteY7" fmla="*/ 4388622 h 5248221"/>
              <a:gd name="connsiteX8" fmla="*/ 1966686 w 9439852"/>
              <a:gd name="connsiteY8" fmla="*/ 4091079 h 5248221"/>
              <a:gd name="connsiteX9" fmla="*/ 2503715 w 9439852"/>
              <a:gd name="connsiteY9" fmla="*/ 3336336 h 5248221"/>
              <a:gd name="connsiteX10" fmla="*/ 4187372 w 9439852"/>
              <a:gd name="connsiteY10" fmla="*/ 3532278 h 5248221"/>
              <a:gd name="connsiteX11" fmla="*/ 4659086 w 9439852"/>
              <a:gd name="connsiteY11" fmla="*/ 2509022 h 5248221"/>
              <a:gd name="connsiteX12" fmla="*/ 4390572 w 9439852"/>
              <a:gd name="connsiteY12" fmla="*/ 1275308 h 5248221"/>
              <a:gd name="connsiteX13" fmla="*/ 2169885 w 9439852"/>
              <a:gd name="connsiteY13" fmla="*/ 1812337 h 5248221"/>
              <a:gd name="connsiteX14" fmla="*/ 2808515 w 9439852"/>
              <a:gd name="connsiteY14" fmla="*/ 3525022 h 5248221"/>
              <a:gd name="connsiteX15" fmla="*/ 5820229 w 9439852"/>
              <a:gd name="connsiteY15" fmla="*/ 4076565 h 5248221"/>
              <a:gd name="connsiteX16" fmla="*/ 7046686 w 9439852"/>
              <a:gd name="connsiteY16" fmla="*/ 4163651 h 5248221"/>
              <a:gd name="connsiteX17" fmla="*/ 7380515 w 9439852"/>
              <a:gd name="connsiteY17" fmla="*/ 3568565 h 5248221"/>
              <a:gd name="connsiteX18" fmla="*/ 6320972 w 9439852"/>
              <a:gd name="connsiteY18" fmla="*/ 3300051 h 5248221"/>
              <a:gd name="connsiteX19" fmla="*/ 5580743 w 9439852"/>
              <a:gd name="connsiteY19" fmla="*/ 3655651 h 5248221"/>
              <a:gd name="connsiteX20" fmla="*/ 6037943 w 9439852"/>
              <a:gd name="connsiteY20" fmla="*/ 4388622 h 5248221"/>
              <a:gd name="connsiteX21" fmla="*/ 7257143 w 9439852"/>
              <a:gd name="connsiteY21" fmla="*/ 3916908 h 5248221"/>
              <a:gd name="connsiteX22" fmla="*/ 7141029 w 9439852"/>
              <a:gd name="connsiteY22" fmla="*/ 2262279 h 5248221"/>
              <a:gd name="connsiteX23" fmla="*/ 6037943 w 9439852"/>
              <a:gd name="connsiteY23" fmla="*/ 2225993 h 5248221"/>
              <a:gd name="connsiteX24" fmla="*/ 6045200 w 9439852"/>
              <a:gd name="connsiteY24" fmla="*/ 3002508 h 5248221"/>
              <a:gd name="connsiteX25" fmla="*/ 7191829 w 9439852"/>
              <a:gd name="connsiteY25" fmla="*/ 2966222 h 5248221"/>
              <a:gd name="connsiteX26" fmla="*/ 7467600 w 9439852"/>
              <a:gd name="connsiteY26" fmla="*/ 2392908 h 5248221"/>
              <a:gd name="connsiteX27" fmla="*/ 7046686 w 9439852"/>
              <a:gd name="connsiteY27" fmla="*/ 1173708 h 5248221"/>
              <a:gd name="connsiteX28" fmla="*/ 5871029 w 9439852"/>
              <a:gd name="connsiteY28" fmla="*/ 832622 h 5248221"/>
              <a:gd name="connsiteX29" fmla="*/ 5602515 w 9439852"/>
              <a:gd name="connsiteY29" fmla="*/ 1899422 h 5248221"/>
              <a:gd name="connsiteX30" fmla="*/ 6654800 w 9439852"/>
              <a:gd name="connsiteY30" fmla="*/ 1899422 h 5248221"/>
              <a:gd name="connsiteX31" fmla="*/ 7424058 w 9439852"/>
              <a:gd name="connsiteY31" fmla="*/ 1630908 h 5248221"/>
              <a:gd name="connsiteX32" fmla="*/ 8048172 w 9439852"/>
              <a:gd name="connsiteY32" fmla="*/ 2639651 h 5248221"/>
              <a:gd name="connsiteX33" fmla="*/ 8875486 w 9439852"/>
              <a:gd name="connsiteY33" fmla="*/ 3096851 h 5248221"/>
              <a:gd name="connsiteX34" fmla="*/ 9260115 w 9439852"/>
              <a:gd name="connsiteY34" fmla="*/ 2059079 h 5248221"/>
              <a:gd name="connsiteX35" fmla="*/ 7953829 w 9439852"/>
              <a:gd name="connsiteY35" fmla="*/ 2146165 h 5248221"/>
              <a:gd name="connsiteX36" fmla="*/ 8186058 w 9439852"/>
              <a:gd name="connsiteY36" fmla="*/ 3002508 h 5248221"/>
              <a:gd name="connsiteX37" fmla="*/ 9114972 w 9439852"/>
              <a:gd name="connsiteY37" fmla="*/ 3234736 h 5248221"/>
              <a:gd name="connsiteX38" fmla="*/ 9376229 w 9439852"/>
              <a:gd name="connsiteY38" fmla="*/ 1747022 h 5248221"/>
              <a:gd name="connsiteX39" fmla="*/ 8026400 w 9439852"/>
              <a:gd name="connsiteY39" fmla="*/ 346393 h 5248221"/>
              <a:gd name="connsiteX40" fmla="*/ 6037943 w 9439852"/>
              <a:gd name="connsiteY40" fmla="*/ 12565 h 5248221"/>
              <a:gd name="connsiteX41" fmla="*/ 3984172 w 9439852"/>
              <a:gd name="connsiteY41" fmla="*/ 643936 h 5248221"/>
              <a:gd name="connsiteX42" fmla="*/ 3657600 w 9439852"/>
              <a:gd name="connsiteY42" fmla="*/ 1318851 h 5248221"/>
              <a:gd name="connsiteX0" fmla="*/ 0 w 9439852"/>
              <a:gd name="connsiteY0" fmla="*/ 970508 h 5248221"/>
              <a:gd name="connsiteX1" fmla="*/ 1611087 w 9439852"/>
              <a:gd name="connsiteY1" fmla="*/ 1776051 h 5248221"/>
              <a:gd name="connsiteX2" fmla="*/ 435429 w 9439852"/>
              <a:gd name="connsiteY2" fmla="*/ 3009765 h 5248221"/>
              <a:gd name="connsiteX3" fmla="*/ 58058 w 9439852"/>
              <a:gd name="connsiteY3" fmla="*/ 4707936 h 5248221"/>
              <a:gd name="connsiteX4" fmla="*/ 986972 w 9439852"/>
              <a:gd name="connsiteY4" fmla="*/ 5208679 h 5248221"/>
              <a:gd name="connsiteX5" fmla="*/ 1567543 w 9439852"/>
              <a:gd name="connsiteY5" fmla="*/ 5157879 h 5248221"/>
              <a:gd name="connsiteX6" fmla="*/ 1879600 w 9439852"/>
              <a:gd name="connsiteY6" fmla="*/ 4693422 h 5248221"/>
              <a:gd name="connsiteX7" fmla="*/ 1966686 w 9439852"/>
              <a:gd name="connsiteY7" fmla="*/ 4388622 h 5248221"/>
              <a:gd name="connsiteX8" fmla="*/ 1966686 w 9439852"/>
              <a:gd name="connsiteY8" fmla="*/ 4091079 h 5248221"/>
              <a:gd name="connsiteX9" fmla="*/ 2503715 w 9439852"/>
              <a:gd name="connsiteY9" fmla="*/ 3336336 h 5248221"/>
              <a:gd name="connsiteX10" fmla="*/ 4187372 w 9439852"/>
              <a:gd name="connsiteY10" fmla="*/ 3532278 h 5248221"/>
              <a:gd name="connsiteX11" fmla="*/ 4659086 w 9439852"/>
              <a:gd name="connsiteY11" fmla="*/ 2509022 h 5248221"/>
              <a:gd name="connsiteX12" fmla="*/ 4390572 w 9439852"/>
              <a:gd name="connsiteY12" fmla="*/ 1275308 h 5248221"/>
              <a:gd name="connsiteX13" fmla="*/ 2169885 w 9439852"/>
              <a:gd name="connsiteY13" fmla="*/ 1812337 h 5248221"/>
              <a:gd name="connsiteX14" fmla="*/ 2808515 w 9439852"/>
              <a:gd name="connsiteY14" fmla="*/ 3525022 h 5248221"/>
              <a:gd name="connsiteX15" fmla="*/ 5820229 w 9439852"/>
              <a:gd name="connsiteY15" fmla="*/ 4076565 h 5248221"/>
              <a:gd name="connsiteX16" fmla="*/ 7046686 w 9439852"/>
              <a:gd name="connsiteY16" fmla="*/ 4163651 h 5248221"/>
              <a:gd name="connsiteX17" fmla="*/ 7380515 w 9439852"/>
              <a:gd name="connsiteY17" fmla="*/ 3568565 h 5248221"/>
              <a:gd name="connsiteX18" fmla="*/ 6320972 w 9439852"/>
              <a:gd name="connsiteY18" fmla="*/ 3300051 h 5248221"/>
              <a:gd name="connsiteX19" fmla="*/ 5580743 w 9439852"/>
              <a:gd name="connsiteY19" fmla="*/ 3655651 h 5248221"/>
              <a:gd name="connsiteX20" fmla="*/ 6037943 w 9439852"/>
              <a:gd name="connsiteY20" fmla="*/ 4388622 h 5248221"/>
              <a:gd name="connsiteX21" fmla="*/ 7257143 w 9439852"/>
              <a:gd name="connsiteY21" fmla="*/ 3916908 h 5248221"/>
              <a:gd name="connsiteX22" fmla="*/ 7090229 w 9439852"/>
              <a:gd name="connsiteY22" fmla="*/ 2363879 h 5248221"/>
              <a:gd name="connsiteX23" fmla="*/ 6037943 w 9439852"/>
              <a:gd name="connsiteY23" fmla="*/ 2225993 h 5248221"/>
              <a:gd name="connsiteX24" fmla="*/ 6045200 w 9439852"/>
              <a:gd name="connsiteY24" fmla="*/ 3002508 h 5248221"/>
              <a:gd name="connsiteX25" fmla="*/ 7191829 w 9439852"/>
              <a:gd name="connsiteY25" fmla="*/ 2966222 h 5248221"/>
              <a:gd name="connsiteX26" fmla="*/ 7467600 w 9439852"/>
              <a:gd name="connsiteY26" fmla="*/ 2392908 h 5248221"/>
              <a:gd name="connsiteX27" fmla="*/ 7046686 w 9439852"/>
              <a:gd name="connsiteY27" fmla="*/ 1173708 h 5248221"/>
              <a:gd name="connsiteX28" fmla="*/ 5871029 w 9439852"/>
              <a:gd name="connsiteY28" fmla="*/ 832622 h 5248221"/>
              <a:gd name="connsiteX29" fmla="*/ 5602515 w 9439852"/>
              <a:gd name="connsiteY29" fmla="*/ 1899422 h 5248221"/>
              <a:gd name="connsiteX30" fmla="*/ 6654800 w 9439852"/>
              <a:gd name="connsiteY30" fmla="*/ 1899422 h 5248221"/>
              <a:gd name="connsiteX31" fmla="*/ 7424058 w 9439852"/>
              <a:gd name="connsiteY31" fmla="*/ 1630908 h 5248221"/>
              <a:gd name="connsiteX32" fmla="*/ 8048172 w 9439852"/>
              <a:gd name="connsiteY32" fmla="*/ 2639651 h 5248221"/>
              <a:gd name="connsiteX33" fmla="*/ 8875486 w 9439852"/>
              <a:gd name="connsiteY33" fmla="*/ 3096851 h 5248221"/>
              <a:gd name="connsiteX34" fmla="*/ 9260115 w 9439852"/>
              <a:gd name="connsiteY34" fmla="*/ 2059079 h 5248221"/>
              <a:gd name="connsiteX35" fmla="*/ 7953829 w 9439852"/>
              <a:gd name="connsiteY35" fmla="*/ 2146165 h 5248221"/>
              <a:gd name="connsiteX36" fmla="*/ 8186058 w 9439852"/>
              <a:gd name="connsiteY36" fmla="*/ 3002508 h 5248221"/>
              <a:gd name="connsiteX37" fmla="*/ 9114972 w 9439852"/>
              <a:gd name="connsiteY37" fmla="*/ 3234736 h 5248221"/>
              <a:gd name="connsiteX38" fmla="*/ 9376229 w 9439852"/>
              <a:gd name="connsiteY38" fmla="*/ 1747022 h 5248221"/>
              <a:gd name="connsiteX39" fmla="*/ 8026400 w 9439852"/>
              <a:gd name="connsiteY39" fmla="*/ 346393 h 5248221"/>
              <a:gd name="connsiteX40" fmla="*/ 6037943 w 9439852"/>
              <a:gd name="connsiteY40" fmla="*/ 12565 h 5248221"/>
              <a:gd name="connsiteX41" fmla="*/ 3984172 w 9439852"/>
              <a:gd name="connsiteY41" fmla="*/ 643936 h 5248221"/>
              <a:gd name="connsiteX42" fmla="*/ 3657600 w 9439852"/>
              <a:gd name="connsiteY42" fmla="*/ 1318851 h 5248221"/>
              <a:gd name="connsiteX0" fmla="*/ 0 w 9439852"/>
              <a:gd name="connsiteY0" fmla="*/ 970508 h 5248221"/>
              <a:gd name="connsiteX1" fmla="*/ 1611087 w 9439852"/>
              <a:gd name="connsiteY1" fmla="*/ 1776051 h 5248221"/>
              <a:gd name="connsiteX2" fmla="*/ 435429 w 9439852"/>
              <a:gd name="connsiteY2" fmla="*/ 3009765 h 5248221"/>
              <a:gd name="connsiteX3" fmla="*/ 58058 w 9439852"/>
              <a:gd name="connsiteY3" fmla="*/ 4707936 h 5248221"/>
              <a:gd name="connsiteX4" fmla="*/ 986972 w 9439852"/>
              <a:gd name="connsiteY4" fmla="*/ 5208679 h 5248221"/>
              <a:gd name="connsiteX5" fmla="*/ 1567543 w 9439852"/>
              <a:gd name="connsiteY5" fmla="*/ 5157879 h 5248221"/>
              <a:gd name="connsiteX6" fmla="*/ 1879600 w 9439852"/>
              <a:gd name="connsiteY6" fmla="*/ 4693422 h 5248221"/>
              <a:gd name="connsiteX7" fmla="*/ 1966686 w 9439852"/>
              <a:gd name="connsiteY7" fmla="*/ 4388622 h 5248221"/>
              <a:gd name="connsiteX8" fmla="*/ 1966686 w 9439852"/>
              <a:gd name="connsiteY8" fmla="*/ 4091079 h 5248221"/>
              <a:gd name="connsiteX9" fmla="*/ 2503715 w 9439852"/>
              <a:gd name="connsiteY9" fmla="*/ 3336336 h 5248221"/>
              <a:gd name="connsiteX10" fmla="*/ 4187372 w 9439852"/>
              <a:gd name="connsiteY10" fmla="*/ 3532278 h 5248221"/>
              <a:gd name="connsiteX11" fmla="*/ 4659086 w 9439852"/>
              <a:gd name="connsiteY11" fmla="*/ 2509022 h 5248221"/>
              <a:gd name="connsiteX12" fmla="*/ 4390572 w 9439852"/>
              <a:gd name="connsiteY12" fmla="*/ 1275308 h 5248221"/>
              <a:gd name="connsiteX13" fmla="*/ 2169885 w 9439852"/>
              <a:gd name="connsiteY13" fmla="*/ 1812337 h 5248221"/>
              <a:gd name="connsiteX14" fmla="*/ 2808515 w 9439852"/>
              <a:gd name="connsiteY14" fmla="*/ 3525022 h 5248221"/>
              <a:gd name="connsiteX15" fmla="*/ 5820229 w 9439852"/>
              <a:gd name="connsiteY15" fmla="*/ 4076565 h 5248221"/>
              <a:gd name="connsiteX16" fmla="*/ 7046686 w 9439852"/>
              <a:gd name="connsiteY16" fmla="*/ 4163651 h 5248221"/>
              <a:gd name="connsiteX17" fmla="*/ 7286172 w 9439852"/>
              <a:gd name="connsiteY17" fmla="*/ 3437937 h 5248221"/>
              <a:gd name="connsiteX18" fmla="*/ 6320972 w 9439852"/>
              <a:gd name="connsiteY18" fmla="*/ 3300051 h 5248221"/>
              <a:gd name="connsiteX19" fmla="*/ 5580743 w 9439852"/>
              <a:gd name="connsiteY19" fmla="*/ 3655651 h 5248221"/>
              <a:gd name="connsiteX20" fmla="*/ 6037943 w 9439852"/>
              <a:gd name="connsiteY20" fmla="*/ 4388622 h 5248221"/>
              <a:gd name="connsiteX21" fmla="*/ 7257143 w 9439852"/>
              <a:gd name="connsiteY21" fmla="*/ 3916908 h 5248221"/>
              <a:gd name="connsiteX22" fmla="*/ 7090229 w 9439852"/>
              <a:gd name="connsiteY22" fmla="*/ 2363879 h 5248221"/>
              <a:gd name="connsiteX23" fmla="*/ 6037943 w 9439852"/>
              <a:gd name="connsiteY23" fmla="*/ 2225993 h 5248221"/>
              <a:gd name="connsiteX24" fmla="*/ 6045200 w 9439852"/>
              <a:gd name="connsiteY24" fmla="*/ 3002508 h 5248221"/>
              <a:gd name="connsiteX25" fmla="*/ 7191829 w 9439852"/>
              <a:gd name="connsiteY25" fmla="*/ 2966222 h 5248221"/>
              <a:gd name="connsiteX26" fmla="*/ 7467600 w 9439852"/>
              <a:gd name="connsiteY26" fmla="*/ 2392908 h 5248221"/>
              <a:gd name="connsiteX27" fmla="*/ 7046686 w 9439852"/>
              <a:gd name="connsiteY27" fmla="*/ 1173708 h 5248221"/>
              <a:gd name="connsiteX28" fmla="*/ 5871029 w 9439852"/>
              <a:gd name="connsiteY28" fmla="*/ 832622 h 5248221"/>
              <a:gd name="connsiteX29" fmla="*/ 5602515 w 9439852"/>
              <a:gd name="connsiteY29" fmla="*/ 1899422 h 5248221"/>
              <a:gd name="connsiteX30" fmla="*/ 6654800 w 9439852"/>
              <a:gd name="connsiteY30" fmla="*/ 1899422 h 5248221"/>
              <a:gd name="connsiteX31" fmla="*/ 7424058 w 9439852"/>
              <a:gd name="connsiteY31" fmla="*/ 1630908 h 5248221"/>
              <a:gd name="connsiteX32" fmla="*/ 8048172 w 9439852"/>
              <a:gd name="connsiteY32" fmla="*/ 2639651 h 5248221"/>
              <a:gd name="connsiteX33" fmla="*/ 8875486 w 9439852"/>
              <a:gd name="connsiteY33" fmla="*/ 3096851 h 5248221"/>
              <a:gd name="connsiteX34" fmla="*/ 9260115 w 9439852"/>
              <a:gd name="connsiteY34" fmla="*/ 2059079 h 5248221"/>
              <a:gd name="connsiteX35" fmla="*/ 7953829 w 9439852"/>
              <a:gd name="connsiteY35" fmla="*/ 2146165 h 5248221"/>
              <a:gd name="connsiteX36" fmla="*/ 8186058 w 9439852"/>
              <a:gd name="connsiteY36" fmla="*/ 3002508 h 5248221"/>
              <a:gd name="connsiteX37" fmla="*/ 9114972 w 9439852"/>
              <a:gd name="connsiteY37" fmla="*/ 3234736 h 5248221"/>
              <a:gd name="connsiteX38" fmla="*/ 9376229 w 9439852"/>
              <a:gd name="connsiteY38" fmla="*/ 1747022 h 5248221"/>
              <a:gd name="connsiteX39" fmla="*/ 8026400 w 9439852"/>
              <a:gd name="connsiteY39" fmla="*/ 346393 h 5248221"/>
              <a:gd name="connsiteX40" fmla="*/ 6037943 w 9439852"/>
              <a:gd name="connsiteY40" fmla="*/ 12565 h 5248221"/>
              <a:gd name="connsiteX41" fmla="*/ 3984172 w 9439852"/>
              <a:gd name="connsiteY41" fmla="*/ 643936 h 5248221"/>
              <a:gd name="connsiteX42" fmla="*/ 3657600 w 9439852"/>
              <a:gd name="connsiteY42" fmla="*/ 1318851 h 5248221"/>
              <a:gd name="connsiteX0" fmla="*/ 0 w 9439852"/>
              <a:gd name="connsiteY0" fmla="*/ 970508 h 5248221"/>
              <a:gd name="connsiteX1" fmla="*/ 1611087 w 9439852"/>
              <a:gd name="connsiteY1" fmla="*/ 1776051 h 5248221"/>
              <a:gd name="connsiteX2" fmla="*/ 435429 w 9439852"/>
              <a:gd name="connsiteY2" fmla="*/ 3009765 h 5248221"/>
              <a:gd name="connsiteX3" fmla="*/ 58058 w 9439852"/>
              <a:gd name="connsiteY3" fmla="*/ 4707936 h 5248221"/>
              <a:gd name="connsiteX4" fmla="*/ 986972 w 9439852"/>
              <a:gd name="connsiteY4" fmla="*/ 5208679 h 5248221"/>
              <a:gd name="connsiteX5" fmla="*/ 1567543 w 9439852"/>
              <a:gd name="connsiteY5" fmla="*/ 5157879 h 5248221"/>
              <a:gd name="connsiteX6" fmla="*/ 1879600 w 9439852"/>
              <a:gd name="connsiteY6" fmla="*/ 4693422 h 5248221"/>
              <a:gd name="connsiteX7" fmla="*/ 1966686 w 9439852"/>
              <a:gd name="connsiteY7" fmla="*/ 4388622 h 5248221"/>
              <a:gd name="connsiteX8" fmla="*/ 1966686 w 9439852"/>
              <a:gd name="connsiteY8" fmla="*/ 4091079 h 5248221"/>
              <a:gd name="connsiteX9" fmla="*/ 2503715 w 9439852"/>
              <a:gd name="connsiteY9" fmla="*/ 3336336 h 5248221"/>
              <a:gd name="connsiteX10" fmla="*/ 4187372 w 9439852"/>
              <a:gd name="connsiteY10" fmla="*/ 3532278 h 5248221"/>
              <a:gd name="connsiteX11" fmla="*/ 4659086 w 9439852"/>
              <a:gd name="connsiteY11" fmla="*/ 2509022 h 5248221"/>
              <a:gd name="connsiteX12" fmla="*/ 4390572 w 9439852"/>
              <a:gd name="connsiteY12" fmla="*/ 1275308 h 5248221"/>
              <a:gd name="connsiteX13" fmla="*/ 2169885 w 9439852"/>
              <a:gd name="connsiteY13" fmla="*/ 1812337 h 5248221"/>
              <a:gd name="connsiteX14" fmla="*/ 2808515 w 9439852"/>
              <a:gd name="connsiteY14" fmla="*/ 3525022 h 5248221"/>
              <a:gd name="connsiteX15" fmla="*/ 5820229 w 9439852"/>
              <a:gd name="connsiteY15" fmla="*/ 4076565 h 5248221"/>
              <a:gd name="connsiteX16" fmla="*/ 7046686 w 9439852"/>
              <a:gd name="connsiteY16" fmla="*/ 4163651 h 5248221"/>
              <a:gd name="connsiteX17" fmla="*/ 7286172 w 9439852"/>
              <a:gd name="connsiteY17" fmla="*/ 3437937 h 5248221"/>
              <a:gd name="connsiteX18" fmla="*/ 6320972 w 9439852"/>
              <a:gd name="connsiteY18" fmla="*/ 3300051 h 5248221"/>
              <a:gd name="connsiteX19" fmla="*/ 5580743 w 9439852"/>
              <a:gd name="connsiteY19" fmla="*/ 3655651 h 5248221"/>
              <a:gd name="connsiteX20" fmla="*/ 5921829 w 9439852"/>
              <a:gd name="connsiteY20" fmla="*/ 4083822 h 5248221"/>
              <a:gd name="connsiteX21" fmla="*/ 7257143 w 9439852"/>
              <a:gd name="connsiteY21" fmla="*/ 3916908 h 5248221"/>
              <a:gd name="connsiteX22" fmla="*/ 7090229 w 9439852"/>
              <a:gd name="connsiteY22" fmla="*/ 2363879 h 5248221"/>
              <a:gd name="connsiteX23" fmla="*/ 6037943 w 9439852"/>
              <a:gd name="connsiteY23" fmla="*/ 2225993 h 5248221"/>
              <a:gd name="connsiteX24" fmla="*/ 6045200 w 9439852"/>
              <a:gd name="connsiteY24" fmla="*/ 3002508 h 5248221"/>
              <a:gd name="connsiteX25" fmla="*/ 7191829 w 9439852"/>
              <a:gd name="connsiteY25" fmla="*/ 2966222 h 5248221"/>
              <a:gd name="connsiteX26" fmla="*/ 7467600 w 9439852"/>
              <a:gd name="connsiteY26" fmla="*/ 2392908 h 5248221"/>
              <a:gd name="connsiteX27" fmla="*/ 7046686 w 9439852"/>
              <a:gd name="connsiteY27" fmla="*/ 1173708 h 5248221"/>
              <a:gd name="connsiteX28" fmla="*/ 5871029 w 9439852"/>
              <a:gd name="connsiteY28" fmla="*/ 832622 h 5248221"/>
              <a:gd name="connsiteX29" fmla="*/ 5602515 w 9439852"/>
              <a:gd name="connsiteY29" fmla="*/ 1899422 h 5248221"/>
              <a:gd name="connsiteX30" fmla="*/ 6654800 w 9439852"/>
              <a:gd name="connsiteY30" fmla="*/ 1899422 h 5248221"/>
              <a:gd name="connsiteX31" fmla="*/ 7424058 w 9439852"/>
              <a:gd name="connsiteY31" fmla="*/ 1630908 h 5248221"/>
              <a:gd name="connsiteX32" fmla="*/ 8048172 w 9439852"/>
              <a:gd name="connsiteY32" fmla="*/ 2639651 h 5248221"/>
              <a:gd name="connsiteX33" fmla="*/ 8875486 w 9439852"/>
              <a:gd name="connsiteY33" fmla="*/ 3096851 h 5248221"/>
              <a:gd name="connsiteX34" fmla="*/ 9260115 w 9439852"/>
              <a:gd name="connsiteY34" fmla="*/ 2059079 h 5248221"/>
              <a:gd name="connsiteX35" fmla="*/ 7953829 w 9439852"/>
              <a:gd name="connsiteY35" fmla="*/ 2146165 h 5248221"/>
              <a:gd name="connsiteX36" fmla="*/ 8186058 w 9439852"/>
              <a:gd name="connsiteY36" fmla="*/ 3002508 h 5248221"/>
              <a:gd name="connsiteX37" fmla="*/ 9114972 w 9439852"/>
              <a:gd name="connsiteY37" fmla="*/ 3234736 h 5248221"/>
              <a:gd name="connsiteX38" fmla="*/ 9376229 w 9439852"/>
              <a:gd name="connsiteY38" fmla="*/ 1747022 h 5248221"/>
              <a:gd name="connsiteX39" fmla="*/ 8026400 w 9439852"/>
              <a:gd name="connsiteY39" fmla="*/ 346393 h 5248221"/>
              <a:gd name="connsiteX40" fmla="*/ 6037943 w 9439852"/>
              <a:gd name="connsiteY40" fmla="*/ 12565 h 5248221"/>
              <a:gd name="connsiteX41" fmla="*/ 3984172 w 9439852"/>
              <a:gd name="connsiteY41" fmla="*/ 643936 h 5248221"/>
              <a:gd name="connsiteX42" fmla="*/ 3657600 w 9439852"/>
              <a:gd name="connsiteY42" fmla="*/ 1318851 h 5248221"/>
              <a:gd name="connsiteX0" fmla="*/ 0 w 9439852"/>
              <a:gd name="connsiteY0" fmla="*/ 970508 h 5248221"/>
              <a:gd name="connsiteX1" fmla="*/ 1611087 w 9439852"/>
              <a:gd name="connsiteY1" fmla="*/ 1776051 h 5248221"/>
              <a:gd name="connsiteX2" fmla="*/ 435429 w 9439852"/>
              <a:gd name="connsiteY2" fmla="*/ 3009765 h 5248221"/>
              <a:gd name="connsiteX3" fmla="*/ 58058 w 9439852"/>
              <a:gd name="connsiteY3" fmla="*/ 4707936 h 5248221"/>
              <a:gd name="connsiteX4" fmla="*/ 986972 w 9439852"/>
              <a:gd name="connsiteY4" fmla="*/ 5208679 h 5248221"/>
              <a:gd name="connsiteX5" fmla="*/ 1567543 w 9439852"/>
              <a:gd name="connsiteY5" fmla="*/ 5157879 h 5248221"/>
              <a:gd name="connsiteX6" fmla="*/ 1879600 w 9439852"/>
              <a:gd name="connsiteY6" fmla="*/ 4693422 h 5248221"/>
              <a:gd name="connsiteX7" fmla="*/ 1966686 w 9439852"/>
              <a:gd name="connsiteY7" fmla="*/ 4388622 h 5248221"/>
              <a:gd name="connsiteX8" fmla="*/ 1966686 w 9439852"/>
              <a:gd name="connsiteY8" fmla="*/ 4091079 h 5248221"/>
              <a:gd name="connsiteX9" fmla="*/ 2503715 w 9439852"/>
              <a:gd name="connsiteY9" fmla="*/ 3336336 h 5248221"/>
              <a:gd name="connsiteX10" fmla="*/ 4187372 w 9439852"/>
              <a:gd name="connsiteY10" fmla="*/ 3532278 h 5248221"/>
              <a:gd name="connsiteX11" fmla="*/ 4659086 w 9439852"/>
              <a:gd name="connsiteY11" fmla="*/ 2509022 h 5248221"/>
              <a:gd name="connsiteX12" fmla="*/ 4390572 w 9439852"/>
              <a:gd name="connsiteY12" fmla="*/ 1275308 h 5248221"/>
              <a:gd name="connsiteX13" fmla="*/ 2169885 w 9439852"/>
              <a:gd name="connsiteY13" fmla="*/ 1812337 h 5248221"/>
              <a:gd name="connsiteX14" fmla="*/ 2808515 w 9439852"/>
              <a:gd name="connsiteY14" fmla="*/ 3525022 h 5248221"/>
              <a:gd name="connsiteX15" fmla="*/ 5820229 w 9439852"/>
              <a:gd name="connsiteY15" fmla="*/ 4076565 h 5248221"/>
              <a:gd name="connsiteX16" fmla="*/ 7126514 w 9439852"/>
              <a:gd name="connsiteY16" fmla="*/ 4018508 h 5248221"/>
              <a:gd name="connsiteX17" fmla="*/ 7286172 w 9439852"/>
              <a:gd name="connsiteY17" fmla="*/ 3437937 h 5248221"/>
              <a:gd name="connsiteX18" fmla="*/ 6320972 w 9439852"/>
              <a:gd name="connsiteY18" fmla="*/ 3300051 h 5248221"/>
              <a:gd name="connsiteX19" fmla="*/ 5580743 w 9439852"/>
              <a:gd name="connsiteY19" fmla="*/ 3655651 h 5248221"/>
              <a:gd name="connsiteX20" fmla="*/ 5921829 w 9439852"/>
              <a:gd name="connsiteY20" fmla="*/ 4083822 h 5248221"/>
              <a:gd name="connsiteX21" fmla="*/ 7257143 w 9439852"/>
              <a:gd name="connsiteY21" fmla="*/ 3916908 h 5248221"/>
              <a:gd name="connsiteX22" fmla="*/ 7090229 w 9439852"/>
              <a:gd name="connsiteY22" fmla="*/ 2363879 h 5248221"/>
              <a:gd name="connsiteX23" fmla="*/ 6037943 w 9439852"/>
              <a:gd name="connsiteY23" fmla="*/ 2225993 h 5248221"/>
              <a:gd name="connsiteX24" fmla="*/ 6045200 w 9439852"/>
              <a:gd name="connsiteY24" fmla="*/ 3002508 h 5248221"/>
              <a:gd name="connsiteX25" fmla="*/ 7191829 w 9439852"/>
              <a:gd name="connsiteY25" fmla="*/ 2966222 h 5248221"/>
              <a:gd name="connsiteX26" fmla="*/ 7467600 w 9439852"/>
              <a:gd name="connsiteY26" fmla="*/ 2392908 h 5248221"/>
              <a:gd name="connsiteX27" fmla="*/ 7046686 w 9439852"/>
              <a:gd name="connsiteY27" fmla="*/ 1173708 h 5248221"/>
              <a:gd name="connsiteX28" fmla="*/ 5871029 w 9439852"/>
              <a:gd name="connsiteY28" fmla="*/ 832622 h 5248221"/>
              <a:gd name="connsiteX29" fmla="*/ 5602515 w 9439852"/>
              <a:gd name="connsiteY29" fmla="*/ 1899422 h 5248221"/>
              <a:gd name="connsiteX30" fmla="*/ 6654800 w 9439852"/>
              <a:gd name="connsiteY30" fmla="*/ 1899422 h 5248221"/>
              <a:gd name="connsiteX31" fmla="*/ 7424058 w 9439852"/>
              <a:gd name="connsiteY31" fmla="*/ 1630908 h 5248221"/>
              <a:gd name="connsiteX32" fmla="*/ 8048172 w 9439852"/>
              <a:gd name="connsiteY32" fmla="*/ 2639651 h 5248221"/>
              <a:gd name="connsiteX33" fmla="*/ 8875486 w 9439852"/>
              <a:gd name="connsiteY33" fmla="*/ 3096851 h 5248221"/>
              <a:gd name="connsiteX34" fmla="*/ 9260115 w 9439852"/>
              <a:gd name="connsiteY34" fmla="*/ 2059079 h 5248221"/>
              <a:gd name="connsiteX35" fmla="*/ 7953829 w 9439852"/>
              <a:gd name="connsiteY35" fmla="*/ 2146165 h 5248221"/>
              <a:gd name="connsiteX36" fmla="*/ 8186058 w 9439852"/>
              <a:gd name="connsiteY36" fmla="*/ 3002508 h 5248221"/>
              <a:gd name="connsiteX37" fmla="*/ 9114972 w 9439852"/>
              <a:gd name="connsiteY37" fmla="*/ 3234736 h 5248221"/>
              <a:gd name="connsiteX38" fmla="*/ 9376229 w 9439852"/>
              <a:gd name="connsiteY38" fmla="*/ 1747022 h 5248221"/>
              <a:gd name="connsiteX39" fmla="*/ 8026400 w 9439852"/>
              <a:gd name="connsiteY39" fmla="*/ 346393 h 5248221"/>
              <a:gd name="connsiteX40" fmla="*/ 6037943 w 9439852"/>
              <a:gd name="connsiteY40" fmla="*/ 12565 h 5248221"/>
              <a:gd name="connsiteX41" fmla="*/ 3984172 w 9439852"/>
              <a:gd name="connsiteY41" fmla="*/ 643936 h 5248221"/>
              <a:gd name="connsiteX42" fmla="*/ 3657600 w 9439852"/>
              <a:gd name="connsiteY42" fmla="*/ 1318851 h 5248221"/>
              <a:gd name="connsiteX0" fmla="*/ 0 w 9434860"/>
              <a:gd name="connsiteY0" fmla="*/ 970508 h 5248221"/>
              <a:gd name="connsiteX1" fmla="*/ 1611087 w 9434860"/>
              <a:gd name="connsiteY1" fmla="*/ 1776051 h 5248221"/>
              <a:gd name="connsiteX2" fmla="*/ 435429 w 9434860"/>
              <a:gd name="connsiteY2" fmla="*/ 3009765 h 5248221"/>
              <a:gd name="connsiteX3" fmla="*/ 58058 w 9434860"/>
              <a:gd name="connsiteY3" fmla="*/ 4707936 h 5248221"/>
              <a:gd name="connsiteX4" fmla="*/ 986972 w 9434860"/>
              <a:gd name="connsiteY4" fmla="*/ 5208679 h 5248221"/>
              <a:gd name="connsiteX5" fmla="*/ 1567543 w 9434860"/>
              <a:gd name="connsiteY5" fmla="*/ 5157879 h 5248221"/>
              <a:gd name="connsiteX6" fmla="*/ 1879600 w 9434860"/>
              <a:gd name="connsiteY6" fmla="*/ 4693422 h 5248221"/>
              <a:gd name="connsiteX7" fmla="*/ 1966686 w 9434860"/>
              <a:gd name="connsiteY7" fmla="*/ 4388622 h 5248221"/>
              <a:gd name="connsiteX8" fmla="*/ 1966686 w 9434860"/>
              <a:gd name="connsiteY8" fmla="*/ 4091079 h 5248221"/>
              <a:gd name="connsiteX9" fmla="*/ 2503715 w 9434860"/>
              <a:gd name="connsiteY9" fmla="*/ 3336336 h 5248221"/>
              <a:gd name="connsiteX10" fmla="*/ 4187372 w 9434860"/>
              <a:gd name="connsiteY10" fmla="*/ 3532278 h 5248221"/>
              <a:gd name="connsiteX11" fmla="*/ 4659086 w 9434860"/>
              <a:gd name="connsiteY11" fmla="*/ 2509022 h 5248221"/>
              <a:gd name="connsiteX12" fmla="*/ 4390572 w 9434860"/>
              <a:gd name="connsiteY12" fmla="*/ 1275308 h 5248221"/>
              <a:gd name="connsiteX13" fmla="*/ 2169885 w 9434860"/>
              <a:gd name="connsiteY13" fmla="*/ 1812337 h 5248221"/>
              <a:gd name="connsiteX14" fmla="*/ 2808515 w 9434860"/>
              <a:gd name="connsiteY14" fmla="*/ 3525022 h 5248221"/>
              <a:gd name="connsiteX15" fmla="*/ 5820229 w 9434860"/>
              <a:gd name="connsiteY15" fmla="*/ 4076565 h 5248221"/>
              <a:gd name="connsiteX16" fmla="*/ 7126514 w 9434860"/>
              <a:gd name="connsiteY16" fmla="*/ 4018508 h 5248221"/>
              <a:gd name="connsiteX17" fmla="*/ 7286172 w 9434860"/>
              <a:gd name="connsiteY17" fmla="*/ 3437937 h 5248221"/>
              <a:gd name="connsiteX18" fmla="*/ 6320972 w 9434860"/>
              <a:gd name="connsiteY18" fmla="*/ 3300051 h 5248221"/>
              <a:gd name="connsiteX19" fmla="*/ 5580743 w 9434860"/>
              <a:gd name="connsiteY19" fmla="*/ 3655651 h 5248221"/>
              <a:gd name="connsiteX20" fmla="*/ 5921829 w 9434860"/>
              <a:gd name="connsiteY20" fmla="*/ 4083822 h 5248221"/>
              <a:gd name="connsiteX21" fmla="*/ 7257143 w 9434860"/>
              <a:gd name="connsiteY21" fmla="*/ 3916908 h 5248221"/>
              <a:gd name="connsiteX22" fmla="*/ 7090229 w 9434860"/>
              <a:gd name="connsiteY22" fmla="*/ 2363879 h 5248221"/>
              <a:gd name="connsiteX23" fmla="*/ 6037943 w 9434860"/>
              <a:gd name="connsiteY23" fmla="*/ 2225993 h 5248221"/>
              <a:gd name="connsiteX24" fmla="*/ 6045200 w 9434860"/>
              <a:gd name="connsiteY24" fmla="*/ 3002508 h 5248221"/>
              <a:gd name="connsiteX25" fmla="*/ 7191829 w 9434860"/>
              <a:gd name="connsiteY25" fmla="*/ 2966222 h 5248221"/>
              <a:gd name="connsiteX26" fmla="*/ 7467600 w 9434860"/>
              <a:gd name="connsiteY26" fmla="*/ 2392908 h 5248221"/>
              <a:gd name="connsiteX27" fmla="*/ 7046686 w 9434860"/>
              <a:gd name="connsiteY27" fmla="*/ 1173708 h 5248221"/>
              <a:gd name="connsiteX28" fmla="*/ 5871029 w 9434860"/>
              <a:gd name="connsiteY28" fmla="*/ 832622 h 5248221"/>
              <a:gd name="connsiteX29" fmla="*/ 5602515 w 9434860"/>
              <a:gd name="connsiteY29" fmla="*/ 1899422 h 5248221"/>
              <a:gd name="connsiteX30" fmla="*/ 6654800 w 9434860"/>
              <a:gd name="connsiteY30" fmla="*/ 1899422 h 5248221"/>
              <a:gd name="connsiteX31" fmla="*/ 7424058 w 9434860"/>
              <a:gd name="connsiteY31" fmla="*/ 1630908 h 5248221"/>
              <a:gd name="connsiteX32" fmla="*/ 8048172 w 9434860"/>
              <a:gd name="connsiteY32" fmla="*/ 2639651 h 5248221"/>
              <a:gd name="connsiteX33" fmla="*/ 8875486 w 9434860"/>
              <a:gd name="connsiteY33" fmla="*/ 3096851 h 5248221"/>
              <a:gd name="connsiteX34" fmla="*/ 9260115 w 9434860"/>
              <a:gd name="connsiteY34" fmla="*/ 2059079 h 5248221"/>
              <a:gd name="connsiteX35" fmla="*/ 7953829 w 9434860"/>
              <a:gd name="connsiteY35" fmla="*/ 2146165 h 5248221"/>
              <a:gd name="connsiteX36" fmla="*/ 8418287 w 9434860"/>
              <a:gd name="connsiteY36" fmla="*/ 3017022 h 5248221"/>
              <a:gd name="connsiteX37" fmla="*/ 9114972 w 9434860"/>
              <a:gd name="connsiteY37" fmla="*/ 3234736 h 5248221"/>
              <a:gd name="connsiteX38" fmla="*/ 9376229 w 9434860"/>
              <a:gd name="connsiteY38" fmla="*/ 1747022 h 5248221"/>
              <a:gd name="connsiteX39" fmla="*/ 8026400 w 9434860"/>
              <a:gd name="connsiteY39" fmla="*/ 346393 h 5248221"/>
              <a:gd name="connsiteX40" fmla="*/ 6037943 w 9434860"/>
              <a:gd name="connsiteY40" fmla="*/ 12565 h 5248221"/>
              <a:gd name="connsiteX41" fmla="*/ 3984172 w 9434860"/>
              <a:gd name="connsiteY41" fmla="*/ 643936 h 5248221"/>
              <a:gd name="connsiteX42" fmla="*/ 3657600 w 9434860"/>
              <a:gd name="connsiteY42" fmla="*/ 1318851 h 5248221"/>
              <a:gd name="connsiteX0" fmla="*/ 0 w 9451452"/>
              <a:gd name="connsiteY0" fmla="*/ 970508 h 5248221"/>
              <a:gd name="connsiteX1" fmla="*/ 1611087 w 9451452"/>
              <a:gd name="connsiteY1" fmla="*/ 1776051 h 5248221"/>
              <a:gd name="connsiteX2" fmla="*/ 435429 w 9451452"/>
              <a:gd name="connsiteY2" fmla="*/ 3009765 h 5248221"/>
              <a:gd name="connsiteX3" fmla="*/ 58058 w 9451452"/>
              <a:gd name="connsiteY3" fmla="*/ 4707936 h 5248221"/>
              <a:gd name="connsiteX4" fmla="*/ 986972 w 9451452"/>
              <a:gd name="connsiteY4" fmla="*/ 5208679 h 5248221"/>
              <a:gd name="connsiteX5" fmla="*/ 1567543 w 9451452"/>
              <a:gd name="connsiteY5" fmla="*/ 5157879 h 5248221"/>
              <a:gd name="connsiteX6" fmla="*/ 1879600 w 9451452"/>
              <a:gd name="connsiteY6" fmla="*/ 4693422 h 5248221"/>
              <a:gd name="connsiteX7" fmla="*/ 1966686 w 9451452"/>
              <a:gd name="connsiteY7" fmla="*/ 4388622 h 5248221"/>
              <a:gd name="connsiteX8" fmla="*/ 1966686 w 9451452"/>
              <a:gd name="connsiteY8" fmla="*/ 4091079 h 5248221"/>
              <a:gd name="connsiteX9" fmla="*/ 2503715 w 9451452"/>
              <a:gd name="connsiteY9" fmla="*/ 3336336 h 5248221"/>
              <a:gd name="connsiteX10" fmla="*/ 4187372 w 9451452"/>
              <a:gd name="connsiteY10" fmla="*/ 3532278 h 5248221"/>
              <a:gd name="connsiteX11" fmla="*/ 4659086 w 9451452"/>
              <a:gd name="connsiteY11" fmla="*/ 2509022 h 5248221"/>
              <a:gd name="connsiteX12" fmla="*/ 4390572 w 9451452"/>
              <a:gd name="connsiteY12" fmla="*/ 1275308 h 5248221"/>
              <a:gd name="connsiteX13" fmla="*/ 2169885 w 9451452"/>
              <a:gd name="connsiteY13" fmla="*/ 1812337 h 5248221"/>
              <a:gd name="connsiteX14" fmla="*/ 2808515 w 9451452"/>
              <a:gd name="connsiteY14" fmla="*/ 3525022 h 5248221"/>
              <a:gd name="connsiteX15" fmla="*/ 5820229 w 9451452"/>
              <a:gd name="connsiteY15" fmla="*/ 4076565 h 5248221"/>
              <a:gd name="connsiteX16" fmla="*/ 7126514 w 9451452"/>
              <a:gd name="connsiteY16" fmla="*/ 4018508 h 5248221"/>
              <a:gd name="connsiteX17" fmla="*/ 7286172 w 9451452"/>
              <a:gd name="connsiteY17" fmla="*/ 3437937 h 5248221"/>
              <a:gd name="connsiteX18" fmla="*/ 6320972 w 9451452"/>
              <a:gd name="connsiteY18" fmla="*/ 3300051 h 5248221"/>
              <a:gd name="connsiteX19" fmla="*/ 5580743 w 9451452"/>
              <a:gd name="connsiteY19" fmla="*/ 3655651 h 5248221"/>
              <a:gd name="connsiteX20" fmla="*/ 5921829 w 9451452"/>
              <a:gd name="connsiteY20" fmla="*/ 4083822 h 5248221"/>
              <a:gd name="connsiteX21" fmla="*/ 7257143 w 9451452"/>
              <a:gd name="connsiteY21" fmla="*/ 3916908 h 5248221"/>
              <a:gd name="connsiteX22" fmla="*/ 7090229 w 9451452"/>
              <a:gd name="connsiteY22" fmla="*/ 2363879 h 5248221"/>
              <a:gd name="connsiteX23" fmla="*/ 6037943 w 9451452"/>
              <a:gd name="connsiteY23" fmla="*/ 2225993 h 5248221"/>
              <a:gd name="connsiteX24" fmla="*/ 6045200 w 9451452"/>
              <a:gd name="connsiteY24" fmla="*/ 3002508 h 5248221"/>
              <a:gd name="connsiteX25" fmla="*/ 7191829 w 9451452"/>
              <a:gd name="connsiteY25" fmla="*/ 2966222 h 5248221"/>
              <a:gd name="connsiteX26" fmla="*/ 7467600 w 9451452"/>
              <a:gd name="connsiteY26" fmla="*/ 2392908 h 5248221"/>
              <a:gd name="connsiteX27" fmla="*/ 7046686 w 9451452"/>
              <a:gd name="connsiteY27" fmla="*/ 1173708 h 5248221"/>
              <a:gd name="connsiteX28" fmla="*/ 5871029 w 9451452"/>
              <a:gd name="connsiteY28" fmla="*/ 832622 h 5248221"/>
              <a:gd name="connsiteX29" fmla="*/ 5602515 w 9451452"/>
              <a:gd name="connsiteY29" fmla="*/ 1899422 h 5248221"/>
              <a:gd name="connsiteX30" fmla="*/ 6654800 w 9451452"/>
              <a:gd name="connsiteY30" fmla="*/ 1899422 h 5248221"/>
              <a:gd name="connsiteX31" fmla="*/ 7424058 w 9451452"/>
              <a:gd name="connsiteY31" fmla="*/ 1630908 h 5248221"/>
              <a:gd name="connsiteX32" fmla="*/ 8048172 w 9451452"/>
              <a:gd name="connsiteY32" fmla="*/ 2639651 h 5248221"/>
              <a:gd name="connsiteX33" fmla="*/ 8875486 w 9451452"/>
              <a:gd name="connsiteY33" fmla="*/ 3096851 h 5248221"/>
              <a:gd name="connsiteX34" fmla="*/ 9260115 w 9451452"/>
              <a:gd name="connsiteY34" fmla="*/ 2059079 h 5248221"/>
              <a:gd name="connsiteX35" fmla="*/ 7953829 w 9451452"/>
              <a:gd name="connsiteY35" fmla="*/ 2146165 h 5248221"/>
              <a:gd name="connsiteX36" fmla="*/ 8418287 w 9451452"/>
              <a:gd name="connsiteY36" fmla="*/ 3017022 h 5248221"/>
              <a:gd name="connsiteX37" fmla="*/ 9187544 w 9451452"/>
              <a:gd name="connsiteY37" fmla="*/ 2908165 h 5248221"/>
              <a:gd name="connsiteX38" fmla="*/ 9376229 w 9451452"/>
              <a:gd name="connsiteY38" fmla="*/ 1747022 h 5248221"/>
              <a:gd name="connsiteX39" fmla="*/ 8026400 w 9451452"/>
              <a:gd name="connsiteY39" fmla="*/ 346393 h 5248221"/>
              <a:gd name="connsiteX40" fmla="*/ 6037943 w 9451452"/>
              <a:gd name="connsiteY40" fmla="*/ 12565 h 5248221"/>
              <a:gd name="connsiteX41" fmla="*/ 3984172 w 9451452"/>
              <a:gd name="connsiteY41" fmla="*/ 643936 h 5248221"/>
              <a:gd name="connsiteX42" fmla="*/ 3657600 w 9451452"/>
              <a:gd name="connsiteY42" fmla="*/ 1318851 h 5248221"/>
              <a:gd name="connsiteX0" fmla="*/ 0 w 9451452"/>
              <a:gd name="connsiteY0" fmla="*/ 970508 h 5248221"/>
              <a:gd name="connsiteX1" fmla="*/ 1611087 w 9451452"/>
              <a:gd name="connsiteY1" fmla="*/ 1776051 h 5248221"/>
              <a:gd name="connsiteX2" fmla="*/ 435429 w 9451452"/>
              <a:gd name="connsiteY2" fmla="*/ 3009765 h 5248221"/>
              <a:gd name="connsiteX3" fmla="*/ 58058 w 9451452"/>
              <a:gd name="connsiteY3" fmla="*/ 4707936 h 5248221"/>
              <a:gd name="connsiteX4" fmla="*/ 986972 w 9451452"/>
              <a:gd name="connsiteY4" fmla="*/ 5208679 h 5248221"/>
              <a:gd name="connsiteX5" fmla="*/ 1567543 w 9451452"/>
              <a:gd name="connsiteY5" fmla="*/ 5157879 h 5248221"/>
              <a:gd name="connsiteX6" fmla="*/ 1879600 w 9451452"/>
              <a:gd name="connsiteY6" fmla="*/ 4693422 h 5248221"/>
              <a:gd name="connsiteX7" fmla="*/ 1966686 w 9451452"/>
              <a:gd name="connsiteY7" fmla="*/ 4388622 h 5248221"/>
              <a:gd name="connsiteX8" fmla="*/ 1966686 w 9451452"/>
              <a:gd name="connsiteY8" fmla="*/ 4091079 h 5248221"/>
              <a:gd name="connsiteX9" fmla="*/ 2503715 w 9451452"/>
              <a:gd name="connsiteY9" fmla="*/ 3336336 h 5248221"/>
              <a:gd name="connsiteX10" fmla="*/ 4187372 w 9451452"/>
              <a:gd name="connsiteY10" fmla="*/ 3532278 h 5248221"/>
              <a:gd name="connsiteX11" fmla="*/ 4659086 w 9451452"/>
              <a:gd name="connsiteY11" fmla="*/ 2509022 h 5248221"/>
              <a:gd name="connsiteX12" fmla="*/ 4390572 w 9451452"/>
              <a:gd name="connsiteY12" fmla="*/ 1275308 h 5248221"/>
              <a:gd name="connsiteX13" fmla="*/ 2169885 w 9451452"/>
              <a:gd name="connsiteY13" fmla="*/ 1812337 h 5248221"/>
              <a:gd name="connsiteX14" fmla="*/ 2808515 w 9451452"/>
              <a:gd name="connsiteY14" fmla="*/ 3525022 h 5248221"/>
              <a:gd name="connsiteX15" fmla="*/ 5820229 w 9451452"/>
              <a:gd name="connsiteY15" fmla="*/ 4076565 h 5248221"/>
              <a:gd name="connsiteX16" fmla="*/ 7126514 w 9451452"/>
              <a:gd name="connsiteY16" fmla="*/ 4018508 h 5248221"/>
              <a:gd name="connsiteX17" fmla="*/ 7286172 w 9451452"/>
              <a:gd name="connsiteY17" fmla="*/ 3437937 h 5248221"/>
              <a:gd name="connsiteX18" fmla="*/ 6320972 w 9451452"/>
              <a:gd name="connsiteY18" fmla="*/ 3300051 h 5248221"/>
              <a:gd name="connsiteX19" fmla="*/ 5580743 w 9451452"/>
              <a:gd name="connsiteY19" fmla="*/ 3655651 h 5248221"/>
              <a:gd name="connsiteX20" fmla="*/ 5921829 w 9451452"/>
              <a:gd name="connsiteY20" fmla="*/ 4083822 h 5248221"/>
              <a:gd name="connsiteX21" fmla="*/ 7257143 w 9451452"/>
              <a:gd name="connsiteY21" fmla="*/ 3916908 h 5248221"/>
              <a:gd name="connsiteX22" fmla="*/ 7090229 w 9451452"/>
              <a:gd name="connsiteY22" fmla="*/ 2363879 h 5248221"/>
              <a:gd name="connsiteX23" fmla="*/ 6037943 w 9451452"/>
              <a:gd name="connsiteY23" fmla="*/ 2225993 h 5248221"/>
              <a:gd name="connsiteX24" fmla="*/ 6045200 w 9451452"/>
              <a:gd name="connsiteY24" fmla="*/ 3002508 h 5248221"/>
              <a:gd name="connsiteX25" fmla="*/ 7191829 w 9451452"/>
              <a:gd name="connsiteY25" fmla="*/ 2966222 h 5248221"/>
              <a:gd name="connsiteX26" fmla="*/ 7467600 w 9451452"/>
              <a:gd name="connsiteY26" fmla="*/ 2392908 h 5248221"/>
              <a:gd name="connsiteX27" fmla="*/ 7046686 w 9451452"/>
              <a:gd name="connsiteY27" fmla="*/ 1173708 h 5248221"/>
              <a:gd name="connsiteX28" fmla="*/ 5871029 w 9451452"/>
              <a:gd name="connsiteY28" fmla="*/ 832622 h 5248221"/>
              <a:gd name="connsiteX29" fmla="*/ 5602515 w 9451452"/>
              <a:gd name="connsiteY29" fmla="*/ 1899422 h 5248221"/>
              <a:gd name="connsiteX30" fmla="*/ 6654800 w 9451452"/>
              <a:gd name="connsiteY30" fmla="*/ 1899422 h 5248221"/>
              <a:gd name="connsiteX31" fmla="*/ 7424058 w 9451452"/>
              <a:gd name="connsiteY31" fmla="*/ 1630908 h 5248221"/>
              <a:gd name="connsiteX32" fmla="*/ 8048172 w 9451452"/>
              <a:gd name="connsiteY32" fmla="*/ 2639651 h 5248221"/>
              <a:gd name="connsiteX33" fmla="*/ 8875486 w 9451452"/>
              <a:gd name="connsiteY33" fmla="*/ 3096851 h 5248221"/>
              <a:gd name="connsiteX34" fmla="*/ 9347200 w 9451452"/>
              <a:gd name="connsiteY34" fmla="*/ 2095365 h 5248221"/>
              <a:gd name="connsiteX35" fmla="*/ 7953829 w 9451452"/>
              <a:gd name="connsiteY35" fmla="*/ 2146165 h 5248221"/>
              <a:gd name="connsiteX36" fmla="*/ 8418287 w 9451452"/>
              <a:gd name="connsiteY36" fmla="*/ 3017022 h 5248221"/>
              <a:gd name="connsiteX37" fmla="*/ 9187544 w 9451452"/>
              <a:gd name="connsiteY37" fmla="*/ 2908165 h 5248221"/>
              <a:gd name="connsiteX38" fmla="*/ 9376229 w 9451452"/>
              <a:gd name="connsiteY38" fmla="*/ 1747022 h 5248221"/>
              <a:gd name="connsiteX39" fmla="*/ 8026400 w 9451452"/>
              <a:gd name="connsiteY39" fmla="*/ 346393 h 5248221"/>
              <a:gd name="connsiteX40" fmla="*/ 6037943 w 9451452"/>
              <a:gd name="connsiteY40" fmla="*/ 12565 h 5248221"/>
              <a:gd name="connsiteX41" fmla="*/ 3984172 w 9451452"/>
              <a:gd name="connsiteY41" fmla="*/ 643936 h 5248221"/>
              <a:gd name="connsiteX42" fmla="*/ 3657600 w 9451452"/>
              <a:gd name="connsiteY42" fmla="*/ 1318851 h 5248221"/>
              <a:gd name="connsiteX0" fmla="*/ 0 w 9451452"/>
              <a:gd name="connsiteY0" fmla="*/ 970508 h 5248221"/>
              <a:gd name="connsiteX1" fmla="*/ 1611087 w 9451452"/>
              <a:gd name="connsiteY1" fmla="*/ 1776051 h 5248221"/>
              <a:gd name="connsiteX2" fmla="*/ 435429 w 9451452"/>
              <a:gd name="connsiteY2" fmla="*/ 3009765 h 5248221"/>
              <a:gd name="connsiteX3" fmla="*/ 58058 w 9451452"/>
              <a:gd name="connsiteY3" fmla="*/ 4707936 h 5248221"/>
              <a:gd name="connsiteX4" fmla="*/ 986972 w 9451452"/>
              <a:gd name="connsiteY4" fmla="*/ 5208679 h 5248221"/>
              <a:gd name="connsiteX5" fmla="*/ 1567543 w 9451452"/>
              <a:gd name="connsiteY5" fmla="*/ 5157879 h 5248221"/>
              <a:gd name="connsiteX6" fmla="*/ 1879600 w 9451452"/>
              <a:gd name="connsiteY6" fmla="*/ 4693422 h 5248221"/>
              <a:gd name="connsiteX7" fmla="*/ 1966686 w 9451452"/>
              <a:gd name="connsiteY7" fmla="*/ 4388622 h 5248221"/>
              <a:gd name="connsiteX8" fmla="*/ 1966686 w 9451452"/>
              <a:gd name="connsiteY8" fmla="*/ 4091079 h 5248221"/>
              <a:gd name="connsiteX9" fmla="*/ 2503715 w 9451452"/>
              <a:gd name="connsiteY9" fmla="*/ 3336336 h 5248221"/>
              <a:gd name="connsiteX10" fmla="*/ 4187372 w 9451452"/>
              <a:gd name="connsiteY10" fmla="*/ 3532278 h 5248221"/>
              <a:gd name="connsiteX11" fmla="*/ 4659086 w 9451452"/>
              <a:gd name="connsiteY11" fmla="*/ 2509022 h 5248221"/>
              <a:gd name="connsiteX12" fmla="*/ 4390572 w 9451452"/>
              <a:gd name="connsiteY12" fmla="*/ 1275308 h 5248221"/>
              <a:gd name="connsiteX13" fmla="*/ 2169885 w 9451452"/>
              <a:gd name="connsiteY13" fmla="*/ 1812337 h 5248221"/>
              <a:gd name="connsiteX14" fmla="*/ 2808515 w 9451452"/>
              <a:gd name="connsiteY14" fmla="*/ 3525022 h 5248221"/>
              <a:gd name="connsiteX15" fmla="*/ 5820229 w 9451452"/>
              <a:gd name="connsiteY15" fmla="*/ 4076565 h 5248221"/>
              <a:gd name="connsiteX16" fmla="*/ 7126514 w 9451452"/>
              <a:gd name="connsiteY16" fmla="*/ 4018508 h 5248221"/>
              <a:gd name="connsiteX17" fmla="*/ 7286172 w 9451452"/>
              <a:gd name="connsiteY17" fmla="*/ 3437937 h 5248221"/>
              <a:gd name="connsiteX18" fmla="*/ 6320972 w 9451452"/>
              <a:gd name="connsiteY18" fmla="*/ 3300051 h 5248221"/>
              <a:gd name="connsiteX19" fmla="*/ 5580743 w 9451452"/>
              <a:gd name="connsiteY19" fmla="*/ 3655651 h 5248221"/>
              <a:gd name="connsiteX20" fmla="*/ 5921829 w 9451452"/>
              <a:gd name="connsiteY20" fmla="*/ 4083822 h 5248221"/>
              <a:gd name="connsiteX21" fmla="*/ 7257143 w 9451452"/>
              <a:gd name="connsiteY21" fmla="*/ 3916908 h 5248221"/>
              <a:gd name="connsiteX22" fmla="*/ 7090229 w 9451452"/>
              <a:gd name="connsiteY22" fmla="*/ 2363879 h 5248221"/>
              <a:gd name="connsiteX23" fmla="*/ 6037943 w 9451452"/>
              <a:gd name="connsiteY23" fmla="*/ 2225993 h 5248221"/>
              <a:gd name="connsiteX24" fmla="*/ 6045200 w 9451452"/>
              <a:gd name="connsiteY24" fmla="*/ 3002508 h 5248221"/>
              <a:gd name="connsiteX25" fmla="*/ 7191829 w 9451452"/>
              <a:gd name="connsiteY25" fmla="*/ 2966222 h 5248221"/>
              <a:gd name="connsiteX26" fmla="*/ 7467600 w 9451452"/>
              <a:gd name="connsiteY26" fmla="*/ 2392908 h 5248221"/>
              <a:gd name="connsiteX27" fmla="*/ 7046686 w 9451452"/>
              <a:gd name="connsiteY27" fmla="*/ 1173708 h 5248221"/>
              <a:gd name="connsiteX28" fmla="*/ 5871029 w 9451452"/>
              <a:gd name="connsiteY28" fmla="*/ 832622 h 5248221"/>
              <a:gd name="connsiteX29" fmla="*/ 5602515 w 9451452"/>
              <a:gd name="connsiteY29" fmla="*/ 1899422 h 5248221"/>
              <a:gd name="connsiteX30" fmla="*/ 6654800 w 9451452"/>
              <a:gd name="connsiteY30" fmla="*/ 1899422 h 5248221"/>
              <a:gd name="connsiteX31" fmla="*/ 7424058 w 9451452"/>
              <a:gd name="connsiteY31" fmla="*/ 1630908 h 5248221"/>
              <a:gd name="connsiteX32" fmla="*/ 8048172 w 9451452"/>
              <a:gd name="connsiteY32" fmla="*/ 2639651 h 5248221"/>
              <a:gd name="connsiteX33" fmla="*/ 8875486 w 9451452"/>
              <a:gd name="connsiteY33" fmla="*/ 3096851 h 5248221"/>
              <a:gd name="connsiteX34" fmla="*/ 9347200 w 9451452"/>
              <a:gd name="connsiteY34" fmla="*/ 2095365 h 5248221"/>
              <a:gd name="connsiteX35" fmla="*/ 8650515 w 9451452"/>
              <a:gd name="connsiteY35" fmla="*/ 1761536 h 5248221"/>
              <a:gd name="connsiteX36" fmla="*/ 7953829 w 9451452"/>
              <a:gd name="connsiteY36" fmla="*/ 2146165 h 5248221"/>
              <a:gd name="connsiteX37" fmla="*/ 8418287 w 9451452"/>
              <a:gd name="connsiteY37" fmla="*/ 3017022 h 5248221"/>
              <a:gd name="connsiteX38" fmla="*/ 9187544 w 9451452"/>
              <a:gd name="connsiteY38" fmla="*/ 2908165 h 5248221"/>
              <a:gd name="connsiteX39" fmla="*/ 9376229 w 9451452"/>
              <a:gd name="connsiteY39" fmla="*/ 1747022 h 5248221"/>
              <a:gd name="connsiteX40" fmla="*/ 8026400 w 9451452"/>
              <a:gd name="connsiteY40" fmla="*/ 346393 h 5248221"/>
              <a:gd name="connsiteX41" fmla="*/ 6037943 w 9451452"/>
              <a:gd name="connsiteY41" fmla="*/ 12565 h 5248221"/>
              <a:gd name="connsiteX42" fmla="*/ 3984172 w 9451452"/>
              <a:gd name="connsiteY42" fmla="*/ 643936 h 5248221"/>
              <a:gd name="connsiteX43" fmla="*/ 3657600 w 9451452"/>
              <a:gd name="connsiteY43" fmla="*/ 1318851 h 5248221"/>
              <a:gd name="connsiteX0" fmla="*/ 0 w 9451452"/>
              <a:gd name="connsiteY0" fmla="*/ 970508 h 5248221"/>
              <a:gd name="connsiteX1" fmla="*/ 1611087 w 9451452"/>
              <a:gd name="connsiteY1" fmla="*/ 1776051 h 5248221"/>
              <a:gd name="connsiteX2" fmla="*/ 435429 w 9451452"/>
              <a:gd name="connsiteY2" fmla="*/ 3009765 h 5248221"/>
              <a:gd name="connsiteX3" fmla="*/ 58058 w 9451452"/>
              <a:gd name="connsiteY3" fmla="*/ 4707936 h 5248221"/>
              <a:gd name="connsiteX4" fmla="*/ 986972 w 9451452"/>
              <a:gd name="connsiteY4" fmla="*/ 5208679 h 5248221"/>
              <a:gd name="connsiteX5" fmla="*/ 1567543 w 9451452"/>
              <a:gd name="connsiteY5" fmla="*/ 5157879 h 5248221"/>
              <a:gd name="connsiteX6" fmla="*/ 1879600 w 9451452"/>
              <a:gd name="connsiteY6" fmla="*/ 4693422 h 5248221"/>
              <a:gd name="connsiteX7" fmla="*/ 1966686 w 9451452"/>
              <a:gd name="connsiteY7" fmla="*/ 4388622 h 5248221"/>
              <a:gd name="connsiteX8" fmla="*/ 1966686 w 9451452"/>
              <a:gd name="connsiteY8" fmla="*/ 4091079 h 5248221"/>
              <a:gd name="connsiteX9" fmla="*/ 2503715 w 9451452"/>
              <a:gd name="connsiteY9" fmla="*/ 3336336 h 5248221"/>
              <a:gd name="connsiteX10" fmla="*/ 4187372 w 9451452"/>
              <a:gd name="connsiteY10" fmla="*/ 3532278 h 5248221"/>
              <a:gd name="connsiteX11" fmla="*/ 4659086 w 9451452"/>
              <a:gd name="connsiteY11" fmla="*/ 2509022 h 5248221"/>
              <a:gd name="connsiteX12" fmla="*/ 4390572 w 9451452"/>
              <a:gd name="connsiteY12" fmla="*/ 1275308 h 5248221"/>
              <a:gd name="connsiteX13" fmla="*/ 2169885 w 9451452"/>
              <a:gd name="connsiteY13" fmla="*/ 1812337 h 5248221"/>
              <a:gd name="connsiteX14" fmla="*/ 2808515 w 9451452"/>
              <a:gd name="connsiteY14" fmla="*/ 3525022 h 5248221"/>
              <a:gd name="connsiteX15" fmla="*/ 5820229 w 9451452"/>
              <a:gd name="connsiteY15" fmla="*/ 4076565 h 5248221"/>
              <a:gd name="connsiteX16" fmla="*/ 7126514 w 9451452"/>
              <a:gd name="connsiteY16" fmla="*/ 4018508 h 5248221"/>
              <a:gd name="connsiteX17" fmla="*/ 7286172 w 9451452"/>
              <a:gd name="connsiteY17" fmla="*/ 3437937 h 5248221"/>
              <a:gd name="connsiteX18" fmla="*/ 6320972 w 9451452"/>
              <a:gd name="connsiteY18" fmla="*/ 3300051 h 5248221"/>
              <a:gd name="connsiteX19" fmla="*/ 5580743 w 9451452"/>
              <a:gd name="connsiteY19" fmla="*/ 3655651 h 5248221"/>
              <a:gd name="connsiteX20" fmla="*/ 5921829 w 9451452"/>
              <a:gd name="connsiteY20" fmla="*/ 4083822 h 5248221"/>
              <a:gd name="connsiteX21" fmla="*/ 7257143 w 9451452"/>
              <a:gd name="connsiteY21" fmla="*/ 3916908 h 5248221"/>
              <a:gd name="connsiteX22" fmla="*/ 7090229 w 9451452"/>
              <a:gd name="connsiteY22" fmla="*/ 2363879 h 5248221"/>
              <a:gd name="connsiteX23" fmla="*/ 6037943 w 9451452"/>
              <a:gd name="connsiteY23" fmla="*/ 2225993 h 5248221"/>
              <a:gd name="connsiteX24" fmla="*/ 6045200 w 9451452"/>
              <a:gd name="connsiteY24" fmla="*/ 3002508 h 5248221"/>
              <a:gd name="connsiteX25" fmla="*/ 7191829 w 9451452"/>
              <a:gd name="connsiteY25" fmla="*/ 2966222 h 5248221"/>
              <a:gd name="connsiteX26" fmla="*/ 7467600 w 9451452"/>
              <a:gd name="connsiteY26" fmla="*/ 2392908 h 5248221"/>
              <a:gd name="connsiteX27" fmla="*/ 7046686 w 9451452"/>
              <a:gd name="connsiteY27" fmla="*/ 1173708 h 5248221"/>
              <a:gd name="connsiteX28" fmla="*/ 5871029 w 9451452"/>
              <a:gd name="connsiteY28" fmla="*/ 832622 h 5248221"/>
              <a:gd name="connsiteX29" fmla="*/ 5602515 w 9451452"/>
              <a:gd name="connsiteY29" fmla="*/ 1899422 h 5248221"/>
              <a:gd name="connsiteX30" fmla="*/ 6654800 w 9451452"/>
              <a:gd name="connsiteY30" fmla="*/ 1899422 h 5248221"/>
              <a:gd name="connsiteX31" fmla="*/ 7424058 w 9451452"/>
              <a:gd name="connsiteY31" fmla="*/ 1630908 h 5248221"/>
              <a:gd name="connsiteX32" fmla="*/ 8048172 w 9451452"/>
              <a:gd name="connsiteY32" fmla="*/ 2639651 h 5248221"/>
              <a:gd name="connsiteX33" fmla="*/ 8875486 w 9451452"/>
              <a:gd name="connsiteY33" fmla="*/ 3096851 h 5248221"/>
              <a:gd name="connsiteX34" fmla="*/ 9347200 w 9451452"/>
              <a:gd name="connsiteY34" fmla="*/ 2095365 h 5248221"/>
              <a:gd name="connsiteX35" fmla="*/ 8650515 w 9451452"/>
              <a:gd name="connsiteY35" fmla="*/ 1761536 h 5248221"/>
              <a:gd name="connsiteX36" fmla="*/ 7808687 w 9451452"/>
              <a:gd name="connsiteY36" fmla="*/ 2131651 h 5248221"/>
              <a:gd name="connsiteX37" fmla="*/ 8418287 w 9451452"/>
              <a:gd name="connsiteY37" fmla="*/ 3017022 h 5248221"/>
              <a:gd name="connsiteX38" fmla="*/ 9187544 w 9451452"/>
              <a:gd name="connsiteY38" fmla="*/ 2908165 h 5248221"/>
              <a:gd name="connsiteX39" fmla="*/ 9376229 w 9451452"/>
              <a:gd name="connsiteY39" fmla="*/ 1747022 h 5248221"/>
              <a:gd name="connsiteX40" fmla="*/ 8026400 w 9451452"/>
              <a:gd name="connsiteY40" fmla="*/ 346393 h 5248221"/>
              <a:gd name="connsiteX41" fmla="*/ 6037943 w 9451452"/>
              <a:gd name="connsiteY41" fmla="*/ 12565 h 5248221"/>
              <a:gd name="connsiteX42" fmla="*/ 3984172 w 9451452"/>
              <a:gd name="connsiteY42" fmla="*/ 643936 h 5248221"/>
              <a:gd name="connsiteX43" fmla="*/ 3657600 w 9451452"/>
              <a:gd name="connsiteY43" fmla="*/ 1318851 h 5248221"/>
              <a:gd name="connsiteX0" fmla="*/ 0 w 9509177"/>
              <a:gd name="connsiteY0" fmla="*/ 970508 h 5248221"/>
              <a:gd name="connsiteX1" fmla="*/ 1611087 w 9509177"/>
              <a:gd name="connsiteY1" fmla="*/ 1776051 h 5248221"/>
              <a:gd name="connsiteX2" fmla="*/ 435429 w 9509177"/>
              <a:gd name="connsiteY2" fmla="*/ 3009765 h 5248221"/>
              <a:gd name="connsiteX3" fmla="*/ 58058 w 9509177"/>
              <a:gd name="connsiteY3" fmla="*/ 4707936 h 5248221"/>
              <a:gd name="connsiteX4" fmla="*/ 986972 w 9509177"/>
              <a:gd name="connsiteY4" fmla="*/ 5208679 h 5248221"/>
              <a:gd name="connsiteX5" fmla="*/ 1567543 w 9509177"/>
              <a:gd name="connsiteY5" fmla="*/ 5157879 h 5248221"/>
              <a:gd name="connsiteX6" fmla="*/ 1879600 w 9509177"/>
              <a:gd name="connsiteY6" fmla="*/ 4693422 h 5248221"/>
              <a:gd name="connsiteX7" fmla="*/ 1966686 w 9509177"/>
              <a:gd name="connsiteY7" fmla="*/ 4388622 h 5248221"/>
              <a:gd name="connsiteX8" fmla="*/ 1966686 w 9509177"/>
              <a:gd name="connsiteY8" fmla="*/ 4091079 h 5248221"/>
              <a:gd name="connsiteX9" fmla="*/ 2503715 w 9509177"/>
              <a:gd name="connsiteY9" fmla="*/ 3336336 h 5248221"/>
              <a:gd name="connsiteX10" fmla="*/ 4187372 w 9509177"/>
              <a:gd name="connsiteY10" fmla="*/ 3532278 h 5248221"/>
              <a:gd name="connsiteX11" fmla="*/ 4659086 w 9509177"/>
              <a:gd name="connsiteY11" fmla="*/ 2509022 h 5248221"/>
              <a:gd name="connsiteX12" fmla="*/ 4390572 w 9509177"/>
              <a:gd name="connsiteY12" fmla="*/ 1275308 h 5248221"/>
              <a:gd name="connsiteX13" fmla="*/ 2169885 w 9509177"/>
              <a:gd name="connsiteY13" fmla="*/ 1812337 h 5248221"/>
              <a:gd name="connsiteX14" fmla="*/ 2808515 w 9509177"/>
              <a:gd name="connsiteY14" fmla="*/ 3525022 h 5248221"/>
              <a:gd name="connsiteX15" fmla="*/ 5820229 w 9509177"/>
              <a:gd name="connsiteY15" fmla="*/ 4076565 h 5248221"/>
              <a:gd name="connsiteX16" fmla="*/ 7126514 w 9509177"/>
              <a:gd name="connsiteY16" fmla="*/ 4018508 h 5248221"/>
              <a:gd name="connsiteX17" fmla="*/ 7286172 w 9509177"/>
              <a:gd name="connsiteY17" fmla="*/ 3437937 h 5248221"/>
              <a:gd name="connsiteX18" fmla="*/ 6320972 w 9509177"/>
              <a:gd name="connsiteY18" fmla="*/ 3300051 h 5248221"/>
              <a:gd name="connsiteX19" fmla="*/ 5580743 w 9509177"/>
              <a:gd name="connsiteY19" fmla="*/ 3655651 h 5248221"/>
              <a:gd name="connsiteX20" fmla="*/ 5921829 w 9509177"/>
              <a:gd name="connsiteY20" fmla="*/ 4083822 h 5248221"/>
              <a:gd name="connsiteX21" fmla="*/ 7257143 w 9509177"/>
              <a:gd name="connsiteY21" fmla="*/ 3916908 h 5248221"/>
              <a:gd name="connsiteX22" fmla="*/ 7090229 w 9509177"/>
              <a:gd name="connsiteY22" fmla="*/ 2363879 h 5248221"/>
              <a:gd name="connsiteX23" fmla="*/ 6037943 w 9509177"/>
              <a:gd name="connsiteY23" fmla="*/ 2225993 h 5248221"/>
              <a:gd name="connsiteX24" fmla="*/ 6045200 w 9509177"/>
              <a:gd name="connsiteY24" fmla="*/ 3002508 h 5248221"/>
              <a:gd name="connsiteX25" fmla="*/ 7191829 w 9509177"/>
              <a:gd name="connsiteY25" fmla="*/ 2966222 h 5248221"/>
              <a:gd name="connsiteX26" fmla="*/ 7467600 w 9509177"/>
              <a:gd name="connsiteY26" fmla="*/ 2392908 h 5248221"/>
              <a:gd name="connsiteX27" fmla="*/ 7046686 w 9509177"/>
              <a:gd name="connsiteY27" fmla="*/ 1173708 h 5248221"/>
              <a:gd name="connsiteX28" fmla="*/ 5871029 w 9509177"/>
              <a:gd name="connsiteY28" fmla="*/ 832622 h 5248221"/>
              <a:gd name="connsiteX29" fmla="*/ 5602515 w 9509177"/>
              <a:gd name="connsiteY29" fmla="*/ 1899422 h 5248221"/>
              <a:gd name="connsiteX30" fmla="*/ 6654800 w 9509177"/>
              <a:gd name="connsiteY30" fmla="*/ 1899422 h 5248221"/>
              <a:gd name="connsiteX31" fmla="*/ 7424058 w 9509177"/>
              <a:gd name="connsiteY31" fmla="*/ 1630908 h 5248221"/>
              <a:gd name="connsiteX32" fmla="*/ 8048172 w 9509177"/>
              <a:gd name="connsiteY32" fmla="*/ 2639651 h 5248221"/>
              <a:gd name="connsiteX33" fmla="*/ 8875486 w 9509177"/>
              <a:gd name="connsiteY33" fmla="*/ 3096851 h 5248221"/>
              <a:gd name="connsiteX34" fmla="*/ 9506857 w 9509177"/>
              <a:gd name="connsiteY34" fmla="*/ 2117137 h 5248221"/>
              <a:gd name="connsiteX35" fmla="*/ 8650515 w 9509177"/>
              <a:gd name="connsiteY35" fmla="*/ 1761536 h 5248221"/>
              <a:gd name="connsiteX36" fmla="*/ 7808687 w 9509177"/>
              <a:gd name="connsiteY36" fmla="*/ 2131651 h 5248221"/>
              <a:gd name="connsiteX37" fmla="*/ 8418287 w 9509177"/>
              <a:gd name="connsiteY37" fmla="*/ 3017022 h 5248221"/>
              <a:gd name="connsiteX38" fmla="*/ 9187544 w 9509177"/>
              <a:gd name="connsiteY38" fmla="*/ 2908165 h 5248221"/>
              <a:gd name="connsiteX39" fmla="*/ 9376229 w 9509177"/>
              <a:gd name="connsiteY39" fmla="*/ 1747022 h 5248221"/>
              <a:gd name="connsiteX40" fmla="*/ 8026400 w 9509177"/>
              <a:gd name="connsiteY40" fmla="*/ 346393 h 5248221"/>
              <a:gd name="connsiteX41" fmla="*/ 6037943 w 9509177"/>
              <a:gd name="connsiteY41" fmla="*/ 12565 h 5248221"/>
              <a:gd name="connsiteX42" fmla="*/ 3984172 w 9509177"/>
              <a:gd name="connsiteY42" fmla="*/ 643936 h 5248221"/>
              <a:gd name="connsiteX43" fmla="*/ 3657600 w 9509177"/>
              <a:gd name="connsiteY43" fmla="*/ 1318851 h 5248221"/>
              <a:gd name="connsiteX0" fmla="*/ 0 w 9509177"/>
              <a:gd name="connsiteY0" fmla="*/ 970508 h 5248221"/>
              <a:gd name="connsiteX1" fmla="*/ 1611087 w 9509177"/>
              <a:gd name="connsiteY1" fmla="*/ 1776051 h 5248221"/>
              <a:gd name="connsiteX2" fmla="*/ 435429 w 9509177"/>
              <a:gd name="connsiteY2" fmla="*/ 3009765 h 5248221"/>
              <a:gd name="connsiteX3" fmla="*/ 58058 w 9509177"/>
              <a:gd name="connsiteY3" fmla="*/ 4707936 h 5248221"/>
              <a:gd name="connsiteX4" fmla="*/ 986972 w 9509177"/>
              <a:gd name="connsiteY4" fmla="*/ 5208679 h 5248221"/>
              <a:gd name="connsiteX5" fmla="*/ 1567543 w 9509177"/>
              <a:gd name="connsiteY5" fmla="*/ 5157879 h 5248221"/>
              <a:gd name="connsiteX6" fmla="*/ 1879600 w 9509177"/>
              <a:gd name="connsiteY6" fmla="*/ 4693422 h 5248221"/>
              <a:gd name="connsiteX7" fmla="*/ 1966686 w 9509177"/>
              <a:gd name="connsiteY7" fmla="*/ 4388622 h 5248221"/>
              <a:gd name="connsiteX8" fmla="*/ 1966686 w 9509177"/>
              <a:gd name="connsiteY8" fmla="*/ 4091079 h 5248221"/>
              <a:gd name="connsiteX9" fmla="*/ 2503715 w 9509177"/>
              <a:gd name="connsiteY9" fmla="*/ 3336336 h 5248221"/>
              <a:gd name="connsiteX10" fmla="*/ 4187372 w 9509177"/>
              <a:gd name="connsiteY10" fmla="*/ 3532278 h 5248221"/>
              <a:gd name="connsiteX11" fmla="*/ 4659086 w 9509177"/>
              <a:gd name="connsiteY11" fmla="*/ 2509022 h 5248221"/>
              <a:gd name="connsiteX12" fmla="*/ 4390572 w 9509177"/>
              <a:gd name="connsiteY12" fmla="*/ 1275308 h 5248221"/>
              <a:gd name="connsiteX13" fmla="*/ 2169885 w 9509177"/>
              <a:gd name="connsiteY13" fmla="*/ 1812337 h 5248221"/>
              <a:gd name="connsiteX14" fmla="*/ 2808515 w 9509177"/>
              <a:gd name="connsiteY14" fmla="*/ 3525022 h 5248221"/>
              <a:gd name="connsiteX15" fmla="*/ 5820229 w 9509177"/>
              <a:gd name="connsiteY15" fmla="*/ 4076565 h 5248221"/>
              <a:gd name="connsiteX16" fmla="*/ 7126514 w 9509177"/>
              <a:gd name="connsiteY16" fmla="*/ 4018508 h 5248221"/>
              <a:gd name="connsiteX17" fmla="*/ 7286172 w 9509177"/>
              <a:gd name="connsiteY17" fmla="*/ 3437937 h 5248221"/>
              <a:gd name="connsiteX18" fmla="*/ 6320972 w 9509177"/>
              <a:gd name="connsiteY18" fmla="*/ 3300051 h 5248221"/>
              <a:gd name="connsiteX19" fmla="*/ 5580743 w 9509177"/>
              <a:gd name="connsiteY19" fmla="*/ 3655651 h 5248221"/>
              <a:gd name="connsiteX20" fmla="*/ 5921829 w 9509177"/>
              <a:gd name="connsiteY20" fmla="*/ 4083822 h 5248221"/>
              <a:gd name="connsiteX21" fmla="*/ 7257143 w 9509177"/>
              <a:gd name="connsiteY21" fmla="*/ 3916908 h 5248221"/>
              <a:gd name="connsiteX22" fmla="*/ 7090229 w 9509177"/>
              <a:gd name="connsiteY22" fmla="*/ 2363879 h 5248221"/>
              <a:gd name="connsiteX23" fmla="*/ 6037943 w 9509177"/>
              <a:gd name="connsiteY23" fmla="*/ 2225993 h 5248221"/>
              <a:gd name="connsiteX24" fmla="*/ 6045200 w 9509177"/>
              <a:gd name="connsiteY24" fmla="*/ 3002508 h 5248221"/>
              <a:gd name="connsiteX25" fmla="*/ 7191829 w 9509177"/>
              <a:gd name="connsiteY25" fmla="*/ 2966222 h 5248221"/>
              <a:gd name="connsiteX26" fmla="*/ 7467600 w 9509177"/>
              <a:gd name="connsiteY26" fmla="*/ 2392908 h 5248221"/>
              <a:gd name="connsiteX27" fmla="*/ 7046686 w 9509177"/>
              <a:gd name="connsiteY27" fmla="*/ 1173708 h 5248221"/>
              <a:gd name="connsiteX28" fmla="*/ 5871029 w 9509177"/>
              <a:gd name="connsiteY28" fmla="*/ 832622 h 5248221"/>
              <a:gd name="connsiteX29" fmla="*/ 5602515 w 9509177"/>
              <a:gd name="connsiteY29" fmla="*/ 1899422 h 5248221"/>
              <a:gd name="connsiteX30" fmla="*/ 6654800 w 9509177"/>
              <a:gd name="connsiteY30" fmla="*/ 1899422 h 5248221"/>
              <a:gd name="connsiteX31" fmla="*/ 7424058 w 9509177"/>
              <a:gd name="connsiteY31" fmla="*/ 1630908 h 5248221"/>
              <a:gd name="connsiteX32" fmla="*/ 8048172 w 9509177"/>
              <a:gd name="connsiteY32" fmla="*/ 2639651 h 5248221"/>
              <a:gd name="connsiteX33" fmla="*/ 8875486 w 9509177"/>
              <a:gd name="connsiteY33" fmla="*/ 3096851 h 5248221"/>
              <a:gd name="connsiteX34" fmla="*/ 9506857 w 9509177"/>
              <a:gd name="connsiteY34" fmla="*/ 2117137 h 5248221"/>
              <a:gd name="connsiteX35" fmla="*/ 8650515 w 9509177"/>
              <a:gd name="connsiteY35" fmla="*/ 1761536 h 5248221"/>
              <a:gd name="connsiteX36" fmla="*/ 7808687 w 9509177"/>
              <a:gd name="connsiteY36" fmla="*/ 2131651 h 5248221"/>
              <a:gd name="connsiteX37" fmla="*/ 8418287 w 9509177"/>
              <a:gd name="connsiteY37" fmla="*/ 3017022 h 5248221"/>
              <a:gd name="connsiteX38" fmla="*/ 9296402 w 9509177"/>
              <a:gd name="connsiteY38" fmla="*/ 2958965 h 5248221"/>
              <a:gd name="connsiteX39" fmla="*/ 9376229 w 9509177"/>
              <a:gd name="connsiteY39" fmla="*/ 1747022 h 5248221"/>
              <a:gd name="connsiteX40" fmla="*/ 8026400 w 9509177"/>
              <a:gd name="connsiteY40" fmla="*/ 346393 h 5248221"/>
              <a:gd name="connsiteX41" fmla="*/ 6037943 w 9509177"/>
              <a:gd name="connsiteY41" fmla="*/ 12565 h 5248221"/>
              <a:gd name="connsiteX42" fmla="*/ 3984172 w 9509177"/>
              <a:gd name="connsiteY42" fmla="*/ 643936 h 5248221"/>
              <a:gd name="connsiteX43" fmla="*/ 3657600 w 9509177"/>
              <a:gd name="connsiteY43" fmla="*/ 1318851 h 5248221"/>
              <a:gd name="connsiteX0" fmla="*/ 0 w 9509040"/>
              <a:gd name="connsiteY0" fmla="*/ 970508 h 5248221"/>
              <a:gd name="connsiteX1" fmla="*/ 1611087 w 9509040"/>
              <a:gd name="connsiteY1" fmla="*/ 1776051 h 5248221"/>
              <a:gd name="connsiteX2" fmla="*/ 435429 w 9509040"/>
              <a:gd name="connsiteY2" fmla="*/ 3009765 h 5248221"/>
              <a:gd name="connsiteX3" fmla="*/ 58058 w 9509040"/>
              <a:gd name="connsiteY3" fmla="*/ 4707936 h 5248221"/>
              <a:gd name="connsiteX4" fmla="*/ 986972 w 9509040"/>
              <a:gd name="connsiteY4" fmla="*/ 5208679 h 5248221"/>
              <a:gd name="connsiteX5" fmla="*/ 1567543 w 9509040"/>
              <a:gd name="connsiteY5" fmla="*/ 5157879 h 5248221"/>
              <a:gd name="connsiteX6" fmla="*/ 1879600 w 9509040"/>
              <a:gd name="connsiteY6" fmla="*/ 4693422 h 5248221"/>
              <a:gd name="connsiteX7" fmla="*/ 1966686 w 9509040"/>
              <a:gd name="connsiteY7" fmla="*/ 4388622 h 5248221"/>
              <a:gd name="connsiteX8" fmla="*/ 1966686 w 9509040"/>
              <a:gd name="connsiteY8" fmla="*/ 4091079 h 5248221"/>
              <a:gd name="connsiteX9" fmla="*/ 2503715 w 9509040"/>
              <a:gd name="connsiteY9" fmla="*/ 3336336 h 5248221"/>
              <a:gd name="connsiteX10" fmla="*/ 4187372 w 9509040"/>
              <a:gd name="connsiteY10" fmla="*/ 3532278 h 5248221"/>
              <a:gd name="connsiteX11" fmla="*/ 4659086 w 9509040"/>
              <a:gd name="connsiteY11" fmla="*/ 2509022 h 5248221"/>
              <a:gd name="connsiteX12" fmla="*/ 4390572 w 9509040"/>
              <a:gd name="connsiteY12" fmla="*/ 1275308 h 5248221"/>
              <a:gd name="connsiteX13" fmla="*/ 2169885 w 9509040"/>
              <a:gd name="connsiteY13" fmla="*/ 1812337 h 5248221"/>
              <a:gd name="connsiteX14" fmla="*/ 2808515 w 9509040"/>
              <a:gd name="connsiteY14" fmla="*/ 3525022 h 5248221"/>
              <a:gd name="connsiteX15" fmla="*/ 5820229 w 9509040"/>
              <a:gd name="connsiteY15" fmla="*/ 4076565 h 5248221"/>
              <a:gd name="connsiteX16" fmla="*/ 7126514 w 9509040"/>
              <a:gd name="connsiteY16" fmla="*/ 4018508 h 5248221"/>
              <a:gd name="connsiteX17" fmla="*/ 7286172 w 9509040"/>
              <a:gd name="connsiteY17" fmla="*/ 3437937 h 5248221"/>
              <a:gd name="connsiteX18" fmla="*/ 6320972 w 9509040"/>
              <a:gd name="connsiteY18" fmla="*/ 3300051 h 5248221"/>
              <a:gd name="connsiteX19" fmla="*/ 5580743 w 9509040"/>
              <a:gd name="connsiteY19" fmla="*/ 3655651 h 5248221"/>
              <a:gd name="connsiteX20" fmla="*/ 5921829 w 9509040"/>
              <a:gd name="connsiteY20" fmla="*/ 4083822 h 5248221"/>
              <a:gd name="connsiteX21" fmla="*/ 7257143 w 9509040"/>
              <a:gd name="connsiteY21" fmla="*/ 3916908 h 5248221"/>
              <a:gd name="connsiteX22" fmla="*/ 7090229 w 9509040"/>
              <a:gd name="connsiteY22" fmla="*/ 2363879 h 5248221"/>
              <a:gd name="connsiteX23" fmla="*/ 6037943 w 9509040"/>
              <a:gd name="connsiteY23" fmla="*/ 2225993 h 5248221"/>
              <a:gd name="connsiteX24" fmla="*/ 6045200 w 9509040"/>
              <a:gd name="connsiteY24" fmla="*/ 3002508 h 5248221"/>
              <a:gd name="connsiteX25" fmla="*/ 7191829 w 9509040"/>
              <a:gd name="connsiteY25" fmla="*/ 2966222 h 5248221"/>
              <a:gd name="connsiteX26" fmla="*/ 7467600 w 9509040"/>
              <a:gd name="connsiteY26" fmla="*/ 2392908 h 5248221"/>
              <a:gd name="connsiteX27" fmla="*/ 7046686 w 9509040"/>
              <a:gd name="connsiteY27" fmla="*/ 1173708 h 5248221"/>
              <a:gd name="connsiteX28" fmla="*/ 5871029 w 9509040"/>
              <a:gd name="connsiteY28" fmla="*/ 832622 h 5248221"/>
              <a:gd name="connsiteX29" fmla="*/ 5602515 w 9509040"/>
              <a:gd name="connsiteY29" fmla="*/ 1899422 h 5248221"/>
              <a:gd name="connsiteX30" fmla="*/ 6654800 w 9509040"/>
              <a:gd name="connsiteY30" fmla="*/ 1899422 h 5248221"/>
              <a:gd name="connsiteX31" fmla="*/ 7424058 w 9509040"/>
              <a:gd name="connsiteY31" fmla="*/ 1630908 h 5248221"/>
              <a:gd name="connsiteX32" fmla="*/ 8048172 w 9509040"/>
              <a:gd name="connsiteY32" fmla="*/ 2639651 h 5248221"/>
              <a:gd name="connsiteX33" fmla="*/ 8875486 w 9509040"/>
              <a:gd name="connsiteY33" fmla="*/ 3096851 h 5248221"/>
              <a:gd name="connsiteX34" fmla="*/ 9506857 w 9509040"/>
              <a:gd name="connsiteY34" fmla="*/ 2117137 h 5248221"/>
              <a:gd name="connsiteX35" fmla="*/ 8657772 w 9509040"/>
              <a:gd name="connsiteY35" fmla="*/ 1478507 h 5248221"/>
              <a:gd name="connsiteX36" fmla="*/ 7808687 w 9509040"/>
              <a:gd name="connsiteY36" fmla="*/ 2131651 h 5248221"/>
              <a:gd name="connsiteX37" fmla="*/ 8418287 w 9509040"/>
              <a:gd name="connsiteY37" fmla="*/ 3017022 h 5248221"/>
              <a:gd name="connsiteX38" fmla="*/ 9296402 w 9509040"/>
              <a:gd name="connsiteY38" fmla="*/ 2958965 h 5248221"/>
              <a:gd name="connsiteX39" fmla="*/ 9376229 w 9509040"/>
              <a:gd name="connsiteY39" fmla="*/ 1747022 h 5248221"/>
              <a:gd name="connsiteX40" fmla="*/ 8026400 w 9509040"/>
              <a:gd name="connsiteY40" fmla="*/ 346393 h 5248221"/>
              <a:gd name="connsiteX41" fmla="*/ 6037943 w 9509040"/>
              <a:gd name="connsiteY41" fmla="*/ 12565 h 5248221"/>
              <a:gd name="connsiteX42" fmla="*/ 3984172 w 9509040"/>
              <a:gd name="connsiteY42" fmla="*/ 643936 h 5248221"/>
              <a:gd name="connsiteX43" fmla="*/ 3657600 w 9509040"/>
              <a:gd name="connsiteY43" fmla="*/ 1318851 h 5248221"/>
              <a:gd name="connsiteX0" fmla="*/ 0 w 9509040"/>
              <a:gd name="connsiteY0" fmla="*/ 970508 h 5248221"/>
              <a:gd name="connsiteX1" fmla="*/ 1611087 w 9509040"/>
              <a:gd name="connsiteY1" fmla="*/ 1776051 h 5248221"/>
              <a:gd name="connsiteX2" fmla="*/ 435429 w 9509040"/>
              <a:gd name="connsiteY2" fmla="*/ 3009765 h 5248221"/>
              <a:gd name="connsiteX3" fmla="*/ 58058 w 9509040"/>
              <a:gd name="connsiteY3" fmla="*/ 4707936 h 5248221"/>
              <a:gd name="connsiteX4" fmla="*/ 986972 w 9509040"/>
              <a:gd name="connsiteY4" fmla="*/ 5208679 h 5248221"/>
              <a:gd name="connsiteX5" fmla="*/ 1567543 w 9509040"/>
              <a:gd name="connsiteY5" fmla="*/ 5157879 h 5248221"/>
              <a:gd name="connsiteX6" fmla="*/ 1879600 w 9509040"/>
              <a:gd name="connsiteY6" fmla="*/ 4693422 h 5248221"/>
              <a:gd name="connsiteX7" fmla="*/ 1966686 w 9509040"/>
              <a:gd name="connsiteY7" fmla="*/ 4388622 h 5248221"/>
              <a:gd name="connsiteX8" fmla="*/ 1966686 w 9509040"/>
              <a:gd name="connsiteY8" fmla="*/ 4091079 h 5248221"/>
              <a:gd name="connsiteX9" fmla="*/ 2503715 w 9509040"/>
              <a:gd name="connsiteY9" fmla="*/ 3336336 h 5248221"/>
              <a:gd name="connsiteX10" fmla="*/ 4187372 w 9509040"/>
              <a:gd name="connsiteY10" fmla="*/ 3532278 h 5248221"/>
              <a:gd name="connsiteX11" fmla="*/ 4659086 w 9509040"/>
              <a:gd name="connsiteY11" fmla="*/ 2509022 h 5248221"/>
              <a:gd name="connsiteX12" fmla="*/ 4390572 w 9509040"/>
              <a:gd name="connsiteY12" fmla="*/ 1275308 h 5248221"/>
              <a:gd name="connsiteX13" fmla="*/ 2169885 w 9509040"/>
              <a:gd name="connsiteY13" fmla="*/ 1812337 h 5248221"/>
              <a:gd name="connsiteX14" fmla="*/ 2808515 w 9509040"/>
              <a:gd name="connsiteY14" fmla="*/ 3525022 h 5248221"/>
              <a:gd name="connsiteX15" fmla="*/ 5820229 w 9509040"/>
              <a:gd name="connsiteY15" fmla="*/ 4076565 h 5248221"/>
              <a:gd name="connsiteX16" fmla="*/ 7126514 w 9509040"/>
              <a:gd name="connsiteY16" fmla="*/ 4018508 h 5248221"/>
              <a:gd name="connsiteX17" fmla="*/ 7286172 w 9509040"/>
              <a:gd name="connsiteY17" fmla="*/ 3437937 h 5248221"/>
              <a:gd name="connsiteX18" fmla="*/ 6320972 w 9509040"/>
              <a:gd name="connsiteY18" fmla="*/ 3300051 h 5248221"/>
              <a:gd name="connsiteX19" fmla="*/ 5580743 w 9509040"/>
              <a:gd name="connsiteY19" fmla="*/ 3655651 h 5248221"/>
              <a:gd name="connsiteX20" fmla="*/ 5921829 w 9509040"/>
              <a:gd name="connsiteY20" fmla="*/ 4083822 h 5248221"/>
              <a:gd name="connsiteX21" fmla="*/ 7257143 w 9509040"/>
              <a:gd name="connsiteY21" fmla="*/ 3916908 h 5248221"/>
              <a:gd name="connsiteX22" fmla="*/ 7090229 w 9509040"/>
              <a:gd name="connsiteY22" fmla="*/ 2363879 h 5248221"/>
              <a:gd name="connsiteX23" fmla="*/ 6037943 w 9509040"/>
              <a:gd name="connsiteY23" fmla="*/ 2225993 h 5248221"/>
              <a:gd name="connsiteX24" fmla="*/ 6045200 w 9509040"/>
              <a:gd name="connsiteY24" fmla="*/ 3002508 h 5248221"/>
              <a:gd name="connsiteX25" fmla="*/ 7191829 w 9509040"/>
              <a:gd name="connsiteY25" fmla="*/ 2966222 h 5248221"/>
              <a:gd name="connsiteX26" fmla="*/ 7467600 w 9509040"/>
              <a:gd name="connsiteY26" fmla="*/ 2392908 h 5248221"/>
              <a:gd name="connsiteX27" fmla="*/ 7046686 w 9509040"/>
              <a:gd name="connsiteY27" fmla="*/ 1173708 h 5248221"/>
              <a:gd name="connsiteX28" fmla="*/ 5871029 w 9509040"/>
              <a:gd name="connsiteY28" fmla="*/ 832622 h 5248221"/>
              <a:gd name="connsiteX29" fmla="*/ 5602515 w 9509040"/>
              <a:gd name="connsiteY29" fmla="*/ 1899422 h 5248221"/>
              <a:gd name="connsiteX30" fmla="*/ 6654800 w 9509040"/>
              <a:gd name="connsiteY30" fmla="*/ 1899422 h 5248221"/>
              <a:gd name="connsiteX31" fmla="*/ 7424058 w 9509040"/>
              <a:gd name="connsiteY31" fmla="*/ 1630908 h 5248221"/>
              <a:gd name="connsiteX32" fmla="*/ 8048172 w 9509040"/>
              <a:gd name="connsiteY32" fmla="*/ 2639651 h 5248221"/>
              <a:gd name="connsiteX33" fmla="*/ 8875486 w 9509040"/>
              <a:gd name="connsiteY33" fmla="*/ 3096851 h 5248221"/>
              <a:gd name="connsiteX34" fmla="*/ 9506857 w 9509040"/>
              <a:gd name="connsiteY34" fmla="*/ 2117137 h 5248221"/>
              <a:gd name="connsiteX35" fmla="*/ 8657772 w 9509040"/>
              <a:gd name="connsiteY35" fmla="*/ 1478507 h 5248221"/>
              <a:gd name="connsiteX36" fmla="*/ 7874000 w 9509040"/>
              <a:gd name="connsiteY36" fmla="*/ 1732508 h 5248221"/>
              <a:gd name="connsiteX37" fmla="*/ 7808687 w 9509040"/>
              <a:gd name="connsiteY37" fmla="*/ 2131651 h 5248221"/>
              <a:gd name="connsiteX38" fmla="*/ 8418287 w 9509040"/>
              <a:gd name="connsiteY38" fmla="*/ 3017022 h 5248221"/>
              <a:gd name="connsiteX39" fmla="*/ 9296402 w 9509040"/>
              <a:gd name="connsiteY39" fmla="*/ 2958965 h 5248221"/>
              <a:gd name="connsiteX40" fmla="*/ 9376229 w 9509040"/>
              <a:gd name="connsiteY40" fmla="*/ 1747022 h 5248221"/>
              <a:gd name="connsiteX41" fmla="*/ 8026400 w 9509040"/>
              <a:gd name="connsiteY41" fmla="*/ 346393 h 5248221"/>
              <a:gd name="connsiteX42" fmla="*/ 6037943 w 9509040"/>
              <a:gd name="connsiteY42" fmla="*/ 12565 h 5248221"/>
              <a:gd name="connsiteX43" fmla="*/ 3984172 w 9509040"/>
              <a:gd name="connsiteY43" fmla="*/ 643936 h 5248221"/>
              <a:gd name="connsiteX44" fmla="*/ 3657600 w 9509040"/>
              <a:gd name="connsiteY44" fmla="*/ 1318851 h 5248221"/>
              <a:gd name="connsiteX0" fmla="*/ 0 w 9509040"/>
              <a:gd name="connsiteY0" fmla="*/ 970508 h 5248221"/>
              <a:gd name="connsiteX1" fmla="*/ 1611087 w 9509040"/>
              <a:gd name="connsiteY1" fmla="*/ 1776051 h 5248221"/>
              <a:gd name="connsiteX2" fmla="*/ 435429 w 9509040"/>
              <a:gd name="connsiteY2" fmla="*/ 3009765 h 5248221"/>
              <a:gd name="connsiteX3" fmla="*/ 58058 w 9509040"/>
              <a:gd name="connsiteY3" fmla="*/ 4707936 h 5248221"/>
              <a:gd name="connsiteX4" fmla="*/ 986972 w 9509040"/>
              <a:gd name="connsiteY4" fmla="*/ 5208679 h 5248221"/>
              <a:gd name="connsiteX5" fmla="*/ 1567543 w 9509040"/>
              <a:gd name="connsiteY5" fmla="*/ 5157879 h 5248221"/>
              <a:gd name="connsiteX6" fmla="*/ 1879600 w 9509040"/>
              <a:gd name="connsiteY6" fmla="*/ 4693422 h 5248221"/>
              <a:gd name="connsiteX7" fmla="*/ 1966686 w 9509040"/>
              <a:gd name="connsiteY7" fmla="*/ 4388622 h 5248221"/>
              <a:gd name="connsiteX8" fmla="*/ 2030186 w 9509040"/>
              <a:gd name="connsiteY8" fmla="*/ 3983129 h 5248221"/>
              <a:gd name="connsiteX9" fmla="*/ 2503715 w 9509040"/>
              <a:gd name="connsiteY9" fmla="*/ 3336336 h 5248221"/>
              <a:gd name="connsiteX10" fmla="*/ 4187372 w 9509040"/>
              <a:gd name="connsiteY10" fmla="*/ 3532278 h 5248221"/>
              <a:gd name="connsiteX11" fmla="*/ 4659086 w 9509040"/>
              <a:gd name="connsiteY11" fmla="*/ 2509022 h 5248221"/>
              <a:gd name="connsiteX12" fmla="*/ 4390572 w 9509040"/>
              <a:gd name="connsiteY12" fmla="*/ 1275308 h 5248221"/>
              <a:gd name="connsiteX13" fmla="*/ 2169885 w 9509040"/>
              <a:gd name="connsiteY13" fmla="*/ 1812337 h 5248221"/>
              <a:gd name="connsiteX14" fmla="*/ 2808515 w 9509040"/>
              <a:gd name="connsiteY14" fmla="*/ 3525022 h 5248221"/>
              <a:gd name="connsiteX15" fmla="*/ 5820229 w 9509040"/>
              <a:gd name="connsiteY15" fmla="*/ 4076565 h 5248221"/>
              <a:gd name="connsiteX16" fmla="*/ 7126514 w 9509040"/>
              <a:gd name="connsiteY16" fmla="*/ 4018508 h 5248221"/>
              <a:gd name="connsiteX17" fmla="*/ 7286172 w 9509040"/>
              <a:gd name="connsiteY17" fmla="*/ 3437937 h 5248221"/>
              <a:gd name="connsiteX18" fmla="*/ 6320972 w 9509040"/>
              <a:gd name="connsiteY18" fmla="*/ 3300051 h 5248221"/>
              <a:gd name="connsiteX19" fmla="*/ 5580743 w 9509040"/>
              <a:gd name="connsiteY19" fmla="*/ 3655651 h 5248221"/>
              <a:gd name="connsiteX20" fmla="*/ 5921829 w 9509040"/>
              <a:gd name="connsiteY20" fmla="*/ 4083822 h 5248221"/>
              <a:gd name="connsiteX21" fmla="*/ 7257143 w 9509040"/>
              <a:gd name="connsiteY21" fmla="*/ 3916908 h 5248221"/>
              <a:gd name="connsiteX22" fmla="*/ 7090229 w 9509040"/>
              <a:gd name="connsiteY22" fmla="*/ 2363879 h 5248221"/>
              <a:gd name="connsiteX23" fmla="*/ 6037943 w 9509040"/>
              <a:gd name="connsiteY23" fmla="*/ 2225993 h 5248221"/>
              <a:gd name="connsiteX24" fmla="*/ 6045200 w 9509040"/>
              <a:gd name="connsiteY24" fmla="*/ 3002508 h 5248221"/>
              <a:gd name="connsiteX25" fmla="*/ 7191829 w 9509040"/>
              <a:gd name="connsiteY25" fmla="*/ 2966222 h 5248221"/>
              <a:gd name="connsiteX26" fmla="*/ 7467600 w 9509040"/>
              <a:gd name="connsiteY26" fmla="*/ 2392908 h 5248221"/>
              <a:gd name="connsiteX27" fmla="*/ 7046686 w 9509040"/>
              <a:gd name="connsiteY27" fmla="*/ 1173708 h 5248221"/>
              <a:gd name="connsiteX28" fmla="*/ 5871029 w 9509040"/>
              <a:gd name="connsiteY28" fmla="*/ 832622 h 5248221"/>
              <a:gd name="connsiteX29" fmla="*/ 5602515 w 9509040"/>
              <a:gd name="connsiteY29" fmla="*/ 1899422 h 5248221"/>
              <a:gd name="connsiteX30" fmla="*/ 6654800 w 9509040"/>
              <a:gd name="connsiteY30" fmla="*/ 1899422 h 5248221"/>
              <a:gd name="connsiteX31" fmla="*/ 7424058 w 9509040"/>
              <a:gd name="connsiteY31" fmla="*/ 1630908 h 5248221"/>
              <a:gd name="connsiteX32" fmla="*/ 8048172 w 9509040"/>
              <a:gd name="connsiteY32" fmla="*/ 2639651 h 5248221"/>
              <a:gd name="connsiteX33" fmla="*/ 8875486 w 9509040"/>
              <a:gd name="connsiteY33" fmla="*/ 3096851 h 5248221"/>
              <a:gd name="connsiteX34" fmla="*/ 9506857 w 9509040"/>
              <a:gd name="connsiteY34" fmla="*/ 2117137 h 5248221"/>
              <a:gd name="connsiteX35" fmla="*/ 8657772 w 9509040"/>
              <a:gd name="connsiteY35" fmla="*/ 1478507 h 5248221"/>
              <a:gd name="connsiteX36" fmla="*/ 7874000 w 9509040"/>
              <a:gd name="connsiteY36" fmla="*/ 1732508 h 5248221"/>
              <a:gd name="connsiteX37" fmla="*/ 7808687 w 9509040"/>
              <a:gd name="connsiteY37" fmla="*/ 2131651 h 5248221"/>
              <a:gd name="connsiteX38" fmla="*/ 8418287 w 9509040"/>
              <a:gd name="connsiteY38" fmla="*/ 3017022 h 5248221"/>
              <a:gd name="connsiteX39" fmla="*/ 9296402 w 9509040"/>
              <a:gd name="connsiteY39" fmla="*/ 2958965 h 5248221"/>
              <a:gd name="connsiteX40" fmla="*/ 9376229 w 9509040"/>
              <a:gd name="connsiteY40" fmla="*/ 1747022 h 5248221"/>
              <a:gd name="connsiteX41" fmla="*/ 8026400 w 9509040"/>
              <a:gd name="connsiteY41" fmla="*/ 346393 h 5248221"/>
              <a:gd name="connsiteX42" fmla="*/ 6037943 w 9509040"/>
              <a:gd name="connsiteY42" fmla="*/ 12565 h 5248221"/>
              <a:gd name="connsiteX43" fmla="*/ 3984172 w 9509040"/>
              <a:gd name="connsiteY43" fmla="*/ 643936 h 5248221"/>
              <a:gd name="connsiteX44" fmla="*/ 3657600 w 9509040"/>
              <a:gd name="connsiteY44" fmla="*/ 1318851 h 5248221"/>
              <a:gd name="connsiteX0" fmla="*/ 0 w 9509040"/>
              <a:gd name="connsiteY0" fmla="*/ 970508 h 5248221"/>
              <a:gd name="connsiteX1" fmla="*/ 1611087 w 9509040"/>
              <a:gd name="connsiteY1" fmla="*/ 1776051 h 5248221"/>
              <a:gd name="connsiteX2" fmla="*/ 435429 w 9509040"/>
              <a:gd name="connsiteY2" fmla="*/ 3009765 h 5248221"/>
              <a:gd name="connsiteX3" fmla="*/ 58058 w 9509040"/>
              <a:gd name="connsiteY3" fmla="*/ 4707936 h 5248221"/>
              <a:gd name="connsiteX4" fmla="*/ 986972 w 9509040"/>
              <a:gd name="connsiteY4" fmla="*/ 5208679 h 5248221"/>
              <a:gd name="connsiteX5" fmla="*/ 1567543 w 9509040"/>
              <a:gd name="connsiteY5" fmla="*/ 5157879 h 5248221"/>
              <a:gd name="connsiteX6" fmla="*/ 1879600 w 9509040"/>
              <a:gd name="connsiteY6" fmla="*/ 4693422 h 5248221"/>
              <a:gd name="connsiteX7" fmla="*/ 1966686 w 9509040"/>
              <a:gd name="connsiteY7" fmla="*/ 4388622 h 5248221"/>
              <a:gd name="connsiteX8" fmla="*/ 2030186 w 9509040"/>
              <a:gd name="connsiteY8" fmla="*/ 3983129 h 5248221"/>
              <a:gd name="connsiteX9" fmla="*/ 2503715 w 9509040"/>
              <a:gd name="connsiteY9" fmla="*/ 3336336 h 5248221"/>
              <a:gd name="connsiteX10" fmla="*/ 4187372 w 9509040"/>
              <a:gd name="connsiteY10" fmla="*/ 3532278 h 5248221"/>
              <a:gd name="connsiteX11" fmla="*/ 4659086 w 9509040"/>
              <a:gd name="connsiteY11" fmla="*/ 2509022 h 5248221"/>
              <a:gd name="connsiteX12" fmla="*/ 4390572 w 9509040"/>
              <a:gd name="connsiteY12" fmla="*/ 1275308 h 5248221"/>
              <a:gd name="connsiteX13" fmla="*/ 2169885 w 9509040"/>
              <a:gd name="connsiteY13" fmla="*/ 1812337 h 5248221"/>
              <a:gd name="connsiteX14" fmla="*/ 2808515 w 9509040"/>
              <a:gd name="connsiteY14" fmla="*/ 3525022 h 5248221"/>
              <a:gd name="connsiteX15" fmla="*/ 5820229 w 9509040"/>
              <a:gd name="connsiteY15" fmla="*/ 4076565 h 5248221"/>
              <a:gd name="connsiteX16" fmla="*/ 7126514 w 9509040"/>
              <a:gd name="connsiteY16" fmla="*/ 4018508 h 5248221"/>
              <a:gd name="connsiteX17" fmla="*/ 7286172 w 9509040"/>
              <a:gd name="connsiteY17" fmla="*/ 3437937 h 5248221"/>
              <a:gd name="connsiteX18" fmla="*/ 6320972 w 9509040"/>
              <a:gd name="connsiteY18" fmla="*/ 3300051 h 5248221"/>
              <a:gd name="connsiteX19" fmla="*/ 5580743 w 9509040"/>
              <a:gd name="connsiteY19" fmla="*/ 3655651 h 5248221"/>
              <a:gd name="connsiteX20" fmla="*/ 5921829 w 9509040"/>
              <a:gd name="connsiteY20" fmla="*/ 4083822 h 5248221"/>
              <a:gd name="connsiteX21" fmla="*/ 7257143 w 9509040"/>
              <a:gd name="connsiteY21" fmla="*/ 3916908 h 5248221"/>
              <a:gd name="connsiteX22" fmla="*/ 7090229 w 9509040"/>
              <a:gd name="connsiteY22" fmla="*/ 2363879 h 5248221"/>
              <a:gd name="connsiteX23" fmla="*/ 6037943 w 9509040"/>
              <a:gd name="connsiteY23" fmla="*/ 2225993 h 5248221"/>
              <a:gd name="connsiteX24" fmla="*/ 6045200 w 9509040"/>
              <a:gd name="connsiteY24" fmla="*/ 3002508 h 5248221"/>
              <a:gd name="connsiteX25" fmla="*/ 7191829 w 9509040"/>
              <a:gd name="connsiteY25" fmla="*/ 2966222 h 5248221"/>
              <a:gd name="connsiteX26" fmla="*/ 7467600 w 9509040"/>
              <a:gd name="connsiteY26" fmla="*/ 2392908 h 5248221"/>
              <a:gd name="connsiteX27" fmla="*/ 7046686 w 9509040"/>
              <a:gd name="connsiteY27" fmla="*/ 1173708 h 5248221"/>
              <a:gd name="connsiteX28" fmla="*/ 5871029 w 9509040"/>
              <a:gd name="connsiteY28" fmla="*/ 832622 h 5248221"/>
              <a:gd name="connsiteX29" fmla="*/ 5602515 w 9509040"/>
              <a:gd name="connsiteY29" fmla="*/ 1899422 h 5248221"/>
              <a:gd name="connsiteX30" fmla="*/ 6654800 w 9509040"/>
              <a:gd name="connsiteY30" fmla="*/ 1899422 h 5248221"/>
              <a:gd name="connsiteX31" fmla="*/ 7424058 w 9509040"/>
              <a:gd name="connsiteY31" fmla="*/ 1630908 h 5248221"/>
              <a:gd name="connsiteX32" fmla="*/ 8048172 w 9509040"/>
              <a:gd name="connsiteY32" fmla="*/ 2639651 h 5248221"/>
              <a:gd name="connsiteX33" fmla="*/ 8875486 w 9509040"/>
              <a:gd name="connsiteY33" fmla="*/ 3096851 h 5248221"/>
              <a:gd name="connsiteX34" fmla="*/ 9506857 w 9509040"/>
              <a:gd name="connsiteY34" fmla="*/ 2117137 h 5248221"/>
              <a:gd name="connsiteX35" fmla="*/ 8657772 w 9509040"/>
              <a:gd name="connsiteY35" fmla="*/ 1478507 h 5248221"/>
              <a:gd name="connsiteX36" fmla="*/ 7874000 w 9509040"/>
              <a:gd name="connsiteY36" fmla="*/ 1732508 h 5248221"/>
              <a:gd name="connsiteX37" fmla="*/ 7808687 w 9509040"/>
              <a:gd name="connsiteY37" fmla="*/ 2131651 h 5248221"/>
              <a:gd name="connsiteX38" fmla="*/ 8418287 w 9509040"/>
              <a:gd name="connsiteY38" fmla="*/ 3017022 h 5248221"/>
              <a:gd name="connsiteX39" fmla="*/ 9296402 w 9509040"/>
              <a:gd name="connsiteY39" fmla="*/ 2958965 h 5248221"/>
              <a:gd name="connsiteX40" fmla="*/ 9376229 w 9509040"/>
              <a:gd name="connsiteY40" fmla="*/ 1747022 h 5248221"/>
              <a:gd name="connsiteX41" fmla="*/ 8026400 w 9509040"/>
              <a:gd name="connsiteY41" fmla="*/ 346393 h 5248221"/>
              <a:gd name="connsiteX42" fmla="*/ 6037943 w 9509040"/>
              <a:gd name="connsiteY42" fmla="*/ 12565 h 5248221"/>
              <a:gd name="connsiteX43" fmla="*/ 3984172 w 9509040"/>
              <a:gd name="connsiteY43" fmla="*/ 643936 h 5248221"/>
              <a:gd name="connsiteX44" fmla="*/ 3657600 w 9509040"/>
              <a:gd name="connsiteY44" fmla="*/ 1318851 h 5248221"/>
              <a:gd name="connsiteX0" fmla="*/ 0 w 9509040"/>
              <a:gd name="connsiteY0" fmla="*/ 970508 h 5248221"/>
              <a:gd name="connsiteX1" fmla="*/ 1611087 w 9509040"/>
              <a:gd name="connsiteY1" fmla="*/ 1776051 h 5248221"/>
              <a:gd name="connsiteX2" fmla="*/ 435429 w 9509040"/>
              <a:gd name="connsiteY2" fmla="*/ 3009765 h 5248221"/>
              <a:gd name="connsiteX3" fmla="*/ 58058 w 9509040"/>
              <a:gd name="connsiteY3" fmla="*/ 4707936 h 5248221"/>
              <a:gd name="connsiteX4" fmla="*/ 986972 w 9509040"/>
              <a:gd name="connsiteY4" fmla="*/ 5208679 h 5248221"/>
              <a:gd name="connsiteX5" fmla="*/ 1567543 w 9509040"/>
              <a:gd name="connsiteY5" fmla="*/ 5157879 h 5248221"/>
              <a:gd name="connsiteX6" fmla="*/ 1879600 w 9509040"/>
              <a:gd name="connsiteY6" fmla="*/ 4693422 h 5248221"/>
              <a:gd name="connsiteX7" fmla="*/ 1966686 w 9509040"/>
              <a:gd name="connsiteY7" fmla="*/ 4388622 h 5248221"/>
              <a:gd name="connsiteX8" fmla="*/ 2030186 w 9509040"/>
              <a:gd name="connsiteY8" fmla="*/ 3983129 h 5248221"/>
              <a:gd name="connsiteX9" fmla="*/ 2503715 w 9509040"/>
              <a:gd name="connsiteY9" fmla="*/ 3336336 h 5248221"/>
              <a:gd name="connsiteX10" fmla="*/ 4187372 w 9509040"/>
              <a:gd name="connsiteY10" fmla="*/ 3532278 h 5248221"/>
              <a:gd name="connsiteX11" fmla="*/ 4659086 w 9509040"/>
              <a:gd name="connsiteY11" fmla="*/ 2509022 h 5248221"/>
              <a:gd name="connsiteX12" fmla="*/ 4390572 w 9509040"/>
              <a:gd name="connsiteY12" fmla="*/ 1275308 h 5248221"/>
              <a:gd name="connsiteX13" fmla="*/ 2169885 w 9509040"/>
              <a:gd name="connsiteY13" fmla="*/ 1812337 h 5248221"/>
              <a:gd name="connsiteX14" fmla="*/ 2808515 w 9509040"/>
              <a:gd name="connsiteY14" fmla="*/ 3525022 h 5248221"/>
              <a:gd name="connsiteX15" fmla="*/ 5820229 w 9509040"/>
              <a:gd name="connsiteY15" fmla="*/ 4076565 h 5248221"/>
              <a:gd name="connsiteX16" fmla="*/ 7126514 w 9509040"/>
              <a:gd name="connsiteY16" fmla="*/ 4018508 h 5248221"/>
              <a:gd name="connsiteX17" fmla="*/ 7286172 w 9509040"/>
              <a:gd name="connsiteY17" fmla="*/ 3437937 h 5248221"/>
              <a:gd name="connsiteX18" fmla="*/ 6320972 w 9509040"/>
              <a:gd name="connsiteY18" fmla="*/ 3300051 h 5248221"/>
              <a:gd name="connsiteX19" fmla="*/ 5580743 w 9509040"/>
              <a:gd name="connsiteY19" fmla="*/ 3655651 h 5248221"/>
              <a:gd name="connsiteX20" fmla="*/ 5921829 w 9509040"/>
              <a:gd name="connsiteY20" fmla="*/ 4083822 h 5248221"/>
              <a:gd name="connsiteX21" fmla="*/ 7257143 w 9509040"/>
              <a:gd name="connsiteY21" fmla="*/ 3916908 h 5248221"/>
              <a:gd name="connsiteX22" fmla="*/ 7090229 w 9509040"/>
              <a:gd name="connsiteY22" fmla="*/ 2363879 h 5248221"/>
              <a:gd name="connsiteX23" fmla="*/ 6037943 w 9509040"/>
              <a:gd name="connsiteY23" fmla="*/ 2225993 h 5248221"/>
              <a:gd name="connsiteX24" fmla="*/ 6045200 w 9509040"/>
              <a:gd name="connsiteY24" fmla="*/ 3002508 h 5248221"/>
              <a:gd name="connsiteX25" fmla="*/ 7191829 w 9509040"/>
              <a:gd name="connsiteY25" fmla="*/ 2966222 h 5248221"/>
              <a:gd name="connsiteX26" fmla="*/ 7467600 w 9509040"/>
              <a:gd name="connsiteY26" fmla="*/ 2392908 h 5248221"/>
              <a:gd name="connsiteX27" fmla="*/ 7046686 w 9509040"/>
              <a:gd name="connsiteY27" fmla="*/ 1173708 h 5248221"/>
              <a:gd name="connsiteX28" fmla="*/ 5871029 w 9509040"/>
              <a:gd name="connsiteY28" fmla="*/ 832622 h 5248221"/>
              <a:gd name="connsiteX29" fmla="*/ 5602515 w 9509040"/>
              <a:gd name="connsiteY29" fmla="*/ 1899422 h 5248221"/>
              <a:gd name="connsiteX30" fmla="*/ 6654800 w 9509040"/>
              <a:gd name="connsiteY30" fmla="*/ 1899422 h 5248221"/>
              <a:gd name="connsiteX31" fmla="*/ 7424058 w 9509040"/>
              <a:gd name="connsiteY31" fmla="*/ 1630908 h 5248221"/>
              <a:gd name="connsiteX32" fmla="*/ 8048172 w 9509040"/>
              <a:gd name="connsiteY32" fmla="*/ 2639651 h 5248221"/>
              <a:gd name="connsiteX33" fmla="*/ 8875486 w 9509040"/>
              <a:gd name="connsiteY33" fmla="*/ 3096851 h 5248221"/>
              <a:gd name="connsiteX34" fmla="*/ 9506857 w 9509040"/>
              <a:gd name="connsiteY34" fmla="*/ 2117137 h 5248221"/>
              <a:gd name="connsiteX35" fmla="*/ 8657772 w 9509040"/>
              <a:gd name="connsiteY35" fmla="*/ 1478507 h 5248221"/>
              <a:gd name="connsiteX36" fmla="*/ 7874000 w 9509040"/>
              <a:gd name="connsiteY36" fmla="*/ 1732508 h 5248221"/>
              <a:gd name="connsiteX37" fmla="*/ 7808687 w 9509040"/>
              <a:gd name="connsiteY37" fmla="*/ 2131651 h 5248221"/>
              <a:gd name="connsiteX38" fmla="*/ 8418287 w 9509040"/>
              <a:gd name="connsiteY38" fmla="*/ 3017022 h 5248221"/>
              <a:gd name="connsiteX39" fmla="*/ 9296402 w 9509040"/>
              <a:gd name="connsiteY39" fmla="*/ 2958965 h 5248221"/>
              <a:gd name="connsiteX40" fmla="*/ 9376229 w 9509040"/>
              <a:gd name="connsiteY40" fmla="*/ 1747022 h 5248221"/>
              <a:gd name="connsiteX41" fmla="*/ 8026400 w 9509040"/>
              <a:gd name="connsiteY41" fmla="*/ 346393 h 5248221"/>
              <a:gd name="connsiteX42" fmla="*/ 6037943 w 9509040"/>
              <a:gd name="connsiteY42" fmla="*/ 12565 h 5248221"/>
              <a:gd name="connsiteX43" fmla="*/ 3984172 w 9509040"/>
              <a:gd name="connsiteY43" fmla="*/ 643936 h 5248221"/>
              <a:gd name="connsiteX44" fmla="*/ 2881086 w 9509040"/>
              <a:gd name="connsiteY44" fmla="*/ 1463994 h 5248221"/>
              <a:gd name="connsiteX0" fmla="*/ 0 w 9509040"/>
              <a:gd name="connsiteY0" fmla="*/ 970508 h 5248221"/>
              <a:gd name="connsiteX1" fmla="*/ 1611087 w 9509040"/>
              <a:gd name="connsiteY1" fmla="*/ 1776051 h 5248221"/>
              <a:gd name="connsiteX2" fmla="*/ 435429 w 9509040"/>
              <a:gd name="connsiteY2" fmla="*/ 3009765 h 5248221"/>
              <a:gd name="connsiteX3" fmla="*/ 58058 w 9509040"/>
              <a:gd name="connsiteY3" fmla="*/ 4707936 h 5248221"/>
              <a:gd name="connsiteX4" fmla="*/ 986972 w 9509040"/>
              <a:gd name="connsiteY4" fmla="*/ 5208679 h 5248221"/>
              <a:gd name="connsiteX5" fmla="*/ 1567543 w 9509040"/>
              <a:gd name="connsiteY5" fmla="*/ 5157879 h 5248221"/>
              <a:gd name="connsiteX6" fmla="*/ 1879600 w 9509040"/>
              <a:gd name="connsiteY6" fmla="*/ 4693422 h 5248221"/>
              <a:gd name="connsiteX7" fmla="*/ 1966686 w 9509040"/>
              <a:gd name="connsiteY7" fmla="*/ 4388622 h 5248221"/>
              <a:gd name="connsiteX8" fmla="*/ 2030186 w 9509040"/>
              <a:gd name="connsiteY8" fmla="*/ 3983129 h 5248221"/>
              <a:gd name="connsiteX9" fmla="*/ 2503715 w 9509040"/>
              <a:gd name="connsiteY9" fmla="*/ 3336336 h 5248221"/>
              <a:gd name="connsiteX10" fmla="*/ 4187372 w 9509040"/>
              <a:gd name="connsiteY10" fmla="*/ 3532278 h 5248221"/>
              <a:gd name="connsiteX11" fmla="*/ 4659086 w 9509040"/>
              <a:gd name="connsiteY11" fmla="*/ 2509022 h 5248221"/>
              <a:gd name="connsiteX12" fmla="*/ 4390572 w 9509040"/>
              <a:gd name="connsiteY12" fmla="*/ 1275308 h 5248221"/>
              <a:gd name="connsiteX13" fmla="*/ 2169885 w 9509040"/>
              <a:gd name="connsiteY13" fmla="*/ 1812337 h 5248221"/>
              <a:gd name="connsiteX14" fmla="*/ 2808515 w 9509040"/>
              <a:gd name="connsiteY14" fmla="*/ 3525022 h 5248221"/>
              <a:gd name="connsiteX15" fmla="*/ 5820229 w 9509040"/>
              <a:gd name="connsiteY15" fmla="*/ 4076565 h 5248221"/>
              <a:gd name="connsiteX16" fmla="*/ 7126514 w 9509040"/>
              <a:gd name="connsiteY16" fmla="*/ 4018508 h 5248221"/>
              <a:gd name="connsiteX17" fmla="*/ 7286172 w 9509040"/>
              <a:gd name="connsiteY17" fmla="*/ 3437937 h 5248221"/>
              <a:gd name="connsiteX18" fmla="*/ 6320972 w 9509040"/>
              <a:gd name="connsiteY18" fmla="*/ 3300051 h 5248221"/>
              <a:gd name="connsiteX19" fmla="*/ 5580743 w 9509040"/>
              <a:gd name="connsiteY19" fmla="*/ 3655651 h 5248221"/>
              <a:gd name="connsiteX20" fmla="*/ 5921829 w 9509040"/>
              <a:gd name="connsiteY20" fmla="*/ 4083822 h 5248221"/>
              <a:gd name="connsiteX21" fmla="*/ 7257143 w 9509040"/>
              <a:gd name="connsiteY21" fmla="*/ 3916908 h 5248221"/>
              <a:gd name="connsiteX22" fmla="*/ 7090229 w 9509040"/>
              <a:gd name="connsiteY22" fmla="*/ 2363879 h 5248221"/>
              <a:gd name="connsiteX23" fmla="*/ 6037943 w 9509040"/>
              <a:gd name="connsiteY23" fmla="*/ 2225993 h 5248221"/>
              <a:gd name="connsiteX24" fmla="*/ 6045200 w 9509040"/>
              <a:gd name="connsiteY24" fmla="*/ 3002508 h 5248221"/>
              <a:gd name="connsiteX25" fmla="*/ 7191829 w 9509040"/>
              <a:gd name="connsiteY25" fmla="*/ 2966222 h 5248221"/>
              <a:gd name="connsiteX26" fmla="*/ 7467600 w 9509040"/>
              <a:gd name="connsiteY26" fmla="*/ 2392908 h 5248221"/>
              <a:gd name="connsiteX27" fmla="*/ 7046686 w 9509040"/>
              <a:gd name="connsiteY27" fmla="*/ 1173708 h 5248221"/>
              <a:gd name="connsiteX28" fmla="*/ 5871029 w 9509040"/>
              <a:gd name="connsiteY28" fmla="*/ 832622 h 5248221"/>
              <a:gd name="connsiteX29" fmla="*/ 5602515 w 9509040"/>
              <a:gd name="connsiteY29" fmla="*/ 1899422 h 5248221"/>
              <a:gd name="connsiteX30" fmla="*/ 6654800 w 9509040"/>
              <a:gd name="connsiteY30" fmla="*/ 1899422 h 5248221"/>
              <a:gd name="connsiteX31" fmla="*/ 7424058 w 9509040"/>
              <a:gd name="connsiteY31" fmla="*/ 1630908 h 5248221"/>
              <a:gd name="connsiteX32" fmla="*/ 8048172 w 9509040"/>
              <a:gd name="connsiteY32" fmla="*/ 2639651 h 5248221"/>
              <a:gd name="connsiteX33" fmla="*/ 8875486 w 9509040"/>
              <a:gd name="connsiteY33" fmla="*/ 3096851 h 5248221"/>
              <a:gd name="connsiteX34" fmla="*/ 9506857 w 9509040"/>
              <a:gd name="connsiteY34" fmla="*/ 2117137 h 5248221"/>
              <a:gd name="connsiteX35" fmla="*/ 8657772 w 9509040"/>
              <a:gd name="connsiteY35" fmla="*/ 1478507 h 5248221"/>
              <a:gd name="connsiteX36" fmla="*/ 7874000 w 9509040"/>
              <a:gd name="connsiteY36" fmla="*/ 1732508 h 5248221"/>
              <a:gd name="connsiteX37" fmla="*/ 7808687 w 9509040"/>
              <a:gd name="connsiteY37" fmla="*/ 2131651 h 5248221"/>
              <a:gd name="connsiteX38" fmla="*/ 8418287 w 9509040"/>
              <a:gd name="connsiteY38" fmla="*/ 3017022 h 5248221"/>
              <a:gd name="connsiteX39" fmla="*/ 9296402 w 9509040"/>
              <a:gd name="connsiteY39" fmla="*/ 2958965 h 5248221"/>
              <a:gd name="connsiteX40" fmla="*/ 9376229 w 9509040"/>
              <a:gd name="connsiteY40" fmla="*/ 1747022 h 5248221"/>
              <a:gd name="connsiteX41" fmla="*/ 8026400 w 9509040"/>
              <a:gd name="connsiteY41" fmla="*/ 346393 h 5248221"/>
              <a:gd name="connsiteX42" fmla="*/ 6037943 w 9509040"/>
              <a:gd name="connsiteY42" fmla="*/ 12565 h 5248221"/>
              <a:gd name="connsiteX43" fmla="*/ 3984172 w 9509040"/>
              <a:gd name="connsiteY43" fmla="*/ 643936 h 5248221"/>
              <a:gd name="connsiteX44" fmla="*/ 2286001 w 9509040"/>
              <a:gd name="connsiteY44" fmla="*/ 1703480 h 52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509040" h="5248221">
                <a:moveTo>
                  <a:pt x="0" y="970508"/>
                </a:moveTo>
                <a:cubicBezTo>
                  <a:pt x="1164772" y="1268655"/>
                  <a:pt x="1538516" y="1436175"/>
                  <a:pt x="1611087" y="1776051"/>
                </a:cubicBezTo>
                <a:cubicBezTo>
                  <a:pt x="1683658" y="2115927"/>
                  <a:pt x="694267" y="2521118"/>
                  <a:pt x="435429" y="3009765"/>
                </a:cubicBezTo>
                <a:cubicBezTo>
                  <a:pt x="176591" y="3498412"/>
                  <a:pt x="-33866" y="4341450"/>
                  <a:pt x="58058" y="4707936"/>
                </a:cubicBezTo>
                <a:cubicBezTo>
                  <a:pt x="149982" y="5074422"/>
                  <a:pt x="735391" y="5133689"/>
                  <a:pt x="986972" y="5208679"/>
                </a:cubicBezTo>
                <a:cubicBezTo>
                  <a:pt x="1238553" y="5283669"/>
                  <a:pt x="1418772" y="5243755"/>
                  <a:pt x="1567543" y="5157879"/>
                </a:cubicBezTo>
                <a:cubicBezTo>
                  <a:pt x="1716314" y="5072003"/>
                  <a:pt x="1813076" y="4821632"/>
                  <a:pt x="1879600" y="4693422"/>
                </a:cubicBezTo>
                <a:cubicBezTo>
                  <a:pt x="1946124" y="4565213"/>
                  <a:pt x="1941588" y="4507004"/>
                  <a:pt x="1966686" y="4388622"/>
                </a:cubicBezTo>
                <a:cubicBezTo>
                  <a:pt x="1991784" y="4270240"/>
                  <a:pt x="1947031" y="4260110"/>
                  <a:pt x="2030186" y="3983129"/>
                </a:cubicBezTo>
                <a:cubicBezTo>
                  <a:pt x="2113341" y="3706148"/>
                  <a:pt x="2144184" y="3411478"/>
                  <a:pt x="2503715" y="3336336"/>
                </a:cubicBezTo>
                <a:cubicBezTo>
                  <a:pt x="2863246" y="3261194"/>
                  <a:pt x="3828144" y="3670164"/>
                  <a:pt x="4187372" y="3532278"/>
                </a:cubicBezTo>
                <a:cubicBezTo>
                  <a:pt x="4546600" y="3394392"/>
                  <a:pt x="4625219" y="2885184"/>
                  <a:pt x="4659086" y="2509022"/>
                </a:cubicBezTo>
                <a:cubicBezTo>
                  <a:pt x="4692953" y="2132860"/>
                  <a:pt x="4805439" y="1391422"/>
                  <a:pt x="4390572" y="1275308"/>
                </a:cubicBezTo>
                <a:cubicBezTo>
                  <a:pt x="3975705" y="1159194"/>
                  <a:pt x="2433561" y="1437385"/>
                  <a:pt x="2169885" y="1812337"/>
                </a:cubicBezTo>
                <a:cubicBezTo>
                  <a:pt x="1906209" y="2187289"/>
                  <a:pt x="2200124" y="3147651"/>
                  <a:pt x="2808515" y="3525022"/>
                </a:cubicBezTo>
                <a:cubicBezTo>
                  <a:pt x="3416906" y="3902393"/>
                  <a:pt x="5100563" y="3994317"/>
                  <a:pt x="5820229" y="4076565"/>
                </a:cubicBezTo>
                <a:cubicBezTo>
                  <a:pt x="6539895" y="4158813"/>
                  <a:pt x="6882190" y="4124946"/>
                  <a:pt x="7126514" y="4018508"/>
                </a:cubicBezTo>
                <a:cubicBezTo>
                  <a:pt x="7370838" y="3912070"/>
                  <a:pt x="7420429" y="3557680"/>
                  <a:pt x="7286172" y="3437937"/>
                </a:cubicBezTo>
                <a:cubicBezTo>
                  <a:pt x="7151915" y="3318194"/>
                  <a:pt x="6605210" y="3263765"/>
                  <a:pt x="6320972" y="3300051"/>
                </a:cubicBezTo>
                <a:cubicBezTo>
                  <a:pt x="6036734" y="3336337"/>
                  <a:pt x="5647267" y="3525023"/>
                  <a:pt x="5580743" y="3655651"/>
                </a:cubicBezTo>
                <a:cubicBezTo>
                  <a:pt x="5514219" y="3786279"/>
                  <a:pt x="5642429" y="4040279"/>
                  <a:pt x="5921829" y="4083822"/>
                </a:cubicBezTo>
                <a:cubicBezTo>
                  <a:pt x="6201229" y="4127365"/>
                  <a:pt x="7062410" y="4203565"/>
                  <a:pt x="7257143" y="3916908"/>
                </a:cubicBezTo>
                <a:cubicBezTo>
                  <a:pt x="7451876" y="3630251"/>
                  <a:pt x="7293429" y="2645698"/>
                  <a:pt x="7090229" y="2363879"/>
                </a:cubicBezTo>
                <a:cubicBezTo>
                  <a:pt x="6887029" y="2082060"/>
                  <a:pt x="6212115" y="2119555"/>
                  <a:pt x="6037943" y="2225993"/>
                </a:cubicBezTo>
                <a:cubicBezTo>
                  <a:pt x="5863772" y="2332431"/>
                  <a:pt x="5852886" y="2879137"/>
                  <a:pt x="6045200" y="3002508"/>
                </a:cubicBezTo>
                <a:cubicBezTo>
                  <a:pt x="6237514" y="3125879"/>
                  <a:pt x="6954762" y="3067822"/>
                  <a:pt x="7191829" y="2966222"/>
                </a:cubicBezTo>
                <a:cubicBezTo>
                  <a:pt x="7428896" y="2864622"/>
                  <a:pt x="7491790" y="2691660"/>
                  <a:pt x="7467600" y="2392908"/>
                </a:cubicBezTo>
                <a:cubicBezTo>
                  <a:pt x="7443410" y="2094156"/>
                  <a:pt x="7312781" y="1433756"/>
                  <a:pt x="7046686" y="1173708"/>
                </a:cubicBezTo>
                <a:cubicBezTo>
                  <a:pt x="6780591" y="913660"/>
                  <a:pt x="6111724" y="711670"/>
                  <a:pt x="5871029" y="832622"/>
                </a:cubicBezTo>
                <a:cubicBezTo>
                  <a:pt x="5630334" y="953574"/>
                  <a:pt x="5471887" y="1721622"/>
                  <a:pt x="5602515" y="1899422"/>
                </a:cubicBezTo>
                <a:cubicBezTo>
                  <a:pt x="5733143" y="2077222"/>
                  <a:pt x="6351210" y="1944174"/>
                  <a:pt x="6654800" y="1899422"/>
                </a:cubicBezTo>
                <a:cubicBezTo>
                  <a:pt x="6958391" y="1854670"/>
                  <a:pt x="7191829" y="1507537"/>
                  <a:pt x="7424058" y="1630908"/>
                </a:cubicBezTo>
                <a:cubicBezTo>
                  <a:pt x="7656287" y="1754279"/>
                  <a:pt x="7806267" y="2395327"/>
                  <a:pt x="8048172" y="2639651"/>
                </a:cubicBezTo>
                <a:cubicBezTo>
                  <a:pt x="8290077" y="2883975"/>
                  <a:pt x="8632372" y="3183937"/>
                  <a:pt x="8875486" y="3096851"/>
                </a:cubicBezTo>
                <a:cubicBezTo>
                  <a:pt x="9118600" y="3009765"/>
                  <a:pt x="9543143" y="2386861"/>
                  <a:pt x="9506857" y="2117137"/>
                </a:cubicBezTo>
                <a:cubicBezTo>
                  <a:pt x="9470571" y="1847413"/>
                  <a:pt x="8899677" y="1534145"/>
                  <a:pt x="8657772" y="1478507"/>
                </a:cubicBezTo>
                <a:cubicBezTo>
                  <a:pt x="8415867" y="1422869"/>
                  <a:pt x="8015514" y="1623651"/>
                  <a:pt x="7874000" y="1732508"/>
                </a:cubicBezTo>
                <a:cubicBezTo>
                  <a:pt x="7732486" y="1841365"/>
                  <a:pt x="7717973" y="1917565"/>
                  <a:pt x="7808687" y="2131651"/>
                </a:cubicBezTo>
                <a:cubicBezTo>
                  <a:pt x="7899401" y="2345737"/>
                  <a:pt x="8170335" y="2879136"/>
                  <a:pt x="8418287" y="3017022"/>
                </a:cubicBezTo>
                <a:cubicBezTo>
                  <a:pt x="8666240" y="3154908"/>
                  <a:pt x="9136745" y="3170632"/>
                  <a:pt x="9296402" y="2958965"/>
                </a:cubicBezTo>
                <a:cubicBezTo>
                  <a:pt x="9456059" y="2747298"/>
                  <a:pt x="9587896" y="2182451"/>
                  <a:pt x="9376229" y="1747022"/>
                </a:cubicBezTo>
                <a:cubicBezTo>
                  <a:pt x="9164562" y="1311593"/>
                  <a:pt x="8582781" y="635469"/>
                  <a:pt x="8026400" y="346393"/>
                </a:cubicBezTo>
                <a:cubicBezTo>
                  <a:pt x="7470019" y="57317"/>
                  <a:pt x="6711648" y="-37025"/>
                  <a:pt x="6037943" y="12565"/>
                </a:cubicBezTo>
                <a:cubicBezTo>
                  <a:pt x="5364238" y="62155"/>
                  <a:pt x="4380896" y="426222"/>
                  <a:pt x="3984172" y="643936"/>
                </a:cubicBezTo>
                <a:cubicBezTo>
                  <a:pt x="3587448" y="861650"/>
                  <a:pt x="2339220" y="1606718"/>
                  <a:pt x="2286001" y="170348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E8F49CF2-32D0-EA92-792B-02FFDF86D44C}"/>
              </a:ext>
            </a:extLst>
          </p:cNvPr>
          <p:cNvSpPr/>
          <p:nvPr/>
        </p:nvSpPr>
        <p:spPr>
          <a:xfrm rot="13725300">
            <a:off x="3328579" y="3490711"/>
            <a:ext cx="260350" cy="32246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71F18BC2-2146-F0CD-56AA-01963DC815DE}"/>
              </a:ext>
            </a:extLst>
          </p:cNvPr>
          <p:cNvSpPr/>
          <p:nvPr/>
        </p:nvSpPr>
        <p:spPr>
          <a:xfrm rot="11637679">
            <a:off x="2344267" y="5040032"/>
            <a:ext cx="260350" cy="32246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6D96C6AC-BA79-3279-5C69-DD6EF19BF2D8}"/>
              </a:ext>
            </a:extLst>
          </p:cNvPr>
          <p:cNvSpPr/>
          <p:nvPr/>
        </p:nvSpPr>
        <p:spPr>
          <a:xfrm rot="1480421">
            <a:off x="4357338" y="4768692"/>
            <a:ext cx="260350" cy="32246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309B87A2-382E-5138-3163-10AEC64E426D}"/>
              </a:ext>
            </a:extLst>
          </p:cNvPr>
          <p:cNvSpPr/>
          <p:nvPr/>
        </p:nvSpPr>
        <p:spPr>
          <a:xfrm rot="262719">
            <a:off x="6903688" y="3512206"/>
            <a:ext cx="260350" cy="32246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>
            <a:extLst>
              <a:ext uri="{FF2B5EF4-FFF2-40B4-BE49-F238E27FC236}">
                <a16:creationId xmlns:a16="http://schemas.microsoft.com/office/drawing/2014/main" id="{E030305F-234B-A865-60D7-FE006E6F3202}"/>
              </a:ext>
            </a:extLst>
          </p:cNvPr>
          <p:cNvSpPr/>
          <p:nvPr/>
        </p:nvSpPr>
        <p:spPr>
          <a:xfrm rot="9043980">
            <a:off x="4428761" y="3846144"/>
            <a:ext cx="260350" cy="32246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id="{50FBE9FB-A202-73DA-9B66-DE1863F30E34}"/>
              </a:ext>
            </a:extLst>
          </p:cNvPr>
          <p:cNvSpPr/>
          <p:nvPr/>
        </p:nvSpPr>
        <p:spPr>
          <a:xfrm rot="6223595">
            <a:off x="6153338" y="4950875"/>
            <a:ext cx="260350" cy="32246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A4522E73-352B-F2A0-C521-1FF3CD01F19C}"/>
              </a:ext>
            </a:extLst>
          </p:cNvPr>
          <p:cNvSpPr/>
          <p:nvPr/>
        </p:nvSpPr>
        <p:spPr>
          <a:xfrm rot="21104160">
            <a:off x="9563132" y="4257713"/>
            <a:ext cx="260350" cy="32246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id="{2852C08F-F736-C1F5-CC40-1A52929AF7F7}"/>
              </a:ext>
            </a:extLst>
          </p:cNvPr>
          <p:cNvSpPr/>
          <p:nvPr/>
        </p:nvSpPr>
        <p:spPr>
          <a:xfrm rot="21293243">
            <a:off x="9693307" y="3401846"/>
            <a:ext cx="260350" cy="32246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>
            <a:extLst>
              <a:ext uri="{FF2B5EF4-FFF2-40B4-BE49-F238E27FC236}">
                <a16:creationId xmlns:a16="http://schemas.microsoft.com/office/drawing/2014/main" id="{66A7EACC-D691-BD36-9823-97AB3BA5F25A}"/>
              </a:ext>
            </a:extLst>
          </p:cNvPr>
          <p:cNvSpPr/>
          <p:nvPr/>
        </p:nvSpPr>
        <p:spPr>
          <a:xfrm rot="8868614">
            <a:off x="9837331" y="2919298"/>
            <a:ext cx="260350" cy="32246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2AAFFE56-2FDC-3713-1708-1343D1DA08AA}"/>
              </a:ext>
            </a:extLst>
          </p:cNvPr>
          <p:cNvSpPr/>
          <p:nvPr/>
        </p:nvSpPr>
        <p:spPr>
          <a:xfrm rot="19269784">
            <a:off x="11212911" y="2253278"/>
            <a:ext cx="260350" cy="32246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Равнобедренный треугольник 41">
            <a:extLst>
              <a:ext uri="{FF2B5EF4-FFF2-40B4-BE49-F238E27FC236}">
                <a16:creationId xmlns:a16="http://schemas.microsoft.com/office/drawing/2014/main" id="{DE9A295E-3502-AC49-0D59-14F859D818E2}"/>
              </a:ext>
            </a:extLst>
          </p:cNvPr>
          <p:cNvSpPr/>
          <p:nvPr/>
        </p:nvSpPr>
        <p:spPr>
          <a:xfrm rot="15081116">
            <a:off x="7392639" y="1289799"/>
            <a:ext cx="260350" cy="32246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 descr="Изображение выглядит как рисунок, Детское искусство, зарисовк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D613EC8-2702-87D7-4F89-FF830009F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34875">
            <a:off x="-365258" y="5800723"/>
            <a:ext cx="1580986" cy="13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70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E2AC0-ADAF-696D-ECB2-9F6698B5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1674">
            <a:off x="18165" y="157054"/>
            <a:ext cx="8238418" cy="9144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highlight>
                  <a:srgbClr val="00B050"/>
                </a:highlight>
                <a:latin typeface="Arial Black" panose="020B0A04020102020204" pitchFamily="34" charset="0"/>
              </a:rPr>
              <a:t>Ожидаемые результаты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385D8-33BD-740C-00B3-068E10A51BCD}"/>
              </a:ext>
            </a:extLst>
          </p:cNvPr>
          <p:cNvSpPr txBox="1"/>
          <p:nvPr/>
        </p:nvSpPr>
        <p:spPr>
          <a:xfrm>
            <a:off x="155146" y="1401469"/>
            <a:ext cx="803085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/C (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закупочная цена)  – </a:t>
            </a:r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120 </a:t>
            </a:r>
            <a:r>
              <a:rPr lang="ru-RU" sz="2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руб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ед.</a:t>
            </a:r>
          </a:p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Цена реализации – </a:t>
            </a:r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180 </a:t>
            </a:r>
            <a:r>
              <a:rPr lang="ru-RU" sz="2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руб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ед.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(с учетом амортизационных отчислений, рекламы, доставки в пункты выдачи и т.п)</a:t>
            </a:r>
          </a:p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Чистая прибыль с </a:t>
            </a:r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ед.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товара – </a:t>
            </a:r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ru-RU" sz="2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руб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Расчет от реализации товара на </a:t>
            </a:r>
          </a:p>
          <a:p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ольшой </a:t>
            </a:r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евастопольской </a:t>
            </a:r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ропе</a:t>
            </a:r>
          </a:p>
          <a:p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Ежегодный туристический поток на БСТ – </a:t>
            </a:r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350.000 человек</a:t>
            </a:r>
          </a:p>
          <a:p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 них 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будет покупать </a:t>
            </a:r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две единицы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товара, то прибыль будет составлять – </a:t>
            </a:r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1.050.000 руб.</a:t>
            </a:r>
          </a:p>
          <a:p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Дополнительная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прибыль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будет получена от реализации продукции </a:t>
            </a:r>
            <a:r>
              <a:rPr lang="ru-RU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городе</a:t>
            </a:r>
          </a:p>
          <a:p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67ED969-2BFF-3073-4D4F-5B1737D6CEF0}"/>
              </a:ext>
            </a:extLst>
          </p:cNvPr>
          <p:cNvSpPr/>
          <p:nvPr/>
        </p:nvSpPr>
        <p:spPr>
          <a:xfrm>
            <a:off x="9888995" y="6248755"/>
            <a:ext cx="2147859" cy="48501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/>
                </a:solidFill>
                <a:latin typeface="Arial Black" panose="020B0A04020102020204" pitchFamily="34" charset="0"/>
              </a:rPr>
              <a:t>Tube&amp;Food</a:t>
            </a:r>
            <a:endParaRPr lang="ru-RU" sz="24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7943234-9389-EB03-2B64-C9865CD5AF8B}"/>
              </a:ext>
            </a:extLst>
          </p:cNvPr>
          <p:cNvGrpSpPr/>
          <p:nvPr/>
        </p:nvGrpSpPr>
        <p:grpSpPr>
          <a:xfrm>
            <a:off x="8238439" y="1401469"/>
            <a:ext cx="3514279" cy="3505312"/>
            <a:chOff x="8238439" y="1401469"/>
            <a:chExt cx="3514279" cy="3505312"/>
          </a:xfrm>
        </p:grpSpPr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730E1C1B-3332-1067-4865-F6C1DC977EFF}"/>
                </a:ext>
              </a:extLst>
            </p:cNvPr>
            <p:cNvSpPr/>
            <p:nvPr/>
          </p:nvSpPr>
          <p:spPr>
            <a:xfrm>
              <a:off x="8238439" y="1401469"/>
              <a:ext cx="3514279" cy="3505312"/>
            </a:xfrm>
            <a:custGeom>
              <a:avLst/>
              <a:gdLst>
                <a:gd name="connsiteX0" fmla="*/ 116064 w 4466897"/>
                <a:gd name="connsiteY0" fmla="*/ 1975702 h 4728394"/>
                <a:gd name="connsiteX1" fmla="*/ 25322 w 4466897"/>
                <a:gd name="connsiteY1" fmla="*/ 3029705 h 4728394"/>
                <a:gd name="connsiteX2" fmla="*/ 639576 w 4466897"/>
                <a:gd name="connsiteY2" fmla="*/ 3762621 h 4728394"/>
                <a:gd name="connsiteX3" fmla="*/ 1191008 w 4466897"/>
                <a:gd name="connsiteY3" fmla="*/ 3797522 h 4728394"/>
                <a:gd name="connsiteX4" fmla="*/ 1295710 w 4466897"/>
                <a:gd name="connsiteY4" fmla="*/ 4258212 h 4728394"/>
                <a:gd name="connsiteX5" fmla="*/ 1805261 w 4466897"/>
                <a:gd name="connsiteY5" fmla="*/ 4600240 h 4728394"/>
                <a:gd name="connsiteX6" fmla="*/ 2600999 w 4466897"/>
                <a:gd name="connsiteY6" fmla="*/ 4718902 h 4728394"/>
                <a:gd name="connsiteX7" fmla="*/ 3319954 w 4466897"/>
                <a:gd name="connsiteY7" fmla="*/ 4376875 h 4728394"/>
                <a:gd name="connsiteX8" fmla="*/ 3536339 w 4466897"/>
                <a:gd name="connsiteY8" fmla="*/ 4104649 h 4728394"/>
                <a:gd name="connsiteX9" fmla="*/ 3285054 w 4466897"/>
                <a:gd name="connsiteY9" fmla="*/ 3895244 h 4728394"/>
                <a:gd name="connsiteX10" fmla="*/ 3724803 w 4466897"/>
                <a:gd name="connsiteY10" fmla="*/ 3818463 h 4728394"/>
                <a:gd name="connsiteX11" fmla="*/ 4066831 w 4466897"/>
                <a:gd name="connsiteY11" fmla="*/ 3427574 h 4728394"/>
                <a:gd name="connsiteX12" fmla="*/ 4248315 w 4466897"/>
                <a:gd name="connsiteY12" fmla="*/ 3029705 h 4728394"/>
                <a:gd name="connsiteX13" fmla="*/ 4353017 w 4466897"/>
                <a:gd name="connsiteY13" fmla="*/ 2708618 h 4728394"/>
                <a:gd name="connsiteX14" fmla="*/ 4380938 w 4466897"/>
                <a:gd name="connsiteY14" fmla="*/ 2415452 h 4728394"/>
                <a:gd name="connsiteX15" fmla="*/ 3983069 w 4466897"/>
                <a:gd name="connsiteY15" fmla="*/ 2736539 h 4728394"/>
                <a:gd name="connsiteX16" fmla="*/ 4380938 w 4466897"/>
                <a:gd name="connsiteY16" fmla="*/ 2073425 h 4728394"/>
                <a:gd name="connsiteX17" fmla="*/ 4464699 w 4466897"/>
                <a:gd name="connsiteY17" fmla="*/ 1605754 h 4728394"/>
                <a:gd name="connsiteX18" fmla="*/ 4332077 w 4466897"/>
                <a:gd name="connsiteY18" fmla="*/ 1389370 h 4728394"/>
                <a:gd name="connsiteX19" fmla="*/ 4094751 w 4466897"/>
                <a:gd name="connsiteY19" fmla="*/ 1619715 h 4728394"/>
                <a:gd name="connsiteX20" fmla="*/ 4339057 w 4466897"/>
                <a:gd name="connsiteY20" fmla="*/ 1186945 h 4728394"/>
                <a:gd name="connsiteX21" fmla="*/ 4248315 w 4466897"/>
                <a:gd name="connsiteY21" fmla="*/ 663434 h 4728394"/>
                <a:gd name="connsiteX22" fmla="*/ 4115692 w 4466897"/>
                <a:gd name="connsiteY22" fmla="*/ 279525 h 4728394"/>
                <a:gd name="connsiteX23" fmla="*/ 4178513 w 4466897"/>
                <a:gd name="connsiteY23" fmla="*/ 49180 h 4728394"/>
                <a:gd name="connsiteX24" fmla="*/ 3948168 w 4466897"/>
                <a:gd name="connsiteY24" fmla="*/ 56160 h 4728394"/>
                <a:gd name="connsiteX25" fmla="*/ 3459557 w 4466897"/>
                <a:gd name="connsiteY25" fmla="*/ 49180 h 4728394"/>
                <a:gd name="connsiteX26" fmla="*/ 3159411 w 4466897"/>
                <a:gd name="connsiteY26" fmla="*/ 105021 h 4728394"/>
                <a:gd name="connsiteX27" fmla="*/ 2970947 w 4466897"/>
                <a:gd name="connsiteY27" fmla="*/ 237644 h 4728394"/>
                <a:gd name="connsiteX28" fmla="*/ 2838324 w 4466897"/>
                <a:gd name="connsiteY28" fmla="*/ 530811 h 4728394"/>
                <a:gd name="connsiteX29" fmla="*/ 2698721 w 4466897"/>
                <a:gd name="connsiteY29" fmla="*/ 467989 h 4728394"/>
                <a:gd name="connsiteX30" fmla="*/ 2922086 w 4466897"/>
                <a:gd name="connsiteY30" fmla="*/ 146902 h 4728394"/>
                <a:gd name="connsiteX31" fmla="*/ 2901145 w 4466897"/>
                <a:gd name="connsiteY31" fmla="*/ 319 h 4728394"/>
                <a:gd name="connsiteX32" fmla="*/ 2238031 w 4466897"/>
                <a:gd name="connsiteY32" fmla="*/ 181803 h 4728394"/>
                <a:gd name="connsiteX33" fmla="*/ 2000706 w 4466897"/>
                <a:gd name="connsiteY33" fmla="*/ 328386 h 4728394"/>
                <a:gd name="connsiteX34" fmla="*/ 1937884 w 4466897"/>
                <a:gd name="connsiteY34" fmla="*/ 614573 h 4728394"/>
                <a:gd name="connsiteX35" fmla="*/ 1923924 w 4466897"/>
                <a:gd name="connsiteY35" fmla="*/ 1005461 h 4728394"/>
                <a:gd name="connsiteX36" fmla="*/ 1812241 w 4466897"/>
                <a:gd name="connsiteY36" fmla="*/ 747196 h 4728394"/>
                <a:gd name="connsiteX37" fmla="*/ 1826202 w 4466897"/>
                <a:gd name="connsiteY37" fmla="*/ 502890 h 4728394"/>
                <a:gd name="connsiteX38" fmla="*/ 1812241 w 4466897"/>
                <a:gd name="connsiteY38" fmla="*/ 377247 h 4728394"/>
                <a:gd name="connsiteX39" fmla="*/ 1379472 w 4466897"/>
                <a:gd name="connsiteY39" fmla="*/ 509870 h 4728394"/>
                <a:gd name="connsiteX40" fmla="*/ 1072345 w 4466897"/>
                <a:gd name="connsiteY40" fmla="*/ 698334 h 4728394"/>
                <a:gd name="connsiteX41" fmla="*/ 835020 w 4466897"/>
                <a:gd name="connsiteY41" fmla="*/ 1040362 h 4728394"/>
                <a:gd name="connsiteX42" fmla="*/ 674477 w 4466897"/>
                <a:gd name="connsiteY42" fmla="*/ 1298628 h 4728394"/>
                <a:gd name="connsiteX43" fmla="*/ 646556 w 4466897"/>
                <a:gd name="connsiteY43" fmla="*/ 1598774 h 4728394"/>
                <a:gd name="connsiteX44" fmla="*/ 814080 w 4466897"/>
                <a:gd name="connsiteY44" fmla="*/ 1954762 h 4728394"/>
                <a:gd name="connsiteX45" fmla="*/ 751258 w 4466897"/>
                <a:gd name="connsiteY45" fmla="*/ 2017583 h 4728394"/>
                <a:gd name="connsiteX46" fmla="*/ 604675 w 4466897"/>
                <a:gd name="connsiteY46" fmla="*/ 1605754 h 4728394"/>
                <a:gd name="connsiteX47" fmla="*/ 527893 w 4466897"/>
                <a:gd name="connsiteY47" fmla="*/ 1445211 h 4728394"/>
                <a:gd name="connsiteX48" fmla="*/ 339429 w 4466897"/>
                <a:gd name="connsiteY48" fmla="*/ 1724417 h 4728394"/>
                <a:gd name="connsiteX49" fmla="*/ 102104 w 4466897"/>
                <a:gd name="connsiteY49" fmla="*/ 2024563 h 4728394"/>
                <a:gd name="connsiteX50" fmla="*/ 116064 w 4466897"/>
                <a:gd name="connsiteY50" fmla="*/ 1975702 h 4728394"/>
                <a:gd name="connsiteX0" fmla="*/ 116064 w 4466897"/>
                <a:gd name="connsiteY0" fmla="*/ 1975702 h 4728394"/>
                <a:gd name="connsiteX1" fmla="*/ 25322 w 4466897"/>
                <a:gd name="connsiteY1" fmla="*/ 3029705 h 4728394"/>
                <a:gd name="connsiteX2" fmla="*/ 639576 w 4466897"/>
                <a:gd name="connsiteY2" fmla="*/ 3762621 h 4728394"/>
                <a:gd name="connsiteX3" fmla="*/ 1191008 w 4466897"/>
                <a:gd name="connsiteY3" fmla="*/ 3797522 h 4728394"/>
                <a:gd name="connsiteX4" fmla="*/ 1295710 w 4466897"/>
                <a:gd name="connsiteY4" fmla="*/ 4258212 h 4728394"/>
                <a:gd name="connsiteX5" fmla="*/ 1805261 w 4466897"/>
                <a:gd name="connsiteY5" fmla="*/ 4600240 h 4728394"/>
                <a:gd name="connsiteX6" fmla="*/ 2600999 w 4466897"/>
                <a:gd name="connsiteY6" fmla="*/ 4718902 h 4728394"/>
                <a:gd name="connsiteX7" fmla="*/ 3319954 w 4466897"/>
                <a:gd name="connsiteY7" fmla="*/ 4376875 h 4728394"/>
                <a:gd name="connsiteX8" fmla="*/ 3536339 w 4466897"/>
                <a:gd name="connsiteY8" fmla="*/ 4104649 h 4728394"/>
                <a:gd name="connsiteX9" fmla="*/ 3166391 w 4466897"/>
                <a:gd name="connsiteY9" fmla="*/ 3867323 h 4728394"/>
                <a:gd name="connsiteX10" fmla="*/ 3724803 w 4466897"/>
                <a:gd name="connsiteY10" fmla="*/ 3818463 h 4728394"/>
                <a:gd name="connsiteX11" fmla="*/ 4066831 w 4466897"/>
                <a:gd name="connsiteY11" fmla="*/ 3427574 h 4728394"/>
                <a:gd name="connsiteX12" fmla="*/ 4248315 w 4466897"/>
                <a:gd name="connsiteY12" fmla="*/ 3029705 h 4728394"/>
                <a:gd name="connsiteX13" fmla="*/ 4353017 w 4466897"/>
                <a:gd name="connsiteY13" fmla="*/ 2708618 h 4728394"/>
                <a:gd name="connsiteX14" fmla="*/ 4380938 w 4466897"/>
                <a:gd name="connsiteY14" fmla="*/ 2415452 h 4728394"/>
                <a:gd name="connsiteX15" fmla="*/ 3983069 w 4466897"/>
                <a:gd name="connsiteY15" fmla="*/ 2736539 h 4728394"/>
                <a:gd name="connsiteX16" fmla="*/ 4380938 w 4466897"/>
                <a:gd name="connsiteY16" fmla="*/ 2073425 h 4728394"/>
                <a:gd name="connsiteX17" fmla="*/ 4464699 w 4466897"/>
                <a:gd name="connsiteY17" fmla="*/ 1605754 h 4728394"/>
                <a:gd name="connsiteX18" fmla="*/ 4332077 w 4466897"/>
                <a:gd name="connsiteY18" fmla="*/ 1389370 h 4728394"/>
                <a:gd name="connsiteX19" fmla="*/ 4094751 w 4466897"/>
                <a:gd name="connsiteY19" fmla="*/ 1619715 h 4728394"/>
                <a:gd name="connsiteX20" fmla="*/ 4339057 w 4466897"/>
                <a:gd name="connsiteY20" fmla="*/ 1186945 h 4728394"/>
                <a:gd name="connsiteX21" fmla="*/ 4248315 w 4466897"/>
                <a:gd name="connsiteY21" fmla="*/ 663434 h 4728394"/>
                <a:gd name="connsiteX22" fmla="*/ 4115692 w 4466897"/>
                <a:gd name="connsiteY22" fmla="*/ 279525 h 4728394"/>
                <a:gd name="connsiteX23" fmla="*/ 4178513 w 4466897"/>
                <a:gd name="connsiteY23" fmla="*/ 49180 h 4728394"/>
                <a:gd name="connsiteX24" fmla="*/ 3948168 w 4466897"/>
                <a:gd name="connsiteY24" fmla="*/ 56160 h 4728394"/>
                <a:gd name="connsiteX25" fmla="*/ 3459557 w 4466897"/>
                <a:gd name="connsiteY25" fmla="*/ 49180 h 4728394"/>
                <a:gd name="connsiteX26" fmla="*/ 3159411 w 4466897"/>
                <a:gd name="connsiteY26" fmla="*/ 105021 h 4728394"/>
                <a:gd name="connsiteX27" fmla="*/ 2970947 w 4466897"/>
                <a:gd name="connsiteY27" fmla="*/ 237644 h 4728394"/>
                <a:gd name="connsiteX28" fmla="*/ 2838324 w 4466897"/>
                <a:gd name="connsiteY28" fmla="*/ 530811 h 4728394"/>
                <a:gd name="connsiteX29" fmla="*/ 2698721 w 4466897"/>
                <a:gd name="connsiteY29" fmla="*/ 467989 h 4728394"/>
                <a:gd name="connsiteX30" fmla="*/ 2922086 w 4466897"/>
                <a:gd name="connsiteY30" fmla="*/ 146902 h 4728394"/>
                <a:gd name="connsiteX31" fmla="*/ 2901145 w 4466897"/>
                <a:gd name="connsiteY31" fmla="*/ 319 h 4728394"/>
                <a:gd name="connsiteX32" fmla="*/ 2238031 w 4466897"/>
                <a:gd name="connsiteY32" fmla="*/ 181803 h 4728394"/>
                <a:gd name="connsiteX33" fmla="*/ 2000706 w 4466897"/>
                <a:gd name="connsiteY33" fmla="*/ 328386 h 4728394"/>
                <a:gd name="connsiteX34" fmla="*/ 1937884 w 4466897"/>
                <a:gd name="connsiteY34" fmla="*/ 614573 h 4728394"/>
                <a:gd name="connsiteX35" fmla="*/ 1923924 w 4466897"/>
                <a:gd name="connsiteY35" fmla="*/ 1005461 h 4728394"/>
                <a:gd name="connsiteX36" fmla="*/ 1812241 w 4466897"/>
                <a:gd name="connsiteY36" fmla="*/ 747196 h 4728394"/>
                <a:gd name="connsiteX37" fmla="*/ 1826202 w 4466897"/>
                <a:gd name="connsiteY37" fmla="*/ 502890 h 4728394"/>
                <a:gd name="connsiteX38" fmla="*/ 1812241 w 4466897"/>
                <a:gd name="connsiteY38" fmla="*/ 377247 h 4728394"/>
                <a:gd name="connsiteX39" fmla="*/ 1379472 w 4466897"/>
                <a:gd name="connsiteY39" fmla="*/ 509870 h 4728394"/>
                <a:gd name="connsiteX40" fmla="*/ 1072345 w 4466897"/>
                <a:gd name="connsiteY40" fmla="*/ 698334 h 4728394"/>
                <a:gd name="connsiteX41" fmla="*/ 835020 w 4466897"/>
                <a:gd name="connsiteY41" fmla="*/ 1040362 h 4728394"/>
                <a:gd name="connsiteX42" fmla="*/ 674477 w 4466897"/>
                <a:gd name="connsiteY42" fmla="*/ 1298628 h 4728394"/>
                <a:gd name="connsiteX43" fmla="*/ 646556 w 4466897"/>
                <a:gd name="connsiteY43" fmla="*/ 1598774 h 4728394"/>
                <a:gd name="connsiteX44" fmla="*/ 814080 w 4466897"/>
                <a:gd name="connsiteY44" fmla="*/ 1954762 h 4728394"/>
                <a:gd name="connsiteX45" fmla="*/ 751258 w 4466897"/>
                <a:gd name="connsiteY45" fmla="*/ 2017583 h 4728394"/>
                <a:gd name="connsiteX46" fmla="*/ 604675 w 4466897"/>
                <a:gd name="connsiteY46" fmla="*/ 1605754 h 4728394"/>
                <a:gd name="connsiteX47" fmla="*/ 527893 w 4466897"/>
                <a:gd name="connsiteY47" fmla="*/ 1445211 h 4728394"/>
                <a:gd name="connsiteX48" fmla="*/ 339429 w 4466897"/>
                <a:gd name="connsiteY48" fmla="*/ 1724417 h 4728394"/>
                <a:gd name="connsiteX49" fmla="*/ 102104 w 4466897"/>
                <a:gd name="connsiteY49" fmla="*/ 2024563 h 4728394"/>
                <a:gd name="connsiteX50" fmla="*/ 116064 w 4466897"/>
                <a:gd name="connsiteY50" fmla="*/ 1975702 h 4728394"/>
                <a:gd name="connsiteX0" fmla="*/ 116064 w 4466897"/>
                <a:gd name="connsiteY0" fmla="*/ 1975702 h 4733143"/>
                <a:gd name="connsiteX1" fmla="*/ 25322 w 4466897"/>
                <a:gd name="connsiteY1" fmla="*/ 3029705 h 4733143"/>
                <a:gd name="connsiteX2" fmla="*/ 639576 w 4466897"/>
                <a:gd name="connsiteY2" fmla="*/ 3762621 h 4733143"/>
                <a:gd name="connsiteX3" fmla="*/ 1191008 w 4466897"/>
                <a:gd name="connsiteY3" fmla="*/ 3797522 h 4733143"/>
                <a:gd name="connsiteX4" fmla="*/ 1295710 w 4466897"/>
                <a:gd name="connsiteY4" fmla="*/ 4258212 h 4733143"/>
                <a:gd name="connsiteX5" fmla="*/ 1805261 w 4466897"/>
                <a:gd name="connsiteY5" fmla="*/ 4600240 h 4733143"/>
                <a:gd name="connsiteX6" fmla="*/ 2600999 w 4466897"/>
                <a:gd name="connsiteY6" fmla="*/ 4718902 h 4733143"/>
                <a:gd name="connsiteX7" fmla="*/ 3201292 w 4466897"/>
                <a:gd name="connsiteY7" fmla="*/ 4300093 h 4733143"/>
                <a:gd name="connsiteX8" fmla="*/ 3536339 w 4466897"/>
                <a:gd name="connsiteY8" fmla="*/ 4104649 h 4733143"/>
                <a:gd name="connsiteX9" fmla="*/ 3166391 w 4466897"/>
                <a:gd name="connsiteY9" fmla="*/ 3867323 h 4733143"/>
                <a:gd name="connsiteX10" fmla="*/ 3724803 w 4466897"/>
                <a:gd name="connsiteY10" fmla="*/ 3818463 h 4733143"/>
                <a:gd name="connsiteX11" fmla="*/ 4066831 w 4466897"/>
                <a:gd name="connsiteY11" fmla="*/ 3427574 h 4733143"/>
                <a:gd name="connsiteX12" fmla="*/ 4248315 w 4466897"/>
                <a:gd name="connsiteY12" fmla="*/ 3029705 h 4733143"/>
                <a:gd name="connsiteX13" fmla="*/ 4353017 w 4466897"/>
                <a:gd name="connsiteY13" fmla="*/ 2708618 h 4733143"/>
                <a:gd name="connsiteX14" fmla="*/ 4380938 w 4466897"/>
                <a:gd name="connsiteY14" fmla="*/ 2415452 h 4733143"/>
                <a:gd name="connsiteX15" fmla="*/ 3983069 w 4466897"/>
                <a:gd name="connsiteY15" fmla="*/ 2736539 h 4733143"/>
                <a:gd name="connsiteX16" fmla="*/ 4380938 w 4466897"/>
                <a:gd name="connsiteY16" fmla="*/ 2073425 h 4733143"/>
                <a:gd name="connsiteX17" fmla="*/ 4464699 w 4466897"/>
                <a:gd name="connsiteY17" fmla="*/ 1605754 h 4733143"/>
                <a:gd name="connsiteX18" fmla="*/ 4332077 w 4466897"/>
                <a:gd name="connsiteY18" fmla="*/ 1389370 h 4733143"/>
                <a:gd name="connsiteX19" fmla="*/ 4094751 w 4466897"/>
                <a:gd name="connsiteY19" fmla="*/ 1619715 h 4733143"/>
                <a:gd name="connsiteX20" fmla="*/ 4339057 w 4466897"/>
                <a:gd name="connsiteY20" fmla="*/ 1186945 h 4733143"/>
                <a:gd name="connsiteX21" fmla="*/ 4248315 w 4466897"/>
                <a:gd name="connsiteY21" fmla="*/ 663434 h 4733143"/>
                <a:gd name="connsiteX22" fmla="*/ 4115692 w 4466897"/>
                <a:gd name="connsiteY22" fmla="*/ 279525 h 4733143"/>
                <a:gd name="connsiteX23" fmla="*/ 4178513 w 4466897"/>
                <a:gd name="connsiteY23" fmla="*/ 49180 h 4733143"/>
                <a:gd name="connsiteX24" fmla="*/ 3948168 w 4466897"/>
                <a:gd name="connsiteY24" fmla="*/ 56160 h 4733143"/>
                <a:gd name="connsiteX25" fmla="*/ 3459557 w 4466897"/>
                <a:gd name="connsiteY25" fmla="*/ 49180 h 4733143"/>
                <a:gd name="connsiteX26" fmla="*/ 3159411 w 4466897"/>
                <a:gd name="connsiteY26" fmla="*/ 105021 h 4733143"/>
                <a:gd name="connsiteX27" fmla="*/ 2970947 w 4466897"/>
                <a:gd name="connsiteY27" fmla="*/ 237644 h 4733143"/>
                <a:gd name="connsiteX28" fmla="*/ 2838324 w 4466897"/>
                <a:gd name="connsiteY28" fmla="*/ 530811 h 4733143"/>
                <a:gd name="connsiteX29" fmla="*/ 2698721 w 4466897"/>
                <a:gd name="connsiteY29" fmla="*/ 467989 h 4733143"/>
                <a:gd name="connsiteX30" fmla="*/ 2922086 w 4466897"/>
                <a:gd name="connsiteY30" fmla="*/ 146902 h 4733143"/>
                <a:gd name="connsiteX31" fmla="*/ 2901145 w 4466897"/>
                <a:gd name="connsiteY31" fmla="*/ 319 h 4733143"/>
                <a:gd name="connsiteX32" fmla="*/ 2238031 w 4466897"/>
                <a:gd name="connsiteY32" fmla="*/ 181803 h 4733143"/>
                <a:gd name="connsiteX33" fmla="*/ 2000706 w 4466897"/>
                <a:gd name="connsiteY33" fmla="*/ 328386 h 4733143"/>
                <a:gd name="connsiteX34" fmla="*/ 1937884 w 4466897"/>
                <a:gd name="connsiteY34" fmla="*/ 614573 h 4733143"/>
                <a:gd name="connsiteX35" fmla="*/ 1923924 w 4466897"/>
                <a:gd name="connsiteY35" fmla="*/ 1005461 h 4733143"/>
                <a:gd name="connsiteX36" fmla="*/ 1812241 w 4466897"/>
                <a:gd name="connsiteY36" fmla="*/ 747196 h 4733143"/>
                <a:gd name="connsiteX37" fmla="*/ 1826202 w 4466897"/>
                <a:gd name="connsiteY37" fmla="*/ 502890 h 4733143"/>
                <a:gd name="connsiteX38" fmla="*/ 1812241 w 4466897"/>
                <a:gd name="connsiteY38" fmla="*/ 377247 h 4733143"/>
                <a:gd name="connsiteX39" fmla="*/ 1379472 w 4466897"/>
                <a:gd name="connsiteY39" fmla="*/ 509870 h 4733143"/>
                <a:gd name="connsiteX40" fmla="*/ 1072345 w 4466897"/>
                <a:gd name="connsiteY40" fmla="*/ 698334 h 4733143"/>
                <a:gd name="connsiteX41" fmla="*/ 835020 w 4466897"/>
                <a:gd name="connsiteY41" fmla="*/ 1040362 h 4733143"/>
                <a:gd name="connsiteX42" fmla="*/ 674477 w 4466897"/>
                <a:gd name="connsiteY42" fmla="*/ 1298628 h 4733143"/>
                <a:gd name="connsiteX43" fmla="*/ 646556 w 4466897"/>
                <a:gd name="connsiteY43" fmla="*/ 1598774 h 4733143"/>
                <a:gd name="connsiteX44" fmla="*/ 814080 w 4466897"/>
                <a:gd name="connsiteY44" fmla="*/ 1954762 h 4733143"/>
                <a:gd name="connsiteX45" fmla="*/ 751258 w 4466897"/>
                <a:gd name="connsiteY45" fmla="*/ 2017583 h 4733143"/>
                <a:gd name="connsiteX46" fmla="*/ 604675 w 4466897"/>
                <a:gd name="connsiteY46" fmla="*/ 1605754 h 4733143"/>
                <a:gd name="connsiteX47" fmla="*/ 527893 w 4466897"/>
                <a:gd name="connsiteY47" fmla="*/ 1445211 h 4733143"/>
                <a:gd name="connsiteX48" fmla="*/ 339429 w 4466897"/>
                <a:gd name="connsiteY48" fmla="*/ 1724417 h 4733143"/>
                <a:gd name="connsiteX49" fmla="*/ 102104 w 4466897"/>
                <a:gd name="connsiteY49" fmla="*/ 2024563 h 4733143"/>
                <a:gd name="connsiteX50" fmla="*/ 116064 w 4466897"/>
                <a:gd name="connsiteY50" fmla="*/ 1975702 h 4733143"/>
                <a:gd name="connsiteX0" fmla="*/ 116064 w 4466897"/>
                <a:gd name="connsiteY0" fmla="*/ 1975702 h 4690095"/>
                <a:gd name="connsiteX1" fmla="*/ 25322 w 4466897"/>
                <a:gd name="connsiteY1" fmla="*/ 3029705 h 4690095"/>
                <a:gd name="connsiteX2" fmla="*/ 639576 w 4466897"/>
                <a:gd name="connsiteY2" fmla="*/ 3762621 h 4690095"/>
                <a:gd name="connsiteX3" fmla="*/ 1191008 w 4466897"/>
                <a:gd name="connsiteY3" fmla="*/ 3797522 h 4690095"/>
                <a:gd name="connsiteX4" fmla="*/ 1295710 w 4466897"/>
                <a:gd name="connsiteY4" fmla="*/ 4258212 h 4690095"/>
                <a:gd name="connsiteX5" fmla="*/ 1805261 w 4466897"/>
                <a:gd name="connsiteY5" fmla="*/ 4600240 h 4690095"/>
                <a:gd name="connsiteX6" fmla="*/ 2426495 w 4466897"/>
                <a:gd name="connsiteY6" fmla="*/ 4670041 h 4690095"/>
                <a:gd name="connsiteX7" fmla="*/ 3201292 w 4466897"/>
                <a:gd name="connsiteY7" fmla="*/ 4300093 h 4690095"/>
                <a:gd name="connsiteX8" fmla="*/ 3536339 w 4466897"/>
                <a:gd name="connsiteY8" fmla="*/ 4104649 h 4690095"/>
                <a:gd name="connsiteX9" fmla="*/ 3166391 w 4466897"/>
                <a:gd name="connsiteY9" fmla="*/ 3867323 h 4690095"/>
                <a:gd name="connsiteX10" fmla="*/ 3724803 w 4466897"/>
                <a:gd name="connsiteY10" fmla="*/ 3818463 h 4690095"/>
                <a:gd name="connsiteX11" fmla="*/ 4066831 w 4466897"/>
                <a:gd name="connsiteY11" fmla="*/ 3427574 h 4690095"/>
                <a:gd name="connsiteX12" fmla="*/ 4248315 w 4466897"/>
                <a:gd name="connsiteY12" fmla="*/ 3029705 h 4690095"/>
                <a:gd name="connsiteX13" fmla="*/ 4353017 w 4466897"/>
                <a:gd name="connsiteY13" fmla="*/ 2708618 h 4690095"/>
                <a:gd name="connsiteX14" fmla="*/ 4380938 w 4466897"/>
                <a:gd name="connsiteY14" fmla="*/ 2415452 h 4690095"/>
                <a:gd name="connsiteX15" fmla="*/ 3983069 w 4466897"/>
                <a:gd name="connsiteY15" fmla="*/ 2736539 h 4690095"/>
                <a:gd name="connsiteX16" fmla="*/ 4380938 w 4466897"/>
                <a:gd name="connsiteY16" fmla="*/ 2073425 h 4690095"/>
                <a:gd name="connsiteX17" fmla="*/ 4464699 w 4466897"/>
                <a:gd name="connsiteY17" fmla="*/ 1605754 h 4690095"/>
                <a:gd name="connsiteX18" fmla="*/ 4332077 w 4466897"/>
                <a:gd name="connsiteY18" fmla="*/ 1389370 h 4690095"/>
                <a:gd name="connsiteX19" fmla="*/ 4094751 w 4466897"/>
                <a:gd name="connsiteY19" fmla="*/ 1619715 h 4690095"/>
                <a:gd name="connsiteX20" fmla="*/ 4339057 w 4466897"/>
                <a:gd name="connsiteY20" fmla="*/ 1186945 h 4690095"/>
                <a:gd name="connsiteX21" fmla="*/ 4248315 w 4466897"/>
                <a:gd name="connsiteY21" fmla="*/ 663434 h 4690095"/>
                <a:gd name="connsiteX22" fmla="*/ 4115692 w 4466897"/>
                <a:gd name="connsiteY22" fmla="*/ 279525 h 4690095"/>
                <a:gd name="connsiteX23" fmla="*/ 4178513 w 4466897"/>
                <a:gd name="connsiteY23" fmla="*/ 49180 h 4690095"/>
                <a:gd name="connsiteX24" fmla="*/ 3948168 w 4466897"/>
                <a:gd name="connsiteY24" fmla="*/ 56160 h 4690095"/>
                <a:gd name="connsiteX25" fmla="*/ 3459557 w 4466897"/>
                <a:gd name="connsiteY25" fmla="*/ 49180 h 4690095"/>
                <a:gd name="connsiteX26" fmla="*/ 3159411 w 4466897"/>
                <a:gd name="connsiteY26" fmla="*/ 105021 h 4690095"/>
                <a:gd name="connsiteX27" fmla="*/ 2970947 w 4466897"/>
                <a:gd name="connsiteY27" fmla="*/ 237644 h 4690095"/>
                <a:gd name="connsiteX28" fmla="*/ 2838324 w 4466897"/>
                <a:gd name="connsiteY28" fmla="*/ 530811 h 4690095"/>
                <a:gd name="connsiteX29" fmla="*/ 2698721 w 4466897"/>
                <a:gd name="connsiteY29" fmla="*/ 467989 h 4690095"/>
                <a:gd name="connsiteX30" fmla="*/ 2922086 w 4466897"/>
                <a:gd name="connsiteY30" fmla="*/ 146902 h 4690095"/>
                <a:gd name="connsiteX31" fmla="*/ 2901145 w 4466897"/>
                <a:gd name="connsiteY31" fmla="*/ 319 h 4690095"/>
                <a:gd name="connsiteX32" fmla="*/ 2238031 w 4466897"/>
                <a:gd name="connsiteY32" fmla="*/ 181803 h 4690095"/>
                <a:gd name="connsiteX33" fmla="*/ 2000706 w 4466897"/>
                <a:gd name="connsiteY33" fmla="*/ 328386 h 4690095"/>
                <a:gd name="connsiteX34" fmla="*/ 1937884 w 4466897"/>
                <a:gd name="connsiteY34" fmla="*/ 614573 h 4690095"/>
                <a:gd name="connsiteX35" fmla="*/ 1923924 w 4466897"/>
                <a:gd name="connsiteY35" fmla="*/ 1005461 h 4690095"/>
                <a:gd name="connsiteX36" fmla="*/ 1812241 w 4466897"/>
                <a:gd name="connsiteY36" fmla="*/ 747196 h 4690095"/>
                <a:gd name="connsiteX37" fmla="*/ 1826202 w 4466897"/>
                <a:gd name="connsiteY37" fmla="*/ 502890 h 4690095"/>
                <a:gd name="connsiteX38" fmla="*/ 1812241 w 4466897"/>
                <a:gd name="connsiteY38" fmla="*/ 377247 h 4690095"/>
                <a:gd name="connsiteX39" fmla="*/ 1379472 w 4466897"/>
                <a:gd name="connsiteY39" fmla="*/ 509870 h 4690095"/>
                <a:gd name="connsiteX40" fmla="*/ 1072345 w 4466897"/>
                <a:gd name="connsiteY40" fmla="*/ 698334 h 4690095"/>
                <a:gd name="connsiteX41" fmla="*/ 835020 w 4466897"/>
                <a:gd name="connsiteY41" fmla="*/ 1040362 h 4690095"/>
                <a:gd name="connsiteX42" fmla="*/ 674477 w 4466897"/>
                <a:gd name="connsiteY42" fmla="*/ 1298628 h 4690095"/>
                <a:gd name="connsiteX43" fmla="*/ 646556 w 4466897"/>
                <a:gd name="connsiteY43" fmla="*/ 1598774 h 4690095"/>
                <a:gd name="connsiteX44" fmla="*/ 814080 w 4466897"/>
                <a:gd name="connsiteY44" fmla="*/ 1954762 h 4690095"/>
                <a:gd name="connsiteX45" fmla="*/ 751258 w 4466897"/>
                <a:gd name="connsiteY45" fmla="*/ 2017583 h 4690095"/>
                <a:gd name="connsiteX46" fmla="*/ 604675 w 4466897"/>
                <a:gd name="connsiteY46" fmla="*/ 1605754 h 4690095"/>
                <a:gd name="connsiteX47" fmla="*/ 527893 w 4466897"/>
                <a:gd name="connsiteY47" fmla="*/ 1445211 h 4690095"/>
                <a:gd name="connsiteX48" fmla="*/ 339429 w 4466897"/>
                <a:gd name="connsiteY48" fmla="*/ 1724417 h 4690095"/>
                <a:gd name="connsiteX49" fmla="*/ 102104 w 4466897"/>
                <a:gd name="connsiteY49" fmla="*/ 2024563 h 4690095"/>
                <a:gd name="connsiteX50" fmla="*/ 116064 w 4466897"/>
                <a:gd name="connsiteY50" fmla="*/ 1975702 h 4690095"/>
                <a:gd name="connsiteX0" fmla="*/ 116064 w 4466897"/>
                <a:gd name="connsiteY0" fmla="*/ 1975702 h 4676002"/>
                <a:gd name="connsiteX1" fmla="*/ 25322 w 4466897"/>
                <a:gd name="connsiteY1" fmla="*/ 3029705 h 4676002"/>
                <a:gd name="connsiteX2" fmla="*/ 639576 w 4466897"/>
                <a:gd name="connsiteY2" fmla="*/ 3762621 h 4676002"/>
                <a:gd name="connsiteX3" fmla="*/ 1191008 w 4466897"/>
                <a:gd name="connsiteY3" fmla="*/ 3797522 h 4676002"/>
                <a:gd name="connsiteX4" fmla="*/ 1295710 w 4466897"/>
                <a:gd name="connsiteY4" fmla="*/ 4258212 h 4676002"/>
                <a:gd name="connsiteX5" fmla="*/ 1721499 w 4466897"/>
                <a:gd name="connsiteY5" fmla="*/ 4509498 h 4676002"/>
                <a:gd name="connsiteX6" fmla="*/ 2426495 w 4466897"/>
                <a:gd name="connsiteY6" fmla="*/ 4670041 h 4676002"/>
                <a:gd name="connsiteX7" fmla="*/ 3201292 w 4466897"/>
                <a:gd name="connsiteY7" fmla="*/ 4300093 h 4676002"/>
                <a:gd name="connsiteX8" fmla="*/ 3536339 w 4466897"/>
                <a:gd name="connsiteY8" fmla="*/ 4104649 h 4676002"/>
                <a:gd name="connsiteX9" fmla="*/ 3166391 w 4466897"/>
                <a:gd name="connsiteY9" fmla="*/ 3867323 h 4676002"/>
                <a:gd name="connsiteX10" fmla="*/ 3724803 w 4466897"/>
                <a:gd name="connsiteY10" fmla="*/ 3818463 h 4676002"/>
                <a:gd name="connsiteX11" fmla="*/ 4066831 w 4466897"/>
                <a:gd name="connsiteY11" fmla="*/ 3427574 h 4676002"/>
                <a:gd name="connsiteX12" fmla="*/ 4248315 w 4466897"/>
                <a:gd name="connsiteY12" fmla="*/ 3029705 h 4676002"/>
                <a:gd name="connsiteX13" fmla="*/ 4353017 w 4466897"/>
                <a:gd name="connsiteY13" fmla="*/ 2708618 h 4676002"/>
                <a:gd name="connsiteX14" fmla="*/ 4380938 w 4466897"/>
                <a:gd name="connsiteY14" fmla="*/ 2415452 h 4676002"/>
                <a:gd name="connsiteX15" fmla="*/ 3983069 w 4466897"/>
                <a:gd name="connsiteY15" fmla="*/ 2736539 h 4676002"/>
                <a:gd name="connsiteX16" fmla="*/ 4380938 w 4466897"/>
                <a:gd name="connsiteY16" fmla="*/ 2073425 h 4676002"/>
                <a:gd name="connsiteX17" fmla="*/ 4464699 w 4466897"/>
                <a:gd name="connsiteY17" fmla="*/ 1605754 h 4676002"/>
                <a:gd name="connsiteX18" fmla="*/ 4332077 w 4466897"/>
                <a:gd name="connsiteY18" fmla="*/ 1389370 h 4676002"/>
                <a:gd name="connsiteX19" fmla="*/ 4094751 w 4466897"/>
                <a:gd name="connsiteY19" fmla="*/ 1619715 h 4676002"/>
                <a:gd name="connsiteX20" fmla="*/ 4339057 w 4466897"/>
                <a:gd name="connsiteY20" fmla="*/ 1186945 h 4676002"/>
                <a:gd name="connsiteX21" fmla="*/ 4248315 w 4466897"/>
                <a:gd name="connsiteY21" fmla="*/ 663434 h 4676002"/>
                <a:gd name="connsiteX22" fmla="*/ 4115692 w 4466897"/>
                <a:gd name="connsiteY22" fmla="*/ 279525 h 4676002"/>
                <a:gd name="connsiteX23" fmla="*/ 4178513 w 4466897"/>
                <a:gd name="connsiteY23" fmla="*/ 49180 h 4676002"/>
                <a:gd name="connsiteX24" fmla="*/ 3948168 w 4466897"/>
                <a:gd name="connsiteY24" fmla="*/ 56160 h 4676002"/>
                <a:gd name="connsiteX25" fmla="*/ 3459557 w 4466897"/>
                <a:gd name="connsiteY25" fmla="*/ 49180 h 4676002"/>
                <a:gd name="connsiteX26" fmla="*/ 3159411 w 4466897"/>
                <a:gd name="connsiteY26" fmla="*/ 105021 h 4676002"/>
                <a:gd name="connsiteX27" fmla="*/ 2970947 w 4466897"/>
                <a:gd name="connsiteY27" fmla="*/ 237644 h 4676002"/>
                <a:gd name="connsiteX28" fmla="*/ 2838324 w 4466897"/>
                <a:gd name="connsiteY28" fmla="*/ 530811 h 4676002"/>
                <a:gd name="connsiteX29" fmla="*/ 2698721 w 4466897"/>
                <a:gd name="connsiteY29" fmla="*/ 467989 h 4676002"/>
                <a:gd name="connsiteX30" fmla="*/ 2922086 w 4466897"/>
                <a:gd name="connsiteY30" fmla="*/ 146902 h 4676002"/>
                <a:gd name="connsiteX31" fmla="*/ 2901145 w 4466897"/>
                <a:gd name="connsiteY31" fmla="*/ 319 h 4676002"/>
                <a:gd name="connsiteX32" fmla="*/ 2238031 w 4466897"/>
                <a:gd name="connsiteY32" fmla="*/ 181803 h 4676002"/>
                <a:gd name="connsiteX33" fmla="*/ 2000706 w 4466897"/>
                <a:gd name="connsiteY33" fmla="*/ 328386 h 4676002"/>
                <a:gd name="connsiteX34" fmla="*/ 1937884 w 4466897"/>
                <a:gd name="connsiteY34" fmla="*/ 614573 h 4676002"/>
                <a:gd name="connsiteX35" fmla="*/ 1923924 w 4466897"/>
                <a:gd name="connsiteY35" fmla="*/ 1005461 h 4676002"/>
                <a:gd name="connsiteX36" fmla="*/ 1812241 w 4466897"/>
                <a:gd name="connsiteY36" fmla="*/ 747196 h 4676002"/>
                <a:gd name="connsiteX37" fmla="*/ 1826202 w 4466897"/>
                <a:gd name="connsiteY37" fmla="*/ 502890 h 4676002"/>
                <a:gd name="connsiteX38" fmla="*/ 1812241 w 4466897"/>
                <a:gd name="connsiteY38" fmla="*/ 377247 h 4676002"/>
                <a:gd name="connsiteX39" fmla="*/ 1379472 w 4466897"/>
                <a:gd name="connsiteY39" fmla="*/ 509870 h 4676002"/>
                <a:gd name="connsiteX40" fmla="*/ 1072345 w 4466897"/>
                <a:gd name="connsiteY40" fmla="*/ 698334 h 4676002"/>
                <a:gd name="connsiteX41" fmla="*/ 835020 w 4466897"/>
                <a:gd name="connsiteY41" fmla="*/ 1040362 h 4676002"/>
                <a:gd name="connsiteX42" fmla="*/ 674477 w 4466897"/>
                <a:gd name="connsiteY42" fmla="*/ 1298628 h 4676002"/>
                <a:gd name="connsiteX43" fmla="*/ 646556 w 4466897"/>
                <a:gd name="connsiteY43" fmla="*/ 1598774 h 4676002"/>
                <a:gd name="connsiteX44" fmla="*/ 814080 w 4466897"/>
                <a:gd name="connsiteY44" fmla="*/ 1954762 h 4676002"/>
                <a:gd name="connsiteX45" fmla="*/ 751258 w 4466897"/>
                <a:gd name="connsiteY45" fmla="*/ 2017583 h 4676002"/>
                <a:gd name="connsiteX46" fmla="*/ 604675 w 4466897"/>
                <a:gd name="connsiteY46" fmla="*/ 1605754 h 4676002"/>
                <a:gd name="connsiteX47" fmla="*/ 527893 w 4466897"/>
                <a:gd name="connsiteY47" fmla="*/ 1445211 h 4676002"/>
                <a:gd name="connsiteX48" fmla="*/ 339429 w 4466897"/>
                <a:gd name="connsiteY48" fmla="*/ 1724417 h 4676002"/>
                <a:gd name="connsiteX49" fmla="*/ 102104 w 4466897"/>
                <a:gd name="connsiteY49" fmla="*/ 2024563 h 4676002"/>
                <a:gd name="connsiteX50" fmla="*/ 116064 w 4466897"/>
                <a:gd name="connsiteY50" fmla="*/ 1975702 h 4676002"/>
                <a:gd name="connsiteX0" fmla="*/ 116064 w 4466897"/>
                <a:gd name="connsiteY0" fmla="*/ 1975702 h 4676455"/>
                <a:gd name="connsiteX1" fmla="*/ 25322 w 4466897"/>
                <a:gd name="connsiteY1" fmla="*/ 3029705 h 4676455"/>
                <a:gd name="connsiteX2" fmla="*/ 639576 w 4466897"/>
                <a:gd name="connsiteY2" fmla="*/ 3762621 h 4676455"/>
                <a:gd name="connsiteX3" fmla="*/ 1191008 w 4466897"/>
                <a:gd name="connsiteY3" fmla="*/ 3797522 h 4676455"/>
                <a:gd name="connsiteX4" fmla="*/ 1351551 w 4466897"/>
                <a:gd name="connsiteY4" fmla="*/ 4188411 h 4676455"/>
                <a:gd name="connsiteX5" fmla="*/ 1721499 w 4466897"/>
                <a:gd name="connsiteY5" fmla="*/ 4509498 h 4676455"/>
                <a:gd name="connsiteX6" fmla="*/ 2426495 w 4466897"/>
                <a:gd name="connsiteY6" fmla="*/ 4670041 h 4676455"/>
                <a:gd name="connsiteX7" fmla="*/ 3201292 w 4466897"/>
                <a:gd name="connsiteY7" fmla="*/ 4300093 h 4676455"/>
                <a:gd name="connsiteX8" fmla="*/ 3536339 w 4466897"/>
                <a:gd name="connsiteY8" fmla="*/ 4104649 h 4676455"/>
                <a:gd name="connsiteX9" fmla="*/ 3166391 w 4466897"/>
                <a:gd name="connsiteY9" fmla="*/ 3867323 h 4676455"/>
                <a:gd name="connsiteX10" fmla="*/ 3724803 w 4466897"/>
                <a:gd name="connsiteY10" fmla="*/ 3818463 h 4676455"/>
                <a:gd name="connsiteX11" fmla="*/ 4066831 w 4466897"/>
                <a:gd name="connsiteY11" fmla="*/ 3427574 h 4676455"/>
                <a:gd name="connsiteX12" fmla="*/ 4248315 w 4466897"/>
                <a:gd name="connsiteY12" fmla="*/ 3029705 h 4676455"/>
                <a:gd name="connsiteX13" fmla="*/ 4353017 w 4466897"/>
                <a:gd name="connsiteY13" fmla="*/ 2708618 h 4676455"/>
                <a:gd name="connsiteX14" fmla="*/ 4380938 w 4466897"/>
                <a:gd name="connsiteY14" fmla="*/ 2415452 h 4676455"/>
                <a:gd name="connsiteX15" fmla="*/ 3983069 w 4466897"/>
                <a:gd name="connsiteY15" fmla="*/ 2736539 h 4676455"/>
                <a:gd name="connsiteX16" fmla="*/ 4380938 w 4466897"/>
                <a:gd name="connsiteY16" fmla="*/ 2073425 h 4676455"/>
                <a:gd name="connsiteX17" fmla="*/ 4464699 w 4466897"/>
                <a:gd name="connsiteY17" fmla="*/ 1605754 h 4676455"/>
                <a:gd name="connsiteX18" fmla="*/ 4332077 w 4466897"/>
                <a:gd name="connsiteY18" fmla="*/ 1389370 h 4676455"/>
                <a:gd name="connsiteX19" fmla="*/ 4094751 w 4466897"/>
                <a:gd name="connsiteY19" fmla="*/ 1619715 h 4676455"/>
                <a:gd name="connsiteX20" fmla="*/ 4339057 w 4466897"/>
                <a:gd name="connsiteY20" fmla="*/ 1186945 h 4676455"/>
                <a:gd name="connsiteX21" fmla="*/ 4248315 w 4466897"/>
                <a:gd name="connsiteY21" fmla="*/ 663434 h 4676455"/>
                <a:gd name="connsiteX22" fmla="*/ 4115692 w 4466897"/>
                <a:gd name="connsiteY22" fmla="*/ 279525 h 4676455"/>
                <a:gd name="connsiteX23" fmla="*/ 4178513 w 4466897"/>
                <a:gd name="connsiteY23" fmla="*/ 49180 h 4676455"/>
                <a:gd name="connsiteX24" fmla="*/ 3948168 w 4466897"/>
                <a:gd name="connsiteY24" fmla="*/ 56160 h 4676455"/>
                <a:gd name="connsiteX25" fmla="*/ 3459557 w 4466897"/>
                <a:gd name="connsiteY25" fmla="*/ 49180 h 4676455"/>
                <a:gd name="connsiteX26" fmla="*/ 3159411 w 4466897"/>
                <a:gd name="connsiteY26" fmla="*/ 105021 h 4676455"/>
                <a:gd name="connsiteX27" fmla="*/ 2970947 w 4466897"/>
                <a:gd name="connsiteY27" fmla="*/ 237644 h 4676455"/>
                <a:gd name="connsiteX28" fmla="*/ 2838324 w 4466897"/>
                <a:gd name="connsiteY28" fmla="*/ 530811 h 4676455"/>
                <a:gd name="connsiteX29" fmla="*/ 2698721 w 4466897"/>
                <a:gd name="connsiteY29" fmla="*/ 467989 h 4676455"/>
                <a:gd name="connsiteX30" fmla="*/ 2922086 w 4466897"/>
                <a:gd name="connsiteY30" fmla="*/ 146902 h 4676455"/>
                <a:gd name="connsiteX31" fmla="*/ 2901145 w 4466897"/>
                <a:gd name="connsiteY31" fmla="*/ 319 h 4676455"/>
                <a:gd name="connsiteX32" fmla="*/ 2238031 w 4466897"/>
                <a:gd name="connsiteY32" fmla="*/ 181803 h 4676455"/>
                <a:gd name="connsiteX33" fmla="*/ 2000706 w 4466897"/>
                <a:gd name="connsiteY33" fmla="*/ 328386 h 4676455"/>
                <a:gd name="connsiteX34" fmla="*/ 1937884 w 4466897"/>
                <a:gd name="connsiteY34" fmla="*/ 614573 h 4676455"/>
                <a:gd name="connsiteX35" fmla="*/ 1923924 w 4466897"/>
                <a:gd name="connsiteY35" fmla="*/ 1005461 h 4676455"/>
                <a:gd name="connsiteX36" fmla="*/ 1812241 w 4466897"/>
                <a:gd name="connsiteY36" fmla="*/ 747196 h 4676455"/>
                <a:gd name="connsiteX37" fmla="*/ 1826202 w 4466897"/>
                <a:gd name="connsiteY37" fmla="*/ 502890 h 4676455"/>
                <a:gd name="connsiteX38" fmla="*/ 1812241 w 4466897"/>
                <a:gd name="connsiteY38" fmla="*/ 377247 h 4676455"/>
                <a:gd name="connsiteX39" fmla="*/ 1379472 w 4466897"/>
                <a:gd name="connsiteY39" fmla="*/ 509870 h 4676455"/>
                <a:gd name="connsiteX40" fmla="*/ 1072345 w 4466897"/>
                <a:gd name="connsiteY40" fmla="*/ 698334 h 4676455"/>
                <a:gd name="connsiteX41" fmla="*/ 835020 w 4466897"/>
                <a:gd name="connsiteY41" fmla="*/ 1040362 h 4676455"/>
                <a:gd name="connsiteX42" fmla="*/ 674477 w 4466897"/>
                <a:gd name="connsiteY42" fmla="*/ 1298628 h 4676455"/>
                <a:gd name="connsiteX43" fmla="*/ 646556 w 4466897"/>
                <a:gd name="connsiteY43" fmla="*/ 1598774 h 4676455"/>
                <a:gd name="connsiteX44" fmla="*/ 814080 w 4466897"/>
                <a:gd name="connsiteY44" fmla="*/ 1954762 h 4676455"/>
                <a:gd name="connsiteX45" fmla="*/ 751258 w 4466897"/>
                <a:gd name="connsiteY45" fmla="*/ 2017583 h 4676455"/>
                <a:gd name="connsiteX46" fmla="*/ 604675 w 4466897"/>
                <a:gd name="connsiteY46" fmla="*/ 1605754 h 4676455"/>
                <a:gd name="connsiteX47" fmla="*/ 527893 w 4466897"/>
                <a:gd name="connsiteY47" fmla="*/ 1445211 h 4676455"/>
                <a:gd name="connsiteX48" fmla="*/ 339429 w 4466897"/>
                <a:gd name="connsiteY48" fmla="*/ 1724417 h 4676455"/>
                <a:gd name="connsiteX49" fmla="*/ 102104 w 4466897"/>
                <a:gd name="connsiteY49" fmla="*/ 2024563 h 4676455"/>
                <a:gd name="connsiteX50" fmla="*/ 116064 w 4466897"/>
                <a:gd name="connsiteY50" fmla="*/ 1975702 h 4676455"/>
                <a:gd name="connsiteX0" fmla="*/ 116976 w 4467809"/>
                <a:gd name="connsiteY0" fmla="*/ 1975702 h 4676455"/>
                <a:gd name="connsiteX1" fmla="*/ 26234 w 4467809"/>
                <a:gd name="connsiteY1" fmla="*/ 3029705 h 4676455"/>
                <a:gd name="connsiteX2" fmla="*/ 654449 w 4467809"/>
                <a:gd name="connsiteY2" fmla="*/ 3629998 h 4676455"/>
                <a:gd name="connsiteX3" fmla="*/ 1191920 w 4467809"/>
                <a:gd name="connsiteY3" fmla="*/ 3797522 h 4676455"/>
                <a:gd name="connsiteX4" fmla="*/ 1352463 w 4467809"/>
                <a:gd name="connsiteY4" fmla="*/ 4188411 h 4676455"/>
                <a:gd name="connsiteX5" fmla="*/ 1722411 w 4467809"/>
                <a:gd name="connsiteY5" fmla="*/ 4509498 h 4676455"/>
                <a:gd name="connsiteX6" fmla="*/ 2427407 w 4467809"/>
                <a:gd name="connsiteY6" fmla="*/ 4670041 h 4676455"/>
                <a:gd name="connsiteX7" fmla="*/ 3202204 w 4467809"/>
                <a:gd name="connsiteY7" fmla="*/ 4300093 h 4676455"/>
                <a:gd name="connsiteX8" fmla="*/ 3537251 w 4467809"/>
                <a:gd name="connsiteY8" fmla="*/ 4104649 h 4676455"/>
                <a:gd name="connsiteX9" fmla="*/ 3167303 w 4467809"/>
                <a:gd name="connsiteY9" fmla="*/ 3867323 h 4676455"/>
                <a:gd name="connsiteX10" fmla="*/ 3725715 w 4467809"/>
                <a:gd name="connsiteY10" fmla="*/ 3818463 h 4676455"/>
                <a:gd name="connsiteX11" fmla="*/ 4067743 w 4467809"/>
                <a:gd name="connsiteY11" fmla="*/ 3427574 h 4676455"/>
                <a:gd name="connsiteX12" fmla="*/ 4249227 w 4467809"/>
                <a:gd name="connsiteY12" fmla="*/ 3029705 h 4676455"/>
                <a:gd name="connsiteX13" fmla="*/ 4353929 w 4467809"/>
                <a:gd name="connsiteY13" fmla="*/ 2708618 h 4676455"/>
                <a:gd name="connsiteX14" fmla="*/ 4381850 w 4467809"/>
                <a:gd name="connsiteY14" fmla="*/ 2415452 h 4676455"/>
                <a:gd name="connsiteX15" fmla="*/ 3983981 w 4467809"/>
                <a:gd name="connsiteY15" fmla="*/ 2736539 h 4676455"/>
                <a:gd name="connsiteX16" fmla="*/ 4381850 w 4467809"/>
                <a:gd name="connsiteY16" fmla="*/ 2073425 h 4676455"/>
                <a:gd name="connsiteX17" fmla="*/ 4465611 w 4467809"/>
                <a:gd name="connsiteY17" fmla="*/ 1605754 h 4676455"/>
                <a:gd name="connsiteX18" fmla="*/ 4332989 w 4467809"/>
                <a:gd name="connsiteY18" fmla="*/ 1389370 h 4676455"/>
                <a:gd name="connsiteX19" fmla="*/ 4095663 w 4467809"/>
                <a:gd name="connsiteY19" fmla="*/ 1619715 h 4676455"/>
                <a:gd name="connsiteX20" fmla="*/ 4339969 w 4467809"/>
                <a:gd name="connsiteY20" fmla="*/ 1186945 h 4676455"/>
                <a:gd name="connsiteX21" fmla="*/ 4249227 w 4467809"/>
                <a:gd name="connsiteY21" fmla="*/ 663434 h 4676455"/>
                <a:gd name="connsiteX22" fmla="*/ 4116604 w 4467809"/>
                <a:gd name="connsiteY22" fmla="*/ 279525 h 4676455"/>
                <a:gd name="connsiteX23" fmla="*/ 4179425 w 4467809"/>
                <a:gd name="connsiteY23" fmla="*/ 49180 h 4676455"/>
                <a:gd name="connsiteX24" fmla="*/ 3949080 w 4467809"/>
                <a:gd name="connsiteY24" fmla="*/ 56160 h 4676455"/>
                <a:gd name="connsiteX25" fmla="*/ 3460469 w 4467809"/>
                <a:gd name="connsiteY25" fmla="*/ 49180 h 4676455"/>
                <a:gd name="connsiteX26" fmla="*/ 3160323 w 4467809"/>
                <a:gd name="connsiteY26" fmla="*/ 105021 h 4676455"/>
                <a:gd name="connsiteX27" fmla="*/ 2971859 w 4467809"/>
                <a:gd name="connsiteY27" fmla="*/ 237644 h 4676455"/>
                <a:gd name="connsiteX28" fmla="*/ 2839236 w 4467809"/>
                <a:gd name="connsiteY28" fmla="*/ 530811 h 4676455"/>
                <a:gd name="connsiteX29" fmla="*/ 2699633 w 4467809"/>
                <a:gd name="connsiteY29" fmla="*/ 467989 h 4676455"/>
                <a:gd name="connsiteX30" fmla="*/ 2922998 w 4467809"/>
                <a:gd name="connsiteY30" fmla="*/ 146902 h 4676455"/>
                <a:gd name="connsiteX31" fmla="*/ 2902057 w 4467809"/>
                <a:gd name="connsiteY31" fmla="*/ 319 h 4676455"/>
                <a:gd name="connsiteX32" fmla="*/ 2238943 w 4467809"/>
                <a:gd name="connsiteY32" fmla="*/ 181803 h 4676455"/>
                <a:gd name="connsiteX33" fmla="*/ 2001618 w 4467809"/>
                <a:gd name="connsiteY33" fmla="*/ 328386 h 4676455"/>
                <a:gd name="connsiteX34" fmla="*/ 1938796 w 4467809"/>
                <a:gd name="connsiteY34" fmla="*/ 614573 h 4676455"/>
                <a:gd name="connsiteX35" fmla="*/ 1924836 w 4467809"/>
                <a:gd name="connsiteY35" fmla="*/ 1005461 h 4676455"/>
                <a:gd name="connsiteX36" fmla="*/ 1813153 w 4467809"/>
                <a:gd name="connsiteY36" fmla="*/ 747196 h 4676455"/>
                <a:gd name="connsiteX37" fmla="*/ 1827114 w 4467809"/>
                <a:gd name="connsiteY37" fmla="*/ 502890 h 4676455"/>
                <a:gd name="connsiteX38" fmla="*/ 1813153 w 4467809"/>
                <a:gd name="connsiteY38" fmla="*/ 377247 h 4676455"/>
                <a:gd name="connsiteX39" fmla="*/ 1380384 w 4467809"/>
                <a:gd name="connsiteY39" fmla="*/ 509870 h 4676455"/>
                <a:gd name="connsiteX40" fmla="*/ 1073257 w 4467809"/>
                <a:gd name="connsiteY40" fmla="*/ 698334 h 4676455"/>
                <a:gd name="connsiteX41" fmla="*/ 835932 w 4467809"/>
                <a:gd name="connsiteY41" fmla="*/ 1040362 h 4676455"/>
                <a:gd name="connsiteX42" fmla="*/ 675389 w 4467809"/>
                <a:gd name="connsiteY42" fmla="*/ 1298628 h 4676455"/>
                <a:gd name="connsiteX43" fmla="*/ 647468 w 4467809"/>
                <a:gd name="connsiteY43" fmla="*/ 1598774 h 4676455"/>
                <a:gd name="connsiteX44" fmla="*/ 814992 w 4467809"/>
                <a:gd name="connsiteY44" fmla="*/ 1954762 h 4676455"/>
                <a:gd name="connsiteX45" fmla="*/ 752170 w 4467809"/>
                <a:gd name="connsiteY45" fmla="*/ 2017583 h 4676455"/>
                <a:gd name="connsiteX46" fmla="*/ 605587 w 4467809"/>
                <a:gd name="connsiteY46" fmla="*/ 1605754 h 4676455"/>
                <a:gd name="connsiteX47" fmla="*/ 528805 w 4467809"/>
                <a:gd name="connsiteY47" fmla="*/ 1445211 h 4676455"/>
                <a:gd name="connsiteX48" fmla="*/ 340341 w 4467809"/>
                <a:gd name="connsiteY48" fmla="*/ 1724417 h 4676455"/>
                <a:gd name="connsiteX49" fmla="*/ 103016 w 4467809"/>
                <a:gd name="connsiteY49" fmla="*/ 2024563 h 4676455"/>
                <a:gd name="connsiteX50" fmla="*/ 116976 w 4467809"/>
                <a:gd name="connsiteY50" fmla="*/ 1975702 h 4676455"/>
                <a:gd name="connsiteX0" fmla="*/ 116976 w 4467809"/>
                <a:gd name="connsiteY0" fmla="*/ 1975702 h 4676455"/>
                <a:gd name="connsiteX1" fmla="*/ 26234 w 4467809"/>
                <a:gd name="connsiteY1" fmla="*/ 3029705 h 4676455"/>
                <a:gd name="connsiteX2" fmla="*/ 654449 w 4467809"/>
                <a:gd name="connsiteY2" fmla="*/ 3629998 h 4676455"/>
                <a:gd name="connsiteX3" fmla="*/ 1191920 w 4467809"/>
                <a:gd name="connsiteY3" fmla="*/ 3797522 h 4676455"/>
                <a:gd name="connsiteX4" fmla="*/ 1352463 w 4467809"/>
                <a:gd name="connsiteY4" fmla="*/ 4188411 h 4676455"/>
                <a:gd name="connsiteX5" fmla="*/ 1722411 w 4467809"/>
                <a:gd name="connsiteY5" fmla="*/ 4509498 h 4676455"/>
                <a:gd name="connsiteX6" fmla="*/ 2427407 w 4467809"/>
                <a:gd name="connsiteY6" fmla="*/ 4670041 h 4676455"/>
                <a:gd name="connsiteX7" fmla="*/ 3202204 w 4467809"/>
                <a:gd name="connsiteY7" fmla="*/ 4300093 h 4676455"/>
                <a:gd name="connsiteX8" fmla="*/ 3537251 w 4467809"/>
                <a:gd name="connsiteY8" fmla="*/ 4104649 h 4676455"/>
                <a:gd name="connsiteX9" fmla="*/ 3167303 w 4467809"/>
                <a:gd name="connsiteY9" fmla="*/ 3867323 h 4676455"/>
                <a:gd name="connsiteX10" fmla="*/ 3725715 w 4467809"/>
                <a:gd name="connsiteY10" fmla="*/ 3818463 h 4676455"/>
                <a:gd name="connsiteX11" fmla="*/ 4067743 w 4467809"/>
                <a:gd name="connsiteY11" fmla="*/ 3427574 h 4676455"/>
                <a:gd name="connsiteX12" fmla="*/ 4249227 w 4467809"/>
                <a:gd name="connsiteY12" fmla="*/ 3029705 h 4676455"/>
                <a:gd name="connsiteX13" fmla="*/ 4353929 w 4467809"/>
                <a:gd name="connsiteY13" fmla="*/ 2708618 h 4676455"/>
                <a:gd name="connsiteX14" fmla="*/ 4381850 w 4467809"/>
                <a:gd name="connsiteY14" fmla="*/ 2415452 h 4676455"/>
                <a:gd name="connsiteX15" fmla="*/ 3983981 w 4467809"/>
                <a:gd name="connsiteY15" fmla="*/ 2736539 h 4676455"/>
                <a:gd name="connsiteX16" fmla="*/ 4381850 w 4467809"/>
                <a:gd name="connsiteY16" fmla="*/ 2073425 h 4676455"/>
                <a:gd name="connsiteX17" fmla="*/ 4465611 w 4467809"/>
                <a:gd name="connsiteY17" fmla="*/ 1605754 h 4676455"/>
                <a:gd name="connsiteX18" fmla="*/ 4332989 w 4467809"/>
                <a:gd name="connsiteY18" fmla="*/ 1389370 h 4676455"/>
                <a:gd name="connsiteX19" fmla="*/ 4095663 w 4467809"/>
                <a:gd name="connsiteY19" fmla="*/ 1619715 h 4676455"/>
                <a:gd name="connsiteX20" fmla="*/ 4339969 w 4467809"/>
                <a:gd name="connsiteY20" fmla="*/ 1186945 h 4676455"/>
                <a:gd name="connsiteX21" fmla="*/ 4249227 w 4467809"/>
                <a:gd name="connsiteY21" fmla="*/ 663434 h 4676455"/>
                <a:gd name="connsiteX22" fmla="*/ 4116604 w 4467809"/>
                <a:gd name="connsiteY22" fmla="*/ 279525 h 4676455"/>
                <a:gd name="connsiteX23" fmla="*/ 4179425 w 4467809"/>
                <a:gd name="connsiteY23" fmla="*/ 49180 h 4676455"/>
                <a:gd name="connsiteX24" fmla="*/ 3949080 w 4467809"/>
                <a:gd name="connsiteY24" fmla="*/ 56160 h 4676455"/>
                <a:gd name="connsiteX25" fmla="*/ 3460469 w 4467809"/>
                <a:gd name="connsiteY25" fmla="*/ 49180 h 4676455"/>
                <a:gd name="connsiteX26" fmla="*/ 3160323 w 4467809"/>
                <a:gd name="connsiteY26" fmla="*/ 105021 h 4676455"/>
                <a:gd name="connsiteX27" fmla="*/ 2971859 w 4467809"/>
                <a:gd name="connsiteY27" fmla="*/ 237644 h 4676455"/>
                <a:gd name="connsiteX28" fmla="*/ 2839236 w 4467809"/>
                <a:gd name="connsiteY28" fmla="*/ 530811 h 4676455"/>
                <a:gd name="connsiteX29" fmla="*/ 2699633 w 4467809"/>
                <a:gd name="connsiteY29" fmla="*/ 467989 h 4676455"/>
                <a:gd name="connsiteX30" fmla="*/ 2922998 w 4467809"/>
                <a:gd name="connsiteY30" fmla="*/ 146902 h 4676455"/>
                <a:gd name="connsiteX31" fmla="*/ 2902057 w 4467809"/>
                <a:gd name="connsiteY31" fmla="*/ 319 h 4676455"/>
                <a:gd name="connsiteX32" fmla="*/ 2238943 w 4467809"/>
                <a:gd name="connsiteY32" fmla="*/ 181803 h 4676455"/>
                <a:gd name="connsiteX33" fmla="*/ 2001618 w 4467809"/>
                <a:gd name="connsiteY33" fmla="*/ 328386 h 4676455"/>
                <a:gd name="connsiteX34" fmla="*/ 1938796 w 4467809"/>
                <a:gd name="connsiteY34" fmla="*/ 614573 h 4676455"/>
                <a:gd name="connsiteX35" fmla="*/ 1924836 w 4467809"/>
                <a:gd name="connsiteY35" fmla="*/ 1005461 h 4676455"/>
                <a:gd name="connsiteX36" fmla="*/ 1813153 w 4467809"/>
                <a:gd name="connsiteY36" fmla="*/ 747196 h 4676455"/>
                <a:gd name="connsiteX37" fmla="*/ 1827114 w 4467809"/>
                <a:gd name="connsiteY37" fmla="*/ 502890 h 4676455"/>
                <a:gd name="connsiteX38" fmla="*/ 1813153 w 4467809"/>
                <a:gd name="connsiteY38" fmla="*/ 377247 h 4676455"/>
                <a:gd name="connsiteX39" fmla="*/ 1380384 w 4467809"/>
                <a:gd name="connsiteY39" fmla="*/ 509870 h 4676455"/>
                <a:gd name="connsiteX40" fmla="*/ 1073257 w 4467809"/>
                <a:gd name="connsiteY40" fmla="*/ 698334 h 4676455"/>
                <a:gd name="connsiteX41" fmla="*/ 835932 w 4467809"/>
                <a:gd name="connsiteY41" fmla="*/ 1040362 h 4676455"/>
                <a:gd name="connsiteX42" fmla="*/ 675389 w 4467809"/>
                <a:gd name="connsiteY42" fmla="*/ 1298628 h 4676455"/>
                <a:gd name="connsiteX43" fmla="*/ 647468 w 4467809"/>
                <a:gd name="connsiteY43" fmla="*/ 1598774 h 4676455"/>
                <a:gd name="connsiteX44" fmla="*/ 814992 w 4467809"/>
                <a:gd name="connsiteY44" fmla="*/ 1954762 h 4676455"/>
                <a:gd name="connsiteX45" fmla="*/ 752170 w 4467809"/>
                <a:gd name="connsiteY45" fmla="*/ 2017583 h 4676455"/>
                <a:gd name="connsiteX46" fmla="*/ 605587 w 4467809"/>
                <a:gd name="connsiteY46" fmla="*/ 1605754 h 4676455"/>
                <a:gd name="connsiteX47" fmla="*/ 528805 w 4467809"/>
                <a:gd name="connsiteY47" fmla="*/ 1445211 h 4676455"/>
                <a:gd name="connsiteX48" fmla="*/ 340341 w 4467809"/>
                <a:gd name="connsiteY48" fmla="*/ 1724417 h 4676455"/>
                <a:gd name="connsiteX49" fmla="*/ 103016 w 4467809"/>
                <a:gd name="connsiteY49" fmla="*/ 2024563 h 4676455"/>
                <a:gd name="connsiteX50" fmla="*/ 116976 w 4467809"/>
                <a:gd name="connsiteY50" fmla="*/ 1975702 h 4676455"/>
                <a:gd name="connsiteX0" fmla="*/ 61982 w 4412815"/>
                <a:gd name="connsiteY0" fmla="*/ 1975702 h 4676455"/>
                <a:gd name="connsiteX1" fmla="*/ 34062 w 4412815"/>
                <a:gd name="connsiteY1" fmla="*/ 3008764 h 4676455"/>
                <a:gd name="connsiteX2" fmla="*/ 599455 w 4412815"/>
                <a:gd name="connsiteY2" fmla="*/ 3629998 h 4676455"/>
                <a:gd name="connsiteX3" fmla="*/ 1136926 w 4412815"/>
                <a:gd name="connsiteY3" fmla="*/ 3797522 h 4676455"/>
                <a:gd name="connsiteX4" fmla="*/ 1297469 w 4412815"/>
                <a:gd name="connsiteY4" fmla="*/ 4188411 h 4676455"/>
                <a:gd name="connsiteX5" fmla="*/ 1667417 w 4412815"/>
                <a:gd name="connsiteY5" fmla="*/ 4509498 h 4676455"/>
                <a:gd name="connsiteX6" fmla="*/ 2372413 w 4412815"/>
                <a:gd name="connsiteY6" fmla="*/ 4670041 h 4676455"/>
                <a:gd name="connsiteX7" fmla="*/ 3147210 w 4412815"/>
                <a:gd name="connsiteY7" fmla="*/ 4300093 h 4676455"/>
                <a:gd name="connsiteX8" fmla="*/ 3482257 w 4412815"/>
                <a:gd name="connsiteY8" fmla="*/ 4104649 h 4676455"/>
                <a:gd name="connsiteX9" fmla="*/ 3112309 w 4412815"/>
                <a:gd name="connsiteY9" fmla="*/ 3867323 h 4676455"/>
                <a:gd name="connsiteX10" fmla="*/ 3670721 w 4412815"/>
                <a:gd name="connsiteY10" fmla="*/ 3818463 h 4676455"/>
                <a:gd name="connsiteX11" fmla="*/ 4012749 w 4412815"/>
                <a:gd name="connsiteY11" fmla="*/ 3427574 h 4676455"/>
                <a:gd name="connsiteX12" fmla="*/ 4194233 w 4412815"/>
                <a:gd name="connsiteY12" fmla="*/ 3029705 h 4676455"/>
                <a:gd name="connsiteX13" fmla="*/ 4298935 w 4412815"/>
                <a:gd name="connsiteY13" fmla="*/ 2708618 h 4676455"/>
                <a:gd name="connsiteX14" fmla="*/ 4326856 w 4412815"/>
                <a:gd name="connsiteY14" fmla="*/ 2415452 h 4676455"/>
                <a:gd name="connsiteX15" fmla="*/ 3928987 w 4412815"/>
                <a:gd name="connsiteY15" fmla="*/ 2736539 h 4676455"/>
                <a:gd name="connsiteX16" fmla="*/ 4326856 w 4412815"/>
                <a:gd name="connsiteY16" fmla="*/ 2073425 h 4676455"/>
                <a:gd name="connsiteX17" fmla="*/ 4410617 w 4412815"/>
                <a:gd name="connsiteY17" fmla="*/ 1605754 h 4676455"/>
                <a:gd name="connsiteX18" fmla="*/ 4277995 w 4412815"/>
                <a:gd name="connsiteY18" fmla="*/ 1389370 h 4676455"/>
                <a:gd name="connsiteX19" fmla="*/ 4040669 w 4412815"/>
                <a:gd name="connsiteY19" fmla="*/ 1619715 h 4676455"/>
                <a:gd name="connsiteX20" fmla="*/ 4284975 w 4412815"/>
                <a:gd name="connsiteY20" fmla="*/ 1186945 h 4676455"/>
                <a:gd name="connsiteX21" fmla="*/ 4194233 w 4412815"/>
                <a:gd name="connsiteY21" fmla="*/ 663434 h 4676455"/>
                <a:gd name="connsiteX22" fmla="*/ 4061610 w 4412815"/>
                <a:gd name="connsiteY22" fmla="*/ 279525 h 4676455"/>
                <a:gd name="connsiteX23" fmla="*/ 4124431 w 4412815"/>
                <a:gd name="connsiteY23" fmla="*/ 49180 h 4676455"/>
                <a:gd name="connsiteX24" fmla="*/ 3894086 w 4412815"/>
                <a:gd name="connsiteY24" fmla="*/ 56160 h 4676455"/>
                <a:gd name="connsiteX25" fmla="*/ 3405475 w 4412815"/>
                <a:gd name="connsiteY25" fmla="*/ 49180 h 4676455"/>
                <a:gd name="connsiteX26" fmla="*/ 3105329 w 4412815"/>
                <a:gd name="connsiteY26" fmla="*/ 105021 h 4676455"/>
                <a:gd name="connsiteX27" fmla="*/ 2916865 w 4412815"/>
                <a:gd name="connsiteY27" fmla="*/ 237644 h 4676455"/>
                <a:gd name="connsiteX28" fmla="*/ 2784242 w 4412815"/>
                <a:gd name="connsiteY28" fmla="*/ 530811 h 4676455"/>
                <a:gd name="connsiteX29" fmla="*/ 2644639 w 4412815"/>
                <a:gd name="connsiteY29" fmla="*/ 467989 h 4676455"/>
                <a:gd name="connsiteX30" fmla="*/ 2868004 w 4412815"/>
                <a:gd name="connsiteY30" fmla="*/ 146902 h 4676455"/>
                <a:gd name="connsiteX31" fmla="*/ 2847063 w 4412815"/>
                <a:gd name="connsiteY31" fmla="*/ 319 h 4676455"/>
                <a:gd name="connsiteX32" fmla="*/ 2183949 w 4412815"/>
                <a:gd name="connsiteY32" fmla="*/ 181803 h 4676455"/>
                <a:gd name="connsiteX33" fmla="*/ 1946624 w 4412815"/>
                <a:gd name="connsiteY33" fmla="*/ 328386 h 4676455"/>
                <a:gd name="connsiteX34" fmla="*/ 1883802 w 4412815"/>
                <a:gd name="connsiteY34" fmla="*/ 614573 h 4676455"/>
                <a:gd name="connsiteX35" fmla="*/ 1869842 w 4412815"/>
                <a:gd name="connsiteY35" fmla="*/ 1005461 h 4676455"/>
                <a:gd name="connsiteX36" fmla="*/ 1758159 w 4412815"/>
                <a:gd name="connsiteY36" fmla="*/ 747196 h 4676455"/>
                <a:gd name="connsiteX37" fmla="*/ 1772120 w 4412815"/>
                <a:gd name="connsiteY37" fmla="*/ 502890 h 4676455"/>
                <a:gd name="connsiteX38" fmla="*/ 1758159 w 4412815"/>
                <a:gd name="connsiteY38" fmla="*/ 377247 h 4676455"/>
                <a:gd name="connsiteX39" fmla="*/ 1325390 w 4412815"/>
                <a:gd name="connsiteY39" fmla="*/ 509870 h 4676455"/>
                <a:gd name="connsiteX40" fmla="*/ 1018263 w 4412815"/>
                <a:gd name="connsiteY40" fmla="*/ 698334 h 4676455"/>
                <a:gd name="connsiteX41" fmla="*/ 780938 w 4412815"/>
                <a:gd name="connsiteY41" fmla="*/ 1040362 h 4676455"/>
                <a:gd name="connsiteX42" fmla="*/ 620395 w 4412815"/>
                <a:gd name="connsiteY42" fmla="*/ 1298628 h 4676455"/>
                <a:gd name="connsiteX43" fmla="*/ 592474 w 4412815"/>
                <a:gd name="connsiteY43" fmla="*/ 1598774 h 4676455"/>
                <a:gd name="connsiteX44" fmla="*/ 759998 w 4412815"/>
                <a:gd name="connsiteY44" fmla="*/ 1954762 h 4676455"/>
                <a:gd name="connsiteX45" fmla="*/ 697176 w 4412815"/>
                <a:gd name="connsiteY45" fmla="*/ 2017583 h 4676455"/>
                <a:gd name="connsiteX46" fmla="*/ 550593 w 4412815"/>
                <a:gd name="connsiteY46" fmla="*/ 1605754 h 4676455"/>
                <a:gd name="connsiteX47" fmla="*/ 473811 w 4412815"/>
                <a:gd name="connsiteY47" fmla="*/ 1445211 h 4676455"/>
                <a:gd name="connsiteX48" fmla="*/ 285347 w 4412815"/>
                <a:gd name="connsiteY48" fmla="*/ 1724417 h 4676455"/>
                <a:gd name="connsiteX49" fmla="*/ 48022 w 4412815"/>
                <a:gd name="connsiteY49" fmla="*/ 2024563 h 4676455"/>
                <a:gd name="connsiteX50" fmla="*/ 61982 w 4412815"/>
                <a:gd name="connsiteY50" fmla="*/ 1975702 h 4676455"/>
                <a:gd name="connsiteX0" fmla="*/ 56893 w 4414706"/>
                <a:gd name="connsiteY0" fmla="*/ 1954762 h 4676455"/>
                <a:gd name="connsiteX1" fmla="*/ 35953 w 4414706"/>
                <a:gd name="connsiteY1" fmla="*/ 3008764 h 4676455"/>
                <a:gd name="connsiteX2" fmla="*/ 601346 w 4414706"/>
                <a:gd name="connsiteY2" fmla="*/ 3629998 h 4676455"/>
                <a:gd name="connsiteX3" fmla="*/ 1138817 w 4414706"/>
                <a:gd name="connsiteY3" fmla="*/ 3797522 h 4676455"/>
                <a:gd name="connsiteX4" fmla="*/ 1299360 w 4414706"/>
                <a:gd name="connsiteY4" fmla="*/ 4188411 h 4676455"/>
                <a:gd name="connsiteX5" fmla="*/ 1669308 w 4414706"/>
                <a:gd name="connsiteY5" fmla="*/ 4509498 h 4676455"/>
                <a:gd name="connsiteX6" fmla="*/ 2374304 w 4414706"/>
                <a:gd name="connsiteY6" fmla="*/ 4670041 h 4676455"/>
                <a:gd name="connsiteX7" fmla="*/ 3149101 w 4414706"/>
                <a:gd name="connsiteY7" fmla="*/ 4300093 h 4676455"/>
                <a:gd name="connsiteX8" fmla="*/ 3484148 w 4414706"/>
                <a:gd name="connsiteY8" fmla="*/ 4104649 h 4676455"/>
                <a:gd name="connsiteX9" fmla="*/ 3114200 w 4414706"/>
                <a:gd name="connsiteY9" fmla="*/ 3867323 h 4676455"/>
                <a:gd name="connsiteX10" fmla="*/ 3672612 w 4414706"/>
                <a:gd name="connsiteY10" fmla="*/ 3818463 h 4676455"/>
                <a:gd name="connsiteX11" fmla="*/ 4014640 w 4414706"/>
                <a:gd name="connsiteY11" fmla="*/ 3427574 h 4676455"/>
                <a:gd name="connsiteX12" fmla="*/ 4196124 w 4414706"/>
                <a:gd name="connsiteY12" fmla="*/ 3029705 h 4676455"/>
                <a:gd name="connsiteX13" fmla="*/ 4300826 w 4414706"/>
                <a:gd name="connsiteY13" fmla="*/ 2708618 h 4676455"/>
                <a:gd name="connsiteX14" fmla="*/ 4328747 w 4414706"/>
                <a:gd name="connsiteY14" fmla="*/ 2415452 h 4676455"/>
                <a:gd name="connsiteX15" fmla="*/ 3930878 w 4414706"/>
                <a:gd name="connsiteY15" fmla="*/ 2736539 h 4676455"/>
                <a:gd name="connsiteX16" fmla="*/ 4328747 w 4414706"/>
                <a:gd name="connsiteY16" fmla="*/ 2073425 h 4676455"/>
                <a:gd name="connsiteX17" fmla="*/ 4412508 w 4414706"/>
                <a:gd name="connsiteY17" fmla="*/ 1605754 h 4676455"/>
                <a:gd name="connsiteX18" fmla="*/ 4279886 w 4414706"/>
                <a:gd name="connsiteY18" fmla="*/ 1389370 h 4676455"/>
                <a:gd name="connsiteX19" fmla="*/ 4042560 w 4414706"/>
                <a:gd name="connsiteY19" fmla="*/ 1619715 h 4676455"/>
                <a:gd name="connsiteX20" fmla="*/ 4286866 w 4414706"/>
                <a:gd name="connsiteY20" fmla="*/ 1186945 h 4676455"/>
                <a:gd name="connsiteX21" fmla="*/ 4196124 w 4414706"/>
                <a:gd name="connsiteY21" fmla="*/ 663434 h 4676455"/>
                <a:gd name="connsiteX22" fmla="*/ 4063501 w 4414706"/>
                <a:gd name="connsiteY22" fmla="*/ 279525 h 4676455"/>
                <a:gd name="connsiteX23" fmla="*/ 4126322 w 4414706"/>
                <a:gd name="connsiteY23" fmla="*/ 49180 h 4676455"/>
                <a:gd name="connsiteX24" fmla="*/ 3895977 w 4414706"/>
                <a:gd name="connsiteY24" fmla="*/ 56160 h 4676455"/>
                <a:gd name="connsiteX25" fmla="*/ 3407366 w 4414706"/>
                <a:gd name="connsiteY25" fmla="*/ 49180 h 4676455"/>
                <a:gd name="connsiteX26" fmla="*/ 3107220 w 4414706"/>
                <a:gd name="connsiteY26" fmla="*/ 105021 h 4676455"/>
                <a:gd name="connsiteX27" fmla="*/ 2918756 w 4414706"/>
                <a:gd name="connsiteY27" fmla="*/ 237644 h 4676455"/>
                <a:gd name="connsiteX28" fmla="*/ 2786133 w 4414706"/>
                <a:gd name="connsiteY28" fmla="*/ 530811 h 4676455"/>
                <a:gd name="connsiteX29" fmla="*/ 2646530 w 4414706"/>
                <a:gd name="connsiteY29" fmla="*/ 467989 h 4676455"/>
                <a:gd name="connsiteX30" fmla="*/ 2869895 w 4414706"/>
                <a:gd name="connsiteY30" fmla="*/ 146902 h 4676455"/>
                <a:gd name="connsiteX31" fmla="*/ 2848954 w 4414706"/>
                <a:gd name="connsiteY31" fmla="*/ 319 h 4676455"/>
                <a:gd name="connsiteX32" fmla="*/ 2185840 w 4414706"/>
                <a:gd name="connsiteY32" fmla="*/ 181803 h 4676455"/>
                <a:gd name="connsiteX33" fmla="*/ 1948515 w 4414706"/>
                <a:gd name="connsiteY33" fmla="*/ 328386 h 4676455"/>
                <a:gd name="connsiteX34" fmla="*/ 1885693 w 4414706"/>
                <a:gd name="connsiteY34" fmla="*/ 614573 h 4676455"/>
                <a:gd name="connsiteX35" fmla="*/ 1871733 w 4414706"/>
                <a:gd name="connsiteY35" fmla="*/ 1005461 h 4676455"/>
                <a:gd name="connsiteX36" fmla="*/ 1760050 w 4414706"/>
                <a:gd name="connsiteY36" fmla="*/ 747196 h 4676455"/>
                <a:gd name="connsiteX37" fmla="*/ 1774011 w 4414706"/>
                <a:gd name="connsiteY37" fmla="*/ 502890 h 4676455"/>
                <a:gd name="connsiteX38" fmla="*/ 1760050 w 4414706"/>
                <a:gd name="connsiteY38" fmla="*/ 377247 h 4676455"/>
                <a:gd name="connsiteX39" fmla="*/ 1327281 w 4414706"/>
                <a:gd name="connsiteY39" fmla="*/ 509870 h 4676455"/>
                <a:gd name="connsiteX40" fmla="*/ 1020154 w 4414706"/>
                <a:gd name="connsiteY40" fmla="*/ 698334 h 4676455"/>
                <a:gd name="connsiteX41" fmla="*/ 782829 w 4414706"/>
                <a:gd name="connsiteY41" fmla="*/ 1040362 h 4676455"/>
                <a:gd name="connsiteX42" fmla="*/ 622286 w 4414706"/>
                <a:gd name="connsiteY42" fmla="*/ 1298628 h 4676455"/>
                <a:gd name="connsiteX43" fmla="*/ 594365 w 4414706"/>
                <a:gd name="connsiteY43" fmla="*/ 1598774 h 4676455"/>
                <a:gd name="connsiteX44" fmla="*/ 761889 w 4414706"/>
                <a:gd name="connsiteY44" fmla="*/ 1954762 h 4676455"/>
                <a:gd name="connsiteX45" fmla="*/ 699067 w 4414706"/>
                <a:gd name="connsiteY45" fmla="*/ 2017583 h 4676455"/>
                <a:gd name="connsiteX46" fmla="*/ 552484 w 4414706"/>
                <a:gd name="connsiteY46" fmla="*/ 1605754 h 4676455"/>
                <a:gd name="connsiteX47" fmla="*/ 475702 w 4414706"/>
                <a:gd name="connsiteY47" fmla="*/ 1445211 h 4676455"/>
                <a:gd name="connsiteX48" fmla="*/ 287238 w 4414706"/>
                <a:gd name="connsiteY48" fmla="*/ 1724417 h 4676455"/>
                <a:gd name="connsiteX49" fmla="*/ 49913 w 4414706"/>
                <a:gd name="connsiteY49" fmla="*/ 2024563 h 4676455"/>
                <a:gd name="connsiteX50" fmla="*/ 56893 w 4414706"/>
                <a:gd name="connsiteY50" fmla="*/ 1954762 h 4676455"/>
                <a:gd name="connsiteX0" fmla="*/ 95106 w 4452919"/>
                <a:gd name="connsiteY0" fmla="*/ 1954762 h 4676455"/>
                <a:gd name="connsiteX1" fmla="*/ 74166 w 4452919"/>
                <a:gd name="connsiteY1" fmla="*/ 3008764 h 4676455"/>
                <a:gd name="connsiteX2" fmla="*/ 639559 w 4452919"/>
                <a:gd name="connsiteY2" fmla="*/ 3629998 h 4676455"/>
                <a:gd name="connsiteX3" fmla="*/ 1177030 w 4452919"/>
                <a:gd name="connsiteY3" fmla="*/ 3797522 h 4676455"/>
                <a:gd name="connsiteX4" fmla="*/ 1337573 w 4452919"/>
                <a:gd name="connsiteY4" fmla="*/ 4188411 h 4676455"/>
                <a:gd name="connsiteX5" fmla="*/ 1707521 w 4452919"/>
                <a:gd name="connsiteY5" fmla="*/ 4509498 h 4676455"/>
                <a:gd name="connsiteX6" fmla="*/ 2412517 w 4452919"/>
                <a:gd name="connsiteY6" fmla="*/ 4670041 h 4676455"/>
                <a:gd name="connsiteX7" fmla="*/ 3187314 w 4452919"/>
                <a:gd name="connsiteY7" fmla="*/ 4300093 h 4676455"/>
                <a:gd name="connsiteX8" fmla="*/ 3522361 w 4452919"/>
                <a:gd name="connsiteY8" fmla="*/ 4104649 h 4676455"/>
                <a:gd name="connsiteX9" fmla="*/ 3152413 w 4452919"/>
                <a:gd name="connsiteY9" fmla="*/ 3867323 h 4676455"/>
                <a:gd name="connsiteX10" fmla="*/ 3710825 w 4452919"/>
                <a:gd name="connsiteY10" fmla="*/ 3818463 h 4676455"/>
                <a:gd name="connsiteX11" fmla="*/ 4052853 w 4452919"/>
                <a:gd name="connsiteY11" fmla="*/ 3427574 h 4676455"/>
                <a:gd name="connsiteX12" fmla="*/ 4234337 w 4452919"/>
                <a:gd name="connsiteY12" fmla="*/ 3029705 h 4676455"/>
                <a:gd name="connsiteX13" fmla="*/ 4339039 w 4452919"/>
                <a:gd name="connsiteY13" fmla="*/ 2708618 h 4676455"/>
                <a:gd name="connsiteX14" fmla="*/ 4366960 w 4452919"/>
                <a:gd name="connsiteY14" fmla="*/ 2415452 h 4676455"/>
                <a:gd name="connsiteX15" fmla="*/ 3969091 w 4452919"/>
                <a:gd name="connsiteY15" fmla="*/ 2736539 h 4676455"/>
                <a:gd name="connsiteX16" fmla="*/ 4366960 w 4452919"/>
                <a:gd name="connsiteY16" fmla="*/ 2073425 h 4676455"/>
                <a:gd name="connsiteX17" fmla="*/ 4450721 w 4452919"/>
                <a:gd name="connsiteY17" fmla="*/ 1605754 h 4676455"/>
                <a:gd name="connsiteX18" fmla="*/ 4318099 w 4452919"/>
                <a:gd name="connsiteY18" fmla="*/ 1389370 h 4676455"/>
                <a:gd name="connsiteX19" fmla="*/ 4080773 w 4452919"/>
                <a:gd name="connsiteY19" fmla="*/ 1619715 h 4676455"/>
                <a:gd name="connsiteX20" fmla="*/ 4325079 w 4452919"/>
                <a:gd name="connsiteY20" fmla="*/ 1186945 h 4676455"/>
                <a:gd name="connsiteX21" fmla="*/ 4234337 w 4452919"/>
                <a:gd name="connsiteY21" fmla="*/ 663434 h 4676455"/>
                <a:gd name="connsiteX22" fmla="*/ 4101714 w 4452919"/>
                <a:gd name="connsiteY22" fmla="*/ 279525 h 4676455"/>
                <a:gd name="connsiteX23" fmla="*/ 4164535 w 4452919"/>
                <a:gd name="connsiteY23" fmla="*/ 49180 h 4676455"/>
                <a:gd name="connsiteX24" fmla="*/ 3934190 w 4452919"/>
                <a:gd name="connsiteY24" fmla="*/ 56160 h 4676455"/>
                <a:gd name="connsiteX25" fmla="*/ 3445579 w 4452919"/>
                <a:gd name="connsiteY25" fmla="*/ 49180 h 4676455"/>
                <a:gd name="connsiteX26" fmla="*/ 3145433 w 4452919"/>
                <a:gd name="connsiteY26" fmla="*/ 105021 h 4676455"/>
                <a:gd name="connsiteX27" fmla="*/ 2956969 w 4452919"/>
                <a:gd name="connsiteY27" fmla="*/ 237644 h 4676455"/>
                <a:gd name="connsiteX28" fmla="*/ 2824346 w 4452919"/>
                <a:gd name="connsiteY28" fmla="*/ 530811 h 4676455"/>
                <a:gd name="connsiteX29" fmla="*/ 2684743 w 4452919"/>
                <a:gd name="connsiteY29" fmla="*/ 467989 h 4676455"/>
                <a:gd name="connsiteX30" fmla="*/ 2908108 w 4452919"/>
                <a:gd name="connsiteY30" fmla="*/ 146902 h 4676455"/>
                <a:gd name="connsiteX31" fmla="*/ 2887167 w 4452919"/>
                <a:gd name="connsiteY31" fmla="*/ 319 h 4676455"/>
                <a:gd name="connsiteX32" fmla="*/ 2224053 w 4452919"/>
                <a:gd name="connsiteY32" fmla="*/ 181803 h 4676455"/>
                <a:gd name="connsiteX33" fmla="*/ 1986728 w 4452919"/>
                <a:gd name="connsiteY33" fmla="*/ 328386 h 4676455"/>
                <a:gd name="connsiteX34" fmla="*/ 1923906 w 4452919"/>
                <a:gd name="connsiteY34" fmla="*/ 614573 h 4676455"/>
                <a:gd name="connsiteX35" fmla="*/ 1909946 w 4452919"/>
                <a:gd name="connsiteY35" fmla="*/ 1005461 h 4676455"/>
                <a:gd name="connsiteX36" fmla="*/ 1798263 w 4452919"/>
                <a:gd name="connsiteY36" fmla="*/ 747196 h 4676455"/>
                <a:gd name="connsiteX37" fmla="*/ 1812224 w 4452919"/>
                <a:gd name="connsiteY37" fmla="*/ 502890 h 4676455"/>
                <a:gd name="connsiteX38" fmla="*/ 1798263 w 4452919"/>
                <a:gd name="connsiteY38" fmla="*/ 377247 h 4676455"/>
                <a:gd name="connsiteX39" fmla="*/ 1365494 w 4452919"/>
                <a:gd name="connsiteY39" fmla="*/ 509870 h 4676455"/>
                <a:gd name="connsiteX40" fmla="*/ 1058367 w 4452919"/>
                <a:gd name="connsiteY40" fmla="*/ 698334 h 4676455"/>
                <a:gd name="connsiteX41" fmla="*/ 821042 w 4452919"/>
                <a:gd name="connsiteY41" fmla="*/ 1040362 h 4676455"/>
                <a:gd name="connsiteX42" fmla="*/ 660499 w 4452919"/>
                <a:gd name="connsiteY42" fmla="*/ 1298628 h 4676455"/>
                <a:gd name="connsiteX43" fmla="*/ 632578 w 4452919"/>
                <a:gd name="connsiteY43" fmla="*/ 1598774 h 4676455"/>
                <a:gd name="connsiteX44" fmla="*/ 800102 w 4452919"/>
                <a:gd name="connsiteY44" fmla="*/ 1954762 h 4676455"/>
                <a:gd name="connsiteX45" fmla="*/ 737280 w 4452919"/>
                <a:gd name="connsiteY45" fmla="*/ 2017583 h 4676455"/>
                <a:gd name="connsiteX46" fmla="*/ 590697 w 4452919"/>
                <a:gd name="connsiteY46" fmla="*/ 1605754 h 4676455"/>
                <a:gd name="connsiteX47" fmla="*/ 513915 w 4452919"/>
                <a:gd name="connsiteY47" fmla="*/ 1445211 h 4676455"/>
                <a:gd name="connsiteX48" fmla="*/ 325451 w 4452919"/>
                <a:gd name="connsiteY48" fmla="*/ 1724417 h 4676455"/>
                <a:gd name="connsiteX49" fmla="*/ 88126 w 4452919"/>
                <a:gd name="connsiteY49" fmla="*/ 2024563 h 4676455"/>
                <a:gd name="connsiteX50" fmla="*/ 95106 w 4452919"/>
                <a:gd name="connsiteY50" fmla="*/ 1954762 h 4676455"/>
                <a:gd name="connsiteX0" fmla="*/ 236078 w 4391466"/>
                <a:gd name="connsiteY0" fmla="*/ 1661596 h 4676455"/>
                <a:gd name="connsiteX1" fmla="*/ 12713 w 4391466"/>
                <a:gd name="connsiteY1" fmla="*/ 3008764 h 4676455"/>
                <a:gd name="connsiteX2" fmla="*/ 578106 w 4391466"/>
                <a:gd name="connsiteY2" fmla="*/ 3629998 h 4676455"/>
                <a:gd name="connsiteX3" fmla="*/ 1115577 w 4391466"/>
                <a:gd name="connsiteY3" fmla="*/ 3797522 h 4676455"/>
                <a:gd name="connsiteX4" fmla="*/ 1276120 w 4391466"/>
                <a:gd name="connsiteY4" fmla="*/ 4188411 h 4676455"/>
                <a:gd name="connsiteX5" fmla="*/ 1646068 w 4391466"/>
                <a:gd name="connsiteY5" fmla="*/ 4509498 h 4676455"/>
                <a:gd name="connsiteX6" fmla="*/ 2351064 w 4391466"/>
                <a:gd name="connsiteY6" fmla="*/ 4670041 h 4676455"/>
                <a:gd name="connsiteX7" fmla="*/ 3125861 w 4391466"/>
                <a:gd name="connsiteY7" fmla="*/ 4300093 h 4676455"/>
                <a:gd name="connsiteX8" fmla="*/ 3460908 w 4391466"/>
                <a:gd name="connsiteY8" fmla="*/ 4104649 h 4676455"/>
                <a:gd name="connsiteX9" fmla="*/ 3090960 w 4391466"/>
                <a:gd name="connsiteY9" fmla="*/ 3867323 h 4676455"/>
                <a:gd name="connsiteX10" fmla="*/ 3649372 w 4391466"/>
                <a:gd name="connsiteY10" fmla="*/ 3818463 h 4676455"/>
                <a:gd name="connsiteX11" fmla="*/ 3991400 w 4391466"/>
                <a:gd name="connsiteY11" fmla="*/ 3427574 h 4676455"/>
                <a:gd name="connsiteX12" fmla="*/ 4172884 w 4391466"/>
                <a:gd name="connsiteY12" fmla="*/ 3029705 h 4676455"/>
                <a:gd name="connsiteX13" fmla="*/ 4277586 w 4391466"/>
                <a:gd name="connsiteY13" fmla="*/ 2708618 h 4676455"/>
                <a:gd name="connsiteX14" fmla="*/ 4305507 w 4391466"/>
                <a:gd name="connsiteY14" fmla="*/ 2415452 h 4676455"/>
                <a:gd name="connsiteX15" fmla="*/ 3907638 w 4391466"/>
                <a:gd name="connsiteY15" fmla="*/ 2736539 h 4676455"/>
                <a:gd name="connsiteX16" fmla="*/ 4305507 w 4391466"/>
                <a:gd name="connsiteY16" fmla="*/ 2073425 h 4676455"/>
                <a:gd name="connsiteX17" fmla="*/ 4389268 w 4391466"/>
                <a:gd name="connsiteY17" fmla="*/ 1605754 h 4676455"/>
                <a:gd name="connsiteX18" fmla="*/ 4256646 w 4391466"/>
                <a:gd name="connsiteY18" fmla="*/ 1389370 h 4676455"/>
                <a:gd name="connsiteX19" fmla="*/ 4019320 w 4391466"/>
                <a:gd name="connsiteY19" fmla="*/ 1619715 h 4676455"/>
                <a:gd name="connsiteX20" fmla="*/ 4263626 w 4391466"/>
                <a:gd name="connsiteY20" fmla="*/ 1186945 h 4676455"/>
                <a:gd name="connsiteX21" fmla="*/ 4172884 w 4391466"/>
                <a:gd name="connsiteY21" fmla="*/ 663434 h 4676455"/>
                <a:gd name="connsiteX22" fmla="*/ 4040261 w 4391466"/>
                <a:gd name="connsiteY22" fmla="*/ 279525 h 4676455"/>
                <a:gd name="connsiteX23" fmla="*/ 4103082 w 4391466"/>
                <a:gd name="connsiteY23" fmla="*/ 49180 h 4676455"/>
                <a:gd name="connsiteX24" fmla="*/ 3872737 w 4391466"/>
                <a:gd name="connsiteY24" fmla="*/ 56160 h 4676455"/>
                <a:gd name="connsiteX25" fmla="*/ 3384126 w 4391466"/>
                <a:gd name="connsiteY25" fmla="*/ 49180 h 4676455"/>
                <a:gd name="connsiteX26" fmla="*/ 3083980 w 4391466"/>
                <a:gd name="connsiteY26" fmla="*/ 105021 h 4676455"/>
                <a:gd name="connsiteX27" fmla="*/ 2895516 w 4391466"/>
                <a:gd name="connsiteY27" fmla="*/ 237644 h 4676455"/>
                <a:gd name="connsiteX28" fmla="*/ 2762893 w 4391466"/>
                <a:gd name="connsiteY28" fmla="*/ 530811 h 4676455"/>
                <a:gd name="connsiteX29" fmla="*/ 2623290 w 4391466"/>
                <a:gd name="connsiteY29" fmla="*/ 467989 h 4676455"/>
                <a:gd name="connsiteX30" fmla="*/ 2846655 w 4391466"/>
                <a:gd name="connsiteY30" fmla="*/ 146902 h 4676455"/>
                <a:gd name="connsiteX31" fmla="*/ 2825714 w 4391466"/>
                <a:gd name="connsiteY31" fmla="*/ 319 h 4676455"/>
                <a:gd name="connsiteX32" fmla="*/ 2162600 w 4391466"/>
                <a:gd name="connsiteY32" fmla="*/ 181803 h 4676455"/>
                <a:gd name="connsiteX33" fmla="*/ 1925275 w 4391466"/>
                <a:gd name="connsiteY33" fmla="*/ 328386 h 4676455"/>
                <a:gd name="connsiteX34" fmla="*/ 1862453 w 4391466"/>
                <a:gd name="connsiteY34" fmla="*/ 614573 h 4676455"/>
                <a:gd name="connsiteX35" fmla="*/ 1848493 w 4391466"/>
                <a:gd name="connsiteY35" fmla="*/ 1005461 h 4676455"/>
                <a:gd name="connsiteX36" fmla="*/ 1736810 w 4391466"/>
                <a:gd name="connsiteY36" fmla="*/ 747196 h 4676455"/>
                <a:gd name="connsiteX37" fmla="*/ 1750771 w 4391466"/>
                <a:gd name="connsiteY37" fmla="*/ 502890 h 4676455"/>
                <a:gd name="connsiteX38" fmla="*/ 1736810 w 4391466"/>
                <a:gd name="connsiteY38" fmla="*/ 377247 h 4676455"/>
                <a:gd name="connsiteX39" fmla="*/ 1304041 w 4391466"/>
                <a:gd name="connsiteY39" fmla="*/ 509870 h 4676455"/>
                <a:gd name="connsiteX40" fmla="*/ 996914 w 4391466"/>
                <a:gd name="connsiteY40" fmla="*/ 698334 h 4676455"/>
                <a:gd name="connsiteX41" fmla="*/ 759589 w 4391466"/>
                <a:gd name="connsiteY41" fmla="*/ 1040362 h 4676455"/>
                <a:gd name="connsiteX42" fmla="*/ 599046 w 4391466"/>
                <a:gd name="connsiteY42" fmla="*/ 1298628 h 4676455"/>
                <a:gd name="connsiteX43" fmla="*/ 571125 w 4391466"/>
                <a:gd name="connsiteY43" fmla="*/ 1598774 h 4676455"/>
                <a:gd name="connsiteX44" fmla="*/ 738649 w 4391466"/>
                <a:gd name="connsiteY44" fmla="*/ 1954762 h 4676455"/>
                <a:gd name="connsiteX45" fmla="*/ 675827 w 4391466"/>
                <a:gd name="connsiteY45" fmla="*/ 2017583 h 4676455"/>
                <a:gd name="connsiteX46" fmla="*/ 529244 w 4391466"/>
                <a:gd name="connsiteY46" fmla="*/ 1605754 h 4676455"/>
                <a:gd name="connsiteX47" fmla="*/ 452462 w 4391466"/>
                <a:gd name="connsiteY47" fmla="*/ 1445211 h 4676455"/>
                <a:gd name="connsiteX48" fmla="*/ 263998 w 4391466"/>
                <a:gd name="connsiteY48" fmla="*/ 1724417 h 4676455"/>
                <a:gd name="connsiteX49" fmla="*/ 26673 w 4391466"/>
                <a:gd name="connsiteY49" fmla="*/ 2024563 h 4676455"/>
                <a:gd name="connsiteX50" fmla="*/ 236078 w 4391466"/>
                <a:gd name="connsiteY50" fmla="*/ 1661596 h 4676455"/>
                <a:gd name="connsiteX0" fmla="*/ 31189 w 4765930"/>
                <a:gd name="connsiteY0" fmla="*/ 1822139 h 4676455"/>
                <a:gd name="connsiteX1" fmla="*/ 387177 w 4765930"/>
                <a:gd name="connsiteY1" fmla="*/ 3008764 h 4676455"/>
                <a:gd name="connsiteX2" fmla="*/ 952570 w 4765930"/>
                <a:gd name="connsiteY2" fmla="*/ 3629998 h 4676455"/>
                <a:gd name="connsiteX3" fmla="*/ 1490041 w 4765930"/>
                <a:gd name="connsiteY3" fmla="*/ 3797522 h 4676455"/>
                <a:gd name="connsiteX4" fmla="*/ 1650584 w 4765930"/>
                <a:gd name="connsiteY4" fmla="*/ 4188411 h 4676455"/>
                <a:gd name="connsiteX5" fmla="*/ 2020532 w 4765930"/>
                <a:gd name="connsiteY5" fmla="*/ 4509498 h 4676455"/>
                <a:gd name="connsiteX6" fmla="*/ 2725528 w 4765930"/>
                <a:gd name="connsiteY6" fmla="*/ 4670041 h 4676455"/>
                <a:gd name="connsiteX7" fmla="*/ 3500325 w 4765930"/>
                <a:gd name="connsiteY7" fmla="*/ 4300093 h 4676455"/>
                <a:gd name="connsiteX8" fmla="*/ 3835372 w 4765930"/>
                <a:gd name="connsiteY8" fmla="*/ 4104649 h 4676455"/>
                <a:gd name="connsiteX9" fmla="*/ 3465424 w 4765930"/>
                <a:gd name="connsiteY9" fmla="*/ 3867323 h 4676455"/>
                <a:gd name="connsiteX10" fmla="*/ 4023836 w 4765930"/>
                <a:gd name="connsiteY10" fmla="*/ 3818463 h 4676455"/>
                <a:gd name="connsiteX11" fmla="*/ 4365864 w 4765930"/>
                <a:gd name="connsiteY11" fmla="*/ 3427574 h 4676455"/>
                <a:gd name="connsiteX12" fmla="*/ 4547348 w 4765930"/>
                <a:gd name="connsiteY12" fmla="*/ 3029705 h 4676455"/>
                <a:gd name="connsiteX13" fmla="*/ 4652050 w 4765930"/>
                <a:gd name="connsiteY13" fmla="*/ 2708618 h 4676455"/>
                <a:gd name="connsiteX14" fmla="*/ 4679971 w 4765930"/>
                <a:gd name="connsiteY14" fmla="*/ 2415452 h 4676455"/>
                <a:gd name="connsiteX15" fmla="*/ 4282102 w 4765930"/>
                <a:gd name="connsiteY15" fmla="*/ 2736539 h 4676455"/>
                <a:gd name="connsiteX16" fmla="*/ 4679971 w 4765930"/>
                <a:gd name="connsiteY16" fmla="*/ 2073425 h 4676455"/>
                <a:gd name="connsiteX17" fmla="*/ 4763732 w 4765930"/>
                <a:gd name="connsiteY17" fmla="*/ 1605754 h 4676455"/>
                <a:gd name="connsiteX18" fmla="*/ 4631110 w 4765930"/>
                <a:gd name="connsiteY18" fmla="*/ 1389370 h 4676455"/>
                <a:gd name="connsiteX19" fmla="*/ 4393784 w 4765930"/>
                <a:gd name="connsiteY19" fmla="*/ 1619715 h 4676455"/>
                <a:gd name="connsiteX20" fmla="*/ 4638090 w 4765930"/>
                <a:gd name="connsiteY20" fmla="*/ 1186945 h 4676455"/>
                <a:gd name="connsiteX21" fmla="*/ 4547348 w 4765930"/>
                <a:gd name="connsiteY21" fmla="*/ 663434 h 4676455"/>
                <a:gd name="connsiteX22" fmla="*/ 4414725 w 4765930"/>
                <a:gd name="connsiteY22" fmla="*/ 279525 h 4676455"/>
                <a:gd name="connsiteX23" fmla="*/ 4477546 w 4765930"/>
                <a:gd name="connsiteY23" fmla="*/ 49180 h 4676455"/>
                <a:gd name="connsiteX24" fmla="*/ 4247201 w 4765930"/>
                <a:gd name="connsiteY24" fmla="*/ 56160 h 4676455"/>
                <a:gd name="connsiteX25" fmla="*/ 3758590 w 4765930"/>
                <a:gd name="connsiteY25" fmla="*/ 49180 h 4676455"/>
                <a:gd name="connsiteX26" fmla="*/ 3458444 w 4765930"/>
                <a:gd name="connsiteY26" fmla="*/ 105021 h 4676455"/>
                <a:gd name="connsiteX27" fmla="*/ 3269980 w 4765930"/>
                <a:gd name="connsiteY27" fmla="*/ 237644 h 4676455"/>
                <a:gd name="connsiteX28" fmla="*/ 3137357 w 4765930"/>
                <a:gd name="connsiteY28" fmla="*/ 530811 h 4676455"/>
                <a:gd name="connsiteX29" fmla="*/ 2997754 w 4765930"/>
                <a:gd name="connsiteY29" fmla="*/ 467989 h 4676455"/>
                <a:gd name="connsiteX30" fmla="*/ 3221119 w 4765930"/>
                <a:gd name="connsiteY30" fmla="*/ 146902 h 4676455"/>
                <a:gd name="connsiteX31" fmla="*/ 3200178 w 4765930"/>
                <a:gd name="connsiteY31" fmla="*/ 319 h 4676455"/>
                <a:gd name="connsiteX32" fmla="*/ 2537064 w 4765930"/>
                <a:gd name="connsiteY32" fmla="*/ 181803 h 4676455"/>
                <a:gd name="connsiteX33" fmla="*/ 2299739 w 4765930"/>
                <a:gd name="connsiteY33" fmla="*/ 328386 h 4676455"/>
                <a:gd name="connsiteX34" fmla="*/ 2236917 w 4765930"/>
                <a:gd name="connsiteY34" fmla="*/ 614573 h 4676455"/>
                <a:gd name="connsiteX35" fmla="*/ 2222957 w 4765930"/>
                <a:gd name="connsiteY35" fmla="*/ 1005461 h 4676455"/>
                <a:gd name="connsiteX36" fmla="*/ 2111274 w 4765930"/>
                <a:gd name="connsiteY36" fmla="*/ 747196 h 4676455"/>
                <a:gd name="connsiteX37" fmla="*/ 2125235 w 4765930"/>
                <a:gd name="connsiteY37" fmla="*/ 502890 h 4676455"/>
                <a:gd name="connsiteX38" fmla="*/ 2111274 w 4765930"/>
                <a:gd name="connsiteY38" fmla="*/ 377247 h 4676455"/>
                <a:gd name="connsiteX39" fmla="*/ 1678505 w 4765930"/>
                <a:gd name="connsiteY39" fmla="*/ 509870 h 4676455"/>
                <a:gd name="connsiteX40" fmla="*/ 1371378 w 4765930"/>
                <a:gd name="connsiteY40" fmla="*/ 698334 h 4676455"/>
                <a:gd name="connsiteX41" fmla="*/ 1134053 w 4765930"/>
                <a:gd name="connsiteY41" fmla="*/ 1040362 h 4676455"/>
                <a:gd name="connsiteX42" fmla="*/ 973510 w 4765930"/>
                <a:gd name="connsiteY42" fmla="*/ 1298628 h 4676455"/>
                <a:gd name="connsiteX43" fmla="*/ 945589 w 4765930"/>
                <a:gd name="connsiteY43" fmla="*/ 1598774 h 4676455"/>
                <a:gd name="connsiteX44" fmla="*/ 1113113 w 4765930"/>
                <a:gd name="connsiteY44" fmla="*/ 1954762 h 4676455"/>
                <a:gd name="connsiteX45" fmla="*/ 1050291 w 4765930"/>
                <a:gd name="connsiteY45" fmla="*/ 2017583 h 4676455"/>
                <a:gd name="connsiteX46" fmla="*/ 903708 w 4765930"/>
                <a:gd name="connsiteY46" fmla="*/ 1605754 h 4676455"/>
                <a:gd name="connsiteX47" fmla="*/ 826926 w 4765930"/>
                <a:gd name="connsiteY47" fmla="*/ 1445211 h 4676455"/>
                <a:gd name="connsiteX48" fmla="*/ 638462 w 4765930"/>
                <a:gd name="connsiteY48" fmla="*/ 1724417 h 4676455"/>
                <a:gd name="connsiteX49" fmla="*/ 401137 w 4765930"/>
                <a:gd name="connsiteY49" fmla="*/ 2024563 h 4676455"/>
                <a:gd name="connsiteX50" fmla="*/ 31189 w 4765930"/>
                <a:gd name="connsiteY50" fmla="*/ 1822139 h 4676455"/>
                <a:gd name="connsiteX0" fmla="*/ 20 w 4734761"/>
                <a:gd name="connsiteY0" fmla="*/ 1822139 h 4676455"/>
                <a:gd name="connsiteX1" fmla="*/ 356008 w 4734761"/>
                <a:gd name="connsiteY1" fmla="*/ 3008764 h 4676455"/>
                <a:gd name="connsiteX2" fmla="*/ 921401 w 4734761"/>
                <a:gd name="connsiteY2" fmla="*/ 3629998 h 4676455"/>
                <a:gd name="connsiteX3" fmla="*/ 1458872 w 4734761"/>
                <a:gd name="connsiteY3" fmla="*/ 3797522 h 4676455"/>
                <a:gd name="connsiteX4" fmla="*/ 1619415 w 4734761"/>
                <a:gd name="connsiteY4" fmla="*/ 4188411 h 4676455"/>
                <a:gd name="connsiteX5" fmla="*/ 1989363 w 4734761"/>
                <a:gd name="connsiteY5" fmla="*/ 4509498 h 4676455"/>
                <a:gd name="connsiteX6" fmla="*/ 2694359 w 4734761"/>
                <a:gd name="connsiteY6" fmla="*/ 4670041 h 4676455"/>
                <a:gd name="connsiteX7" fmla="*/ 3469156 w 4734761"/>
                <a:gd name="connsiteY7" fmla="*/ 4300093 h 4676455"/>
                <a:gd name="connsiteX8" fmla="*/ 3804203 w 4734761"/>
                <a:gd name="connsiteY8" fmla="*/ 4104649 h 4676455"/>
                <a:gd name="connsiteX9" fmla="*/ 3434255 w 4734761"/>
                <a:gd name="connsiteY9" fmla="*/ 3867323 h 4676455"/>
                <a:gd name="connsiteX10" fmla="*/ 3992667 w 4734761"/>
                <a:gd name="connsiteY10" fmla="*/ 3818463 h 4676455"/>
                <a:gd name="connsiteX11" fmla="*/ 4334695 w 4734761"/>
                <a:gd name="connsiteY11" fmla="*/ 3427574 h 4676455"/>
                <a:gd name="connsiteX12" fmla="*/ 4516179 w 4734761"/>
                <a:gd name="connsiteY12" fmla="*/ 3029705 h 4676455"/>
                <a:gd name="connsiteX13" fmla="*/ 4620881 w 4734761"/>
                <a:gd name="connsiteY13" fmla="*/ 2708618 h 4676455"/>
                <a:gd name="connsiteX14" fmla="*/ 4648802 w 4734761"/>
                <a:gd name="connsiteY14" fmla="*/ 2415452 h 4676455"/>
                <a:gd name="connsiteX15" fmla="*/ 4250933 w 4734761"/>
                <a:gd name="connsiteY15" fmla="*/ 2736539 h 4676455"/>
                <a:gd name="connsiteX16" fmla="*/ 4648802 w 4734761"/>
                <a:gd name="connsiteY16" fmla="*/ 2073425 h 4676455"/>
                <a:gd name="connsiteX17" fmla="*/ 4732563 w 4734761"/>
                <a:gd name="connsiteY17" fmla="*/ 1605754 h 4676455"/>
                <a:gd name="connsiteX18" fmla="*/ 4599941 w 4734761"/>
                <a:gd name="connsiteY18" fmla="*/ 1389370 h 4676455"/>
                <a:gd name="connsiteX19" fmla="*/ 4362615 w 4734761"/>
                <a:gd name="connsiteY19" fmla="*/ 1619715 h 4676455"/>
                <a:gd name="connsiteX20" fmla="*/ 4606921 w 4734761"/>
                <a:gd name="connsiteY20" fmla="*/ 1186945 h 4676455"/>
                <a:gd name="connsiteX21" fmla="*/ 4516179 w 4734761"/>
                <a:gd name="connsiteY21" fmla="*/ 663434 h 4676455"/>
                <a:gd name="connsiteX22" fmla="*/ 4383556 w 4734761"/>
                <a:gd name="connsiteY22" fmla="*/ 279525 h 4676455"/>
                <a:gd name="connsiteX23" fmla="*/ 4446377 w 4734761"/>
                <a:gd name="connsiteY23" fmla="*/ 49180 h 4676455"/>
                <a:gd name="connsiteX24" fmla="*/ 4216032 w 4734761"/>
                <a:gd name="connsiteY24" fmla="*/ 56160 h 4676455"/>
                <a:gd name="connsiteX25" fmla="*/ 3727421 w 4734761"/>
                <a:gd name="connsiteY25" fmla="*/ 49180 h 4676455"/>
                <a:gd name="connsiteX26" fmla="*/ 3427275 w 4734761"/>
                <a:gd name="connsiteY26" fmla="*/ 105021 h 4676455"/>
                <a:gd name="connsiteX27" fmla="*/ 3238811 w 4734761"/>
                <a:gd name="connsiteY27" fmla="*/ 237644 h 4676455"/>
                <a:gd name="connsiteX28" fmla="*/ 3106188 w 4734761"/>
                <a:gd name="connsiteY28" fmla="*/ 530811 h 4676455"/>
                <a:gd name="connsiteX29" fmla="*/ 2966585 w 4734761"/>
                <a:gd name="connsiteY29" fmla="*/ 467989 h 4676455"/>
                <a:gd name="connsiteX30" fmla="*/ 3189950 w 4734761"/>
                <a:gd name="connsiteY30" fmla="*/ 146902 h 4676455"/>
                <a:gd name="connsiteX31" fmla="*/ 3169009 w 4734761"/>
                <a:gd name="connsiteY31" fmla="*/ 319 h 4676455"/>
                <a:gd name="connsiteX32" fmla="*/ 2505895 w 4734761"/>
                <a:gd name="connsiteY32" fmla="*/ 181803 h 4676455"/>
                <a:gd name="connsiteX33" fmla="*/ 2268570 w 4734761"/>
                <a:gd name="connsiteY33" fmla="*/ 328386 h 4676455"/>
                <a:gd name="connsiteX34" fmla="*/ 2205748 w 4734761"/>
                <a:gd name="connsiteY34" fmla="*/ 614573 h 4676455"/>
                <a:gd name="connsiteX35" fmla="*/ 2191788 w 4734761"/>
                <a:gd name="connsiteY35" fmla="*/ 1005461 h 4676455"/>
                <a:gd name="connsiteX36" fmla="*/ 2080105 w 4734761"/>
                <a:gd name="connsiteY36" fmla="*/ 747196 h 4676455"/>
                <a:gd name="connsiteX37" fmla="*/ 2094066 w 4734761"/>
                <a:gd name="connsiteY37" fmla="*/ 502890 h 4676455"/>
                <a:gd name="connsiteX38" fmla="*/ 2080105 w 4734761"/>
                <a:gd name="connsiteY38" fmla="*/ 377247 h 4676455"/>
                <a:gd name="connsiteX39" fmla="*/ 1647336 w 4734761"/>
                <a:gd name="connsiteY39" fmla="*/ 509870 h 4676455"/>
                <a:gd name="connsiteX40" fmla="*/ 1340209 w 4734761"/>
                <a:gd name="connsiteY40" fmla="*/ 698334 h 4676455"/>
                <a:gd name="connsiteX41" fmla="*/ 1102884 w 4734761"/>
                <a:gd name="connsiteY41" fmla="*/ 1040362 h 4676455"/>
                <a:gd name="connsiteX42" fmla="*/ 942341 w 4734761"/>
                <a:gd name="connsiteY42" fmla="*/ 1298628 h 4676455"/>
                <a:gd name="connsiteX43" fmla="*/ 914420 w 4734761"/>
                <a:gd name="connsiteY43" fmla="*/ 1598774 h 4676455"/>
                <a:gd name="connsiteX44" fmla="*/ 1081944 w 4734761"/>
                <a:gd name="connsiteY44" fmla="*/ 1954762 h 4676455"/>
                <a:gd name="connsiteX45" fmla="*/ 1019122 w 4734761"/>
                <a:gd name="connsiteY45" fmla="*/ 2017583 h 4676455"/>
                <a:gd name="connsiteX46" fmla="*/ 872539 w 4734761"/>
                <a:gd name="connsiteY46" fmla="*/ 1605754 h 4676455"/>
                <a:gd name="connsiteX47" fmla="*/ 795757 w 4734761"/>
                <a:gd name="connsiteY47" fmla="*/ 1445211 h 4676455"/>
                <a:gd name="connsiteX48" fmla="*/ 607293 w 4734761"/>
                <a:gd name="connsiteY48" fmla="*/ 1724417 h 4676455"/>
                <a:gd name="connsiteX49" fmla="*/ 369968 w 4734761"/>
                <a:gd name="connsiteY49" fmla="*/ 2031543 h 4676455"/>
                <a:gd name="connsiteX50" fmla="*/ 20 w 4734761"/>
                <a:gd name="connsiteY50" fmla="*/ 1822139 h 4676455"/>
                <a:gd name="connsiteX0" fmla="*/ 11880 w 4446474"/>
                <a:gd name="connsiteY0" fmla="*/ 2527134 h 4676455"/>
                <a:gd name="connsiteX1" fmla="*/ 67721 w 4446474"/>
                <a:gd name="connsiteY1" fmla="*/ 3008764 h 4676455"/>
                <a:gd name="connsiteX2" fmla="*/ 633114 w 4446474"/>
                <a:gd name="connsiteY2" fmla="*/ 3629998 h 4676455"/>
                <a:gd name="connsiteX3" fmla="*/ 1170585 w 4446474"/>
                <a:gd name="connsiteY3" fmla="*/ 3797522 h 4676455"/>
                <a:gd name="connsiteX4" fmla="*/ 1331128 w 4446474"/>
                <a:gd name="connsiteY4" fmla="*/ 4188411 h 4676455"/>
                <a:gd name="connsiteX5" fmla="*/ 1701076 w 4446474"/>
                <a:gd name="connsiteY5" fmla="*/ 4509498 h 4676455"/>
                <a:gd name="connsiteX6" fmla="*/ 2406072 w 4446474"/>
                <a:gd name="connsiteY6" fmla="*/ 4670041 h 4676455"/>
                <a:gd name="connsiteX7" fmla="*/ 3180869 w 4446474"/>
                <a:gd name="connsiteY7" fmla="*/ 4300093 h 4676455"/>
                <a:gd name="connsiteX8" fmla="*/ 3515916 w 4446474"/>
                <a:gd name="connsiteY8" fmla="*/ 4104649 h 4676455"/>
                <a:gd name="connsiteX9" fmla="*/ 3145968 w 4446474"/>
                <a:gd name="connsiteY9" fmla="*/ 3867323 h 4676455"/>
                <a:gd name="connsiteX10" fmla="*/ 3704380 w 4446474"/>
                <a:gd name="connsiteY10" fmla="*/ 3818463 h 4676455"/>
                <a:gd name="connsiteX11" fmla="*/ 4046408 w 4446474"/>
                <a:gd name="connsiteY11" fmla="*/ 3427574 h 4676455"/>
                <a:gd name="connsiteX12" fmla="*/ 4227892 w 4446474"/>
                <a:gd name="connsiteY12" fmla="*/ 3029705 h 4676455"/>
                <a:gd name="connsiteX13" fmla="*/ 4332594 w 4446474"/>
                <a:gd name="connsiteY13" fmla="*/ 2708618 h 4676455"/>
                <a:gd name="connsiteX14" fmla="*/ 4360515 w 4446474"/>
                <a:gd name="connsiteY14" fmla="*/ 2415452 h 4676455"/>
                <a:gd name="connsiteX15" fmla="*/ 3962646 w 4446474"/>
                <a:gd name="connsiteY15" fmla="*/ 2736539 h 4676455"/>
                <a:gd name="connsiteX16" fmla="*/ 4360515 w 4446474"/>
                <a:gd name="connsiteY16" fmla="*/ 2073425 h 4676455"/>
                <a:gd name="connsiteX17" fmla="*/ 4444276 w 4446474"/>
                <a:gd name="connsiteY17" fmla="*/ 1605754 h 4676455"/>
                <a:gd name="connsiteX18" fmla="*/ 4311654 w 4446474"/>
                <a:gd name="connsiteY18" fmla="*/ 1389370 h 4676455"/>
                <a:gd name="connsiteX19" fmla="*/ 4074328 w 4446474"/>
                <a:gd name="connsiteY19" fmla="*/ 1619715 h 4676455"/>
                <a:gd name="connsiteX20" fmla="*/ 4318634 w 4446474"/>
                <a:gd name="connsiteY20" fmla="*/ 1186945 h 4676455"/>
                <a:gd name="connsiteX21" fmla="*/ 4227892 w 4446474"/>
                <a:gd name="connsiteY21" fmla="*/ 663434 h 4676455"/>
                <a:gd name="connsiteX22" fmla="*/ 4095269 w 4446474"/>
                <a:gd name="connsiteY22" fmla="*/ 279525 h 4676455"/>
                <a:gd name="connsiteX23" fmla="*/ 4158090 w 4446474"/>
                <a:gd name="connsiteY23" fmla="*/ 49180 h 4676455"/>
                <a:gd name="connsiteX24" fmla="*/ 3927745 w 4446474"/>
                <a:gd name="connsiteY24" fmla="*/ 56160 h 4676455"/>
                <a:gd name="connsiteX25" fmla="*/ 3439134 w 4446474"/>
                <a:gd name="connsiteY25" fmla="*/ 49180 h 4676455"/>
                <a:gd name="connsiteX26" fmla="*/ 3138988 w 4446474"/>
                <a:gd name="connsiteY26" fmla="*/ 105021 h 4676455"/>
                <a:gd name="connsiteX27" fmla="*/ 2950524 w 4446474"/>
                <a:gd name="connsiteY27" fmla="*/ 237644 h 4676455"/>
                <a:gd name="connsiteX28" fmla="*/ 2817901 w 4446474"/>
                <a:gd name="connsiteY28" fmla="*/ 530811 h 4676455"/>
                <a:gd name="connsiteX29" fmla="*/ 2678298 w 4446474"/>
                <a:gd name="connsiteY29" fmla="*/ 467989 h 4676455"/>
                <a:gd name="connsiteX30" fmla="*/ 2901663 w 4446474"/>
                <a:gd name="connsiteY30" fmla="*/ 146902 h 4676455"/>
                <a:gd name="connsiteX31" fmla="*/ 2880722 w 4446474"/>
                <a:gd name="connsiteY31" fmla="*/ 319 h 4676455"/>
                <a:gd name="connsiteX32" fmla="*/ 2217608 w 4446474"/>
                <a:gd name="connsiteY32" fmla="*/ 181803 h 4676455"/>
                <a:gd name="connsiteX33" fmla="*/ 1980283 w 4446474"/>
                <a:gd name="connsiteY33" fmla="*/ 328386 h 4676455"/>
                <a:gd name="connsiteX34" fmla="*/ 1917461 w 4446474"/>
                <a:gd name="connsiteY34" fmla="*/ 614573 h 4676455"/>
                <a:gd name="connsiteX35" fmla="*/ 1903501 w 4446474"/>
                <a:gd name="connsiteY35" fmla="*/ 1005461 h 4676455"/>
                <a:gd name="connsiteX36" fmla="*/ 1791818 w 4446474"/>
                <a:gd name="connsiteY36" fmla="*/ 747196 h 4676455"/>
                <a:gd name="connsiteX37" fmla="*/ 1805779 w 4446474"/>
                <a:gd name="connsiteY37" fmla="*/ 502890 h 4676455"/>
                <a:gd name="connsiteX38" fmla="*/ 1791818 w 4446474"/>
                <a:gd name="connsiteY38" fmla="*/ 377247 h 4676455"/>
                <a:gd name="connsiteX39" fmla="*/ 1359049 w 4446474"/>
                <a:gd name="connsiteY39" fmla="*/ 509870 h 4676455"/>
                <a:gd name="connsiteX40" fmla="*/ 1051922 w 4446474"/>
                <a:gd name="connsiteY40" fmla="*/ 698334 h 4676455"/>
                <a:gd name="connsiteX41" fmla="*/ 814597 w 4446474"/>
                <a:gd name="connsiteY41" fmla="*/ 1040362 h 4676455"/>
                <a:gd name="connsiteX42" fmla="*/ 654054 w 4446474"/>
                <a:gd name="connsiteY42" fmla="*/ 1298628 h 4676455"/>
                <a:gd name="connsiteX43" fmla="*/ 626133 w 4446474"/>
                <a:gd name="connsiteY43" fmla="*/ 1598774 h 4676455"/>
                <a:gd name="connsiteX44" fmla="*/ 793657 w 4446474"/>
                <a:gd name="connsiteY44" fmla="*/ 1954762 h 4676455"/>
                <a:gd name="connsiteX45" fmla="*/ 730835 w 4446474"/>
                <a:gd name="connsiteY45" fmla="*/ 2017583 h 4676455"/>
                <a:gd name="connsiteX46" fmla="*/ 584252 w 4446474"/>
                <a:gd name="connsiteY46" fmla="*/ 1605754 h 4676455"/>
                <a:gd name="connsiteX47" fmla="*/ 507470 w 4446474"/>
                <a:gd name="connsiteY47" fmla="*/ 1445211 h 4676455"/>
                <a:gd name="connsiteX48" fmla="*/ 319006 w 4446474"/>
                <a:gd name="connsiteY48" fmla="*/ 1724417 h 4676455"/>
                <a:gd name="connsiteX49" fmla="*/ 81681 w 4446474"/>
                <a:gd name="connsiteY49" fmla="*/ 2031543 h 4676455"/>
                <a:gd name="connsiteX50" fmla="*/ 11880 w 4446474"/>
                <a:gd name="connsiteY50" fmla="*/ 2527134 h 4676455"/>
                <a:gd name="connsiteX0" fmla="*/ 29326 w 4429019"/>
                <a:gd name="connsiteY0" fmla="*/ 2520154 h 4676455"/>
                <a:gd name="connsiteX1" fmla="*/ 50266 w 4429019"/>
                <a:gd name="connsiteY1" fmla="*/ 3008764 h 4676455"/>
                <a:gd name="connsiteX2" fmla="*/ 615659 w 4429019"/>
                <a:gd name="connsiteY2" fmla="*/ 3629998 h 4676455"/>
                <a:gd name="connsiteX3" fmla="*/ 1153130 w 4429019"/>
                <a:gd name="connsiteY3" fmla="*/ 3797522 h 4676455"/>
                <a:gd name="connsiteX4" fmla="*/ 1313673 w 4429019"/>
                <a:gd name="connsiteY4" fmla="*/ 4188411 h 4676455"/>
                <a:gd name="connsiteX5" fmla="*/ 1683621 w 4429019"/>
                <a:gd name="connsiteY5" fmla="*/ 4509498 h 4676455"/>
                <a:gd name="connsiteX6" fmla="*/ 2388617 w 4429019"/>
                <a:gd name="connsiteY6" fmla="*/ 4670041 h 4676455"/>
                <a:gd name="connsiteX7" fmla="*/ 3163414 w 4429019"/>
                <a:gd name="connsiteY7" fmla="*/ 4300093 h 4676455"/>
                <a:gd name="connsiteX8" fmla="*/ 3498461 w 4429019"/>
                <a:gd name="connsiteY8" fmla="*/ 4104649 h 4676455"/>
                <a:gd name="connsiteX9" fmla="*/ 3128513 w 4429019"/>
                <a:gd name="connsiteY9" fmla="*/ 3867323 h 4676455"/>
                <a:gd name="connsiteX10" fmla="*/ 3686925 w 4429019"/>
                <a:gd name="connsiteY10" fmla="*/ 3818463 h 4676455"/>
                <a:gd name="connsiteX11" fmla="*/ 4028953 w 4429019"/>
                <a:gd name="connsiteY11" fmla="*/ 3427574 h 4676455"/>
                <a:gd name="connsiteX12" fmla="*/ 4210437 w 4429019"/>
                <a:gd name="connsiteY12" fmla="*/ 3029705 h 4676455"/>
                <a:gd name="connsiteX13" fmla="*/ 4315139 w 4429019"/>
                <a:gd name="connsiteY13" fmla="*/ 2708618 h 4676455"/>
                <a:gd name="connsiteX14" fmla="*/ 4343060 w 4429019"/>
                <a:gd name="connsiteY14" fmla="*/ 2415452 h 4676455"/>
                <a:gd name="connsiteX15" fmla="*/ 3945191 w 4429019"/>
                <a:gd name="connsiteY15" fmla="*/ 2736539 h 4676455"/>
                <a:gd name="connsiteX16" fmla="*/ 4343060 w 4429019"/>
                <a:gd name="connsiteY16" fmla="*/ 2073425 h 4676455"/>
                <a:gd name="connsiteX17" fmla="*/ 4426821 w 4429019"/>
                <a:gd name="connsiteY17" fmla="*/ 1605754 h 4676455"/>
                <a:gd name="connsiteX18" fmla="*/ 4294199 w 4429019"/>
                <a:gd name="connsiteY18" fmla="*/ 1389370 h 4676455"/>
                <a:gd name="connsiteX19" fmla="*/ 4056873 w 4429019"/>
                <a:gd name="connsiteY19" fmla="*/ 1619715 h 4676455"/>
                <a:gd name="connsiteX20" fmla="*/ 4301179 w 4429019"/>
                <a:gd name="connsiteY20" fmla="*/ 1186945 h 4676455"/>
                <a:gd name="connsiteX21" fmla="*/ 4210437 w 4429019"/>
                <a:gd name="connsiteY21" fmla="*/ 663434 h 4676455"/>
                <a:gd name="connsiteX22" fmla="*/ 4077814 w 4429019"/>
                <a:gd name="connsiteY22" fmla="*/ 279525 h 4676455"/>
                <a:gd name="connsiteX23" fmla="*/ 4140635 w 4429019"/>
                <a:gd name="connsiteY23" fmla="*/ 49180 h 4676455"/>
                <a:gd name="connsiteX24" fmla="*/ 3910290 w 4429019"/>
                <a:gd name="connsiteY24" fmla="*/ 56160 h 4676455"/>
                <a:gd name="connsiteX25" fmla="*/ 3421679 w 4429019"/>
                <a:gd name="connsiteY25" fmla="*/ 49180 h 4676455"/>
                <a:gd name="connsiteX26" fmla="*/ 3121533 w 4429019"/>
                <a:gd name="connsiteY26" fmla="*/ 105021 h 4676455"/>
                <a:gd name="connsiteX27" fmla="*/ 2933069 w 4429019"/>
                <a:gd name="connsiteY27" fmla="*/ 237644 h 4676455"/>
                <a:gd name="connsiteX28" fmla="*/ 2800446 w 4429019"/>
                <a:gd name="connsiteY28" fmla="*/ 530811 h 4676455"/>
                <a:gd name="connsiteX29" fmla="*/ 2660843 w 4429019"/>
                <a:gd name="connsiteY29" fmla="*/ 467989 h 4676455"/>
                <a:gd name="connsiteX30" fmla="*/ 2884208 w 4429019"/>
                <a:gd name="connsiteY30" fmla="*/ 146902 h 4676455"/>
                <a:gd name="connsiteX31" fmla="*/ 2863267 w 4429019"/>
                <a:gd name="connsiteY31" fmla="*/ 319 h 4676455"/>
                <a:gd name="connsiteX32" fmla="*/ 2200153 w 4429019"/>
                <a:gd name="connsiteY32" fmla="*/ 181803 h 4676455"/>
                <a:gd name="connsiteX33" fmla="*/ 1962828 w 4429019"/>
                <a:gd name="connsiteY33" fmla="*/ 328386 h 4676455"/>
                <a:gd name="connsiteX34" fmla="*/ 1900006 w 4429019"/>
                <a:gd name="connsiteY34" fmla="*/ 614573 h 4676455"/>
                <a:gd name="connsiteX35" fmla="*/ 1886046 w 4429019"/>
                <a:gd name="connsiteY35" fmla="*/ 1005461 h 4676455"/>
                <a:gd name="connsiteX36" fmla="*/ 1774363 w 4429019"/>
                <a:gd name="connsiteY36" fmla="*/ 747196 h 4676455"/>
                <a:gd name="connsiteX37" fmla="*/ 1788324 w 4429019"/>
                <a:gd name="connsiteY37" fmla="*/ 502890 h 4676455"/>
                <a:gd name="connsiteX38" fmla="*/ 1774363 w 4429019"/>
                <a:gd name="connsiteY38" fmla="*/ 377247 h 4676455"/>
                <a:gd name="connsiteX39" fmla="*/ 1341594 w 4429019"/>
                <a:gd name="connsiteY39" fmla="*/ 509870 h 4676455"/>
                <a:gd name="connsiteX40" fmla="*/ 1034467 w 4429019"/>
                <a:gd name="connsiteY40" fmla="*/ 698334 h 4676455"/>
                <a:gd name="connsiteX41" fmla="*/ 797142 w 4429019"/>
                <a:gd name="connsiteY41" fmla="*/ 1040362 h 4676455"/>
                <a:gd name="connsiteX42" fmla="*/ 636599 w 4429019"/>
                <a:gd name="connsiteY42" fmla="*/ 1298628 h 4676455"/>
                <a:gd name="connsiteX43" fmla="*/ 608678 w 4429019"/>
                <a:gd name="connsiteY43" fmla="*/ 1598774 h 4676455"/>
                <a:gd name="connsiteX44" fmla="*/ 776202 w 4429019"/>
                <a:gd name="connsiteY44" fmla="*/ 1954762 h 4676455"/>
                <a:gd name="connsiteX45" fmla="*/ 713380 w 4429019"/>
                <a:gd name="connsiteY45" fmla="*/ 2017583 h 4676455"/>
                <a:gd name="connsiteX46" fmla="*/ 566797 w 4429019"/>
                <a:gd name="connsiteY46" fmla="*/ 1605754 h 4676455"/>
                <a:gd name="connsiteX47" fmla="*/ 490015 w 4429019"/>
                <a:gd name="connsiteY47" fmla="*/ 1445211 h 4676455"/>
                <a:gd name="connsiteX48" fmla="*/ 301551 w 4429019"/>
                <a:gd name="connsiteY48" fmla="*/ 1724417 h 4676455"/>
                <a:gd name="connsiteX49" fmla="*/ 64226 w 4429019"/>
                <a:gd name="connsiteY49" fmla="*/ 2031543 h 4676455"/>
                <a:gd name="connsiteX50" fmla="*/ 29326 w 4429019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4060291 w 4432437"/>
                <a:gd name="connsiteY19" fmla="*/ 1619715 h 4676455"/>
                <a:gd name="connsiteX20" fmla="*/ 4304597 w 4432437"/>
                <a:gd name="connsiteY20" fmla="*/ 1186945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3976529 w 4432437"/>
                <a:gd name="connsiteY19" fmla="*/ 1563874 h 4676455"/>
                <a:gd name="connsiteX20" fmla="*/ 4304597 w 4432437"/>
                <a:gd name="connsiteY20" fmla="*/ 1186945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2437"/>
                <a:gd name="connsiteY0" fmla="*/ 2520154 h 4676455"/>
                <a:gd name="connsiteX1" fmla="*/ 53684 w 4432437"/>
                <a:gd name="connsiteY1" fmla="*/ 3008764 h 4676455"/>
                <a:gd name="connsiteX2" fmla="*/ 619077 w 4432437"/>
                <a:gd name="connsiteY2" fmla="*/ 3629998 h 4676455"/>
                <a:gd name="connsiteX3" fmla="*/ 1156548 w 4432437"/>
                <a:gd name="connsiteY3" fmla="*/ 3797522 h 4676455"/>
                <a:gd name="connsiteX4" fmla="*/ 1317091 w 4432437"/>
                <a:gd name="connsiteY4" fmla="*/ 4188411 h 4676455"/>
                <a:gd name="connsiteX5" fmla="*/ 1687039 w 4432437"/>
                <a:gd name="connsiteY5" fmla="*/ 4509498 h 4676455"/>
                <a:gd name="connsiteX6" fmla="*/ 2392035 w 4432437"/>
                <a:gd name="connsiteY6" fmla="*/ 4670041 h 4676455"/>
                <a:gd name="connsiteX7" fmla="*/ 3166832 w 4432437"/>
                <a:gd name="connsiteY7" fmla="*/ 4300093 h 4676455"/>
                <a:gd name="connsiteX8" fmla="*/ 3501879 w 4432437"/>
                <a:gd name="connsiteY8" fmla="*/ 4104649 h 4676455"/>
                <a:gd name="connsiteX9" fmla="*/ 3131931 w 4432437"/>
                <a:gd name="connsiteY9" fmla="*/ 3867323 h 4676455"/>
                <a:gd name="connsiteX10" fmla="*/ 3690343 w 4432437"/>
                <a:gd name="connsiteY10" fmla="*/ 3818463 h 4676455"/>
                <a:gd name="connsiteX11" fmla="*/ 4032371 w 4432437"/>
                <a:gd name="connsiteY11" fmla="*/ 3427574 h 4676455"/>
                <a:gd name="connsiteX12" fmla="*/ 4213855 w 4432437"/>
                <a:gd name="connsiteY12" fmla="*/ 3029705 h 4676455"/>
                <a:gd name="connsiteX13" fmla="*/ 4318557 w 4432437"/>
                <a:gd name="connsiteY13" fmla="*/ 2708618 h 4676455"/>
                <a:gd name="connsiteX14" fmla="*/ 4346478 w 4432437"/>
                <a:gd name="connsiteY14" fmla="*/ 2415452 h 4676455"/>
                <a:gd name="connsiteX15" fmla="*/ 3948609 w 4432437"/>
                <a:gd name="connsiteY15" fmla="*/ 2736539 h 4676455"/>
                <a:gd name="connsiteX16" fmla="*/ 4346478 w 4432437"/>
                <a:gd name="connsiteY16" fmla="*/ 2073425 h 4676455"/>
                <a:gd name="connsiteX17" fmla="*/ 4430239 w 4432437"/>
                <a:gd name="connsiteY17" fmla="*/ 1605754 h 4676455"/>
                <a:gd name="connsiteX18" fmla="*/ 4297617 w 4432437"/>
                <a:gd name="connsiteY18" fmla="*/ 1389370 h 4676455"/>
                <a:gd name="connsiteX19" fmla="*/ 3976529 w 4432437"/>
                <a:gd name="connsiteY19" fmla="*/ 1563874 h 4676455"/>
                <a:gd name="connsiteX20" fmla="*/ 4227815 w 4432437"/>
                <a:gd name="connsiteY20" fmla="*/ 1082243 h 4676455"/>
                <a:gd name="connsiteX21" fmla="*/ 4213855 w 4432437"/>
                <a:gd name="connsiteY21" fmla="*/ 663434 h 4676455"/>
                <a:gd name="connsiteX22" fmla="*/ 4081232 w 4432437"/>
                <a:gd name="connsiteY22" fmla="*/ 279525 h 4676455"/>
                <a:gd name="connsiteX23" fmla="*/ 4144053 w 4432437"/>
                <a:gd name="connsiteY23" fmla="*/ 49180 h 4676455"/>
                <a:gd name="connsiteX24" fmla="*/ 3913708 w 4432437"/>
                <a:gd name="connsiteY24" fmla="*/ 56160 h 4676455"/>
                <a:gd name="connsiteX25" fmla="*/ 3425097 w 4432437"/>
                <a:gd name="connsiteY25" fmla="*/ 49180 h 4676455"/>
                <a:gd name="connsiteX26" fmla="*/ 3124951 w 4432437"/>
                <a:gd name="connsiteY26" fmla="*/ 105021 h 4676455"/>
                <a:gd name="connsiteX27" fmla="*/ 2936487 w 4432437"/>
                <a:gd name="connsiteY27" fmla="*/ 237644 h 4676455"/>
                <a:gd name="connsiteX28" fmla="*/ 2803864 w 4432437"/>
                <a:gd name="connsiteY28" fmla="*/ 530811 h 4676455"/>
                <a:gd name="connsiteX29" fmla="*/ 2664261 w 4432437"/>
                <a:gd name="connsiteY29" fmla="*/ 467989 h 4676455"/>
                <a:gd name="connsiteX30" fmla="*/ 2887626 w 4432437"/>
                <a:gd name="connsiteY30" fmla="*/ 146902 h 4676455"/>
                <a:gd name="connsiteX31" fmla="*/ 2866685 w 4432437"/>
                <a:gd name="connsiteY31" fmla="*/ 319 h 4676455"/>
                <a:gd name="connsiteX32" fmla="*/ 2203571 w 4432437"/>
                <a:gd name="connsiteY32" fmla="*/ 181803 h 4676455"/>
                <a:gd name="connsiteX33" fmla="*/ 1966246 w 4432437"/>
                <a:gd name="connsiteY33" fmla="*/ 328386 h 4676455"/>
                <a:gd name="connsiteX34" fmla="*/ 1903424 w 4432437"/>
                <a:gd name="connsiteY34" fmla="*/ 614573 h 4676455"/>
                <a:gd name="connsiteX35" fmla="*/ 1889464 w 4432437"/>
                <a:gd name="connsiteY35" fmla="*/ 1005461 h 4676455"/>
                <a:gd name="connsiteX36" fmla="*/ 1777781 w 4432437"/>
                <a:gd name="connsiteY36" fmla="*/ 747196 h 4676455"/>
                <a:gd name="connsiteX37" fmla="*/ 1791742 w 4432437"/>
                <a:gd name="connsiteY37" fmla="*/ 502890 h 4676455"/>
                <a:gd name="connsiteX38" fmla="*/ 1777781 w 4432437"/>
                <a:gd name="connsiteY38" fmla="*/ 377247 h 4676455"/>
                <a:gd name="connsiteX39" fmla="*/ 1345012 w 4432437"/>
                <a:gd name="connsiteY39" fmla="*/ 509870 h 4676455"/>
                <a:gd name="connsiteX40" fmla="*/ 1037885 w 4432437"/>
                <a:gd name="connsiteY40" fmla="*/ 698334 h 4676455"/>
                <a:gd name="connsiteX41" fmla="*/ 800560 w 4432437"/>
                <a:gd name="connsiteY41" fmla="*/ 1040362 h 4676455"/>
                <a:gd name="connsiteX42" fmla="*/ 640017 w 4432437"/>
                <a:gd name="connsiteY42" fmla="*/ 1298628 h 4676455"/>
                <a:gd name="connsiteX43" fmla="*/ 612096 w 4432437"/>
                <a:gd name="connsiteY43" fmla="*/ 1598774 h 4676455"/>
                <a:gd name="connsiteX44" fmla="*/ 779620 w 4432437"/>
                <a:gd name="connsiteY44" fmla="*/ 1954762 h 4676455"/>
                <a:gd name="connsiteX45" fmla="*/ 716798 w 4432437"/>
                <a:gd name="connsiteY45" fmla="*/ 2017583 h 4676455"/>
                <a:gd name="connsiteX46" fmla="*/ 570215 w 4432437"/>
                <a:gd name="connsiteY46" fmla="*/ 1605754 h 4676455"/>
                <a:gd name="connsiteX47" fmla="*/ 493433 w 4432437"/>
                <a:gd name="connsiteY47" fmla="*/ 1445211 h 4676455"/>
                <a:gd name="connsiteX48" fmla="*/ 304969 w 4432437"/>
                <a:gd name="connsiteY48" fmla="*/ 1724417 h 4676455"/>
                <a:gd name="connsiteX49" fmla="*/ 137445 w 4432437"/>
                <a:gd name="connsiteY49" fmla="*/ 2024563 h 4676455"/>
                <a:gd name="connsiteX50" fmla="*/ 32744 w 4432437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3976529 w 4430239"/>
                <a:gd name="connsiteY19" fmla="*/ 1563874 h 4676455"/>
                <a:gd name="connsiteX20" fmla="*/ 4227815 w 4430239"/>
                <a:gd name="connsiteY20" fmla="*/ 1082243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4081231 w 4430239"/>
                <a:gd name="connsiteY19" fmla="*/ 1466152 h 4676455"/>
                <a:gd name="connsiteX20" fmla="*/ 4227815 w 4430239"/>
                <a:gd name="connsiteY20" fmla="*/ 1082243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  <a:gd name="connsiteX0" fmla="*/ 32744 w 4430239"/>
                <a:gd name="connsiteY0" fmla="*/ 2520154 h 4676455"/>
                <a:gd name="connsiteX1" fmla="*/ 53684 w 4430239"/>
                <a:gd name="connsiteY1" fmla="*/ 3008764 h 4676455"/>
                <a:gd name="connsiteX2" fmla="*/ 619077 w 4430239"/>
                <a:gd name="connsiteY2" fmla="*/ 3629998 h 4676455"/>
                <a:gd name="connsiteX3" fmla="*/ 1156548 w 4430239"/>
                <a:gd name="connsiteY3" fmla="*/ 3797522 h 4676455"/>
                <a:gd name="connsiteX4" fmla="*/ 1317091 w 4430239"/>
                <a:gd name="connsiteY4" fmla="*/ 4188411 h 4676455"/>
                <a:gd name="connsiteX5" fmla="*/ 1687039 w 4430239"/>
                <a:gd name="connsiteY5" fmla="*/ 4509498 h 4676455"/>
                <a:gd name="connsiteX6" fmla="*/ 2392035 w 4430239"/>
                <a:gd name="connsiteY6" fmla="*/ 4670041 h 4676455"/>
                <a:gd name="connsiteX7" fmla="*/ 3166832 w 4430239"/>
                <a:gd name="connsiteY7" fmla="*/ 4300093 h 4676455"/>
                <a:gd name="connsiteX8" fmla="*/ 3501879 w 4430239"/>
                <a:gd name="connsiteY8" fmla="*/ 4104649 h 4676455"/>
                <a:gd name="connsiteX9" fmla="*/ 3131931 w 4430239"/>
                <a:gd name="connsiteY9" fmla="*/ 3867323 h 4676455"/>
                <a:gd name="connsiteX10" fmla="*/ 3690343 w 4430239"/>
                <a:gd name="connsiteY10" fmla="*/ 3818463 h 4676455"/>
                <a:gd name="connsiteX11" fmla="*/ 4032371 w 4430239"/>
                <a:gd name="connsiteY11" fmla="*/ 3427574 h 4676455"/>
                <a:gd name="connsiteX12" fmla="*/ 4213855 w 4430239"/>
                <a:gd name="connsiteY12" fmla="*/ 3029705 h 4676455"/>
                <a:gd name="connsiteX13" fmla="*/ 4318557 w 4430239"/>
                <a:gd name="connsiteY13" fmla="*/ 2708618 h 4676455"/>
                <a:gd name="connsiteX14" fmla="*/ 4346478 w 4430239"/>
                <a:gd name="connsiteY14" fmla="*/ 2415452 h 4676455"/>
                <a:gd name="connsiteX15" fmla="*/ 3948609 w 4430239"/>
                <a:gd name="connsiteY15" fmla="*/ 2736539 h 4676455"/>
                <a:gd name="connsiteX16" fmla="*/ 4346478 w 4430239"/>
                <a:gd name="connsiteY16" fmla="*/ 2073425 h 4676455"/>
                <a:gd name="connsiteX17" fmla="*/ 4430239 w 4430239"/>
                <a:gd name="connsiteY17" fmla="*/ 1605754 h 4676455"/>
                <a:gd name="connsiteX18" fmla="*/ 4346478 w 4430239"/>
                <a:gd name="connsiteY18" fmla="*/ 1459172 h 4676455"/>
                <a:gd name="connsiteX19" fmla="*/ 4081231 w 4430239"/>
                <a:gd name="connsiteY19" fmla="*/ 1466152 h 4676455"/>
                <a:gd name="connsiteX20" fmla="*/ 4325537 w 4430239"/>
                <a:gd name="connsiteY20" fmla="*/ 1152045 h 4676455"/>
                <a:gd name="connsiteX21" fmla="*/ 4213855 w 4430239"/>
                <a:gd name="connsiteY21" fmla="*/ 663434 h 4676455"/>
                <a:gd name="connsiteX22" fmla="*/ 4081232 w 4430239"/>
                <a:gd name="connsiteY22" fmla="*/ 279525 h 4676455"/>
                <a:gd name="connsiteX23" fmla="*/ 4144053 w 4430239"/>
                <a:gd name="connsiteY23" fmla="*/ 49180 h 4676455"/>
                <a:gd name="connsiteX24" fmla="*/ 3913708 w 4430239"/>
                <a:gd name="connsiteY24" fmla="*/ 56160 h 4676455"/>
                <a:gd name="connsiteX25" fmla="*/ 3425097 w 4430239"/>
                <a:gd name="connsiteY25" fmla="*/ 49180 h 4676455"/>
                <a:gd name="connsiteX26" fmla="*/ 3124951 w 4430239"/>
                <a:gd name="connsiteY26" fmla="*/ 105021 h 4676455"/>
                <a:gd name="connsiteX27" fmla="*/ 2936487 w 4430239"/>
                <a:gd name="connsiteY27" fmla="*/ 237644 h 4676455"/>
                <a:gd name="connsiteX28" fmla="*/ 2803864 w 4430239"/>
                <a:gd name="connsiteY28" fmla="*/ 530811 h 4676455"/>
                <a:gd name="connsiteX29" fmla="*/ 2664261 w 4430239"/>
                <a:gd name="connsiteY29" fmla="*/ 467989 h 4676455"/>
                <a:gd name="connsiteX30" fmla="*/ 2887626 w 4430239"/>
                <a:gd name="connsiteY30" fmla="*/ 146902 h 4676455"/>
                <a:gd name="connsiteX31" fmla="*/ 2866685 w 4430239"/>
                <a:gd name="connsiteY31" fmla="*/ 319 h 4676455"/>
                <a:gd name="connsiteX32" fmla="*/ 2203571 w 4430239"/>
                <a:gd name="connsiteY32" fmla="*/ 181803 h 4676455"/>
                <a:gd name="connsiteX33" fmla="*/ 1966246 w 4430239"/>
                <a:gd name="connsiteY33" fmla="*/ 328386 h 4676455"/>
                <a:gd name="connsiteX34" fmla="*/ 1903424 w 4430239"/>
                <a:gd name="connsiteY34" fmla="*/ 614573 h 4676455"/>
                <a:gd name="connsiteX35" fmla="*/ 1889464 w 4430239"/>
                <a:gd name="connsiteY35" fmla="*/ 1005461 h 4676455"/>
                <a:gd name="connsiteX36" fmla="*/ 1777781 w 4430239"/>
                <a:gd name="connsiteY36" fmla="*/ 747196 h 4676455"/>
                <a:gd name="connsiteX37" fmla="*/ 1791742 w 4430239"/>
                <a:gd name="connsiteY37" fmla="*/ 502890 h 4676455"/>
                <a:gd name="connsiteX38" fmla="*/ 1777781 w 4430239"/>
                <a:gd name="connsiteY38" fmla="*/ 377247 h 4676455"/>
                <a:gd name="connsiteX39" fmla="*/ 1345012 w 4430239"/>
                <a:gd name="connsiteY39" fmla="*/ 509870 h 4676455"/>
                <a:gd name="connsiteX40" fmla="*/ 1037885 w 4430239"/>
                <a:gd name="connsiteY40" fmla="*/ 698334 h 4676455"/>
                <a:gd name="connsiteX41" fmla="*/ 800560 w 4430239"/>
                <a:gd name="connsiteY41" fmla="*/ 1040362 h 4676455"/>
                <a:gd name="connsiteX42" fmla="*/ 640017 w 4430239"/>
                <a:gd name="connsiteY42" fmla="*/ 1298628 h 4676455"/>
                <a:gd name="connsiteX43" fmla="*/ 612096 w 4430239"/>
                <a:gd name="connsiteY43" fmla="*/ 1598774 h 4676455"/>
                <a:gd name="connsiteX44" fmla="*/ 779620 w 4430239"/>
                <a:gd name="connsiteY44" fmla="*/ 1954762 h 4676455"/>
                <a:gd name="connsiteX45" fmla="*/ 716798 w 4430239"/>
                <a:gd name="connsiteY45" fmla="*/ 2017583 h 4676455"/>
                <a:gd name="connsiteX46" fmla="*/ 570215 w 4430239"/>
                <a:gd name="connsiteY46" fmla="*/ 1605754 h 4676455"/>
                <a:gd name="connsiteX47" fmla="*/ 493433 w 4430239"/>
                <a:gd name="connsiteY47" fmla="*/ 1445211 h 4676455"/>
                <a:gd name="connsiteX48" fmla="*/ 304969 w 4430239"/>
                <a:gd name="connsiteY48" fmla="*/ 1724417 h 4676455"/>
                <a:gd name="connsiteX49" fmla="*/ 137445 w 4430239"/>
                <a:gd name="connsiteY49" fmla="*/ 2024563 h 4676455"/>
                <a:gd name="connsiteX50" fmla="*/ 32744 w 4430239"/>
                <a:gd name="connsiteY50" fmla="*/ 2520154 h 467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430239" h="4676455">
                  <a:moveTo>
                    <a:pt x="32744" y="2520154"/>
                  </a:moveTo>
                  <a:cubicBezTo>
                    <a:pt x="18784" y="2684187"/>
                    <a:pt x="-44038" y="2823790"/>
                    <a:pt x="53684" y="3008764"/>
                  </a:cubicBezTo>
                  <a:cubicBezTo>
                    <a:pt x="151406" y="3193738"/>
                    <a:pt x="435266" y="3498538"/>
                    <a:pt x="619077" y="3629998"/>
                  </a:cubicBezTo>
                  <a:cubicBezTo>
                    <a:pt x="802888" y="3761458"/>
                    <a:pt x="1040212" y="3704453"/>
                    <a:pt x="1156548" y="3797522"/>
                  </a:cubicBezTo>
                  <a:cubicBezTo>
                    <a:pt x="1272884" y="3890591"/>
                    <a:pt x="1228676" y="4069748"/>
                    <a:pt x="1317091" y="4188411"/>
                  </a:cubicBezTo>
                  <a:cubicBezTo>
                    <a:pt x="1405506" y="4307074"/>
                    <a:pt x="1507882" y="4429226"/>
                    <a:pt x="1687039" y="4509498"/>
                  </a:cubicBezTo>
                  <a:cubicBezTo>
                    <a:pt x="1866196" y="4589770"/>
                    <a:pt x="2145403" y="4704942"/>
                    <a:pt x="2392035" y="4670041"/>
                  </a:cubicBezTo>
                  <a:cubicBezTo>
                    <a:pt x="2638667" y="4635140"/>
                    <a:pt x="2981858" y="4394325"/>
                    <a:pt x="3166832" y="4300093"/>
                  </a:cubicBezTo>
                  <a:cubicBezTo>
                    <a:pt x="3351806" y="4205861"/>
                    <a:pt x="3507696" y="4176777"/>
                    <a:pt x="3501879" y="4104649"/>
                  </a:cubicBezTo>
                  <a:cubicBezTo>
                    <a:pt x="3496062" y="4032521"/>
                    <a:pt x="3100520" y="3915021"/>
                    <a:pt x="3131931" y="3867323"/>
                  </a:cubicBezTo>
                  <a:cubicBezTo>
                    <a:pt x="3163342" y="3819625"/>
                    <a:pt x="3540270" y="3891755"/>
                    <a:pt x="3690343" y="3818463"/>
                  </a:cubicBezTo>
                  <a:cubicBezTo>
                    <a:pt x="3840416" y="3745172"/>
                    <a:pt x="3945119" y="3559034"/>
                    <a:pt x="4032371" y="3427574"/>
                  </a:cubicBezTo>
                  <a:cubicBezTo>
                    <a:pt x="4119623" y="3296114"/>
                    <a:pt x="4166157" y="3149531"/>
                    <a:pt x="4213855" y="3029705"/>
                  </a:cubicBezTo>
                  <a:cubicBezTo>
                    <a:pt x="4261553" y="2909879"/>
                    <a:pt x="4296453" y="2810993"/>
                    <a:pt x="4318557" y="2708618"/>
                  </a:cubicBezTo>
                  <a:cubicBezTo>
                    <a:pt x="4340661" y="2606243"/>
                    <a:pt x="4408136" y="2410799"/>
                    <a:pt x="4346478" y="2415452"/>
                  </a:cubicBezTo>
                  <a:cubicBezTo>
                    <a:pt x="4284820" y="2420105"/>
                    <a:pt x="3948609" y="2793543"/>
                    <a:pt x="3948609" y="2736539"/>
                  </a:cubicBezTo>
                  <a:cubicBezTo>
                    <a:pt x="3948609" y="2679535"/>
                    <a:pt x="4266206" y="2261889"/>
                    <a:pt x="4346478" y="2073425"/>
                  </a:cubicBezTo>
                  <a:cubicBezTo>
                    <a:pt x="4426750" y="1884961"/>
                    <a:pt x="4430239" y="1708129"/>
                    <a:pt x="4430239" y="1605754"/>
                  </a:cubicBezTo>
                  <a:cubicBezTo>
                    <a:pt x="4430239" y="1503379"/>
                    <a:pt x="4404646" y="1482439"/>
                    <a:pt x="4346478" y="1459172"/>
                  </a:cubicBezTo>
                  <a:cubicBezTo>
                    <a:pt x="4288310" y="1435905"/>
                    <a:pt x="4084721" y="1517340"/>
                    <a:pt x="4081231" y="1466152"/>
                  </a:cubicBezTo>
                  <a:cubicBezTo>
                    <a:pt x="4077741" y="1414964"/>
                    <a:pt x="4303433" y="1285831"/>
                    <a:pt x="4325537" y="1152045"/>
                  </a:cubicBezTo>
                  <a:cubicBezTo>
                    <a:pt x="4347641" y="1018259"/>
                    <a:pt x="4254573" y="808854"/>
                    <a:pt x="4213855" y="663434"/>
                  </a:cubicBezTo>
                  <a:cubicBezTo>
                    <a:pt x="4173138" y="518014"/>
                    <a:pt x="4092866" y="381901"/>
                    <a:pt x="4081232" y="279525"/>
                  </a:cubicBezTo>
                  <a:cubicBezTo>
                    <a:pt x="4069598" y="177149"/>
                    <a:pt x="4171974" y="86407"/>
                    <a:pt x="4144053" y="49180"/>
                  </a:cubicBezTo>
                  <a:cubicBezTo>
                    <a:pt x="4116132" y="11953"/>
                    <a:pt x="4033534" y="56160"/>
                    <a:pt x="3913708" y="56160"/>
                  </a:cubicBezTo>
                  <a:cubicBezTo>
                    <a:pt x="3793882" y="56160"/>
                    <a:pt x="3556556" y="41037"/>
                    <a:pt x="3425097" y="49180"/>
                  </a:cubicBezTo>
                  <a:cubicBezTo>
                    <a:pt x="3293638" y="57323"/>
                    <a:pt x="3206386" y="73610"/>
                    <a:pt x="3124951" y="105021"/>
                  </a:cubicBezTo>
                  <a:cubicBezTo>
                    <a:pt x="3043516" y="136432"/>
                    <a:pt x="2990001" y="166679"/>
                    <a:pt x="2936487" y="237644"/>
                  </a:cubicBezTo>
                  <a:cubicBezTo>
                    <a:pt x="2882973" y="308609"/>
                    <a:pt x="2849235" y="492420"/>
                    <a:pt x="2803864" y="530811"/>
                  </a:cubicBezTo>
                  <a:cubicBezTo>
                    <a:pt x="2758493" y="569202"/>
                    <a:pt x="2650301" y="531974"/>
                    <a:pt x="2664261" y="467989"/>
                  </a:cubicBezTo>
                  <a:cubicBezTo>
                    <a:pt x="2678221" y="404004"/>
                    <a:pt x="2853889" y="224847"/>
                    <a:pt x="2887626" y="146902"/>
                  </a:cubicBezTo>
                  <a:cubicBezTo>
                    <a:pt x="2921363" y="68957"/>
                    <a:pt x="2980694" y="-5498"/>
                    <a:pt x="2866685" y="319"/>
                  </a:cubicBezTo>
                  <a:cubicBezTo>
                    <a:pt x="2752676" y="6136"/>
                    <a:pt x="2353644" y="127125"/>
                    <a:pt x="2203571" y="181803"/>
                  </a:cubicBezTo>
                  <a:cubicBezTo>
                    <a:pt x="2053498" y="236481"/>
                    <a:pt x="2016270" y="256258"/>
                    <a:pt x="1966246" y="328386"/>
                  </a:cubicBezTo>
                  <a:cubicBezTo>
                    <a:pt x="1916222" y="400514"/>
                    <a:pt x="1916221" y="501727"/>
                    <a:pt x="1903424" y="614573"/>
                  </a:cubicBezTo>
                  <a:cubicBezTo>
                    <a:pt x="1890627" y="727419"/>
                    <a:pt x="1910404" y="983357"/>
                    <a:pt x="1889464" y="1005461"/>
                  </a:cubicBezTo>
                  <a:cubicBezTo>
                    <a:pt x="1868524" y="1027565"/>
                    <a:pt x="1794068" y="830958"/>
                    <a:pt x="1777781" y="747196"/>
                  </a:cubicBezTo>
                  <a:cubicBezTo>
                    <a:pt x="1761494" y="663434"/>
                    <a:pt x="1791742" y="564548"/>
                    <a:pt x="1791742" y="502890"/>
                  </a:cubicBezTo>
                  <a:cubicBezTo>
                    <a:pt x="1791742" y="441232"/>
                    <a:pt x="1852236" y="376084"/>
                    <a:pt x="1777781" y="377247"/>
                  </a:cubicBezTo>
                  <a:cubicBezTo>
                    <a:pt x="1703326" y="378410"/>
                    <a:pt x="1468328" y="456355"/>
                    <a:pt x="1345012" y="509870"/>
                  </a:cubicBezTo>
                  <a:cubicBezTo>
                    <a:pt x="1221696" y="563385"/>
                    <a:pt x="1128627" y="609919"/>
                    <a:pt x="1037885" y="698334"/>
                  </a:cubicBezTo>
                  <a:cubicBezTo>
                    <a:pt x="947143" y="786749"/>
                    <a:pt x="866871" y="940313"/>
                    <a:pt x="800560" y="1040362"/>
                  </a:cubicBezTo>
                  <a:cubicBezTo>
                    <a:pt x="734249" y="1140411"/>
                    <a:pt x="671428" y="1205559"/>
                    <a:pt x="640017" y="1298628"/>
                  </a:cubicBezTo>
                  <a:cubicBezTo>
                    <a:pt x="608606" y="1391697"/>
                    <a:pt x="588829" y="1489418"/>
                    <a:pt x="612096" y="1598774"/>
                  </a:cubicBezTo>
                  <a:cubicBezTo>
                    <a:pt x="635363" y="1708130"/>
                    <a:pt x="762170" y="1884961"/>
                    <a:pt x="779620" y="1954762"/>
                  </a:cubicBezTo>
                  <a:cubicBezTo>
                    <a:pt x="797070" y="2024563"/>
                    <a:pt x="751699" y="2075751"/>
                    <a:pt x="716798" y="2017583"/>
                  </a:cubicBezTo>
                  <a:cubicBezTo>
                    <a:pt x="681897" y="1959415"/>
                    <a:pt x="607442" y="1701149"/>
                    <a:pt x="570215" y="1605754"/>
                  </a:cubicBezTo>
                  <a:cubicBezTo>
                    <a:pt x="532988" y="1510359"/>
                    <a:pt x="537641" y="1425434"/>
                    <a:pt x="493433" y="1445211"/>
                  </a:cubicBezTo>
                  <a:cubicBezTo>
                    <a:pt x="449225" y="1464988"/>
                    <a:pt x="375934" y="1627858"/>
                    <a:pt x="304969" y="1724417"/>
                  </a:cubicBezTo>
                  <a:cubicBezTo>
                    <a:pt x="234004" y="1820976"/>
                    <a:pt x="182816" y="1891940"/>
                    <a:pt x="137445" y="2024563"/>
                  </a:cubicBezTo>
                  <a:cubicBezTo>
                    <a:pt x="92074" y="2157186"/>
                    <a:pt x="46704" y="2356121"/>
                    <a:pt x="32744" y="2520154"/>
                  </a:cubicBezTo>
                  <a:close/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F2F3CBEE-A4E3-160C-70AE-507770957FC2}"/>
                </a:ext>
              </a:extLst>
            </p:cNvPr>
            <p:cNvSpPr/>
            <p:nvPr/>
          </p:nvSpPr>
          <p:spPr>
            <a:xfrm>
              <a:off x="9239941" y="2175896"/>
              <a:ext cx="1890863" cy="1750407"/>
            </a:xfrm>
            <a:custGeom>
              <a:avLst/>
              <a:gdLst>
                <a:gd name="connsiteX0" fmla="*/ 1829581 w 1890863"/>
                <a:gd name="connsiteY0" fmla="*/ 64884 h 1750407"/>
                <a:gd name="connsiteX1" fmla="*/ 958724 w 1890863"/>
                <a:gd name="connsiteY1" fmla="*/ 623684 h 1750407"/>
                <a:gd name="connsiteX2" fmla="*/ 218496 w 1890863"/>
                <a:gd name="connsiteY2" fmla="*/ 1596141 h 1750407"/>
                <a:gd name="connsiteX3" fmla="*/ 22553 w 1890863"/>
                <a:gd name="connsiteY3" fmla="*/ 1668712 h 1750407"/>
                <a:gd name="connsiteX4" fmla="*/ 653924 w 1890863"/>
                <a:gd name="connsiteY4" fmla="*/ 805112 h 1750407"/>
                <a:gd name="connsiteX5" fmla="*/ 1154667 w 1890863"/>
                <a:gd name="connsiteY5" fmla="*/ 326141 h 1750407"/>
                <a:gd name="connsiteX6" fmla="*/ 1742496 w 1890863"/>
                <a:gd name="connsiteY6" fmla="*/ 43112 h 1750407"/>
                <a:gd name="connsiteX7" fmla="*/ 1829581 w 1890863"/>
                <a:gd name="connsiteY7" fmla="*/ 64884 h 175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0863" h="1750407">
                  <a:moveTo>
                    <a:pt x="1829581" y="64884"/>
                  </a:moveTo>
                  <a:cubicBezTo>
                    <a:pt x="1698952" y="161646"/>
                    <a:pt x="1227238" y="368475"/>
                    <a:pt x="958724" y="623684"/>
                  </a:cubicBezTo>
                  <a:cubicBezTo>
                    <a:pt x="690210" y="878893"/>
                    <a:pt x="374524" y="1421970"/>
                    <a:pt x="218496" y="1596141"/>
                  </a:cubicBezTo>
                  <a:cubicBezTo>
                    <a:pt x="62467" y="1770312"/>
                    <a:pt x="-50018" y="1800550"/>
                    <a:pt x="22553" y="1668712"/>
                  </a:cubicBezTo>
                  <a:cubicBezTo>
                    <a:pt x="95124" y="1536874"/>
                    <a:pt x="465238" y="1028874"/>
                    <a:pt x="653924" y="805112"/>
                  </a:cubicBezTo>
                  <a:cubicBezTo>
                    <a:pt x="842610" y="581350"/>
                    <a:pt x="973238" y="453141"/>
                    <a:pt x="1154667" y="326141"/>
                  </a:cubicBezTo>
                  <a:cubicBezTo>
                    <a:pt x="1336096" y="199141"/>
                    <a:pt x="1626382" y="90284"/>
                    <a:pt x="1742496" y="43112"/>
                  </a:cubicBezTo>
                  <a:cubicBezTo>
                    <a:pt x="1858610" y="-4060"/>
                    <a:pt x="1960210" y="-31878"/>
                    <a:pt x="1829581" y="64884"/>
                  </a:cubicBezTo>
                  <a:close/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52232051"/>
      </p:ext>
    </p:extLst>
  </p:cSld>
  <p:clrMapOvr>
    <a:masterClrMapping/>
  </p:clrMapOvr>
</p:sld>
</file>

<file path=ppt/theme/theme1.xml><?xml version="1.0" encoding="utf-8"?>
<a:theme xmlns:a="http://schemas.openxmlformats.org/drawingml/2006/main" name="StreetscapeVTI">
  <a:themeElements>
    <a:clrScheme name="Streetscape2">
      <a:dk1>
        <a:sysClr val="windowText" lastClr="000000"/>
      </a:dk1>
      <a:lt1>
        <a:srgbClr val="FFFFFF"/>
      </a:lt1>
      <a:dk2>
        <a:srgbClr val="191919"/>
      </a:dk2>
      <a:lt2>
        <a:srgbClr val="F3F2EE"/>
      </a:lt2>
      <a:accent1>
        <a:srgbClr val="448885"/>
      </a:accent1>
      <a:accent2>
        <a:srgbClr val="627C58"/>
      </a:accent2>
      <a:accent3>
        <a:srgbClr val="848358"/>
      </a:accent3>
      <a:accent4>
        <a:srgbClr val="547096"/>
      </a:accent4>
      <a:accent5>
        <a:srgbClr val="646464"/>
      </a:accent5>
      <a:accent6>
        <a:srgbClr val="A8A8A8"/>
      </a:accent6>
      <a:hlink>
        <a:srgbClr val="0563C1"/>
      </a:hlink>
      <a:folHlink>
        <a:srgbClr val="954F72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eetscapeVTI" id="{B20F88EA-96D0-4E96-9207-A1488DAC5867}" vid="{3F7E5CFE-E584-4E58-A75E-141AC45B14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369</Words>
  <Application>Microsoft Office PowerPoint</Application>
  <PresentationFormat>Широкоэкранный</PresentationFormat>
  <Paragraphs>103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Arial Rounded MT Bold</vt:lpstr>
      <vt:lpstr>Calibri</vt:lpstr>
      <vt:lpstr>Consolas</vt:lpstr>
      <vt:lpstr>Franklin Gothic Heavy</vt:lpstr>
      <vt:lpstr>StreetscapeVTI</vt:lpstr>
      <vt:lpstr>Tube&amp;Food</vt:lpstr>
      <vt:lpstr>Проблема</vt:lpstr>
      <vt:lpstr>Презентация PowerPoint</vt:lpstr>
      <vt:lpstr>Рынок</vt:lpstr>
      <vt:lpstr>Разработчики рецептур питания</vt:lpstr>
      <vt:lpstr>Конкуренты</vt:lpstr>
      <vt:lpstr>Бизнес -модель</vt:lpstr>
      <vt:lpstr>Модель реализации</vt:lpstr>
      <vt:lpstr>Ожидаемые результаты</vt:lpstr>
      <vt:lpstr>Пункты выдачи </vt:lpstr>
      <vt:lpstr>Бренд</vt:lpstr>
      <vt:lpstr>Команда проекта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Перебронирование как способ управления доходами ГП</dc:title>
  <dc:creator>Клим Рыжов</dc:creator>
  <cp:lastModifiedBy>Клим Рыжов</cp:lastModifiedBy>
  <cp:revision>7</cp:revision>
  <dcterms:created xsi:type="dcterms:W3CDTF">2023-10-25T11:24:19Z</dcterms:created>
  <dcterms:modified xsi:type="dcterms:W3CDTF">2023-11-17T09:14:42Z</dcterms:modified>
</cp:coreProperties>
</file>