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theme/theme2.xml" ContentType="application/vnd.openxmlformats-officedocument.theme+xml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20104100" cy="113157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hape 20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2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3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3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3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10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10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1_Титульный слайд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2" descr="Рисунок 2"/>
          <p:cNvPicPr>
            <a:picLocks noChangeAspect="1"/>
          </p:cNvPicPr>
          <p:nvPr/>
        </p:nvPicPr>
        <p:blipFill>
          <a:blip r:embed="rId3">
            <a:extLst/>
          </a:blip>
          <a:srcRect l="0" t="0" r="6516" b="8318"/>
          <a:stretch>
            <a:fillRect/>
          </a:stretch>
        </p:blipFill>
        <p:spPr>
          <a:xfrm>
            <a:off x="195438" y="-1"/>
            <a:ext cx="20033074" cy="1131570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Текст заголовка"/>
          <p:cNvSpPr txBox="1"/>
          <p:nvPr>
            <p:ph type="title"/>
          </p:nvPr>
        </p:nvSpPr>
        <p:spPr>
          <a:xfrm>
            <a:off x="942975" y="3574472"/>
            <a:ext cx="7400006" cy="317178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6" name="Уровень текста 1…"/>
          <p:cNvSpPr txBox="1"/>
          <p:nvPr>
            <p:ph type="body" sz="quarter" idx="1"/>
          </p:nvPr>
        </p:nvSpPr>
        <p:spPr>
          <a:xfrm>
            <a:off x="942975" y="6998406"/>
            <a:ext cx="7400006" cy="2732090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" name="Текст 15"/>
          <p:cNvSpPr/>
          <p:nvPr>
            <p:ph type="body" sz="quarter" idx="21" hasCustomPrompt="1"/>
          </p:nvPr>
        </p:nvSpPr>
        <p:spPr>
          <a:xfrm>
            <a:off x="965200" y="10374313"/>
            <a:ext cx="3678238" cy="53181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20D7C0"/>
                </a:solidFill>
              </a:defRPr>
            </a:lvl1pPr>
          </a:lstStyle>
          <a:p>
            <a:pPr/>
            <a:r>
              <a:t>Обозначение версионности документа</a:t>
            </a:r>
          </a:p>
        </p:txBody>
      </p:sp>
      <p:pic>
        <p:nvPicPr>
          <p:cNvPr id="18" name="Рисунок 13" descr="Рисунок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1537" y="725487"/>
            <a:ext cx="5432747" cy="1975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Рисунок 8" descr="Рисунок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009875" y="458194"/>
            <a:ext cx="6407296" cy="564629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Номер слайда"/>
          <p:cNvSpPr txBox="1"/>
          <p:nvPr>
            <p:ph type="sldNum" sz="quarter" idx="2"/>
          </p:nvPr>
        </p:nvSpPr>
        <p:spPr>
          <a:xfrm>
            <a:off x="9716980" y="10487977"/>
            <a:ext cx="4690958" cy="60245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Уровень текста 1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5" name="Образец разделителя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Образец разделителя</a:t>
            </a:r>
          </a:p>
        </p:txBody>
      </p:sp>
      <p:sp>
        <p:nvSpPr>
          <p:cNvPr id="14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Рисунок 5" descr="Рисунок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63345" y="-3760202"/>
            <a:ext cx="15445313" cy="14464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Рисунок 8" descr="Рисунок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09875" y="458194"/>
            <a:ext cx="6407296" cy="564629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Уровень текста 1…"/>
          <p:cNvSpPr txBox="1"/>
          <p:nvPr>
            <p:ph type="body" sz="quarter" idx="1"/>
          </p:nvPr>
        </p:nvSpPr>
        <p:spPr>
          <a:xfrm>
            <a:off x="906400" y="5923755"/>
            <a:ext cx="15078076" cy="2732089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6" name="Образец разделителя"/>
          <p:cNvSpPr txBox="1"/>
          <p:nvPr>
            <p:ph type="title" hasCustomPrompt="1"/>
          </p:nvPr>
        </p:nvSpPr>
        <p:spPr>
          <a:xfrm>
            <a:off x="906400" y="3471862"/>
            <a:ext cx="17338676" cy="2185989"/>
          </a:xfrm>
          <a:prstGeom prst="rect">
            <a:avLst/>
          </a:prstGeom>
        </p:spPr>
        <p:txBody>
          <a:bodyPr/>
          <a:lstStyle/>
          <a:p>
            <a:pPr/>
            <a:r>
              <a:t>Образец разделителя</a:t>
            </a:r>
          </a:p>
        </p:txBody>
      </p:sp>
      <p:pic>
        <p:nvPicPr>
          <p:cNvPr id="157" name="Рисунок 16" descr="Рисунок 1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6400" y="714058"/>
            <a:ext cx="3177670" cy="1182389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_Титульный слайд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Уровень текста 1…"/>
          <p:cNvSpPr txBox="1"/>
          <p:nvPr>
            <p:ph type="body" sz="quarter" idx="1"/>
          </p:nvPr>
        </p:nvSpPr>
        <p:spPr>
          <a:xfrm>
            <a:off x="941612" y="5923755"/>
            <a:ext cx="8769554" cy="27320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6" name="Образец разделителя"/>
          <p:cNvSpPr txBox="1"/>
          <p:nvPr>
            <p:ph type="title" hasCustomPrompt="1"/>
          </p:nvPr>
        </p:nvSpPr>
        <p:spPr>
          <a:xfrm>
            <a:off x="941612" y="3471862"/>
            <a:ext cx="8769554" cy="21859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Образец разделителя</a:t>
            </a:r>
          </a:p>
        </p:txBody>
      </p:sp>
      <p:pic>
        <p:nvPicPr>
          <p:cNvPr id="167" name="Рисунок 16" descr="Рисунок 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97804" y="-1758684"/>
            <a:ext cx="15018688" cy="15364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Рисунок 18" descr="Рисунок 1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2975" y="756372"/>
            <a:ext cx="3049856" cy="1109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Рисунок 10" descr="Рисунок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009875" y="458194"/>
            <a:ext cx="6407296" cy="564629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_Титульный слайд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Рисунок 8" descr="Рисунок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2975" y="756372"/>
            <a:ext cx="3049856" cy="1109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Рисунок 9" descr="Рисунок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009875" y="458194"/>
            <a:ext cx="6407296" cy="564629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Уровень текста 1…"/>
          <p:cNvSpPr txBox="1"/>
          <p:nvPr>
            <p:ph type="body" sz="quarter" idx="1"/>
          </p:nvPr>
        </p:nvSpPr>
        <p:spPr>
          <a:xfrm>
            <a:off x="941612" y="5923755"/>
            <a:ext cx="8769554" cy="27320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0" name="Образец разделителя"/>
          <p:cNvSpPr txBox="1"/>
          <p:nvPr>
            <p:ph type="title" hasCustomPrompt="1"/>
          </p:nvPr>
        </p:nvSpPr>
        <p:spPr>
          <a:xfrm>
            <a:off x="941612" y="3471862"/>
            <a:ext cx="8769554" cy="21859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Образец разделителя</a:t>
            </a:r>
          </a:p>
        </p:txBody>
      </p:sp>
      <p:sp>
        <p:nvSpPr>
          <p:cNvPr id="18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Титульный слайд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Рисунок 4" descr="Рисунок 4"/>
          <p:cNvPicPr>
            <a:picLocks noChangeAspect="1"/>
          </p:cNvPicPr>
          <p:nvPr/>
        </p:nvPicPr>
        <p:blipFill>
          <a:blip r:embed="rId3">
            <a:extLst/>
          </a:blip>
          <a:srcRect l="9099" t="15718" r="12463" b="31481"/>
          <a:stretch>
            <a:fillRect/>
          </a:stretch>
        </p:blipFill>
        <p:spPr>
          <a:xfrm>
            <a:off x="5163451" y="-2088439"/>
            <a:ext cx="18969643" cy="13404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Рисунок 11" descr="Рисунок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2975" y="756372"/>
            <a:ext cx="3049856" cy="1109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Рисунок 10" descr="Рисунок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009875" y="458194"/>
            <a:ext cx="6407296" cy="564629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Уровень текста 1…"/>
          <p:cNvSpPr txBox="1"/>
          <p:nvPr>
            <p:ph type="body" sz="quarter" idx="1"/>
          </p:nvPr>
        </p:nvSpPr>
        <p:spPr>
          <a:xfrm>
            <a:off x="941612" y="5923755"/>
            <a:ext cx="8769554" cy="27320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2" name="Образец разделителя"/>
          <p:cNvSpPr txBox="1"/>
          <p:nvPr>
            <p:ph type="title" hasCustomPrompt="1"/>
          </p:nvPr>
        </p:nvSpPr>
        <p:spPr>
          <a:xfrm>
            <a:off x="941612" y="3471862"/>
            <a:ext cx="8769554" cy="21859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Образец разделителя</a:t>
            </a:r>
          </a:p>
        </p:txBody>
      </p:sp>
      <p:sp>
        <p:nvSpPr>
          <p:cNvPr id="19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Титульный слайд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7" descr="Рисунок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88226" y="566927"/>
            <a:ext cx="10849820" cy="11651676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Текст заголовка"/>
          <p:cNvSpPr txBox="1"/>
          <p:nvPr>
            <p:ph type="title"/>
          </p:nvPr>
        </p:nvSpPr>
        <p:spPr>
          <a:xfrm>
            <a:off x="888111" y="3574472"/>
            <a:ext cx="7400006" cy="3171783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29" name="Уровень текста 1…"/>
          <p:cNvSpPr txBox="1"/>
          <p:nvPr>
            <p:ph type="body" sz="quarter" idx="1"/>
          </p:nvPr>
        </p:nvSpPr>
        <p:spPr>
          <a:xfrm>
            <a:off x="888111" y="7242047"/>
            <a:ext cx="7400006" cy="24884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0" name="Текст 15"/>
          <p:cNvSpPr/>
          <p:nvPr>
            <p:ph type="body" sz="quarter" idx="21" hasCustomPrompt="1"/>
          </p:nvPr>
        </p:nvSpPr>
        <p:spPr>
          <a:xfrm>
            <a:off x="910336" y="10374313"/>
            <a:ext cx="3678238" cy="53181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20D7C0"/>
                </a:solidFill>
              </a:defRPr>
            </a:lvl1pPr>
          </a:lstStyle>
          <a:p>
            <a:pPr/>
            <a:r>
              <a:t>Обозначение версионности документа</a:t>
            </a:r>
          </a:p>
        </p:txBody>
      </p:sp>
      <p:pic>
        <p:nvPicPr>
          <p:cNvPr id="31" name="Рисунок 13" descr="Рисунок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2975" y="740509"/>
            <a:ext cx="5432747" cy="1975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Рисунок 8" descr="Рисунок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009875" y="725487"/>
            <a:ext cx="6407296" cy="564629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Номер слайда"/>
          <p:cNvSpPr txBox="1"/>
          <p:nvPr>
            <p:ph type="sldNum" sz="quarter" idx="2"/>
          </p:nvPr>
        </p:nvSpPr>
        <p:spPr>
          <a:xfrm>
            <a:off x="9716980" y="10487977"/>
            <a:ext cx="4690958" cy="60245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Пользовательский макет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8" descr="Рисунок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15317" y="496093"/>
            <a:ext cx="5977225" cy="526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Рисунок 9" descr="Рисунок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05103" y="458193"/>
            <a:ext cx="1914138" cy="712238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Уровень текста 1…"/>
          <p:cNvSpPr txBox="1"/>
          <p:nvPr>
            <p:ph type="body" sz="quarter" idx="1" hasCustomPrompt="1"/>
          </p:nvPr>
        </p:nvSpPr>
        <p:spPr>
          <a:xfrm>
            <a:off x="894588" y="1813822"/>
            <a:ext cx="8793163" cy="911091"/>
          </a:xfrm>
          <a:prstGeom prst="rect">
            <a:avLst/>
          </a:prstGeom>
        </p:spPr>
        <p:txBody>
          <a:bodyPr/>
          <a:lstStyle>
            <a:lvl1pPr indent="15875">
              <a:defRPr sz="2800"/>
            </a:lvl1pPr>
            <a:lvl2pPr marL="723900" indent="-266700">
              <a:buSzPct val="100000"/>
              <a:buChar char="•"/>
              <a:defRPr sz="2800"/>
            </a:lvl2pPr>
            <a:lvl3pPr marL="1234439" indent="-320039">
              <a:buSzPct val="100000"/>
              <a:buChar char="•"/>
              <a:defRPr sz="2800"/>
            </a:lvl3pPr>
            <a:lvl4pPr marL="1727200" indent="-355600">
              <a:buSzPct val="100000"/>
              <a:buChar char="•"/>
              <a:defRPr sz="2800"/>
            </a:lvl4pPr>
            <a:lvl5pPr marL="2184400" indent="-355600">
              <a:buSzPct val="100000"/>
              <a:buChar char="•"/>
              <a:defRPr sz="2800"/>
            </a:lvl5pPr>
          </a:lstStyle>
          <a:p>
            <a:pPr/>
            <a:r>
              <a:t>Образец подзаголовка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" name="Текст заголовка"/>
          <p:cNvSpPr txBox="1"/>
          <p:nvPr>
            <p:ph type="title"/>
          </p:nvPr>
        </p:nvSpPr>
        <p:spPr>
          <a:xfrm>
            <a:off x="894588" y="515374"/>
            <a:ext cx="9741218" cy="911090"/>
          </a:xfrm>
          <a:prstGeom prst="rect">
            <a:avLst/>
          </a:prstGeom>
        </p:spPr>
        <p:txBody>
          <a:bodyPr anchor="t"/>
          <a:lstStyle>
            <a:lvl1pPr>
              <a:defRPr b="0" sz="44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44" name="Текст 8"/>
          <p:cNvSpPr/>
          <p:nvPr>
            <p:ph type="body" sz="half" idx="21"/>
          </p:nvPr>
        </p:nvSpPr>
        <p:spPr>
          <a:xfrm>
            <a:off x="894587" y="2942400"/>
            <a:ext cx="8793164" cy="7554912"/>
          </a:xfrm>
          <a:prstGeom prst="rect">
            <a:avLst/>
          </a:prstGeom>
        </p:spPr>
        <p:txBody>
          <a:bodyPr/>
          <a:lstStyle/>
          <a:p>
            <a:pPr indent="15875">
              <a:defRPr sz="2000"/>
            </a:pPr>
          </a:p>
        </p:txBody>
      </p:sp>
      <p:sp>
        <p:nvSpPr>
          <p:cNvPr id="45" name="Текст 8"/>
          <p:cNvSpPr/>
          <p:nvPr>
            <p:ph type="body" sz="half" idx="22"/>
          </p:nvPr>
        </p:nvSpPr>
        <p:spPr>
          <a:xfrm>
            <a:off x="10544365" y="2942400"/>
            <a:ext cx="8793164" cy="7554912"/>
          </a:xfrm>
          <a:prstGeom prst="rect">
            <a:avLst/>
          </a:prstGeom>
        </p:spPr>
        <p:txBody>
          <a:bodyPr/>
          <a:lstStyle/>
          <a:p>
            <a:pPr indent="15875">
              <a:defRPr sz="2000"/>
            </a:pPr>
          </a:p>
        </p:txBody>
      </p:sp>
      <p:sp>
        <p:nvSpPr>
          <p:cNvPr id="46" name="Текст 8"/>
          <p:cNvSpPr/>
          <p:nvPr>
            <p:ph type="body" sz="quarter" idx="23" hasCustomPrompt="1"/>
          </p:nvPr>
        </p:nvSpPr>
        <p:spPr>
          <a:xfrm>
            <a:off x="10495788" y="1813822"/>
            <a:ext cx="8841740" cy="911091"/>
          </a:xfrm>
          <a:prstGeom prst="rect">
            <a:avLst/>
          </a:prstGeom>
        </p:spPr>
        <p:txBody>
          <a:bodyPr/>
          <a:lstStyle>
            <a:lvl1pPr indent="15875">
              <a:defRPr sz="2800"/>
            </a:lvl1pPr>
          </a:lstStyle>
          <a:p>
            <a:pPr/>
            <a:r>
              <a:t>Образец подзаголовка</a:t>
            </a:r>
          </a:p>
        </p:txBody>
      </p:sp>
      <p:sp>
        <p:nvSpPr>
          <p:cNvPr id="47" name="Номер слайда"/>
          <p:cNvSpPr txBox="1"/>
          <p:nvPr>
            <p:ph type="sldNum" sz="quarter" idx="2"/>
          </p:nvPr>
        </p:nvSpPr>
        <p:spPr>
          <a:xfrm>
            <a:off x="19053423" y="10759709"/>
            <a:ext cx="273657" cy="26425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5_Пользовательский макет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8" descr="Рисунок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15317" y="496093"/>
            <a:ext cx="5977225" cy="526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Рисунок 9" descr="Рисунок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05103" y="458193"/>
            <a:ext cx="1914138" cy="712238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Уровень текста 1…"/>
          <p:cNvSpPr txBox="1"/>
          <p:nvPr>
            <p:ph type="body" sz="quarter" idx="1" hasCustomPrompt="1"/>
          </p:nvPr>
        </p:nvSpPr>
        <p:spPr>
          <a:xfrm>
            <a:off x="894588" y="1728886"/>
            <a:ext cx="9741218" cy="911091"/>
          </a:xfrm>
          <a:prstGeom prst="rect">
            <a:avLst/>
          </a:prstGeom>
        </p:spPr>
        <p:txBody>
          <a:bodyPr/>
          <a:lstStyle>
            <a:lvl1pPr indent="15875">
              <a:defRPr sz="2800"/>
            </a:lvl1pPr>
            <a:lvl2pPr marL="723900" indent="-266700">
              <a:buSzPct val="100000"/>
              <a:buChar char="•"/>
              <a:defRPr sz="2800"/>
            </a:lvl2pPr>
            <a:lvl3pPr marL="1234439" indent="-320039">
              <a:buSzPct val="100000"/>
              <a:buChar char="•"/>
              <a:defRPr sz="2800"/>
            </a:lvl3pPr>
            <a:lvl4pPr marL="1727200" indent="-355600">
              <a:buSzPct val="100000"/>
              <a:buChar char="•"/>
              <a:defRPr sz="2800"/>
            </a:lvl4pPr>
            <a:lvl5pPr marL="2184400" indent="-355600">
              <a:buSzPct val="100000"/>
              <a:buChar char="•"/>
              <a:defRPr sz="2800"/>
            </a:lvl5pPr>
          </a:lstStyle>
          <a:p>
            <a:pPr/>
            <a:r>
              <a:t>Образец подзаголовка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7" name="Текст заголовка"/>
          <p:cNvSpPr txBox="1"/>
          <p:nvPr>
            <p:ph type="title"/>
          </p:nvPr>
        </p:nvSpPr>
        <p:spPr>
          <a:xfrm>
            <a:off x="894588" y="515374"/>
            <a:ext cx="9741218" cy="911090"/>
          </a:xfrm>
          <a:prstGeom prst="rect">
            <a:avLst/>
          </a:prstGeom>
        </p:spPr>
        <p:txBody>
          <a:bodyPr anchor="t"/>
          <a:lstStyle>
            <a:lvl1pPr>
              <a:defRPr b="0" sz="44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58" name="Текст 8"/>
          <p:cNvSpPr/>
          <p:nvPr>
            <p:ph type="body" idx="21"/>
          </p:nvPr>
        </p:nvSpPr>
        <p:spPr>
          <a:xfrm>
            <a:off x="894587" y="2942400"/>
            <a:ext cx="18424654" cy="7554912"/>
          </a:xfrm>
          <a:prstGeom prst="rect">
            <a:avLst/>
          </a:prstGeom>
        </p:spPr>
        <p:txBody>
          <a:bodyPr/>
          <a:lstStyle/>
          <a:p>
            <a:pPr indent="15875">
              <a:defRPr sz="2000"/>
            </a:pPr>
          </a:p>
        </p:txBody>
      </p:sp>
      <p:sp>
        <p:nvSpPr>
          <p:cNvPr id="59" name="Номер слайда"/>
          <p:cNvSpPr txBox="1"/>
          <p:nvPr>
            <p:ph type="sldNum" sz="quarter" idx="2"/>
          </p:nvPr>
        </p:nvSpPr>
        <p:spPr>
          <a:xfrm>
            <a:off x="19053423" y="10759709"/>
            <a:ext cx="273657" cy="26425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_Пользовательский макет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8" descr="Рисунок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15317" y="496093"/>
            <a:ext cx="5977225" cy="526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Рисунок 9" descr="Рисунок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05103" y="458193"/>
            <a:ext cx="1914138" cy="712238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Уровень текста 1…"/>
          <p:cNvSpPr txBox="1"/>
          <p:nvPr>
            <p:ph type="body" sz="quarter" idx="1" hasCustomPrompt="1"/>
          </p:nvPr>
        </p:nvSpPr>
        <p:spPr>
          <a:xfrm>
            <a:off x="11107925" y="3344736"/>
            <a:ext cx="8211316" cy="911090"/>
          </a:xfrm>
          <a:prstGeom prst="rect">
            <a:avLst/>
          </a:prstGeom>
        </p:spPr>
        <p:txBody>
          <a:bodyPr/>
          <a:lstStyle>
            <a:lvl1pPr indent="15875">
              <a:defRPr sz="2800"/>
            </a:lvl1pPr>
            <a:lvl2pPr marL="723900" indent="-266700">
              <a:buSzPct val="100000"/>
              <a:buChar char="•"/>
              <a:defRPr sz="2800"/>
            </a:lvl2pPr>
            <a:lvl3pPr marL="1234439" indent="-320039">
              <a:buSzPct val="100000"/>
              <a:buChar char="•"/>
              <a:defRPr sz="2800"/>
            </a:lvl3pPr>
            <a:lvl4pPr marL="1727200" indent="-355600">
              <a:buSzPct val="100000"/>
              <a:buChar char="•"/>
              <a:defRPr sz="2800"/>
            </a:lvl4pPr>
            <a:lvl5pPr marL="2184400" indent="-355600">
              <a:buSzPct val="100000"/>
              <a:buChar char="•"/>
              <a:defRPr sz="2800"/>
            </a:lvl5pPr>
          </a:lstStyle>
          <a:p>
            <a:pPr/>
            <a:r>
              <a:t>Образец подзаголовка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9" name="Текст заголовка"/>
          <p:cNvSpPr txBox="1"/>
          <p:nvPr>
            <p:ph type="title"/>
          </p:nvPr>
        </p:nvSpPr>
        <p:spPr>
          <a:xfrm>
            <a:off x="11107925" y="2271023"/>
            <a:ext cx="8211316" cy="911089"/>
          </a:xfrm>
          <a:prstGeom prst="rect">
            <a:avLst/>
          </a:prstGeom>
        </p:spPr>
        <p:txBody>
          <a:bodyPr anchor="t"/>
          <a:lstStyle>
            <a:lvl1pPr>
              <a:defRPr b="0" sz="44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70" name="Текст 8"/>
          <p:cNvSpPr/>
          <p:nvPr>
            <p:ph type="body" sz="half" idx="21"/>
          </p:nvPr>
        </p:nvSpPr>
        <p:spPr>
          <a:xfrm>
            <a:off x="11107925" y="4483208"/>
            <a:ext cx="8211316" cy="5707825"/>
          </a:xfrm>
          <a:prstGeom prst="rect">
            <a:avLst/>
          </a:prstGeom>
        </p:spPr>
        <p:txBody>
          <a:bodyPr/>
          <a:lstStyle/>
          <a:p>
            <a:pPr indent="15875">
              <a:defRPr sz="2000"/>
            </a:pPr>
          </a:p>
        </p:txBody>
      </p:sp>
      <p:sp>
        <p:nvSpPr>
          <p:cNvPr id="71" name="Рисунок 2"/>
          <p:cNvSpPr/>
          <p:nvPr>
            <p:ph type="pic" idx="22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Пользовательский макет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Рисунок 10" descr="Рисунок 10"/>
          <p:cNvPicPr>
            <a:picLocks noChangeAspect="1"/>
          </p:cNvPicPr>
          <p:nvPr/>
        </p:nvPicPr>
        <p:blipFill>
          <a:blip r:embed="rId3">
            <a:alphaModFix amt="58000"/>
            <a:extLst/>
          </a:blip>
          <a:stretch>
            <a:fillRect/>
          </a:stretch>
        </p:blipFill>
        <p:spPr>
          <a:xfrm>
            <a:off x="8650224" y="-2453964"/>
            <a:ext cx="14708920" cy="13769664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Уровень текста 1…"/>
          <p:cNvSpPr txBox="1"/>
          <p:nvPr>
            <p:ph type="body" sz="quarter" idx="1" hasCustomPrompt="1"/>
          </p:nvPr>
        </p:nvSpPr>
        <p:spPr>
          <a:xfrm>
            <a:off x="894588" y="1589087"/>
            <a:ext cx="9741218" cy="1135825"/>
          </a:xfrm>
          <a:prstGeom prst="rect">
            <a:avLst/>
          </a:prstGeom>
        </p:spPr>
        <p:txBody>
          <a:bodyPr/>
          <a:lstStyle>
            <a:lvl1pPr indent="15875">
              <a:defRPr sz="2800"/>
            </a:lvl1pPr>
            <a:lvl2pPr marL="723900" indent="-266700">
              <a:buSzPct val="100000"/>
              <a:buChar char="•"/>
              <a:defRPr sz="2800"/>
            </a:lvl2pPr>
            <a:lvl3pPr marL="1234439" indent="-320039">
              <a:buSzPct val="100000"/>
              <a:buChar char="•"/>
              <a:defRPr sz="2800"/>
            </a:lvl3pPr>
            <a:lvl4pPr marL="1727200" indent="-355600">
              <a:buSzPct val="100000"/>
              <a:buChar char="•"/>
              <a:defRPr sz="2800"/>
            </a:lvl4pPr>
            <a:lvl5pPr marL="2184400" indent="-355600">
              <a:buSzPct val="100000"/>
              <a:buChar char="•"/>
              <a:defRPr sz="2800"/>
            </a:lvl5pPr>
          </a:lstStyle>
          <a:p>
            <a:pPr/>
            <a:r>
              <a:t>Образец подзаголовка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Текст заголовка"/>
          <p:cNvSpPr txBox="1"/>
          <p:nvPr>
            <p:ph type="title"/>
          </p:nvPr>
        </p:nvSpPr>
        <p:spPr>
          <a:xfrm>
            <a:off x="894588" y="515374"/>
            <a:ext cx="9741218" cy="911090"/>
          </a:xfrm>
          <a:prstGeom prst="rect">
            <a:avLst/>
          </a:prstGeom>
        </p:spPr>
        <p:txBody>
          <a:bodyPr anchor="t"/>
          <a:lstStyle>
            <a:lvl1pPr>
              <a:defRPr b="0" sz="4400"/>
            </a:lvl1pPr>
          </a:lstStyle>
          <a:p>
            <a:pPr/>
            <a:r>
              <a:t>Текст заголовка</a:t>
            </a:r>
          </a:p>
        </p:txBody>
      </p:sp>
      <p:pic>
        <p:nvPicPr>
          <p:cNvPr id="82" name="Рисунок 8" descr="Рисунок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15317" y="496093"/>
            <a:ext cx="5977225" cy="526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Рисунок 9" descr="Рисунок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405103" y="458193"/>
            <a:ext cx="1914138" cy="712238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Текст 8"/>
          <p:cNvSpPr/>
          <p:nvPr>
            <p:ph type="body" idx="21"/>
          </p:nvPr>
        </p:nvSpPr>
        <p:spPr>
          <a:xfrm>
            <a:off x="894586" y="2942400"/>
            <a:ext cx="18432492" cy="7554912"/>
          </a:xfrm>
          <a:prstGeom prst="rect">
            <a:avLst/>
          </a:prstGeom>
        </p:spPr>
        <p:txBody>
          <a:bodyPr/>
          <a:lstStyle/>
          <a:p>
            <a:pPr indent="15875">
              <a:defRPr sz="2000"/>
            </a:pPr>
          </a:p>
        </p:txBody>
      </p:sp>
      <p:sp>
        <p:nvSpPr>
          <p:cNvPr id="85" name="Номер слайда"/>
          <p:cNvSpPr txBox="1"/>
          <p:nvPr>
            <p:ph type="sldNum" sz="quarter" idx="2"/>
          </p:nvPr>
        </p:nvSpPr>
        <p:spPr>
          <a:xfrm>
            <a:off x="19053423" y="10759709"/>
            <a:ext cx="273657" cy="26425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_Пользовательский макет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Рисунок 10" descr="Рисунок 10"/>
          <p:cNvPicPr>
            <a:picLocks noChangeAspect="1"/>
          </p:cNvPicPr>
          <p:nvPr/>
        </p:nvPicPr>
        <p:blipFill>
          <a:blip r:embed="rId3">
            <a:alphaModFix amt="58000"/>
            <a:extLst/>
          </a:blip>
          <a:stretch>
            <a:fillRect/>
          </a:stretch>
        </p:blipFill>
        <p:spPr>
          <a:xfrm rot="10800000">
            <a:off x="-2925209" y="4296695"/>
            <a:ext cx="10473264" cy="9804480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Уровень текста 1…"/>
          <p:cNvSpPr txBox="1"/>
          <p:nvPr>
            <p:ph type="body" sz="quarter" idx="1" hasCustomPrompt="1"/>
          </p:nvPr>
        </p:nvSpPr>
        <p:spPr>
          <a:xfrm>
            <a:off x="894588" y="1589087"/>
            <a:ext cx="9741218" cy="1135825"/>
          </a:xfrm>
          <a:prstGeom prst="rect">
            <a:avLst/>
          </a:prstGeom>
        </p:spPr>
        <p:txBody>
          <a:bodyPr/>
          <a:lstStyle>
            <a:lvl1pPr indent="15875">
              <a:defRPr sz="2800"/>
            </a:lvl1pPr>
            <a:lvl2pPr marL="723900" indent="-266700">
              <a:buSzPct val="100000"/>
              <a:buChar char="•"/>
              <a:defRPr sz="2800"/>
            </a:lvl2pPr>
            <a:lvl3pPr marL="1234439" indent="-320039">
              <a:buSzPct val="100000"/>
              <a:buChar char="•"/>
              <a:defRPr sz="2800"/>
            </a:lvl3pPr>
            <a:lvl4pPr marL="1727200" indent="-355600">
              <a:buSzPct val="100000"/>
              <a:buChar char="•"/>
              <a:defRPr sz="2800"/>
            </a:lvl4pPr>
            <a:lvl5pPr marL="2184400" indent="-355600">
              <a:buSzPct val="100000"/>
              <a:buChar char="•"/>
              <a:defRPr sz="2800"/>
            </a:lvl5pPr>
          </a:lstStyle>
          <a:p>
            <a:pPr/>
            <a:r>
              <a:t>Образец подзаголовка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4" name="Текст заголовка"/>
          <p:cNvSpPr txBox="1"/>
          <p:nvPr>
            <p:ph type="title"/>
          </p:nvPr>
        </p:nvSpPr>
        <p:spPr>
          <a:xfrm>
            <a:off x="894588" y="515374"/>
            <a:ext cx="9741218" cy="911090"/>
          </a:xfrm>
          <a:prstGeom prst="rect">
            <a:avLst/>
          </a:prstGeom>
        </p:spPr>
        <p:txBody>
          <a:bodyPr anchor="t"/>
          <a:lstStyle>
            <a:lvl1pPr>
              <a:defRPr b="0" sz="4400"/>
            </a:lvl1pPr>
          </a:lstStyle>
          <a:p>
            <a:pPr/>
            <a:r>
              <a:t>Текст заголовка</a:t>
            </a:r>
          </a:p>
        </p:txBody>
      </p:sp>
      <p:pic>
        <p:nvPicPr>
          <p:cNvPr id="95" name="Рисунок 8" descr="Рисунок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15317" y="496093"/>
            <a:ext cx="5977225" cy="526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Рисунок 9" descr="Рисунок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405103" y="458193"/>
            <a:ext cx="1914138" cy="712238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Текст 8"/>
          <p:cNvSpPr/>
          <p:nvPr>
            <p:ph type="body" sz="half" idx="21"/>
          </p:nvPr>
        </p:nvSpPr>
        <p:spPr>
          <a:xfrm>
            <a:off x="894587" y="2942400"/>
            <a:ext cx="8793164" cy="7554912"/>
          </a:xfrm>
          <a:prstGeom prst="rect">
            <a:avLst/>
          </a:prstGeom>
        </p:spPr>
        <p:txBody>
          <a:bodyPr/>
          <a:lstStyle/>
          <a:p>
            <a:pPr indent="15875">
              <a:defRPr sz="2000"/>
            </a:pPr>
          </a:p>
        </p:txBody>
      </p:sp>
      <p:sp>
        <p:nvSpPr>
          <p:cNvPr id="98" name="Текст 8"/>
          <p:cNvSpPr/>
          <p:nvPr>
            <p:ph type="body" sz="half" idx="22"/>
          </p:nvPr>
        </p:nvSpPr>
        <p:spPr>
          <a:xfrm>
            <a:off x="10544365" y="2942400"/>
            <a:ext cx="8793164" cy="7554912"/>
          </a:xfrm>
          <a:prstGeom prst="rect">
            <a:avLst/>
          </a:prstGeom>
        </p:spPr>
        <p:txBody>
          <a:bodyPr/>
          <a:lstStyle/>
          <a:p>
            <a:pPr indent="15875">
              <a:defRPr sz="2000"/>
            </a:pPr>
          </a:p>
        </p:txBody>
      </p:sp>
      <p:sp>
        <p:nvSpPr>
          <p:cNvPr id="99" name="Номер слайда"/>
          <p:cNvSpPr txBox="1"/>
          <p:nvPr>
            <p:ph type="sldNum" sz="quarter" idx="2"/>
          </p:nvPr>
        </p:nvSpPr>
        <p:spPr>
          <a:xfrm>
            <a:off x="19053423" y="10759709"/>
            <a:ext cx="273657" cy="26425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Пользовательский макет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Рисунок 8" descr="Рисунок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15317" y="496093"/>
            <a:ext cx="5977225" cy="526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Рисунок 9" descr="Рисунок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05103" y="458193"/>
            <a:ext cx="1914138" cy="712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Рисунок 11" descr="Рисунок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27138" y="225634"/>
            <a:ext cx="16355822" cy="15633029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Уровень текста 1…"/>
          <p:cNvSpPr txBox="1"/>
          <p:nvPr>
            <p:ph type="body" sz="quarter" idx="1" hasCustomPrompt="1"/>
          </p:nvPr>
        </p:nvSpPr>
        <p:spPr>
          <a:xfrm>
            <a:off x="894588" y="1589087"/>
            <a:ext cx="9741218" cy="1135825"/>
          </a:xfrm>
          <a:prstGeom prst="rect">
            <a:avLst/>
          </a:prstGeom>
        </p:spPr>
        <p:txBody>
          <a:bodyPr/>
          <a:lstStyle>
            <a:lvl1pPr indent="15875">
              <a:defRPr sz="2800"/>
            </a:lvl1pPr>
            <a:lvl2pPr marL="723900" indent="-266700">
              <a:buSzPct val="100000"/>
              <a:buChar char="•"/>
              <a:defRPr sz="2800"/>
            </a:lvl2pPr>
            <a:lvl3pPr marL="1234439" indent="-320039">
              <a:buSzPct val="100000"/>
              <a:buChar char="•"/>
              <a:defRPr sz="2800"/>
            </a:lvl3pPr>
            <a:lvl4pPr marL="1727200" indent="-355600">
              <a:buSzPct val="100000"/>
              <a:buChar char="•"/>
              <a:defRPr sz="2800"/>
            </a:lvl4pPr>
            <a:lvl5pPr marL="2184400" indent="-355600">
              <a:buSzPct val="100000"/>
              <a:buChar char="•"/>
              <a:defRPr sz="2800"/>
            </a:lvl5pPr>
          </a:lstStyle>
          <a:p>
            <a:pPr/>
            <a:r>
              <a:t>Образец подзаголовка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Текст заголовка"/>
          <p:cNvSpPr txBox="1"/>
          <p:nvPr>
            <p:ph type="title"/>
          </p:nvPr>
        </p:nvSpPr>
        <p:spPr>
          <a:xfrm>
            <a:off x="894588" y="515374"/>
            <a:ext cx="9741218" cy="911090"/>
          </a:xfrm>
          <a:prstGeom prst="rect">
            <a:avLst/>
          </a:prstGeom>
        </p:spPr>
        <p:txBody>
          <a:bodyPr anchor="t"/>
          <a:lstStyle>
            <a:lvl1pPr>
              <a:defRPr b="0" sz="44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11" name="Текст 8"/>
          <p:cNvSpPr/>
          <p:nvPr>
            <p:ph type="body" sz="half" idx="21"/>
          </p:nvPr>
        </p:nvSpPr>
        <p:spPr>
          <a:xfrm>
            <a:off x="894587" y="2942400"/>
            <a:ext cx="8793164" cy="7554912"/>
          </a:xfrm>
          <a:prstGeom prst="rect">
            <a:avLst/>
          </a:prstGeom>
        </p:spPr>
        <p:txBody>
          <a:bodyPr/>
          <a:lstStyle/>
          <a:p>
            <a:pPr indent="15875">
              <a:defRPr sz="2000"/>
            </a:pPr>
          </a:p>
        </p:txBody>
      </p:sp>
      <p:sp>
        <p:nvSpPr>
          <p:cNvPr id="112" name="Текст 8"/>
          <p:cNvSpPr/>
          <p:nvPr>
            <p:ph type="body" sz="half" idx="22"/>
          </p:nvPr>
        </p:nvSpPr>
        <p:spPr>
          <a:xfrm>
            <a:off x="10544365" y="2942400"/>
            <a:ext cx="8793164" cy="7554912"/>
          </a:xfrm>
          <a:prstGeom prst="rect">
            <a:avLst/>
          </a:prstGeom>
        </p:spPr>
        <p:txBody>
          <a:bodyPr/>
          <a:lstStyle/>
          <a:p>
            <a:pPr indent="15875">
              <a:defRPr sz="2000"/>
            </a:pPr>
          </a:p>
        </p:txBody>
      </p:sp>
      <p:sp>
        <p:nvSpPr>
          <p:cNvPr id="11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6_Пользовательский макет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Рисунок 8" descr="Рисунок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15317" y="496093"/>
            <a:ext cx="5977225" cy="526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Рисунок 9" descr="Рисунок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05103" y="458193"/>
            <a:ext cx="1914138" cy="712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Рисунок 11" descr="Рисунок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27138" y="225634"/>
            <a:ext cx="16355822" cy="15633029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Уровень текста 1…"/>
          <p:cNvSpPr txBox="1"/>
          <p:nvPr>
            <p:ph type="body" sz="quarter" idx="1" hasCustomPrompt="1"/>
          </p:nvPr>
        </p:nvSpPr>
        <p:spPr>
          <a:xfrm>
            <a:off x="894588" y="1589087"/>
            <a:ext cx="9741218" cy="1135825"/>
          </a:xfrm>
          <a:prstGeom prst="rect">
            <a:avLst/>
          </a:prstGeom>
        </p:spPr>
        <p:txBody>
          <a:bodyPr/>
          <a:lstStyle>
            <a:lvl1pPr indent="15875">
              <a:defRPr sz="2800"/>
            </a:lvl1pPr>
            <a:lvl2pPr marL="723900" indent="-266700">
              <a:buSzPct val="100000"/>
              <a:buChar char="•"/>
              <a:defRPr sz="2800"/>
            </a:lvl2pPr>
            <a:lvl3pPr marL="1234439" indent="-320039">
              <a:buSzPct val="100000"/>
              <a:buChar char="•"/>
              <a:defRPr sz="2800"/>
            </a:lvl3pPr>
            <a:lvl4pPr marL="1727200" indent="-355600">
              <a:buSzPct val="100000"/>
              <a:buChar char="•"/>
              <a:defRPr sz="2800"/>
            </a:lvl4pPr>
            <a:lvl5pPr marL="2184400" indent="-355600">
              <a:buSzPct val="100000"/>
              <a:buChar char="•"/>
              <a:defRPr sz="2800"/>
            </a:lvl5pPr>
          </a:lstStyle>
          <a:p>
            <a:pPr/>
            <a:r>
              <a:t>Образец подзаголовка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4" name="Текст заголовка"/>
          <p:cNvSpPr txBox="1"/>
          <p:nvPr>
            <p:ph type="title"/>
          </p:nvPr>
        </p:nvSpPr>
        <p:spPr>
          <a:xfrm>
            <a:off x="894588" y="515374"/>
            <a:ext cx="9741218" cy="911090"/>
          </a:xfrm>
          <a:prstGeom prst="rect">
            <a:avLst/>
          </a:prstGeom>
        </p:spPr>
        <p:txBody>
          <a:bodyPr anchor="t"/>
          <a:lstStyle>
            <a:lvl1pPr>
              <a:defRPr b="0" sz="44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25" name="Текст 8"/>
          <p:cNvSpPr/>
          <p:nvPr>
            <p:ph type="body" sz="quarter" idx="21" hasCustomPrompt="1"/>
          </p:nvPr>
        </p:nvSpPr>
        <p:spPr>
          <a:xfrm>
            <a:off x="894588" y="7261818"/>
            <a:ext cx="4134612" cy="2103121"/>
          </a:xfrm>
          <a:prstGeom prst="rect">
            <a:avLst/>
          </a:prstGeom>
        </p:spPr>
        <p:txBody>
          <a:bodyPr/>
          <a:lstStyle>
            <a:lvl1pPr indent="15875">
              <a:defRPr sz="2000"/>
            </a:lvl1pPr>
          </a:lstStyle>
          <a:p>
            <a:pPr/>
            <a:r>
              <a:t>Описание</a:t>
            </a:r>
          </a:p>
        </p:txBody>
      </p:sp>
      <p:sp>
        <p:nvSpPr>
          <p:cNvPr id="126" name="Рисунок 2"/>
          <p:cNvSpPr/>
          <p:nvPr>
            <p:ph type="pic" sz="quarter" idx="22"/>
          </p:nvPr>
        </p:nvSpPr>
        <p:spPr>
          <a:xfrm>
            <a:off x="895350" y="3949700"/>
            <a:ext cx="2139950" cy="21415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Текст 8"/>
          <p:cNvSpPr/>
          <p:nvPr>
            <p:ph type="body" sz="quarter" idx="23" hasCustomPrompt="1"/>
          </p:nvPr>
        </p:nvSpPr>
        <p:spPr>
          <a:xfrm>
            <a:off x="894588" y="6621739"/>
            <a:ext cx="4134612" cy="438913"/>
          </a:xfrm>
          <a:prstGeom prst="rect">
            <a:avLst/>
          </a:prstGeom>
        </p:spPr>
        <p:txBody>
          <a:bodyPr/>
          <a:lstStyle>
            <a:lvl1pPr indent="15875">
              <a:defRPr b="1" sz="2800"/>
            </a:lvl1pPr>
          </a:lstStyle>
          <a:p>
            <a:pPr/>
            <a:r>
              <a:t>Описание</a:t>
            </a:r>
          </a:p>
        </p:txBody>
      </p:sp>
      <p:sp>
        <p:nvSpPr>
          <p:cNvPr id="128" name="Текст 8"/>
          <p:cNvSpPr/>
          <p:nvPr>
            <p:ph type="body" sz="quarter" idx="24" hasCustomPrompt="1"/>
          </p:nvPr>
        </p:nvSpPr>
        <p:spPr>
          <a:xfrm>
            <a:off x="5644134" y="7261818"/>
            <a:ext cx="4134613" cy="2103121"/>
          </a:xfrm>
          <a:prstGeom prst="rect">
            <a:avLst/>
          </a:prstGeom>
        </p:spPr>
        <p:txBody>
          <a:bodyPr/>
          <a:lstStyle>
            <a:lvl1pPr indent="15875">
              <a:defRPr sz="2000"/>
            </a:lvl1pPr>
          </a:lstStyle>
          <a:p>
            <a:pPr/>
            <a:r>
              <a:t>Описание</a:t>
            </a:r>
          </a:p>
        </p:txBody>
      </p:sp>
      <p:sp>
        <p:nvSpPr>
          <p:cNvPr id="129" name="Рисунок 2"/>
          <p:cNvSpPr/>
          <p:nvPr>
            <p:ph type="pic" sz="quarter" idx="25"/>
          </p:nvPr>
        </p:nvSpPr>
        <p:spPr>
          <a:xfrm>
            <a:off x="5644896" y="3949700"/>
            <a:ext cx="2139951" cy="21415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0" name="Текст 8"/>
          <p:cNvSpPr/>
          <p:nvPr>
            <p:ph type="body" sz="quarter" idx="26" hasCustomPrompt="1"/>
          </p:nvPr>
        </p:nvSpPr>
        <p:spPr>
          <a:xfrm>
            <a:off x="5644134" y="6621739"/>
            <a:ext cx="4134613" cy="438913"/>
          </a:xfrm>
          <a:prstGeom prst="rect">
            <a:avLst/>
          </a:prstGeom>
        </p:spPr>
        <p:txBody>
          <a:bodyPr/>
          <a:lstStyle>
            <a:lvl1pPr indent="15875">
              <a:defRPr b="1" sz="2800"/>
            </a:lvl1pPr>
          </a:lstStyle>
          <a:p>
            <a:pPr/>
            <a:r>
              <a:t>Описание</a:t>
            </a:r>
          </a:p>
        </p:txBody>
      </p:sp>
      <p:sp>
        <p:nvSpPr>
          <p:cNvPr id="131" name="Текст 8"/>
          <p:cNvSpPr/>
          <p:nvPr>
            <p:ph type="body" sz="quarter" idx="27" hasCustomPrompt="1"/>
          </p:nvPr>
        </p:nvSpPr>
        <p:spPr>
          <a:xfrm>
            <a:off x="10393680" y="7261818"/>
            <a:ext cx="4134613" cy="2103121"/>
          </a:xfrm>
          <a:prstGeom prst="rect">
            <a:avLst/>
          </a:prstGeom>
        </p:spPr>
        <p:txBody>
          <a:bodyPr/>
          <a:lstStyle>
            <a:lvl1pPr indent="15875">
              <a:defRPr sz="2000"/>
            </a:lvl1pPr>
          </a:lstStyle>
          <a:p>
            <a:pPr/>
            <a:r>
              <a:t>Описание</a:t>
            </a:r>
          </a:p>
        </p:txBody>
      </p:sp>
      <p:sp>
        <p:nvSpPr>
          <p:cNvPr id="132" name="Рисунок 2"/>
          <p:cNvSpPr/>
          <p:nvPr>
            <p:ph type="pic" sz="quarter" idx="28"/>
          </p:nvPr>
        </p:nvSpPr>
        <p:spPr>
          <a:xfrm>
            <a:off x="10394442" y="3949700"/>
            <a:ext cx="2139951" cy="21415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3" name="Текст 8"/>
          <p:cNvSpPr/>
          <p:nvPr>
            <p:ph type="body" sz="quarter" idx="29" hasCustomPrompt="1"/>
          </p:nvPr>
        </p:nvSpPr>
        <p:spPr>
          <a:xfrm>
            <a:off x="10393680" y="6621739"/>
            <a:ext cx="4134613" cy="438913"/>
          </a:xfrm>
          <a:prstGeom prst="rect">
            <a:avLst/>
          </a:prstGeom>
        </p:spPr>
        <p:txBody>
          <a:bodyPr/>
          <a:lstStyle>
            <a:lvl1pPr indent="15875">
              <a:defRPr b="1" sz="2800"/>
            </a:lvl1pPr>
          </a:lstStyle>
          <a:p>
            <a:pPr/>
            <a:r>
              <a:t>Описание</a:t>
            </a:r>
          </a:p>
        </p:txBody>
      </p:sp>
      <p:sp>
        <p:nvSpPr>
          <p:cNvPr id="134" name="Текст 8"/>
          <p:cNvSpPr/>
          <p:nvPr>
            <p:ph type="body" sz="quarter" idx="30" hasCustomPrompt="1"/>
          </p:nvPr>
        </p:nvSpPr>
        <p:spPr>
          <a:xfrm>
            <a:off x="15143226" y="7261818"/>
            <a:ext cx="4134613" cy="2103121"/>
          </a:xfrm>
          <a:prstGeom prst="rect">
            <a:avLst/>
          </a:prstGeom>
        </p:spPr>
        <p:txBody>
          <a:bodyPr/>
          <a:lstStyle>
            <a:lvl1pPr indent="15875">
              <a:defRPr sz="2000"/>
            </a:lvl1pPr>
          </a:lstStyle>
          <a:p>
            <a:pPr/>
            <a:r>
              <a:t>Описание</a:t>
            </a:r>
          </a:p>
        </p:txBody>
      </p:sp>
      <p:sp>
        <p:nvSpPr>
          <p:cNvPr id="135" name="Рисунок 2"/>
          <p:cNvSpPr/>
          <p:nvPr>
            <p:ph type="pic" sz="quarter" idx="31"/>
          </p:nvPr>
        </p:nvSpPr>
        <p:spPr>
          <a:xfrm>
            <a:off x="15143987" y="3949700"/>
            <a:ext cx="2139951" cy="21415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6" name="Текст 8"/>
          <p:cNvSpPr/>
          <p:nvPr>
            <p:ph type="body" sz="quarter" idx="32" hasCustomPrompt="1"/>
          </p:nvPr>
        </p:nvSpPr>
        <p:spPr>
          <a:xfrm>
            <a:off x="15143226" y="6621739"/>
            <a:ext cx="4134613" cy="438913"/>
          </a:xfrm>
          <a:prstGeom prst="rect">
            <a:avLst/>
          </a:prstGeom>
        </p:spPr>
        <p:txBody>
          <a:bodyPr/>
          <a:lstStyle>
            <a:lvl1pPr indent="15875">
              <a:defRPr b="1" sz="2800"/>
            </a:lvl1pPr>
          </a:lstStyle>
          <a:p>
            <a:pPr/>
            <a:r>
              <a:t>Описание</a:t>
            </a:r>
          </a:p>
        </p:txBody>
      </p:sp>
      <p:sp>
        <p:nvSpPr>
          <p:cNvPr id="13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Relationship Id="rId9" Type="http://schemas.openxmlformats.org/officeDocument/2006/relationships/slideLayout" Target="../slideLayouts/slideLayout4.xml"/><Relationship Id="rId10" Type="http://schemas.openxmlformats.org/officeDocument/2006/relationships/slideLayout" Target="../slideLayouts/slideLayout5.xml"/><Relationship Id="rId11" Type="http://schemas.openxmlformats.org/officeDocument/2006/relationships/slideLayout" Target="../slideLayouts/slideLayout6.xml"/><Relationship Id="rId12" Type="http://schemas.openxmlformats.org/officeDocument/2006/relationships/slideLayout" Target="../slideLayouts/slideLayout7.xml"/><Relationship Id="rId13" Type="http://schemas.openxmlformats.org/officeDocument/2006/relationships/slideLayout" Target="../slideLayouts/slideLayout8.xml"/><Relationship Id="rId14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2.xml"/><Relationship Id="rId18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ровень текста 1…"/>
          <p:cNvSpPr txBox="1"/>
          <p:nvPr>
            <p:ph type="body" idx="1"/>
          </p:nvPr>
        </p:nvSpPr>
        <p:spPr>
          <a:xfrm>
            <a:off x="888111" y="5923755"/>
            <a:ext cx="15078076" cy="2732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3" name="Рисунок 11" descr="Рисунок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75391">
            <a:off x="5474784" y="-2762629"/>
            <a:ext cx="17590816" cy="1684095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Образец разделителя"/>
          <p:cNvSpPr txBox="1"/>
          <p:nvPr>
            <p:ph type="title" hasCustomPrompt="1"/>
          </p:nvPr>
        </p:nvSpPr>
        <p:spPr>
          <a:xfrm>
            <a:off x="888111" y="3471862"/>
            <a:ext cx="17338676" cy="2185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/>
          <a:p>
            <a:pPr/>
            <a:r>
              <a:t>Образец разделителя</a:t>
            </a:r>
          </a:p>
        </p:txBody>
      </p:sp>
      <p:pic>
        <p:nvPicPr>
          <p:cNvPr id="5" name="Рисунок 10" descr="Рисунок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8111" y="714058"/>
            <a:ext cx="3177670" cy="1182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Рисунок 8" descr="Рисунок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009875" y="458194"/>
            <a:ext cx="6407296" cy="56462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Номер слайда"/>
          <p:cNvSpPr txBox="1"/>
          <p:nvPr>
            <p:ph type="sldNum" sz="quarter" idx="2"/>
          </p:nvPr>
        </p:nvSpPr>
        <p:spPr>
          <a:xfrm>
            <a:off x="18998559" y="10759709"/>
            <a:ext cx="273656" cy="26425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200">
                <a:solidFill>
                  <a:srgbClr val="76717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2" r:id="rId19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4572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914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1371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1828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2286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27432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3200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3657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tif"/><Relationship Id="rId3" Type="http://schemas.openxmlformats.org/officeDocument/2006/relationships/image" Target="../media/image13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hyperlink" Target="https://pt.2035.university/project/ar-pomosnik-aiseeme_2023_10_05_16_32_49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"/><Relationship Id="rId3" Type="http://schemas.openxmlformats.org/officeDocument/2006/relationships/image" Target="../media/image2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tif"/><Relationship Id="rId3" Type="http://schemas.openxmlformats.org/officeDocument/2006/relationships/image" Target="../media/image4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"/><Relationship Id="rId3" Type="http://schemas.openxmlformats.org/officeDocument/2006/relationships/image" Target="../media/image6.tif"/><Relationship Id="rId4" Type="http://schemas.openxmlformats.org/officeDocument/2006/relationships/image" Target="../media/image7.tif"/><Relationship Id="rId5" Type="http://schemas.openxmlformats.org/officeDocument/2006/relationships/image" Target="../media/image8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9.tif"/><Relationship Id="rId5" Type="http://schemas.openxmlformats.org/officeDocument/2006/relationships/image" Target="../media/image1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"/><Relationship Id="rId3" Type="http://schemas.openxmlformats.org/officeDocument/2006/relationships/image" Target="../media/image11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1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Заголовок 1"/>
          <p:cNvSpPr txBox="1"/>
          <p:nvPr>
            <p:ph type="title"/>
          </p:nvPr>
        </p:nvSpPr>
        <p:spPr>
          <a:xfrm>
            <a:off x="888111" y="4569445"/>
            <a:ext cx="6758397" cy="2176810"/>
          </a:xfrm>
          <a:prstGeom prst="rect">
            <a:avLst/>
          </a:prstGeom>
        </p:spPr>
        <p:txBody>
          <a:bodyPr/>
          <a:lstStyle/>
          <a:p>
            <a:pPr>
              <a:defRPr b="0" sz="11800">
                <a:solidFill>
                  <a:srgbClr val="365BEF"/>
                </a:solidFill>
                <a:latin typeface="Academy Engraved LET Plain:1.0"/>
                <a:ea typeface="Academy Engraved LET Plain:1.0"/>
                <a:cs typeface="Academy Engraved LET Plain:1.0"/>
                <a:sym typeface="Academy Engraved LET Plain:1.0"/>
              </a:defRPr>
            </a:pPr>
            <a:r>
              <a:t>AI</a:t>
            </a:r>
            <a:r>
              <a:rPr>
                <a:solidFill>
                  <a:schemeClr val="accent5">
                    <a:lumOff val="20196"/>
                  </a:schemeClr>
                </a:solidFill>
              </a:rPr>
              <a:t>See</a:t>
            </a:r>
            <a:r>
              <a:t>Me</a:t>
            </a:r>
          </a:p>
        </p:txBody>
      </p:sp>
      <p:sp>
        <p:nvSpPr>
          <p:cNvPr id="203" name="Подзаголовок 2"/>
          <p:cNvSpPr txBox="1"/>
          <p:nvPr>
            <p:ph type="body" sz="quarter" idx="1"/>
          </p:nvPr>
        </p:nvSpPr>
        <p:spPr>
          <a:xfrm>
            <a:off x="888111" y="7242047"/>
            <a:ext cx="7400006" cy="2488448"/>
          </a:xfrm>
          <a:prstGeom prst="rect">
            <a:avLst/>
          </a:prstGeom>
        </p:spPr>
        <p:txBody>
          <a:bodyPr/>
          <a:lstStyle>
            <a:lvl1pPr algn="just"/>
          </a:lstStyle>
          <a:p>
            <a:pPr/>
            <a:r>
              <a:t>AR и AI помощник "AISeeMe" - это инновационное приложение с поддержкой искусственного интеллекта, интегрированное с умными очками с камерой, разработанное специально для людей с ограничениями в области зрения</a:t>
            </a:r>
          </a:p>
        </p:txBody>
      </p:sp>
      <p:sp>
        <p:nvSpPr>
          <p:cNvPr id="204" name="Текст 3"/>
          <p:cNvSpPr/>
          <p:nvPr>
            <p:ph type="body" idx="21"/>
          </p:nvPr>
        </p:nvSpPr>
        <p:spPr>
          <a:xfrm>
            <a:off x="910336" y="10374313"/>
            <a:ext cx="4546666" cy="5318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КФ РЭУ им Г.В. Плеханова, Краснодар, 2023 г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Заголовок 1"/>
          <p:cNvSpPr txBox="1"/>
          <p:nvPr>
            <p:ph type="title"/>
          </p:nvPr>
        </p:nvSpPr>
        <p:spPr>
          <a:xfrm>
            <a:off x="894588" y="515374"/>
            <a:ext cx="9741218" cy="911089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План развития</a:t>
            </a:r>
          </a:p>
        </p:txBody>
      </p:sp>
      <p:sp>
        <p:nvSpPr>
          <p:cNvPr id="275" name="Текст 7"/>
          <p:cNvSpPr/>
          <p:nvPr>
            <p:ph type="body" idx="21"/>
          </p:nvPr>
        </p:nvSpPr>
        <p:spPr>
          <a:xfrm>
            <a:off x="562450" y="1731074"/>
            <a:ext cx="10150715" cy="90076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indent="15398" algn="just" defTabSz="886968">
              <a:spcBef>
                <a:spcPts val="900"/>
              </a:spcBef>
              <a:defRPr sz="4268"/>
            </a:pPr>
            <a:r>
              <a:t>1.Поиск научно-технической базы в лице ученых и научной организации для разработки продукта</a:t>
            </a:r>
          </a:p>
          <a:p>
            <a:pPr indent="15398" algn="just" defTabSz="886968">
              <a:spcBef>
                <a:spcPts val="900"/>
              </a:spcBef>
              <a:defRPr sz="4268"/>
            </a:pPr>
            <a:r>
              <a:t>2. Взаимодействие с различными грантами для получения инвестиций на реализацию</a:t>
            </a:r>
          </a:p>
          <a:p>
            <a:pPr indent="15398" algn="just" defTabSz="886968">
              <a:spcBef>
                <a:spcPts val="900"/>
              </a:spcBef>
              <a:defRPr sz="4268"/>
            </a:pPr>
            <a:r>
              <a:t>3. Поиск инвесторов</a:t>
            </a:r>
          </a:p>
          <a:p>
            <a:pPr indent="15398" algn="just" defTabSz="886968">
              <a:spcBef>
                <a:spcPts val="900"/>
              </a:spcBef>
              <a:defRPr sz="4268"/>
            </a:pPr>
            <a:r>
              <a:t>4. Сотрудничество с IT компаниями</a:t>
            </a:r>
          </a:p>
          <a:p>
            <a:pPr indent="15398" algn="just" defTabSz="886968">
              <a:spcBef>
                <a:spcPts val="900"/>
              </a:spcBef>
              <a:defRPr sz="4268"/>
            </a:pPr>
            <a:r>
              <a:t>5. Расширение команды</a:t>
            </a:r>
          </a:p>
          <a:p>
            <a:pPr indent="15398" algn="just" defTabSz="886968">
              <a:spcBef>
                <a:spcPts val="900"/>
              </a:spcBef>
              <a:defRPr sz="4268"/>
            </a:pPr>
            <a:r>
              <a:t>6. Запуск прототипов и их тестирование</a:t>
            </a:r>
          </a:p>
          <a:p>
            <a:pPr indent="15398" algn="just" defTabSz="886968">
              <a:spcBef>
                <a:spcPts val="900"/>
              </a:spcBef>
              <a:defRPr sz="4268"/>
            </a:pPr>
            <a:r>
              <a:t>7. Доработка и запуск первой линейки продукции</a:t>
            </a:r>
          </a:p>
          <a:p>
            <a:pPr indent="15398" algn="just" defTabSz="886968">
              <a:spcBef>
                <a:spcPts val="900"/>
              </a:spcBef>
              <a:defRPr sz="4268"/>
            </a:pPr>
            <a:r>
              <a:t>8. Продвижение проекта во всех направлениях</a:t>
            </a:r>
          </a:p>
        </p:txBody>
      </p:sp>
      <p:pic>
        <p:nvPicPr>
          <p:cNvPr id="276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rcRect l="50781" t="40578" r="12884" b="11915"/>
          <a:stretch>
            <a:fillRect/>
          </a:stretch>
        </p:blipFill>
        <p:spPr>
          <a:xfrm>
            <a:off x="13515534" y="4810462"/>
            <a:ext cx="6199945" cy="5406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0" h="21573" fill="norm" stroke="1" extrusionOk="0">
                <a:moveTo>
                  <a:pt x="15556" y="5"/>
                </a:moveTo>
                <a:cubicBezTo>
                  <a:pt x="15261" y="23"/>
                  <a:pt x="14954" y="86"/>
                  <a:pt x="14715" y="187"/>
                </a:cubicBezTo>
                <a:cubicBezTo>
                  <a:pt x="14076" y="459"/>
                  <a:pt x="13378" y="917"/>
                  <a:pt x="12961" y="1340"/>
                </a:cubicBezTo>
                <a:cubicBezTo>
                  <a:pt x="12732" y="1572"/>
                  <a:pt x="12392" y="1882"/>
                  <a:pt x="12204" y="2030"/>
                </a:cubicBezTo>
                <a:cubicBezTo>
                  <a:pt x="11795" y="2354"/>
                  <a:pt x="10985" y="3273"/>
                  <a:pt x="10868" y="3549"/>
                </a:cubicBezTo>
                <a:cubicBezTo>
                  <a:pt x="10822" y="3658"/>
                  <a:pt x="10730" y="3826"/>
                  <a:pt x="10662" y="3924"/>
                </a:cubicBezTo>
                <a:cubicBezTo>
                  <a:pt x="10595" y="4023"/>
                  <a:pt x="10444" y="4337"/>
                  <a:pt x="10328" y="4623"/>
                </a:cubicBezTo>
                <a:cubicBezTo>
                  <a:pt x="10211" y="4908"/>
                  <a:pt x="10073" y="5247"/>
                  <a:pt x="10020" y="5375"/>
                </a:cubicBezTo>
                <a:lnTo>
                  <a:pt x="9924" y="5608"/>
                </a:lnTo>
                <a:lnTo>
                  <a:pt x="9300" y="5641"/>
                </a:lnTo>
                <a:cubicBezTo>
                  <a:pt x="8642" y="5676"/>
                  <a:pt x="8459" y="5753"/>
                  <a:pt x="8131" y="6129"/>
                </a:cubicBezTo>
                <a:cubicBezTo>
                  <a:pt x="8056" y="6214"/>
                  <a:pt x="7792" y="6443"/>
                  <a:pt x="7544" y="6637"/>
                </a:cubicBezTo>
                <a:lnTo>
                  <a:pt x="7094" y="6990"/>
                </a:lnTo>
                <a:lnTo>
                  <a:pt x="4670" y="6996"/>
                </a:lnTo>
                <a:lnTo>
                  <a:pt x="2247" y="7004"/>
                </a:lnTo>
                <a:lnTo>
                  <a:pt x="2000" y="7170"/>
                </a:lnTo>
                <a:cubicBezTo>
                  <a:pt x="1780" y="7319"/>
                  <a:pt x="1706" y="7424"/>
                  <a:pt x="1527" y="7851"/>
                </a:cubicBezTo>
                <a:cubicBezTo>
                  <a:pt x="1452" y="8030"/>
                  <a:pt x="1467" y="12247"/>
                  <a:pt x="1542" y="12336"/>
                </a:cubicBezTo>
                <a:cubicBezTo>
                  <a:pt x="1603" y="12406"/>
                  <a:pt x="1589" y="12751"/>
                  <a:pt x="1504" y="13395"/>
                </a:cubicBezTo>
                <a:cubicBezTo>
                  <a:pt x="1481" y="13567"/>
                  <a:pt x="1491" y="13687"/>
                  <a:pt x="1530" y="13715"/>
                </a:cubicBezTo>
                <a:cubicBezTo>
                  <a:pt x="1613" y="13775"/>
                  <a:pt x="1610" y="14038"/>
                  <a:pt x="1525" y="14138"/>
                </a:cubicBezTo>
                <a:cubicBezTo>
                  <a:pt x="1471" y="14200"/>
                  <a:pt x="1471" y="14236"/>
                  <a:pt x="1525" y="14298"/>
                </a:cubicBezTo>
                <a:cubicBezTo>
                  <a:pt x="1608" y="14395"/>
                  <a:pt x="1617" y="15322"/>
                  <a:pt x="1535" y="15381"/>
                </a:cubicBezTo>
                <a:cubicBezTo>
                  <a:pt x="1501" y="15405"/>
                  <a:pt x="1478" y="15835"/>
                  <a:pt x="1478" y="16445"/>
                </a:cubicBezTo>
                <a:cubicBezTo>
                  <a:pt x="1478" y="17055"/>
                  <a:pt x="1501" y="17485"/>
                  <a:pt x="1535" y="17509"/>
                </a:cubicBezTo>
                <a:cubicBezTo>
                  <a:pt x="1567" y="17532"/>
                  <a:pt x="1592" y="17696"/>
                  <a:pt x="1592" y="17875"/>
                </a:cubicBezTo>
                <a:cubicBezTo>
                  <a:pt x="1592" y="18053"/>
                  <a:pt x="1567" y="18218"/>
                  <a:pt x="1535" y="18241"/>
                </a:cubicBezTo>
                <a:cubicBezTo>
                  <a:pt x="1504" y="18263"/>
                  <a:pt x="1478" y="18337"/>
                  <a:pt x="1478" y="18405"/>
                </a:cubicBezTo>
                <a:cubicBezTo>
                  <a:pt x="1478" y="18477"/>
                  <a:pt x="1378" y="18610"/>
                  <a:pt x="1244" y="18717"/>
                </a:cubicBezTo>
                <a:cubicBezTo>
                  <a:pt x="872" y="19014"/>
                  <a:pt x="599" y="19313"/>
                  <a:pt x="511" y="19515"/>
                </a:cubicBezTo>
                <a:cubicBezTo>
                  <a:pt x="466" y="19618"/>
                  <a:pt x="332" y="19841"/>
                  <a:pt x="214" y="20011"/>
                </a:cubicBezTo>
                <a:cubicBezTo>
                  <a:pt x="42" y="20257"/>
                  <a:pt x="0" y="20375"/>
                  <a:pt x="0" y="20595"/>
                </a:cubicBezTo>
                <a:cubicBezTo>
                  <a:pt x="0" y="21063"/>
                  <a:pt x="241" y="21351"/>
                  <a:pt x="768" y="21511"/>
                </a:cubicBezTo>
                <a:cubicBezTo>
                  <a:pt x="982" y="21575"/>
                  <a:pt x="1371" y="21587"/>
                  <a:pt x="2332" y="21556"/>
                </a:cubicBezTo>
                <a:cubicBezTo>
                  <a:pt x="3036" y="21534"/>
                  <a:pt x="7461" y="21506"/>
                  <a:pt x="12165" y="21495"/>
                </a:cubicBezTo>
                <a:cubicBezTo>
                  <a:pt x="21600" y="21472"/>
                  <a:pt x="20883" y="21507"/>
                  <a:pt x="21075" y="21058"/>
                </a:cubicBezTo>
                <a:cubicBezTo>
                  <a:pt x="21234" y="20685"/>
                  <a:pt x="21195" y="20420"/>
                  <a:pt x="20938" y="20128"/>
                </a:cubicBezTo>
                <a:cubicBezTo>
                  <a:pt x="20813" y="19986"/>
                  <a:pt x="20711" y="19811"/>
                  <a:pt x="20711" y="19740"/>
                </a:cubicBezTo>
                <a:cubicBezTo>
                  <a:pt x="20711" y="19669"/>
                  <a:pt x="20685" y="19593"/>
                  <a:pt x="20654" y="19571"/>
                </a:cubicBezTo>
                <a:cubicBezTo>
                  <a:pt x="20622" y="19548"/>
                  <a:pt x="20597" y="19470"/>
                  <a:pt x="20597" y="19398"/>
                </a:cubicBezTo>
                <a:cubicBezTo>
                  <a:pt x="20597" y="19175"/>
                  <a:pt x="20276" y="18509"/>
                  <a:pt x="19987" y="18133"/>
                </a:cubicBezTo>
                <a:cubicBezTo>
                  <a:pt x="19835" y="17936"/>
                  <a:pt x="19681" y="17691"/>
                  <a:pt x="19643" y="17588"/>
                </a:cubicBezTo>
                <a:cubicBezTo>
                  <a:pt x="19591" y="17448"/>
                  <a:pt x="19571" y="16209"/>
                  <a:pt x="19568" y="12569"/>
                </a:cubicBezTo>
                <a:cubicBezTo>
                  <a:pt x="19563" y="7083"/>
                  <a:pt x="19599" y="7469"/>
                  <a:pt x="19087" y="7172"/>
                </a:cubicBezTo>
                <a:cubicBezTo>
                  <a:pt x="18826" y="7021"/>
                  <a:pt x="18730" y="7006"/>
                  <a:pt x="17809" y="6984"/>
                </a:cubicBezTo>
                <a:cubicBezTo>
                  <a:pt x="17262" y="6970"/>
                  <a:pt x="16793" y="6936"/>
                  <a:pt x="16767" y="6908"/>
                </a:cubicBezTo>
                <a:cubicBezTo>
                  <a:pt x="16742" y="6879"/>
                  <a:pt x="16774" y="6746"/>
                  <a:pt x="16839" y="6611"/>
                </a:cubicBezTo>
                <a:cubicBezTo>
                  <a:pt x="16903" y="6477"/>
                  <a:pt x="16955" y="6311"/>
                  <a:pt x="16955" y="6241"/>
                </a:cubicBezTo>
                <a:cubicBezTo>
                  <a:pt x="16956" y="6171"/>
                  <a:pt x="16981" y="6096"/>
                  <a:pt x="17012" y="6073"/>
                </a:cubicBezTo>
                <a:cubicBezTo>
                  <a:pt x="17044" y="6051"/>
                  <a:pt x="17069" y="5961"/>
                  <a:pt x="17069" y="5874"/>
                </a:cubicBezTo>
                <a:cubicBezTo>
                  <a:pt x="17069" y="5786"/>
                  <a:pt x="17095" y="5697"/>
                  <a:pt x="17126" y="5674"/>
                </a:cubicBezTo>
                <a:cubicBezTo>
                  <a:pt x="17158" y="5651"/>
                  <a:pt x="17183" y="5487"/>
                  <a:pt x="17183" y="5308"/>
                </a:cubicBezTo>
                <a:cubicBezTo>
                  <a:pt x="17183" y="5130"/>
                  <a:pt x="17209" y="4965"/>
                  <a:pt x="17240" y="4942"/>
                </a:cubicBezTo>
                <a:cubicBezTo>
                  <a:pt x="17274" y="4918"/>
                  <a:pt x="17297" y="4511"/>
                  <a:pt x="17297" y="3945"/>
                </a:cubicBezTo>
                <a:cubicBezTo>
                  <a:pt x="17297" y="3379"/>
                  <a:pt x="17320" y="2973"/>
                  <a:pt x="17354" y="2949"/>
                </a:cubicBezTo>
                <a:cubicBezTo>
                  <a:pt x="17385" y="2926"/>
                  <a:pt x="17411" y="2821"/>
                  <a:pt x="17411" y="2716"/>
                </a:cubicBezTo>
                <a:cubicBezTo>
                  <a:pt x="17411" y="2611"/>
                  <a:pt x="17385" y="2506"/>
                  <a:pt x="17354" y="2483"/>
                </a:cubicBezTo>
                <a:cubicBezTo>
                  <a:pt x="17323" y="2461"/>
                  <a:pt x="17297" y="2221"/>
                  <a:pt x="17297" y="1951"/>
                </a:cubicBezTo>
                <a:cubicBezTo>
                  <a:pt x="17297" y="1681"/>
                  <a:pt x="17271" y="1442"/>
                  <a:pt x="17240" y="1419"/>
                </a:cubicBezTo>
                <a:cubicBezTo>
                  <a:pt x="17209" y="1397"/>
                  <a:pt x="17183" y="1295"/>
                  <a:pt x="17183" y="1193"/>
                </a:cubicBezTo>
                <a:cubicBezTo>
                  <a:pt x="17183" y="750"/>
                  <a:pt x="16818" y="278"/>
                  <a:pt x="16327" y="88"/>
                </a:cubicBezTo>
                <a:cubicBezTo>
                  <a:pt x="16134" y="13"/>
                  <a:pt x="15851" y="-13"/>
                  <a:pt x="15556" y="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7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rcRect l="4238" t="0" r="4238" b="0"/>
          <a:stretch>
            <a:fillRect/>
          </a:stretch>
        </p:blipFill>
        <p:spPr>
          <a:xfrm>
            <a:off x="11171864" y="1431908"/>
            <a:ext cx="5619519" cy="3985601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Прямоугольник"/>
          <p:cNvSpPr/>
          <p:nvPr/>
        </p:nvSpPr>
        <p:spPr>
          <a:xfrm>
            <a:off x="11253575" y="1613455"/>
            <a:ext cx="1901438" cy="514030"/>
          </a:xfrm>
          <a:prstGeom prst="rect">
            <a:avLst/>
          </a:prstGeom>
          <a:solidFill>
            <a:srgbClr val="4E84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Текст 2"/>
          <p:cNvSpPr txBox="1"/>
          <p:nvPr>
            <p:ph type="body" sz="quarter" idx="1"/>
          </p:nvPr>
        </p:nvSpPr>
        <p:spPr>
          <a:xfrm>
            <a:off x="906462" y="7631892"/>
            <a:ext cx="9733831" cy="2732089"/>
          </a:xfrm>
          <a:prstGeom prst="rect">
            <a:avLst/>
          </a:prstGeom>
        </p:spPr>
        <p:txBody>
          <a:bodyPr/>
          <a:lstStyle/>
          <a:p>
            <a:pPr marL="228600" indent="-228600">
              <a:lnSpc>
                <a:spcPts val="4300"/>
              </a:lnSpc>
              <a:defRPr sz="1800"/>
            </a:pPr>
            <a:r>
              <a:t>Ссылка на проект</a:t>
            </a:r>
            <a:endParaRPr sz="2800"/>
          </a:p>
          <a:p>
            <a:pPr marL="228600" indent="-228600">
              <a:lnSpc>
                <a:spcPts val="4300"/>
              </a:lnSpc>
              <a:defRPr sz="1800"/>
            </a:pPr>
            <a:r>
              <a:t>Телефон</a:t>
            </a:r>
            <a:endParaRPr sz="2800"/>
          </a:p>
          <a:p>
            <a:pPr marL="228600" indent="-228600">
              <a:lnSpc>
                <a:spcPts val="4300"/>
              </a:lnSpc>
              <a:defRPr sz="1800"/>
            </a:pPr>
            <a:r>
              <a:t>email</a:t>
            </a:r>
          </a:p>
        </p:txBody>
      </p:sp>
      <p:sp>
        <p:nvSpPr>
          <p:cNvPr id="281" name="Заголовок 1"/>
          <p:cNvSpPr txBox="1"/>
          <p:nvPr>
            <p:ph type="title"/>
          </p:nvPr>
        </p:nvSpPr>
        <p:spPr>
          <a:xfrm>
            <a:off x="906463" y="4564855"/>
            <a:ext cx="9733830" cy="2185989"/>
          </a:xfrm>
          <a:prstGeom prst="rect">
            <a:avLst/>
          </a:prstGeom>
        </p:spPr>
        <p:txBody>
          <a:bodyPr/>
          <a:lstStyle/>
          <a:p>
            <a:pPr/>
            <a:r>
              <a:t>Контакты</a:t>
            </a:r>
          </a:p>
        </p:txBody>
      </p:sp>
      <p:sp>
        <p:nvSpPr>
          <p:cNvPr id="282" name="Текст 2"/>
          <p:cNvSpPr txBox="1"/>
          <p:nvPr/>
        </p:nvSpPr>
        <p:spPr>
          <a:xfrm>
            <a:off x="3235348" y="7710042"/>
            <a:ext cx="9733830" cy="1633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/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rPr>
              <a:t>AR и AI помощник "AISeeMe" </a:t>
            </a:r>
          </a:p>
          <a:p>
            <a:pPr>
              <a:lnSpc>
                <a:spcPts val="4300"/>
              </a:lnSpc>
              <a:spcBef>
                <a:spcPts val="1000"/>
              </a:spcBef>
              <a:defRPr sz="2800"/>
            </a:pPr>
            <a:r>
              <a:t>+7 (</a:t>
            </a:r>
            <a:r>
              <a:t>908) </a:t>
            </a:r>
            <a:r>
              <a:rPr u="sng"/>
              <a:t>689</a:t>
            </a:r>
            <a:r>
              <a:t>- </a:t>
            </a:r>
            <a:r>
              <a:rPr u="sng"/>
              <a:t>57</a:t>
            </a:r>
            <a:r>
              <a:t>- </a:t>
            </a:r>
            <a:r>
              <a:rPr u="sng"/>
              <a:t>54</a:t>
            </a:r>
            <a:endParaRPr sz="2400" u="sng"/>
          </a:p>
          <a:p>
            <a:pPr>
              <a:lnSpc>
                <a:spcPts val="4300"/>
              </a:lnSpc>
              <a:spcBef>
                <a:spcPts val="1000"/>
              </a:spcBef>
              <a:defRPr sz="2800"/>
            </a:pPr>
            <a:r>
              <a:t>89005231205s@gmail.com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Заголовок 14"/>
          <p:cNvSpPr txBox="1"/>
          <p:nvPr>
            <p:ph type="title"/>
          </p:nvPr>
        </p:nvSpPr>
        <p:spPr>
          <a:xfrm>
            <a:off x="894588" y="515374"/>
            <a:ext cx="9741218" cy="911089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Актуальность проекта</a:t>
            </a:r>
          </a:p>
        </p:txBody>
      </p:sp>
      <p:sp>
        <p:nvSpPr>
          <p:cNvPr id="207" name="Текст 19"/>
          <p:cNvSpPr/>
          <p:nvPr>
            <p:ph type="body" idx="21"/>
          </p:nvPr>
        </p:nvSpPr>
        <p:spPr>
          <a:xfrm>
            <a:off x="499028" y="1558731"/>
            <a:ext cx="11170436" cy="94181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indent="11906" algn="just" defTabSz="685800">
              <a:spcBef>
                <a:spcPts val="700"/>
              </a:spcBef>
              <a:defRPr sz="2700"/>
            </a:pPr>
            <a:r>
              <a:t> Проект очков для слабовидящих обладает значительной актуальностью в современном обществе. </a:t>
            </a:r>
          </a:p>
          <a:p>
            <a:pPr indent="11906" algn="just" defTabSz="685800">
              <a:spcBef>
                <a:spcPts val="700"/>
              </a:spcBef>
              <a:defRPr sz="2700"/>
            </a:pPr>
          </a:p>
          <a:p>
            <a:pPr indent="11906" algn="just" defTabSz="685800">
              <a:spcBef>
                <a:spcPts val="700"/>
              </a:spcBef>
              <a:defRPr b="1" sz="2700"/>
            </a:pPr>
            <a:r>
              <a:t>Вот несколько причин, почему этот проект является актуальным:</a:t>
            </a:r>
          </a:p>
          <a:p>
            <a:pPr marL="354806" indent="-342900" algn="just" defTabSz="685800">
              <a:spcBef>
                <a:spcPts val="700"/>
              </a:spcBef>
              <a:buSzPct val="100000"/>
              <a:buAutoNum type="arabicPeriod" startAt="1"/>
              <a:defRPr sz="2700"/>
            </a:pPr>
            <a:r>
              <a:rPr>
                <a:solidFill>
                  <a:srgbClr val="D00000"/>
                </a:solidFill>
              </a:rPr>
              <a:t>Увеличение числа слабовидящих людей</a:t>
            </a:r>
            <a:r>
              <a:t>(По данным ВОЗ, в мире насчитывается 285 млн человекс нарушением зрения (4% мирового населения), 39 млн из которых – слепые. )</a:t>
            </a:r>
          </a:p>
          <a:p>
            <a:pPr indent="11906" algn="just" defTabSz="685800">
              <a:spcBef>
                <a:spcPts val="700"/>
              </a:spcBef>
              <a:defRPr sz="2700"/>
            </a:pPr>
            <a:r>
              <a:t>2. </a:t>
            </a:r>
            <a:r>
              <a:rPr>
                <a:solidFill>
                  <a:srgbClr val="E40000"/>
                </a:solidFill>
              </a:rPr>
              <a:t>Технологический прогресс:</a:t>
            </a:r>
            <a:r>
              <a:t> С развитием технологий и искусственного интеллекта приходят новые возможности для разработки устройств, способных помочь слабовидящим людям.</a:t>
            </a:r>
          </a:p>
          <a:p>
            <a:pPr indent="11906" algn="just" defTabSz="685800">
              <a:spcBef>
                <a:spcPts val="700"/>
              </a:spcBef>
              <a:defRPr sz="2700"/>
            </a:pPr>
            <a:r>
              <a:t>3. </a:t>
            </a:r>
            <a:r>
              <a:rPr>
                <a:solidFill>
                  <a:srgbClr val="D20000"/>
                </a:solidFill>
              </a:rPr>
              <a:t>Возможность самостоятельного функционирования: </a:t>
            </a:r>
            <a:r>
              <a:t>Очки для слабовидящих позволяют этой категории людей более независимо выполнять повседневные задачи.(Людям с нарушением зрения требуется от 60 до 95 часов работы с индивидуальным тренером для того, чтобы научиться самостоятельно передвигаться по городу.)</a:t>
            </a:r>
          </a:p>
          <a:p>
            <a:pPr indent="11906" algn="just" defTabSz="685800">
              <a:spcBef>
                <a:spcPts val="700"/>
              </a:spcBef>
              <a:defRPr sz="2700"/>
            </a:pPr>
            <a:r>
              <a:t>4. </a:t>
            </a:r>
            <a:r>
              <a:rPr>
                <a:solidFill>
                  <a:srgbClr val="DC0000"/>
                </a:solidFill>
              </a:rPr>
              <a:t>Улучшение качества жизни:</a:t>
            </a:r>
            <a:r>
              <a:t> Использование очков для слабовидящих может значительно улучшить качество жизни этой категории людей.</a:t>
            </a:r>
          </a:p>
          <a:p>
            <a:pPr indent="11906" algn="just" defTabSz="685800">
              <a:spcBef>
                <a:spcPts val="700"/>
              </a:spcBef>
              <a:defRPr sz="2700"/>
            </a:pPr>
            <a:r>
              <a:t>5. </a:t>
            </a:r>
            <a:r>
              <a:rPr>
                <a:solidFill>
                  <a:srgbClr val="EC0000"/>
                </a:solidFill>
              </a:rPr>
              <a:t>Устранение неравенства: </a:t>
            </a:r>
            <a:r>
              <a:t>Реализация проекта очков для слабовидящих способствует созданию более справедливого и равноправного общества. Этот проект помогает снизить барьеры на пути познания и развития для людей с зрительными проблемами, и делает их жизнь более полноценной и насыщенной.</a:t>
            </a:r>
          </a:p>
        </p:txBody>
      </p:sp>
      <p:pic>
        <p:nvPicPr>
          <p:cNvPr id="208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31196" y="1592639"/>
            <a:ext cx="7653564" cy="5174734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Численность инвалидов по зрению в России"/>
          <p:cNvSpPr txBox="1"/>
          <p:nvPr/>
        </p:nvSpPr>
        <p:spPr>
          <a:xfrm>
            <a:off x="12872541" y="6827067"/>
            <a:ext cx="5970875" cy="648696"/>
          </a:xfrm>
          <a:prstGeom prst="rect">
            <a:avLst/>
          </a:prstGeom>
          <a:gradFill>
            <a:gsLst>
              <a:gs pos="0">
                <a:srgbClr val="70A6DB"/>
              </a:gs>
              <a:gs pos="50000">
                <a:srgbClr val="559BDB"/>
              </a:gs>
              <a:gs pos="100000">
                <a:srgbClr val="448AC9"/>
              </a:gs>
            </a:gsLst>
            <a:path>
              <a:fillToRect l="50000" t="-1810" r="50000" b="101810"/>
            </a:path>
          </a:gradFill>
          <a:ln w="6350">
            <a:solidFill>
              <a:schemeClr val="accent5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900">
                <a:solidFill>
                  <a:srgbClr val="FFFFFF"/>
                </a:solidFill>
              </a:defRPr>
            </a:lvl1pPr>
          </a:lstStyle>
          <a:p>
            <a:pPr/>
            <a:r>
              <a:t>Численность инвалидов по зрению в России</a:t>
            </a:r>
          </a:p>
        </p:txBody>
      </p:sp>
      <p:pic>
        <p:nvPicPr>
          <p:cNvPr id="210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rcRect l="12621" t="15197" r="7251" b="12227"/>
          <a:stretch>
            <a:fillRect/>
          </a:stretch>
        </p:blipFill>
        <p:spPr>
          <a:xfrm>
            <a:off x="13019500" y="7770671"/>
            <a:ext cx="5676956" cy="3630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555" fill="norm" stroke="1" extrusionOk="0">
                <a:moveTo>
                  <a:pt x="2018" y="4"/>
                </a:moveTo>
                <a:cubicBezTo>
                  <a:pt x="1983" y="10"/>
                  <a:pt x="1946" y="24"/>
                  <a:pt x="1899" y="44"/>
                </a:cubicBezTo>
                <a:cubicBezTo>
                  <a:pt x="1328" y="290"/>
                  <a:pt x="1077" y="1136"/>
                  <a:pt x="1314" y="2021"/>
                </a:cubicBezTo>
                <a:cubicBezTo>
                  <a:pt x="1358" y="2187"/>
                  <a:pt x="1395" y="2511"/>
                  <a:pt x="1395" y="2740"/>
                </a:cubicBezTo>
                <a:cubicBezTo>
                  <a:pt x="1395" y="3088"/>
                  <a:pt x="1368" y="3196"/>
                  <a:pt x="1237" y="3402"/>
                </a:cubicBezTo>
                <a:cubicBezTo>
                  <a:pt x="1135" y="3561"/>
                  <a:pt x="1025" y="3647"/>
                  <a:pt x="925" y="3647"/>
                </a:cubicBezTo>
                <a:cubicBezTo>
                  <a:pt x="839" y="3647"/>
                  <a:pt x="643" y="3706"/>
                  <a:pt x="490" y="3777"/>
                </a:cubicBezTo>
                <a:cubicBezTo>
                  <a:pt x="217" y="3903"/>
                  <a:pt x="210" y="3914"/>
                  <a:pt x="124" y="4375"/>
                </a:cubicBezTo>
                <a:cubicBezTo>
                  <a:pt x="56" y="4741"/>
                  <a:pt x="41" y="5121"/>
                  <a:pt x="56" y="6084"/>
                </a:cubicBezTo>
                <a:cubicBezTo>
                  <a:pt x="75" y="7294"/>
                  <a:pt x="79" y="7329"/>
                  <a:pt x="235" y="7693"/>
                </a:cubicBezTo>
                <a:cubicBezTo>
                  <a:pt x="544" y="8409"/>
                  <a:pt x="549" y="8434"/>
                  <a:pt x="459" y="8947"/>
                </a:cubicBezTo>
                <a:cubicBezTo>
                  <a:pt x="361" y="9503"/>
                  <a:pt x="292" y="10528"/>
                  <a:pt x="178" y="13113"/>
                </a:cubicBezTo>
                <a:cubicBezTo>
                  <a:pt x="131" y="14177"/>
                  <a:pt x="72" y="15446"/>
                  <a:pt x="47" y="15932"/>
                </a:cubicBezTo>
                <a:cubicBezTo>
                  <a:pt x="-18" y="17193"/>
                  <a:pt x="-14" y="18450"/>
                  <a:pt x="55" y="18792"/>
                </a:cubicBezTo>
                <a:cubicBezTo>
                  <a:pt x="87" y="18954"/>
                  <a:pt x="132" y="19480"/>
                  <a:pt x="157" y="19961"/>
                </a:cubicBezTo>
                <a:cubicBezTo>
                  <a:pt x="208" y="20955"/>
                  <a:pt x="249" y="21062"/>
                  <a:pt x="599" y="21151"/>
                </a:cubicBezTo>
                <a:cubicBezTo>
                  <a:pt x="1097" y="21278"/>
                  <a:pt x="1273" y="21248"/>
                  <a:pt x="1416" y="21007"/>
                </a:cubicBezTo>
                <a:lnTo>
                  <a:pt x="1550" y="20781"/>
                </a:lnTo>
                <a:lnTo>
                  <a:pt x="2024" y="20923"/>
                </a:lnTo>
                <a:cubicBezTo>
                  <a:pt x="3057" y="21232"/>
                  <a:pt x="3328" y="21018"/>
                  <a:pt x="2795" y="20315"/>
                </a:cubicBezTo>
                <a:cubicBezTo>
                  <a:pt x="2498" y="19924"/>
                  <a:pt x="2467" y="19747"/>
                  <a:pt x="2612" y="19271"/>
                </a:cubicBezTo>
                <a:cubicBezTo>
                  <a:pt x="2686" y="19030"/>
                  <a:pt x="2691" y="18886"/>
                  <a:pt x="2644" y="18335"/>
                </a:cubicBezTo>
                <a:cubicBezTo>
                  <a:pt x="2600" y="17826"/>
                  <a:pt x="2604" y="17598"/>
                  <a:pt x="2662" y="17291"/>
                </a:cubicBezTo>
                <a:cubicBezTo>
                  <a:pt x="2702" y="17076"/>
                  <a:pt x="2762" y="16502"/>
                  <a:pt x="2795" y="16016"/>
                </a:cubicBezTo>
                <a:cubicBezTo>
                  <a:pt x="2828" y="15530"/>
                  <a:pt x="2877" y="14810"/>
                  <a:pt x="2905" y="14416"/>
                </a:cubicBezTo>
                <a:cubicBezTo>
                  <a:pt x="2932" y="14023"/>
                  <a:pt x="2970" y="13247"/>
                  <a:pt x="2989" y="12691"/>
                </a:cubicBezTo>
                <a:cubicBezTo>
                  <a:pt x="3021" y="11753"/>
                  <a:pt x="3035" y="11667"/>
                  <a:pt x="3166" y="11454"/>
                </a:cubicBezTo>
                <a:cubicBezTo>
                  <a:pt x="3243" y="11328"/>
                  <a:pt x="3330" y="11225"/>
                  <a:pt x="3360" y="11223"/>
                </a:cubicBezTo>
                <a:cubicBezTo>
                  <a:pt x="3473" y="11218"/>
                  <a:pt x="3551" y="10859"/>
                  <a:pt x="3601" y="10106"/>
                </a:cubicBezTo>
                <a:cubicBezTo>
                  <a:pt x="3697" y="8694"/>
                  <a:pt x="3656" y="7547"/>
                  <a:pt x="3431" y="5221"/>
                </a:cubicBezTo>
                <a:cubicBezTo>
                  <a:pt x="3369" y="4577"/>
                  <a:pt x="3228" y="4242"/>
                  <a:pt x="2944" y="4064"/>
                </a:cubicBezTo>
                <a:cubicBezTo>
                  <a:pt x="2681" y="3900"/>
                  <a:pt x="2363" y="3487"/>
                  <a:pt x="2363" y="3308"/>
                </a:cubicBezTo>
                <a:cubicBezTo>
                  <a:pt x="2363" y="3221"/>
                  <a:pt x="2425" y="3012"/>
                  <a:pt x="2499" y="2841"/>
                </a:cubicBezTo>
                <a:cubicBezTo>
                  <a:pt x="2573" y="2671"/>
                  <a:pt x="2633" y="2484"/>
                  <a:pt x="2633" y="2426"/>
                </a:cubicBezTo>
                <a:cubicBezTo>
                  <a:pt x="2633" y="2369"/>
                  <a:pt x="2669" y="2213"/>
                  <a:pt x="2715" y="2080"/>
                </a:cubicBezTo>
                <a:cubicBezTo>
                  <a:pt x="2804" y="1819"/>
                  <a:pt x="2810" y="1071"/>
                  <a:pt x="2727" y="685"/>
                </a:cubicBezTo>
                <a:cubicBezTo>
                  <a:pt x="2695" y="538"/>
                  <a:pt x="2578" y="370"/>
                  <a:pt x="2392" y="207"/>
                </a:cubicBezTo>
                <a:cubicBezTo>
                  <a:pt x="2198" y="36"/>
                  <a:pt x="2123" y="-15"/>
                  <a:pt x="2018" y="4"/>
                </a:cubicBezTo>
                <a:close/>
                <a:moveTo>
                  <a:pt x="13295" y="468"/>
                </a:moveTo>
                <a:cubicBezTo>
                  <a:pt x="13038" y="497"/>
                  <a:pt x="12779" y="741"/>
                  <a:pt x="12680" y="1128"/>
                </a:cubicBezTo>
                <a:cubicBezTo>
                  <a:pt x="12569" y="1560"/>
                  <a:pt x="12572" y="1749"/>
                  <a:pt x="12698" y="2346"/>
                </a:cubicBezTo>
                <a:cubicBezTo>
                  <a:pt x="12772" y="2695"/>
                  <a:pt x="12793" y="2960"/>
                  <a:pt x="12770" y="3254"/>
                </a:cubicBezTo>
                <a:cubicBezTo>
                  <a:pt x="12741" y="3637"/>
                  <a:pt x="12717" y="3696"/>
                  <a:pt x="12433" y="4041"/>
                </a:cubicBezTo>
                <a:cubicBezTo>
                  <a:pt x="12106" y="4437"/>
                  <a:pt x="12019" y="4694"/>
                  <a:pt x="11976" y="5414"/>
                </a:cubicBezTo>
                <a:cubicBezTo>
                  <a:pt x="11914" y="6431"/>
                  <a:pt x="11833" y="7557"/>
                  <a:pt x="11760" y="8398"/>
                </a:cubicBezTo>
                <a:cubicBezTo>
                  <a:pt x="11716" y="8909"/>
                  <a:pt x="11655" y="9903"/>
                  <a:pt x="11624" y="10608"/>
                </a:cubicBezTo>
                <a:cubicBezTo>
                  <a:pt x="11564" y="11988"/>
                  <a:pt x="11582" y="12160"/>
                  <a:pt x="11834" y="12517"/>
                </a:cubicBezTo>
                <a:cubicBezTo>
                  <a:pt x="11896" y="12605"/>
                  <a:pt x="11949" y="12743"/>
                  <a:pt x="11949" y="12826"/>
                </a:cubicBezTo>
                <a:cubicBezTo>
                  <a:pt x="11949" y="12908"/>
                  <a:pt x="12020" y="13055"/>
                  <a:pt x="12108" y="13153"/>
                </a:cubicBezTo>
                <a:cubicBezTo>
                  <a:pt x="12279" y="13343"/>
                  <a:pt x="12330" y="13563"/>
                  <a:pt x="12430" y="14522"/>
                </a:cubicBezTo>
                <a:cubicBezTo>
                  <a:pt x="12479" y="14996"/>
                  <a:pt x="12476" y="15131"/>
                  <a:pt x="12407" y="15338"/>
                </a:cubicBezTo>
                <a:cubicBezTo>
                  <a:pt x="12305" y="15647"/>
                  <a:pt x="12303" y="15844"/>
                  <a:pt x="12401" y="15965"/>
                </a:cubicBezTo>
                <a:cubicBezTo>
                  <a:pt x="12452" y="16028"/>
                  <a:pt x="12495" y="16401"/>
                  <a:pt x="12535" y="17131"/>
                </a:cubicBezTo>
                <a:cubicBezTo>
                  <a:pt x="12628" y="18822"/>
                  <a:pt x="12611" y="19409"/>
                  <a:pt x="12443" y="20136"/>
                </a:cubicBezTo>
                <a:cubicBezTo>
                  <a:pt x="12319" y="20674"/>
                  <a:pt x="12265" y="20798"/>
                  <a:pt x="12069" y="21003"/>
                </a:cubicBezTo>
                <a:cubicBezTo>
                  <a:pt x="11828" y="21255"/>
                  <a:pt x="11778" y="21448"/>
                  <a:pt x="11935" y="21512"/>
                </a:cubicBezTo>
                <a:cubicBezTo>
                  <a:pt x="12114" y="21585"/>
                  <a:pt x="12266" y="21568"/>
                  <a:pt x="12623" y="21439"/>
                </a:cubicBezTo>
                <a:cubicBezTo>
                  <a:pt x="12951" y="21320"/>
                  <a:pt x="13002" y="21320"/>
                  <a:pt x="13217" y="21448"/>
                </a:cubicBezTo>
                <a:cubicBezTo>
                  <a:pt x="13356" y="21531"/>
                  <a:pt x="13508" y="21566"/>
                  <a:pt x="13591" y="21533"/>
                </a:cubicBezTo>
                <a:cubicBezTo>
                  <a:pt x="13725" y="21480"/>
                  <a:pt x="14087" y="20925"/>
                  <a:pt x="14064" y="20807"/>
                </a:cubicBezTo>
                <a:cubicBezTo>
                  <a:pt x="14058" y="20776"/>
                  <a:pt x="14042" y="20365"/>
                  <a:pt x="14028" y="19893"/>
                </a:cubicBezTo>
                <a:cubicBezTo>
                  <a:pt x="14010" y="19250"/>
                  <a:pt x="14028" y="18871"/>
                  <a:pt x="14101" y="18387"/>
                </a:cubicBezTo>
                <a:cubicBezTo>
                  <a:pt x="14347" y="16747"/>
                  <a:pt x="14385" y="16181"/>
                  <a:pt x="14321" y="15078"/>
                </a:cubicBezTo>
                <a:cubicBezTo>
                  <a:pt x="14263" y="14080"/>
                  <a:pt x="14278" y="13613"/>
                  <a:pt x="14378" y="13306"/>
                </a:cubicBezTo>
                <a:cubicBezTo>
                  <a:pt x="14404" y="13228"/>
                  <a:pt x="14447" y="12825"/>
                  <a:pt x="14475" y="12409"/>
                </a:cubicBezTo>
                <a:cubicBezTo>
                  <a:pt x="14547" y="11319"/>
                  <a:pt x="14802" y="10788"/>
                  <a:pt x="14802" y="11728"/>
                </a:cubicBezTo>
                <a:cubicBezTo>
                  <a:pt x="14802" y="12074"/>
                  <a:pt x="14823" y="12164"/>
                  <a:pt x="14933" y="12277"/>
                </a:cubicBezTo>
                <a:cubicBezTo>
                  <a:pt x="15008" y="12353"/>
                  <a:pt x="15143" y="12398"/>
                  <a:pt x="15244" y="12383"/>
                </a:cubicBezTo>
                <a:lnTo>
                  <a:pt x="15420" y="12357"/>
                </a:lnTo>
                <a:lnTo>
                  <a:pt x="15453" y="12819"/>
                </a:lnTo>
                <a:cubicBezTo>
                  <a:pt x="15471" y="13073"/>
                  <a:pt x="15526" y="13678"/>
                  <a:pt x="15574" y="14164"/>
                </a:cubicBezTo>
                <a:cubicBezTo>
                  <a:pt x="15672" y="15163"/>
                  <a:pt x="15686" y="15781"/>
                  <a:pt x="15615" y="15995"/>
                </a:cubicBezTo>
                <a:cubicBezTo>
                  <a:pt x="15564" y="16147"/>
                  <a:pt x="15513" y="16318"/>
                  <a:pt x="14693" y="19087"/>
                </a:cubicBezTo>
                <a:cubicBezTo>
                  <a:pt x="14419" y="20012"/>
                  <a:pt x="14173" y="20812"/>
                  <a:pt x="14147" y="20864"/>
                </a:cubicBezTo>
                <a:cubicBezTo>
                  <a:pt x="14070" y="21017"/>
                  <a:pt x="14227" y="21167"/>
                  <a:pt x="14331" y="21040"/>
                </a:cubicBezTo>
                <a:cubicBezTo>
                  <a:pt x="14378" y="20983"/>
                  <a:pt x="14693" y="20091"/>
                  <a:pt x="15030" y="19056"/>
                </a:cubicBezTo>
                <a:cubicBezTo>
                  <a:pt x="15366" y="18022"/>
                  <a:pt x="15665" y="17178"/>
                  <a:pt x="15693" y="17180"/>
                </a:cubicBezTo>
                <a:cubicBezTo>
                  <a:pt x="15773" y="17186"/>
                  <a:pt x="15874" y="18082"/>
                  <a:pt x="15891" y="18938"/>
                </a:cubicBezTo>
                <a:cubicBezTo>
                  <a:pt x="15905" y="19671"/>
                  <a:pt x="15897" y="19725"/>
                  <a:pt x="15770" y="19921"/>
                </a:cubicBezTo>
                <a:cubicBezTo>
                  <a:pt x="15696" y="20035"/>
                  <a:pt x="15515" y="20199"/>
                  <a:pt x="15367" y="20284"/>
                </a:cubicBezTo>
                <a:cubicBezTo>
                  <a:pt x="15169" y="20398"/>
                  <a:pt x="15097" y="20482"/>
                  <a:pt x="15097" y="20604"/>
                </a:cubicBezTo>
                <a:cubicBezTo>
                  <a:pt x="15097" y="20757"/>
                  <a:pt x="15148" y="20774"/>
                  <a:pt x="15744" y="20817"/>
                </a:cubicBezTo>
                <a:cubicBezTo>
                  <a:pt x="16203" y="20849"/>
                  <a:pt x="16439" y="20904"/>
                  <a:pt x="16562" y="21005"/>
                </a:cubicBezTo>
                <a:cubicBezTo>
                  <a:pt x="16925" y="21306"/>
                  <a:pt x="17677" y="21119"/>
                  <a:pt x="17732" y="20713"/>
                </a:cubicBezTo>
                <a:cubicBezTo>
                  <a:pt x="17746" y="20606"/>
                  <a:pt x="17797" y="20233"/>
                  <a:pt x="17845" y="19886"/>
                </a:cubicBezTo>
                <a:cubicBezTo>
                  <a:pt x="17893" y="19539"/>
                  <a:pt x="17944" y="18743"/>
                  <a:pt x="17960" y="18118"/>
                </a:cubicBezTo>
                <a:cubicBezTo>
                  <a:pt x="17975" y="17494"/>
                  <a:pt x="17993" y="16775"/>
                  <a:pt x="18002" y="16521"/>
                </a:cubicBezTo>
                <a:cubicBezTo>
                  <a:pt x="18010" y="16266"/>
                  <a:pt x="17983" y="15801"/>
                  <a:pt x="17940" y="15486"/>
                </a:cubicBezTo>
                <a:cubicBezTo>
                  <a:pt x="17885" y="15084"/>
                  <a:pt x="17867" y="14538"/>
                  <a:pt x="17880" y="13648"/>
                </a:cubicBezTo>
                <a:cubicBezTo>
                  <a:pt x="17897" y="12455"/>
                  <a:pt x="17904" y="12374"/>
                  <a:pt x="18018" y="12229"/>
                </a:cubicBezTo>
                <a:cubicBezTo>
                  <a:pt x="18160" y="12051"/>
                  <a:pt x="18176" y="11793"/>
                  <a:pt x="18055" y="11636"/>
                </a:cubicBezTo>
                <a:cubicBezTo>
                  <a:pt x="17939" y="11485"/>
                  <a:pt x="17977" y="10972"/>
                  <a:pt x="18181" y="9958"/>
                </a:cubicBezTo>
                <a:cubicBezTo>
                  <a:pt x="18571" y="8022"/>
                  <a:pt x="18754" y="7870"/>
                  <a:pt x="18610" y="9600"/>
                </a:cubicBezTo>
                <a:cubicBezTo>
                  <a:pt x="18490" y="11037"/>
                  <a:pt x="18459" y="11745"/>
                  <a:pt x="18500" y="12204"/>
                </a:cubicBezTo>
                <a:cubicBezTo>
                  <a:pt x="18529" y="12535"/>
                  <a:pt x="18557" y="12602"/>
                  <a:pt x="18712" y="12703"/>
                </a:cubicBezTo>
                <a:lnTo>
                  <a:pt x="18890" y="12819"/>
                </a:lnTo>
                <a:lnTo>
                  <a:pt x="18905" y="14060"/>
                </a:lnTo>
                <a:lnTo>
                  <a:pt x="18920" y="15300"/>
                </a:lnTo>
                <a:lnTo>
                  <a:pt x="19136" y="15342"/>
                </a:lnTo>
                <a:lnTo>
                  <a:pt x="19352" y="15385"/>
                </a:lnTo>
                <a:lnTo>
                  <a:pt x="19346" y="16353"/>
                </a:lnTo>
                <a:cubicBezTo>
                  <a:pt x="19340" y="17394"/>
                  <a:pt x="19272" y="18075"/>
                  <a:pt x="19143" y="18387"/>
                </a:cubicBezTo>
                <a:cubicBezTo>
                  <a:pt x="19099" y="18495"/>
                  <a:pt x="19016" y="18809"/>
                  <a:pt x="18958" y="19087"/>
                </a:cubicBezTo>
                <a:cubicBezTo>
                  <a:pt x="18900" y="19365"/>
                  <a:pt x="18791" y="19804"/>
                  <a:pt x="18717" y="20065"/>
                </a:cubicBezTo>
                <a:cubicBezTo>
                  <a:pt x="18642" y="20326"/>
                  <a:pt x="18564" y="20661"/>
                  <a:pt x="18543" y="20809"/>
                </a:cubicBezTo>
                <a:cubicBezTo>
                  <a:pt x="18511" y="21041"/>
                  <a:pt x="18519" y="21075"/>
                  <a:pt x="18604" y="21050"/>
                </a:cubicBezTo>
                <a:cubicBezTo>
                  <a:pt x="18697" y="21022"/>
                  <a:pt x="19044" y="20068"/>
                  <a:pt x="19052" y="19817"/>
                </a:cubicBezTo>
                <a:cubicBezTo>
                  <a:pt x="19059" y="19581"/>
                  <a:pt x="19431" y="18444"/>
                  <a:pt x="19484" y="18495"/>
                </a:cubicBezTo>
                <a:cubicBezTo>
                  <a:pt x="19594" y="18602"/>
                  <a:pt x="19536" y="19073"/>
                  <a:pt x="19341" y="19652"/>
                </a:cubicBezTo>
                <a:cubicBezTo>
                  <a:pt x="19154" y="20208"/>
                  <a:pt x="19148" y="20249"/>
                  <a:pt x="19238" y="20352"/>
                </a:cubicBezTo>
                <a:cubicBezTo>
                  <a:pt x="19450" y="20594"/>
                  <a:pt x="20544" y="20624"/>
                  <a:pt x="20618" y="20390"/>
                </a:cubicBezTo>
                <a:cubicBezTo>
                  <a:pt x="20753" y="19966"/>
                  <a:pt x="20791" y="19673"/>
                  <a:pt x="20804" y="18960"/>
                </a:cubicBezTo>
                <a:cubicBezTo>
                  <a:pt x="20812" y="18520"/>
                  <a:pt x="20846" y="17857"/>
                  <a:pt x="20879" y="17487"/>
                </a:cubicBezTo>
                <a:cubicBezTo>
                  <a:pt x="20912" y="17117"/>
                  <a:pt x="20964" y="16475"/>
                  <a:pt x="20994" y="16059"/>
                </a:cubicBezTo>
                <a:cubicBezTo>
                  <a:pt x="21024" y="15642"/>
                  <a:pt x="21073" y="15112"/>
                  <a:pt x="21101" y="14881"/>
                </a:cubicBezTo>
                <a:cubicBezTo>
                  <a:pt x="21129" y="14649"/>
                  <a:pt x="21165" y="13897"/>
                  <a:pt x="21182" y="13210"/>
                </a:cubicBezTo>
                <a:cubicBezTo>
                  <a:pt x="21209" y="12130"/>
                  <a:pt x="21229" y="11928"/>
                  <a:pt x="21324" y="11728"/>
                </a:cubicBezTo>
                <a:cubicBezTo>
                  <a:pt x="21397" y="11574"/>
                  <a:pt x="21442" y="11325"/>
                  <a:pt x="21455" y="10999"/>
                </a:cubicBezTo>
                <a:cubicBezTo>
                  <a:pt x="21467" y="10727"/>
                  <a:pt x="21503" y="10245"/>
                  <a:pt x="21537" y="9927"/>
                </a:cubicBezTo>
                <a:cubicBezTo>
                  <a:pt x="21570" y="9609"/>
                  <a:pt x="21582" y="9159"/>
                  <a:pt x="21562" y="8928"/>
                </a:cubicBezTo>
                <a:cubicBezTo>
                  <a:pt x="21543" y="8697"/>
                  <a:pt x="21527" y="7953"/>
                  <a:pt x="21528" y="7276"/>
                </a:cubicBezTo>
                <a:cubicBezTo>
                  <a:pt x="21528" y="6599"/>
                  <a:pt x="21507" y="5894"/>
                  <a:pt x="21479" y="5709"/>
                </a:cubicBezTo>
                <a:cubicBezTo>
                  <a:pt x="21420" y="5302"/>
                  <a:pt x="21228" y="5043"/>
                  <a:pt x="20890" y="4910"/>
                </a:cubicBezTo>
                <a:cubicBezTo>
                  <a:pt x="20640" y="4812"/>
                  <a:pt x="20438" y="4601"/>
                  <a:pt x="20483" y="4488"/>
                </a:cubicBezTo>
                <a:cubicBezTo>
                  <a:pt x="20496" y="4454"/>
                  <a:pt x="20459" y="4361"/>
                  <a:pt x="20403" y="4281"/>
                </a:cubicBezTo>
                <a:cubicBezTo>
                  <a:pt x="20322" y="4167"/>
                  <a:pt x="20311" y="4092"/>
                  <a:pt x="20350" y="3932"/>
                </a:cubicBezTo>
                <a:cubicBezTo>
                  <a:pt x="20415" y="3665"/>
                  <a:pt x="20381" y="2762"/>
                  <a:pt x="20300" y="2610"/>
                </a:cubicBezTo>
                <a:cubicBezTo>
                  <a:pt x="20266" y="2545"/>
                  <a:pt x="20134" y="2446"/>
                  <a:pt x="20009" y="2391"/>
                </a:cubicBezTo>
                <a:cubicBezTo>
                  <a:pt x="19711" y="2261"/>
                  <a:pt x="19424" y="2432"/>
                  <a:pt x="19327" y="2796"/>
                </a:cubicBezTo>
                <a:cubicBezTo>
                  <a:pt x="19248" y="3095"/>
                  <a:pt x="19299" y="4077"/>
                  <a:pt x="19412" y="4422"/>
                </a:cubicBezTo>
                <a:cubicBezTo>
                  <a:pt x="19531" y="4788"/>
                  <a:pt x="19505" y="5127"/>
                  <a:pt x="19344" y="5325"/>
                </a:cubicBezTo>
                <a:cubicBezTo>
                  <a:pt x="19266" y="5421"/>
                  <a:pt x="19165" y="5499"/>
                  <a:pt x="19121" y="5499"/>
                </a:cubicBezTo>
                <a:cubicBezTo>
                  <a:pt x="19077" y="5499"/>
                  <a:pt x="18960" y="5633"/>
                  <a:pt x="18860" y="5799"/>
                </a:cubicBezTo>
                <a:lnTo>
                  <a:pt x="18679" y="6100"/>
                </a:lnTo>
                <a:lnTo>
                  <a:pt x="18625" y="5879"/>
                </a:lnTo>
                <a:cubicBezTo>
                  <a:pt x="18595" y="5757"/>
                  <a:pt x="18570" y="5615"/>
                  <a:pt x="18570" y="5565"/>
                </a:cubicBezTo>
                <a:cubicBezTo>
                  <a:pt x="18570" y="5337"/>
                  <a:pt x="18332" y="4483"/>
                  <a:pt x="18224" y="4323"/>
                </a:cubicBezTo>
                <a:cubicBezTo>
                  <a:pt x="18150" y="4215"/>
                  <a:pt x="17968" y="4110"/>
                  <a:pt x="17758" y="4052"/>
                </a:cubicBezTo>
                <a:cubicBezTo>
                  <a:pt x="17427" y="3961"/>
                  <a:pt x="17171" y="3730"/>
                  <a:pt x="17171" y="3525"/>
                </a:cubicBezTo>
                <a:cubicBezTo>
                  <a:pt x="17171" y="3473"/>
                  <a:pt x="17219" y="3282"/>
                  <a:pt x="17278" y="3100"/>
                </a:cubicBezTo>
                <a:cubicBezTo>
                  <a:pt x="17475" y="2497"/>
                  <a:pt x="17379" y="1764"/>
                  <a:pt x="17074" y="1547"/>
                </a:cubicBezTo>
                <a:cubicBezTo>
                  <a:pt x="16655" y="1249"/>
                  <a:pt x="16198" y="1427"/>
                  <a:pt x="16029" y="1955"/>
                </a:cubicBezTo>
                <a:cubicBezTo>
                  <a:pt x="15979" y="2112"/>
                  <a:pt x="15913" y="2281"/>
                  <a:pt x="15882" y="2330"/>
                </a:cubicBezTo>
                <a:cubicBezTo>
                  <a:pt x="15810" y="2442"/>
                  <a:pt x="15808" y="2780"/>
                  <a:pt x="15879" y="2848"/>
                </a:cubicBezTo>
                <a:cubicBezTo>
                  <a:pt x="15908" y="2877"/>
                  <a:pt x="15933" y="2977"/>
                  <a:pt x="15933" y="3070"/>
                </a:cubicBezTo>
                <a:cubicBezTo>
                  <a:pt x="15933" y="3163"/>
                  <a:pt x="15993" y="3447"/>
                  <a:pt x="16067" y="3701"/>
                </a:cubicBezTo>
                <a:cubicBezTo>
                  <a:pt x="16142" y="3956"/>
                  <a:pt x="16190" y="4197"/>
                  <a:pt x="16174" y="4239"/>
                </a:cubicBezTo>
                <a:cubicBezTo>
                  <a:pt x="16158" y="4280"/>
                  <a:pt x="15997" y="4436"/>
                  <a:pt x="15818" y="4585"/>
                </a:cubicBezTo>
                <a:cubicBezTo>
                  <a:pt x="15429" y="4910"/>
                  <a:pt x="15333" y="5165"/>
                  <a:pt x="15239" y="6131"/>
                </a:cubicBezTo>
                <a:cubicBezTo>
                  <a:pt x="15149" y="7056"/>
                  <a:pt x="15014" y="8208"/>
                  <a:pt x="14978" y="8360"/>
                </a:cubicBezTo>
                <a:cubicBezTo>
                  <a:pt x="14962" y="8429"/>
                  <a:pt x="14940" y="8598"/>
                  <a:pt x="14928" y="8735"/>
                </a:cubicBezTo>
                <a:cubicBezTo>
                  <a:pt x="14902" y="9054"/>
                  <a:pt x="14817" y="9194"/>
                  <a:pt x="14769" y="8999"/>
                </a:cubicBezTo>
                <a:cubicBezTo>
                  <a:pt x="14749" y="8919"/>
                  <a:pt x="14764" y="8751"/>
                  <a:pt x="14800" y="8626"/>
                </a:cubicBezTo>
                <a:cubicBezTo>
                  <a:pt x="14842" y="8487"/>
                  <a:pt x="14863" y="8084"/>
                  <a:pt x="14858" y="7573"/>
                </a:cubicBezTo>
                <a:cubicBezTo>
                  <a:pt x="14853" y="7118"/>
                  <a:pt x="14878" y="6396"/>
                  <a:pt x="14913" y="5968"/>
                </a:cubicBezTo>
                <a:cubicBezTo>
                  <a:pt x="14974" y="5245"/>
                  <a:pt x="14971" y="5149"/>
                  <a:pt x="14862" y="4587"/>
                </a:cubicBezTo>
                <a:cubicBezTo>
                  <a:pt x="14777" y="4147"/>
                  <a:pt x="14705" y="3946"/>
                  <a:pt x="14601" y="3838"/>
                </a:cubicBezTo>
                <a:cubicBezTo>
                  <a:pt x="14379" y="3608"/>
                  <a:pt x="14093" y="3498"/>
                  <a:pt x="13957" y="3591"/>
                </a:cubicBezTo>
                <a:cubicBezTo>
                  <a:pt x="13893" y="3635"/>
                  <a:pt x="13798" y="3644"/>
                  <a:pt x="13748" y="3614"/>
                </a:cubicBezTo>
                <a:cubicBezTo>
                  <a:pt x="13662" y="3563"/>
                  <a:pt x="13662" y="3548"/>
                  <a:pt x="13752" y="3393"/>
                </a:cubicBezTo>
                <a:cubicBezTo>
                  <a:pt x="13805" y="3301"/>
                  <a:pt x="13881" y="3228"/>
                  <a:pt x="13921" y="3228"/>
                </a:cubicBezTo>
                <a:cubicBezTo>
                  <a:pt x="13972" y="3228"/>
                  <a:pt x="13993" y="3105"/>
                  <a:pt x="13993" y="2813"/>
                </a:cubicBezTo>
                <a:cubicBezTo>
                  <a:pt x="13993" y="2585"/>
                  <a:pt x="14017" y="2305"/>
                  <a:pt x="14045" y="2191"/>
                </a:cubicBezTo>
                <a:cubicBezTo>
                  <a:pt x="14124" y="1867"/>
                  <a:pt x="13925" y="936"/>
                  <a:pt x="13719" y="666"/>
                </a:cubicBezTo>
                <a:cubicBezTo>
                  <a:pt x="13602" y="512"/>
                  <a:pt x="13449" y="451"/>
                  <a:pt x="13295" y="468"/>
                </a:cubicBezTo>
                <a:close/>
                <a:moveTo>
                  <a:pt x="14779" y="9215"/>
                </a:moveTo>
                <a:cubicBezTo>
                  <a:pt x="14828" y="9249"/>
                  <a:pt x="14856" y="9572"/>
                  <a:pt x="14856" y="10168"/>
                </a:cubicBezTo>
                <a:cubicBezTo>
                  <a:pt x="14856" y="10996"/>
                  <a:pt x="14810" y="11271"/>
                  <a:pt x="14711" y="11032"/>
                </a:cubicBezTo>
                <a:cubicBezTo>
                  <a:pt x="14662" y="10914"/>
                  <a:pt x="14673" y="9407"/>
                  <a:pt x="14723" y="9279"/>
                </a:cubicBezTo>
                <a:cubicBezTo>
                  <a:pt x="14745" y="9225"/>
                  <a:pt x="14763" y="9204"/>
                  <a:pt x="14779" y="9215"/>
                </a:cubicBezTo>
                <a:close/>
                <a:moveTo>
                  <a:pt x="13372" y="17303"/>
                </a:moveTo>
                <a:cubicBezTo>
                  <a:pt x="13390" y="17292"/>
                  <a:pt x="13410" y="17316"/>
                  <a:pt x="13432" y="17371"/>
                </a:cubicBezTo>
                <a:cubicBezTo>
                  <a:pt x="13513" y="17574"/>
                  <a:pt x="13527" y="18792"/>
                  <a:pt x="13454" y="19158"/>
                </a:cubicBezTo>
                <a:cubicBezTo>
                  <a:pt x="13287" y="19988"/>
                  <a:pt x="13213" y="19691"/>
                  <a:pt x="13261" y="18387"/>
                </a:cubicBezTo>
                <a:cubicBezTo>
                  <a:pt x="13287" y="17676"/>
                  <a:pt x="13320" y="17335"/>
                  <a:pt x="13372" y="17303"/>
                </a:cubicBezTo>
                <a:close/>
                <a:moveTo>
                  <a:pt x="1314" y="18938"/>
                </a:moveTo>
                <a:cubicBezTo>
                  <a:pt x="1346" y="18927"/>
                  <a:pt x="1374" y="19237"/>
                  <a:pt x="1383" y="19709"/>
                </a:cubicBezTo>
                <a:cubicBezTo>
                  <a:pt x="1399" y="20502"/>
                  <a:pt x="1346" y="20807"/>
                  <a:pt x="1244" y="20505"/>
                </a:cubicBezTo>
                <a:cubicBezTo>
                  <a:pt x="1179" y="20312"/>
                  <a:pt x="1238" y="18965"/>
                  <a:pt x="1314" y="1893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Текст 10"/>
          <p:cNvSpPr txBox="1"/>
          <p:nvPr>
            <p:ph type="body" sz="quarter" idx="1"/>
          </p:nvPr>
        </p:nvSpPr>
        <p:spPr>
          <a:xfrm>
            <a:off x="894588" y="1813822"/>
            <a:ext cx="8793164" cy="911091"/>
          </a:xfrm>
          <a:prstGeom prst="rect">
            <a:avLst/>
          </a:prstGeom>
        </p:spPr>
        <p:txBody>
          <a:bodyPr/>
          <a:lstStyle>
            <a:lvl1pPr indent="11430" defTabSz="658368">
              <a:spcBef>
                <a:spcPts val="0"/>
              </a:spcBef>
              <a:defRPr b="1" sz="3456">
                <a:solidFill>
                  <a:srgbClr val="0000E0"/>
                </a:solidFill>
              </a:defRPr>
            </a:lvl1pPr>
          </a:lstStyle>
          <a:p>
            <a:pPr/>
            <a:r>
              <a:t>Проблема клиента, которую мы решаем</a:t>
            </a:r>
          </a:p>
        </p:txBody>
      </p:sp>
      <p:sp>
        <p:nvSpPr>
          <p:cNvPr id="213" name="Заголовок 9"/>
          <p:cNvSpPr txBox="1"/>
          <p:nvPr>
            <p:ph type="title"/>
          </p:nvPr>
        </p:nvSpPr>
        <p:spPr>
          <a:xfrm>
            <a:off x="894588" y="515374"/>
            <a:ext cx="9741218" cy="911089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Проблема</a:t>
            </a:r>
          </a:p>
        </p:txBody>
      </p:sp>
      <p:sp>
        <p:nvSpPr>
          <p:cNvPr id="214" name="Текст 13"/>
          <p:cNvSpPr/>
          <p:nvPr>
            <p:ph type="body" idx="21"/>
          </p:nvPr>
        </p:nvSpPr>
        <p:spPr>
          <a:xfrm>
            <a:off x="601525" y="2916895"/>
            <a:ext cx="8793163" cy="42358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indent="15875" algn="just">
              <a:defRPr sz="2800"/>
            </a:pPr>
            <a:r>
              <a:t>Продукт, представленный в виде очков с функцией распознавания окружающих объектов для слепых и слабовидящих людей, решает проблему доступности информации, мобильности потенциальных клиентов. Эти очки частично </a:t>
            </a:r>
            <a:r>
              <a:rPr>
                <a:solidFill>
                  <a:srgbClr val="E40000"/>
                </a:solidFill>
              </a:rPr>
              <a:t>решают проблему доступа к информации из-за ограниченных возможностей визуального восприятия, а также увеличивают мобильность и самостоятельность, облегчая навигацию в окружающей среде и уменьшая зависимость от посторонней помощи.</a:t>
            </a:r>
          </a:p>
        </p:txBody>
      </p:sp>
      <p:sp>
        <p:nvSpPr>
          <p:cNvPr id="215" name="Текст 14"/>
          <p:cNvSpPr/>
          <p:nvPr>
            <p:ph type="body" idx="22"/>
          </p:nvPr>
        </p:nvSpPr>
        <p:spPr>
          <a:xfrm>
            <a:off x="14011924" y="2794137"/>
            <a:ext cx="5886544" cy="77847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indent="14604" algn="just" defTabSz="841247">
              <a:spcBef>
                <a:spcPts val="900"/>
              </a:spcBef>
              <a:defRPr sz="2576"/>
            </a:pPr>
            <a:r>
              <a:t>  Существующие решения для слепых и слабовидящих людей, такие как сопровождение помощниками и аудиоустройства для чтения текста, часто </a:t>
            </a:r>
            <a:r>
              <a:rPr>
                <a:solidFill>
                  <a:srgbClr val="F30000"/>
                </a:solidFill>
              </a:rPr>
              <a:t>требуют наличия посторонней помощи или имеют ограниченные возможности в предоставлении полной и точной информации об окружающей среде.</a:t>
            </a:r>
            <a:r>
              <a:t> В то время как аудиоустройства могут быть полезны для чтения текста, они не всегда эффективны при распознавании объектов и навигации в реальном времени. Это ограничивает способность слепых и слабовидящих людей независимо ориентироваться и взаимодействовать с окружающим миром, что подчеркивает необходимость более инновационного и комплексного решения, такого как предлагаемые в проекте интеллектуальные очки.</a:t>
            </a:r>
          </a:p>
        </p:txBody>
      </p:sp>
      <p:sp>
        <p:nvSpPr>
          <p:cNvPr id="216" name="Текст 15"/>
          <p:cNvSpPr/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indent="10477" defTabSz="603504">
              <a:spcBef>
                <a:spcPts val="0"/>
              </a:spcBef>
              <a:defRPr b="1" sz="3168">
                <a:solidFill>
                  <a:srgbClr val="1800E7"/>
                </a:solidFill>
              </a:defRPr>
            </a:pPr>
            <a:r>
              <a:t>Почему существующих вариантов решения </a:t>
            </a:r>
            <a:br/>
            <a:r>
              <a:t>не достаточно?</a:t>
            </a:r>
          </a:p>
        </p:txBody>
      </p:sp>
      <p:pic>
        <p:nvPicPr>
          <p:cNvPr id="217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38557" y="3370842"/>
            <a:ext cx="4129499" cy="4574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08144" y="7087296"/>
            <a:ext cx="5886544" cy="3914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Текст 2"/>
          <p:cNvSpPr txBox="1"/>
          <p:nvPr>
            <p:ph type="body" sz="quarter" idx="1"/>
          </p:nvPr>
        </p:nvSpPr>
        <p:spPr>
          <a:xfrm>
            <a:off x="699213" y="1435824"/>
            <a:ext cx="9741218" cy="911091"/>
          </a:xfrm>
          <a:prstGeom prst="rect">
            <a:avLst/>
          </a:prstGeom>
        </p:spPr>
        <p:txBody>
          <a:bodyPr/>
          <a:lstStyle>
            <a:lvl1pPr indent="11112" defTabSz="640079">
              <a:spcBef>
                <a:spcPts val="0"/>
              </a:spcBef>
              <a:defRPr b="1" sz="3359">
                <a:solidFill>
                  <a:srgbClr val="0000E6"/>
                </a:solidFill>
              </a:defRPr>
            </a:lvl1pPr>
          </a:lstStyle>
          <a:p>
            <a:pPr/>
            <a:r>
              <a:t>Уникальные преимущества и выгоды для клиента.</a:t>
            </a:r>
          </a:p>
        </p:txBody>
      </p:sp>
      <p:sp>
        <p:nvSpPr>
          <p:cNvPr id="221" name="Заголовок 1"/>
          <p:cNvSpPr txBox="1"/>
          <p:nvPr>
            <p:ph type="title"/>
          </p:nvPr>
        </p:nvSpPr>
        <p:spPr>
          <a:xfrm>
            <a:off x="894588" y="515374"/>
            <a:ext cx="9741218" cy="911089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Решение</a:t>
            </a:r>
          </a:p>
        </p:txBody>
      </p:sp>
      <p:sp>
        <p:nvSpPr>
          <p:cNvPr id="222" name="Текст 8"/>
          <p:cNvSpPr/>
          <p:nvPr>
            <p:ph type="body" idx="21"/>
          </p:nvPr>
        </p:nvSpPr>
        <p:spPr>
          <a:xfrm>
            <a:off x="249850" y="2395349"/>
            <a:ext cx="6819523" cy="448599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397382" indent="-384047" algn="just" defTabSz="768095">
              <a:spcBef>
                <a:spcPts val="800"/>
              </a:spcBef>
              <a:buSzPct val="100000"/>
              <a:buFont typeface="Arial"/>
              <a:buChar char="•"/>
              <a:defRPr sz="2351"/>
            </a:pPr>
            <a:r>
              <a:t>1. Большинство приложений не доступно на территории России к скачиванию, что не дает возможности их использовать. Что касается очков, что они имеют достаточно высокую стоимость. </a:t>
            </a:r>
            <a:r>
              <a:rPr>
                <a:solidFill>
                  <a:srgbClr val="F10000"/>
                </a:solidFill>
              </a:rPr>
              <a:t>Мы стремимся предоставить доступное решение, ориентированное на максимальное количество пользователей по всей России</a:t>
            </a:r>
            <a:r>
              <a:t>, а в дальнейшем и за рубежом.. </a:t>
            </a:r>
            <a:r>
              <a:rPr>
                <a:solidFill>
                  <a:srgbClr val="EB0000"/>
                </a:solidFill>
              </a:rPr>
              <a:t>Стоимость нашего приложения и умных очков будет конкурентоспособной на рынке</a:t>
            </a:r>
            <a:r>
              <a:t> за счет партнерских соглашений и взаимодействия с государством, а также поддержки в виде гранта. </a:t>
            </a:r>
          </a:p>
        </p:txBody>
      </p:sp>
      <p:sp>
        <p:nvSpPr>
          <p:cNvPr id="223" name="3. Наше новшество предоставляет уникальное преимущество благодаря использованию наушников и микрофона с костной проводимостью. Эти технологии позволяют пользователям одновременно слышать окружающую среду, разговоры и описание, которое ему передает прилож"/>
          <p:cNvSpPr txBox="1"/>
          <p:nvPr/>
        </p:nvSpPr>
        <p:spPr>
          <a:xfrm>
            <a:off x="5170657" y="6690792"/>
            <a:ext cx="7925272" cy="428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15875" algn="just">
              <a:lnSpc>
                <a:spcPct val="90000"/>
              </a:lnSpc>
              <a:spcBef>
                <a:spcPts val="1000"/>
              </a:spcBef>
              <a:defRPr sz="2800"/>
            </a:pPr>
            <a:r>
              <a:t>3. Наше новшество предоставляет уникальное преимущество благодаря </a:t>
            </a:r>
            <a:r>
              <a:rPr>
                <a:solidFill>
                  <a:srgbClr val="DF0000"/>
                </a:solidFill>
              </a:rPr>
              <a:t>использованию наушников и микрофона с костной проводимостью</a:t>
            </a:r>
            <a:r>
              <a:t>. Эти технологии позволяют пользователям одновременно слышать окружающую среду, разговоры и описание, которое ему передает приложение. Это делает приложение идеальным инструментом для безопасного перемещения и эффективного взаимодействия </a:t>
            </a:r>
          </a:p>
        </p:txBody>
      </p:sp>
      <p:sp>
        <p:nvSpPr>
          <p:cNvPr id="224" name="2. Наше приложение и умные очки обеспечивают полный спектр функциональности, включая распознавание объектов, чтение текста, голосовое управление и навигацию, в то время как продукты конкурентов могут предоставлять не все возможности, либо трудны в управл"/>
          <p:cNvSpPr txBox="1"/>
          <p:nvPr/>
        </p:nvSpPr>
        <p:spPr>
          <a:xfrm>
            <a:off x="12946432" y="1648296"/>
            <a:ext cx="6977016" cy="3054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15875" algn="just">
              <a:lnSpc>
                <a:spcPct val="90000"/>
              </a:lnSpc>
              <a:spcBef>
                <a:spcPts val="1000"/>
              </a:spcBef>
              <a:defRPr sz="2800"/>
            </a:pPr>
            <a:r>
              <a:t>2. Наше приложение и умные очки </a:t>
            </a:r>
            <a:r>
              <a:rPr>
                <a:solidFill>
                  <a:srgbClr val="EF0000"/>
                </a:solidFill>
              </a:rPr>
              <a:t>обеспечивают полный спектр функциональности, включая распознавание объектов, чтение текста, голосовое управление и навигацию</a:t>
            </a:r>
            <a:r>
              <a:t>, в то время как продукты конкурентов могут предоставлять не все возможности, либо трудны в управлении</a:t>
            </a:r>
          </a:p>
        </p:txBody>
      </p:sp>
      <p:pic>
        <p:nvPicPr>
          <p:cNvPr id="22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rcRect l="37351" t="2276" r="32188" b="2404"/>
          <a:stretch>
            <a:fillRect/>
          </a:stretch>
        </p:blipFill>
        <p:spPr>
          <a:xfrm>
            <a:off x="1834741" y="6690380"/>
            <a:ext cx="2142253" cy="42832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8" h="21596" fill="norm" stroke="1" extrusionOk="0">
                <a:moveTo>
                  <a:pt x="2858" y="0"/>
                </a:moveTo>
                <a:lnTo>
                  <a:pt x="2363" y="96"/>
                </a:lnTo>
                <a:cubicBezTo>
                  <a:pt x="2092" y="148"/>
                  <a:pt x="1735" y="235"/>
                  <a:pt x="1569" y="288"/>
                </a:cubicBezTo>
                <a:cubicBezTo>
                  <a:pt x="1218" y="401"/>
                  <a:pt x="826" y="570"/>
                  <a:pt x="826" y="610"/>
                </a:cubicBezTo>
                <a:cubicBezTo>
                  <a:pt x="826" y="626"/>
                  <a:pt x="760" y="681"/>
                  <a:pt x="679" y="734"/>
                </a:cubicBezTo>
                <a:cubicBezTo>
                  <a:pt x="598" y="788"/>
                  <a:pt x="531" y="846"/>
                  <a:pt x="531" y="862"/>
                </a:cubicBezTo>
                <a:cubicBezTo>
                  <a:pt x="531" y="905"/>
                  <a:pt x="356" y="1072"/>
                  <a:pt x="291" y="1093"/>
                </a:cubicBezTo>
                <a:cubicBezTo>
                  <a:pt x="261" y="1102"/>
                  <a:pt x="240" y="1181"/>
                  <a:pt x="240" y="1269"/>
                </a:cubicBezTo>
                <a:cubicBezTo>
                  <a:pt x="240" y="1356"/>
                  <a:pt x="214" y="1435"/>
                  <a:pt x="184" y="1445"/>
                </a:cubicBezTo>
                <a:cubicBezTo>
                  <a:pt x="152" y="1454"/>
                  <a:pt x="126" y="1738"/>
                  <a:pt x="124" y="2101"/>
                </a:cubicBezTo>
                <a:cubicBezTo>
                  <a:pt x="121" y="2485"/>
                  <a:pt x="95" y="2754"/>
                  <a:pt x="60" y="2771"/>
                </a:cubicBezTo>
                <a:cubicBezTo>
                  <a:pt x="-18" y="2810"/>
                  <a:pt x="-18" y="3576"/>
                  <a:pt x="60" y="3600"/>
                </a:cubicBezTo>
                <a:cubicBezTo>
                  <a:pt x="95" y="3611"/>
                  <a:pt x="120" y="3820"/>
                  <a:pt x="120" y="4130"/>
                </a:cubicBezTo>
                <a:cubicBezTo>
                  <a:pt x="120" y="4440"/>
                  <a:pt x="95" y="4651"/>
                  <a:pt x="60" y="4662"/>
                </a:cubicBezTo>
                <a:cubicBezTo>
                  <a:pt x="23" y="4674"/>
                  <a:pt x="4" y="4947"/>
                  <a:pt x="4" y="5385"/>
                </a:cubicBezTo>
                <a:cubicBezTo>
                  <a:pt x="4" y="5823"/>
                  <a:pt x="23" y="6096"/>
                  <a:pt x="60" y="6107"/>
                </a:cubicBezTo>
                <a:cubicBezTo>
                  <a:pt x="92" y="6117"/>
                  <a:pt x="120" y="6223"/>
                  <a:pt x="120" y="6343"/>
                </a:cubicBezTo>
                <a:cubicBezTo>
                  <a:pt x="120" y="6463"/>
                  <a:pt x="92" y="6569"/>
                  <a:pt x="60" y="6579"/>
                </a:cubicBezTo>
                <a:cubicBezTo>
                  <a:pt x="-20" y="6604"/>
                  <a:pt x="-20" y="8029"/>
                  <a:pt x="60" y="8054"/>
                </a:cubicBezTo>
                <a:cubicBezTo>
                  <a:pt x="99" y="8066"/>
                  <a:pt x="120" y="10095"/>
                  <a:pt x="120" y="14043"/>
                </a:cubicBezTo>
                <a:cubicBezTo>
                  <a:pt x="120" y="17992"/>
                  <a:pt x="141" y="20020"/>
                  <a:pt x="180" y="20032"/>
                </a:cubicBezTo>
                <a:cubicBezTo>
                  <a:pt x="212" y="20042"/>
                  <a:pt x="240" y="20134"/>
                  <a:pt x="240" y="20236"/>
                </a:cubicBezTo>
                <a:cubicBezTo>
                  <a:pt x="240" y="20366"/>
                  <a:pt x="266" y="20433"/>
                  <a:pt x="327" y="20459"/>
                </a:cubicBezTo>
                <a:cubicBezTo>
                  <a:pt x="376" y="20479"/>
                  <a:pt x="415" y="20512"/>
                  <a:pt x="415" y="20533"/>
                </a:cubicBezTo>
                <a:cubicBezTo>
                  <a:pt x="415" y="20553"/>
                  <a:pt x="498" y="20651"/>
                  <a:pt x="603" y="20753"/>
                </a:cubicBezTo>
                <a:cubicBezTo>
                  <a:pt x="829" y="20973"/>
                  <a:pt x="1479" y="21279"/>
                  <a:pt x="1920" y="21375"/>
                </a:cubicBezTo>
                <a:cubicBezTo>
                  <a:pt x="2478" y="21496"/>
                  <a:pt x="2903" y="21550"/>
                  <a:pt x="3321" y="21553"/>
                </a:cubicBezTo>
                <a:cubicBezTo>
                  <a:pt x="3552" y="21555"/>
                  <a:pt x="3807" y="21568"/>
                  <a:pt x="3888" y="21581"/>
                </a:cubicBezTo>
                <a:cubicBezTo>
                  <a:pt x="3969" y="21594"/>
                  <a:pt x="5210" y="21600"/>
                  <a:pt x="6651" y="21593"/>
                </a:cubicBezTo>
                <a:cubicBezTo>
                  <a:pt x="10995" y="21572"/>
                  <a:pt x="12196" y="21570"/>
                  <a:pt x="12862" y="21581"/>
                </a:cubicBezTo>
                <a:cubicBezTo>
                  <a:pt x="13912" y="21599"/>
                  <a:pt x="17064" y="21585"/>
                  <a:pt x="17805" y="21559"/>
                </a:cubicBezTo>
                <a:cubicBezTo>
                  <a:pt x="18786" y="21525"/>
                  <a:pt x="19336" y="21444"/>
                  <a:pt x="19940" y="21243"/>
                </a:cubicBezTo>
                <a:cubicBezTo>
                  <a:pt x="20287" y="21127"/>
                  <a:pt x="20835" y="20835"/>
                  <a:pt x="20839" y="20765"/>
                </a:cubicBezTo>
                <a:cubicBezTo>
                  <a:pt x="20839" y="20751"/>
                  <a:pt x="20891" y="20707"/>
                  <a:pt x="20954" y="20667"/>
                </a:cubicBezTo>
                <a:cubicBezTo>
                  <a:pt x="21018" y="20626"/>
                  <a:pt x="21069" y="20558"/>
                  <a:pt x="21070" y="20517"/>
                </a:cubicBezTo>
                <a:cubicBezTo>
                  <a:pt x="21071" y="20475"/>
                  <a:pt x="21110" y="20416"/>
                  <a:pt x="21158" y="20384"/>
                </a:cubicBezTo>
                <a:cubicBezTo>
                  <a:pt x="21207" y="20352"/>
                  <a:pt x="21245" y="20262"/>
                  <a:pt x="21246" y="20174"/>
                </a:cubicBezTo>
                <a:cubicBezTo>
                  <a:pt x="21247" y="20090"/>
                  <a:pt x="21273" y="20012"/>
                  <a:pt x="21306" y="20002"/>
                </a:cubicBezTo>
                <a:cubicBezTo>
                  <a:pt x="21345" y="19990"/>
                  <a:pt x="21365" y="17643"/>
                  <a:pt x="21365" y="13057"/>
                </a:cubicBezTo>
                <a:cubicBezTo>
                  <a:pt x="21365" y="6969"/>
                  <a:pt x="21376" y="6119"/>
                  <a:pt x="21453" y="6045"/>
                </a:cubicBezTo>
                <a:cubicBezTo>
                  <a:pt x="21580" y="5923"/>
                  <a:pt x="21580" y="4906"/>
                  <a:pt x="21453" y="4784"/>
                </a:cubicBezTo>
                <a:cubicBezTo>
                  <a:pt x="21380" y="4714"/>
                  <a:pt x="21368" y="4461"/>
                  <a:pt x="21365" y="3170"/>
                </a:cubicBezTo>
                <a:cubicBezTo>
                  <a:pt x="21364" y="2217"/>
                  <a:pt x="21341" y="1634"/>
                  <a:pt x="21306" y="1623"/>
                </a:cubicBezTo>
                <a:cubicBezTo>
                  <a:pt x="21274" y="1613"/>
                  <a:pt x="21247" y="1515"/>
                  <a:pt x="21246" y="1407"/>
                </a:cubicBezTo>
                <a:cubicBezTo>
                  <a:pt x="21244" y="1280"/>
                  <a:pt x="21213" y="1189"/>
                  <a:pt x="21158" y="1153"/>
                </a:cubicBezTo>
                <a:cubicBezTo>
                  <a:pt x="21110" y="1121"/>
                  <a:pt x="21070" y="1071"/>
                  <a:pt x="21070" y="1043"/>
                </a:cubicBezTo>
                <a:cubicBezTo>
                  <a:pt x="21070" y="929"/>
                  <a:pt x="20514" y="525"/>
                  <a:pt x="20148" y="372"/>
                </a:cubicBezTo>
                <a:cubicBezTo>
                  <a:pt x="19889" y="264"/>
                  <a:pt x="19233" y="102"/>
                  <a:pt x="18807" y="42"/>
                </a:cubicBezTo>
                <a:cubicBezTo>
                  <a:pt x="18560" y="7"/>
                  <a:pt x="17228" y="0"/>
                  <a:pt x="10683" y="0"/>
                </a:cubicBezTo>
                <a:lnTo>
                  <a:pt x="2858" y="0"/>
                </a:lnTo>
                <a:close/>
                <a:moveTo>
                  <a:pt x="19573" y="2715"/>
                </a:moveTo>
                <a:lnTo>
                  <a:pt x="19573" y="10768"/>
                </a:lnTo>
                <a:lnTo>
                  <a:pt x="19573" y="18822"/>
                </a:lnTo>
                <a:lnTo>
                  <a:pt x="10699" y="18830"/>
                </a:lnTo>
                <a:cubicBezTo>
                  <a:pt x="3630" y="18836"/>
                  <a:pt x="1819" y="18829"/>
                  <a:pt x="1796" y="18800"/>
                </a:cubicBezTo>
                <a:cubicBezTo>
                  <a:pt x="1781" y="18779"/>
                  <a:pt x="1772" y="15161"/>
                  <a:pt x="1780" y="10760"/>
                </a:cubicBezTo>
                <a:lnTo>
                  <a:pt x="1796" y="2757"/>
                </a:lnTo>
                <a:lnTo>
                  <a:pt x="10507" y="2747"/>
                </a:lnTo>
                <a:cubicBezTo>
                  <a:pt x="15298" y="2742"/>
                  <a:pt x="19296" y="2732"/>
                  <a:pt x="19393" y="2725"/>
                </a:cubicBezTo>
                <a:lnTo>
                  <a:pt x="19573" y="271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26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rcRect l="34140" t="21260" r="32921" b="19065"/>
          <a:stretch>
            <a:fillRect/>
          </a:stretch>
        </p:blipFill>
        <p:spPr>
          <a:xfrm>
            <a:off x="2012085" y="7611870"/>
            <a:ext cx="1787493" cy="1888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rcRect l="13947" t="0" r="0" b="0"/>
          <a:stretch>
            <a:fillRect/>
          </a:stretch>
        </p:blipFill>
        <p:spPr>
          <a:xfrm>
            <a:off x="7454106" y="2360399"/>
            <a:ext cx="5195766" cy="3396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664804" y="6125139"/>
            <a:ext cx="5977225" cy="39595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Заголовок 1"/>
          <p:cNvSpPr txBox="1"/>
          <p:nvPr>
            <p:ph type="title"/>
          </p:nvPr>
        </p:nvSpPr>
        <p:spPr>
          <a:xfrm>
            <a:off x="894588" y="515374"/>
            <a:ext cx="9741218" cy="911089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Рынок</a:t>
            </a:r>
          </a:p>
        </p:txBody>
      </p:sp>
      <p:sp>
        <p:nvSpPr>
          <p:cNvPr id="231" name="Проект &quot;AISeeMe&quot; будет работать на рынке инновационных ассистивных технологий для лиц с ограничениями в области зрения."/>
          <p:cNvSpPr txBox="1"/>
          <p:nvPr/>
        </p:nvSpPr>
        <p:spPr>
          <a:xfrm>
            <a:off x="594028" y="1577968"/>
            <a:ext cx="18916044" cy="437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sz="2400"/>
            </a:pPr>
            <a:r>
              <a:t>Проект "AISeeMe" будет работать </a:t>
            </a:r>
            <a:r>
              <a:rPr>
                <a:solidFill>
                  <a:srgbClr val="C70000"/>
                </a:solidFill>
              </a:rPr>
              <a:t>на рынке инновационных ассистивных технологий</a:t>
            </a:r>
            <a:r>
              <a:t> для лиц с ограничениями в области зрения.</a:t>
            </a:r>
          </a:p>
        </p:txBody>
      </p:sp>
      <p:sp>
        <p:nvSpPr>
          <p:cNvPr id="232" name="По данным Всемирной организации здравоохранения, во всем мире насчитывается около 39 миллионов слепых людей и 246 миллионов с плохим зрением. Количество слепых и слабовидящих в России составляет 218 тыс. человек, из них абсолютно слепых – 103 тыс. Исслед"/>
          <p:cNvSpPr txBox="1"/>
          <p:nvPr/>
        </p:nvSpPr>
        <p:spPr>
          <a:xfrm>
            <a:off x="262628" y="2166542"/>
            <a:ext cx="19188094" cy="959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sz="2000"/>
            </a:pPr>
            <a:r>
              <a:t>По данным Всемирной организации здравоохранения, во всем мире насчитывается около</a:t>
            </a:r>
            <a:r>
              <a:rPr>
                <a:solidFill>
                  <a:srgbClr val="CE0000"/>
                </a:solidFill>
              </a:rPr>
              <a:t> 39 миллионов слепых людей и 246 миллионов с плохим зрением. </a:t>
            </a:r>
            <a:r>
              <a:rPr>
                <a:solidFill>
                  <a:srgbClr val="0C0000"/>
                </a:solidFill>
              </a:rPr>
              <a:t>К</a:t>
            </a:r>
            <a:r>
              <a:t>оличество слепых и слабовидящих в России составляет 218 тыс. человек, из них абсолютно слепых – 103 тыс. Исследователи считают, что к 2025 году число слабовидящих в России увеличится как минимум на 5,1%, до 6,2 млн человек.</a:t>
            </a:r>
          </a:p>
        </p:txBody>
      </p:sp>
      <p:sp>
        <p:nvSpPr>
          <p:cNvPr id="233" name="Объем глобального рынка ассистивных технологий для лиц с ограниченными возможностями и пожилых людей к 2027 г. может достичь 31,5 млрд долл."/>
          <p:cNvSpPr txBox="1"/>
          <p:nvPr/>
        </p:nvSpPr>
        <p:spPr>
          <a:xfrm>
            <a:off x="148231" y="3472317"/>
            <a:ext cx="9684648" cy="1022929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000"/>
            </a:pPr>
            <a:r>
              <a:t> Объем глобального рынка ассистивных технологий для лиц</a:t>
            </a:r>
            <a:br/>
            <a:r>
              <a:t>с ограниченными возможностями и пожилых людей к 2027 г. может достичь 31,5 млрд долл.</a:t>
            </a:r>
          </a:p>
        </p:txBody>
      </p:sp>
      <p:sp>
        <p:nvSpPr>
          <p:cNvPr id="234" name="Объем рынок ассистивных технологий в России в 2020 г составил 40–60 млрд руб, а к 2030 году он может вырасти вдвое."/>
          <p:cNvSpPr txBox="1"/>
          <p:nvPr/>
        </p:nvSpPr>
        <p:spPr>
          <a:xfrm>
            <a:off x="10200371" y="3472317"/>
            <a:ext cx="9867115" cy="730829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/>
            </a:lvl1pPr>
          </a:lstStyle>
          <a:p>
            <a:pPr/>
            <a:r>
              <a:t>Объем рынок ассистивных технологий в России в 2020 г составил 40–60 млрд руб, а к 2030 году он может вырасти вдвое.</a:t>
            </a:r>
          </a:p>
        </p:txBody>
      </p:sp>
      <p:sp>
        <p:nvSpPr>
          <p:cNvPr id="235" name="Рынок ассистивных технологий для лиц с ограничениями в области зрения в России имеет средний уровень конкуренции. На нем действуют некоторые зарубежные компании, и местные небольшие стартапы и технологические предприятия. Однако в большинстве случаев асс"/>
          <p:cNvSpPr txBox="1"/>
          <p:nvPr/>
        </p:nvSpPr>
        <p:spPr>
          <a:xfrm>
            <a:off x="185936" y="4736709"/>
            <a:ext cx="19732228" cy="125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2">
              <a:defRPr sz="2000"/>
            </a:pPr>
            <a:r>
              <a:t>    Рынок ассистивных технологий для лиц с ограничениями в области зрения в России имеет средний уровень конкуренции. На нем действуют некоторые зарубежные компании, и местные небольшие стартапы и технологические предприятия. Однако в большинстве случаев ассистивные технологии ещё не достигли широкого распространения в России, а зарубежные аналоги не поддерживают применение русского языка, что дает возможность войти на рынок и появить себя нашему проекту «AISeeMe»</a:t>
            </a:r>
          </a:p>
        </p:txBody>
      </p:sp>
      <p:grpSp>
        <p:nvGrpSpPr>
          <p:cNvPr id="238" name="Зарубежные компании-конкуренты: OrCam MyEye 2 от Израильской компании OrCam; Be My Eyes -датское мобильное приложение; Seeing AI - приложение и очки от  Microsoft; умные очки для слабовидящих eSight 4 канадского производства"/>
          <p:cNvGrpSpPr/>
          <p:nvPr/>
        </p:nvGrpSpPr>
        <p:grpSpPr>
          <a:xfrm>
            <a:off x="-30231" y="5952526"/>
            <a:ext cx="10041574" cy="2190919"/>
            <a:chOff x="0" y="0"/>
            <a:chExt cx="10041573" cy="2190917"/>
          </a:xfrm>
        </p:grpSpPr>
        <p:sp>
          <p:nvSpPr>
            <p:cNvPr id="236" name="Зарубежные компании-конкуренты: OrCam MyEye 2 от Израильской компании OrCam; Be My Eyes -датское мобильное приложение; Seeing AI - приложение и очки от  Microsoft; умные очки для слабовидящих eSight 4 канадского производства"/>
            <p:cNvSpPr txBox="1"/>
            <p:nvPr/>
          </p:nvSpPr>
          <p:spPr>
            <a:xfrm>
              <a:off x="215900" y="139700"/>
              <a:ext cx="9609774" cy="1301914"/>
            </a:xfrm>
            <a:prstGeom prst="rect">
              <a:avLst/>
            </a:prstGeom>
            <a:solidFill>
              <a:srgbClr val="A2A6E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sz="2100"/>
              </a:pPr>
              <a:r>
                <a:t>Зарубежные компании-конкуренты</a:t>
              </a:r>
              <a:r>
                <a:rPr>
                  <a:solidFill>
                    <a:srgbClr val="FFFFFF"/>
                  </a:solidFill>
                </a:rPr>
                <a:t>: OrCam MyEye 2 от Израильской компании OrCam; Be My Eyes -датское мобильное приложение; Seeing AI - приложение и очки от  Microsoft; умные очки для слабовидящих eSight 4 канадского производства</a:t>
              </a:r>
            </a:p>
          </p:txBody>
        </p:sp>
        <p:pic>
          <p:nvPicPr>
            <p:cNvPr id="237" name="Зарубежные компании-конкуренты: OrCam MyEye 2 от Израильской компании OrCam; Be My Eyes -датское мобильное приложение; Seeing AI - приложение и очки от  Microsoft; умные очки для слабовидящих eSight 4 канадского производства Зарубежные компании-конкурент" descr="Зарубежные компании-конкуренты: OrCam MyEye 2 от Израильской компании OrCam; Be My Eyes -датское мобильное приложение; Seeing AI - приложение и очки от  Microsoft; умные очки для слабовидящих eSight 4 канадского производства Зарубежные компании-конкурент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041574" cy="2190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1" name="Российские компании – конкуренты: Очки от NexTouch — устройство, которое преобразует визуальную информацию в звуковую. Они могут описывать пользователю, что встречается ему на пути, распознавать текст, банкноты и тд.…"/>
          <p:cNvGrpSpPr/>
          <p:nvPr/>
        </p:nvGrpSpPr>
        <p:grpSpPr>
          <a:xfrm>
            <a:off x="10163192" y="5913389"/>
            <a:ext cx="9941471" cy="2269195"/>
            <a:chOff x="0" y="0"/>
            <a:chExt cx="9941469" cy="2269194"/>
          </a:xfrm>
        </p:grpSpPr>
        <p:sp>
          <p:nvSpPr>
            <p:cNvPr id="239" name="Российские компании – конкуренты: Очки от NexTouch — устройство, которое преобразует визуальную информацию в звуковую. Они могут описывать пользователю, что встречается ему на пути, распознавать текст, банкноты и тд.…"/>
            <p:cNvSpPr txBox="1"/>
            <p:nvPr/>
          </p:nvSpPr>
          <p:spPr>
            <a:xfrm>
              <a:off x="215900" y="139700"/>
              <a:ext cx="9509671" cy="1456391"/>
            </a:xfrm>
            <a:prstGeom prst="rect">
              <a:avLst/>
            </a:prstGeom>
            <a:solidFill>
              <a:srgbClr val="A2A2E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sz="1600"/>
              </a:pPr>
              <a:r>
                <a:t>Российские компании – конкуренты:</a:t>
              </a:r>
              <a:r>
                <a:rPr>
                  <a:solidFill>
                    <a:srgbClr val="FFFFFF"/>
                  </a:solidFill>
                </a:rPr>
                <a:t> Очки от NexTouch — устройство, которое преобразует визуальную информацию в звуковую. Они могут описывать пользователю, что встречается ему на пути, распознавать текст, банкноты и тд.</a:t>
              </a:r>
              <a:endParaRPr>
                <a:solidFill>
                  <a:srgbClr val="FFFFFF"/>
                </a:solidFill>
              </a:endParaRPr>
            </a:p>
            <a:p>
              <a:pPr>
                <a:defRPr sz="1600">
                  <a:solidFill>
                    <a:srgbClr val="FFFFFF"/>
                  </a:solidFill>
                </a:defRPr>
              </a:pPr>
              <a:r>
                <a:t>Говорящие очки «Поводырь» -  разработка,  Армавирского изобретателя. Устройство предназначено для неконтактного определения расстояния до препятствий расположенных по направлению поворота лица пользователя на расстоянии до 2,5 метров.</a:t>
              </a:r>
            </a:p>
          </p:txBody>
        </p:sp>
        <p:pic>
          <p:nvPicPr>
            <p:cNvPr id="240" name="Российские компании – конкуренты: Очки от NexTouch — устройство, которое преобразует визуальную информацию в звуковую. Они могут описывать пользователю, что встречается ему на пути, распознавать текст, банкноты и тд.… Российские компании – конкуренты: Оч" descr="Российские компании – конкуренты: Очки от NexTouch — устройство, которое преобразует визуальную информацию в звуковую. Они могут описывать пользователю, что встречается ему на пути, распознавать текст, банкноты и тд.… Российские компании – конкуренты: Оч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41471" cy="22691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2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rcRect l="15449" t="8003" r="15463" b="19925"/>
          <a:stretch>
            <a:fillRect/>
          </a:stretch>
        </p:blipFill>
        <p:spPr>
          <a:xfrm>
            <a:off x="2402834" y="8470901"/>
            <a:ext cx="4854280" cy="2343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8" fill="norm" stroke="1" extrusionOk="0">
                <a:moveTo>
                  <a:pt x="9102" y="0"/>
                </a:moveTo>
                <a:cubicBezTo>
                  <a:pt x="9029" y="2"/>
                  <a:pt x="8941" y="18"/>
                  <a:pt x="8837" y="40"/>
                </a:cubicBezTo>
                <a:cubicBezTo>
                  <a:pt x="8549" y="99"/>
                  <a:pt x="8154" y="277"/>
                  <a:pt x="7959" y="432"/>
                </a:cubicBezTo>
                <a:cubicBezTo>
                  <a:pt x="7764" y="588"/>
                  <a:pt x="7173" y="825"/>
                  <a:pt x="6647" y="962"/>
                </a:cubicBezTo>
                <a:cubicBezTo>
                  <a:pt x="6485" y="1005"/>
                  <a:pt x="6333" y="1050"/>
                  <a:pt x="6186" y="1101"/>
                </a:cubicBezTo>
                <a:cubicBezTo>
                  <a:pt x="6135" y="1119"/>
                  <a:pt x="6088" y="1140"/>
                  <a:pt x="6038" y="1159"/>
                </a:cubicBezTo>
                <a:cubicBezTo>
                  <a:pt x="5936" y="1198"/>
                  <a:pt x="5835" y="1240"/>
                  <a:pt x="5740" y="1284"/>
                </a:cubicBezTo>
                <a:cubicBezTo>
                  <a:pt x="5702" y="1302"/>
                  <a:pt x="5665" y="1320"/>
                  <a:pt x="5628" y="1338"/>
                </a:cubicBezTo>
                <a:cubicBezTo>
                  <a:pt x="5525" y="1390"/>
                  <a:pt x="5425" y="1444"/>
                  <a:pt x="5330" y="1503"/>
                </a:cubicBezTo>
                <a:cubicBezTo>
                  <a:pt x="5300" y="1521"/>
                  <a:pt x="5271" y="1540"/>
                  <a:pt x="5242" y="1558"/>
                </a:cubicBezTo>
                <a:cubicBezTo>
                  <a:pt x="5123" y="1636"/>
                  <a:pt x="5008" y="1714"/>
                  <a:pt x="4901" y="1803"/>
                </a:cubicBezTo>
                <a:cubicBezTo>
                  <a:pt x="4808" y="1880"/>
                  <a:pt x="4720" y="1962"/>
                  <a:pt x="4636" y="2048"/>
                </a:cubicBezTo>
                <a:cubicBezTo>
                  <a:pt x="4468" y="2221"/>
                  <a:pt x="4315" y="2414"/>
                  <a:pt x="4175" y="2626"/>
                </a:cubicBezTo>
                <a:cubicBezTo>
                  <a:pt x="3945" y="2975"/>
                  <a:pt x="3786" y="3258"/>
                  <a:pt x="3819" y="3258"/>
                </a:cubicBezTo>
                <a:cubicBezTo>
                  <a:pt x="3853" y="3258"/>
                  <a:pt x="3788" y="3746"/>
                  <a:pt x="3679" y="4341"/>
                </a:cubicBezTo>
                <a:cubicBezTo>
                  <a:pt x="3604" y="4745"/>
                  <a:pt x="3559" y="5124"/>
                  <a:pt x="3531" y="5559"/>
                </a:cubicBezTo>
                <a:cubicBezTo>
                  <a:pt x="3504" y="5995"/>
                  <a:pt x="3494" y="6489"/>
                  <a:pt x="3502" y="7120"/>
                </a:cubicBezTo>
                <a:lnTo>
                  <a:pt x="3525" y="8813"/>
                </a:lnTo>
                <a:lnTo>
                  <a:pt x="2266" y="9084"/>
                </a:lnTo>
                <a:cubicBezTo>
                  <a:pt x="1849" y="9174"/>
                  <a:pt x="1559" y="9239"/>
                  <a:pt x="1304" y="9300"/>
                </a:cubicBezTo>
                <a:cubicBezTo>
                  <a:pt x="1079" y="9355"/>
                  <a:pt x="899" y="9404"/>
                  <a:pt x="764" y="9453"/>
                </a:cubicBezTo>
                <a:cubicBezTo>
                  <a:pt x="684" y="9482"/>
                  <a:pt x="616" y="9509"/>
                  <a:pt x="559" y="9541"/>
                </a:cubicBezTo>
                <a:cubicBezTo>
                  <a:pt x="499" y="9573"/>
                  <a:pt x="450" y="9612"/>
                  <a:pt x="411" y="9651"/>
                </a:cubicBezTo>
                <a:cubicBezTo>
                  <a:pt x="375" y="9689"/>
                  <a:pt x="347" y="9732"/>
                  <a:pt x="322" y="9779"/>
                </a:cubicBezTo>
                <a:cubicBezTo>
                  <a:pt x="311" y="9800"/>
                  <a:pt x="301" y="9823"/>
                  <a:pt x="292" y="9845"/>
                </a:cubicBezTo>
                <a:cubicBezTo>
                  <a:pt x="281" y="9872"/>
                  <a:pt x="272" y="9899"/>
                  <a:pt x="262" y="9929"/>
                </a:cubicBezTo>
                <a:cubicBezTo>
                  <a:pt x="233" y="10017"/>
                  <a:pt x="205" y="10112"/>
                  <a:pt x="174" y="10236"/>
                </a:cubicBezTo>
                <a:cubicBezTo>
                  <a:pt x="119" y="10447"/>
                  <a:pt x="78" y="10853"/>
                  <a:pt x="49" y="11366"/>
                </a:cubicBezTo>
                <a:cubicBezTo>
                  <a:pt x="49" y="11366"/>
                  <a:pt x="49" y="11369"/>
                  <a:pt x="49" y="11369"/>
                </a:cubicBezTo>
                <a:cubicBezTo>
                  <a:pt x="48" y="11389"/>
                  <a:pt x="46" y="11413"/>
                  <a:pt x="45" y="11432"/>
                </a:cubicBezTo>
                <a:cubicBezTo>
                  <a:pt x="42" y="11489"/>
                  <a:pt x="40" y="11557"/>
                  <a:pt x="38" y="11615"/>
                </a:cubicBezTo>
                <a:cubicBezTo>
                  <a:pt x="28" y="11811"/>
                  <a:pt x="21" y="12008"/>
                  <a:pt x="15" y="12225"/>
                </a:cubicBezTo>
                <a:cubicBezTo>
                  <a:pt x="12" y="12340"/>
                  <a:pt x="10" y="12466"/>
                  <a:pt x="8" y="12584"/>
                </a:cubicBezTo>
                <a:cubicBezTo>
                  <a:pt x="4" y="12757"/>
                  <a:pt x="2" y="12925"/>
                  <a:pt x="1" y="13103"/>
                </a:cubicBezTo>
                <a:cubicBezTo>
                  <a:pt x="0" y="13111"/>
                  <a:pt x="1" y="13120"/>
                  <a:pt x="1" y="13128"/>
                </a:cubicBezTo>
                <a:cubicBezTo>
                  <a:pt x="1" y="13131"/>
                  <a:pt x="1" y="13133"/>
                  <a:pt x="1" y="13136"/>
                </a:cubicBezTo>
                <a:cubicBezTo>
                  <a:pt x="-1" y="13448"/>
                  <a:pt x="1" y="13766"/>
                  <a:pt x="6" y="14076"/>
                </a:cubicBezTo>
                <a:cubicBezTo>
                  <a:pt x="6" y="14082"/>
                  <a:pt x="6" y="14085"/>
                  <a:pt x="6" y="14090"/>
                </a:cubicBezTo>
                <a:cubicBezTo>
                  <a:pt x="11" y="14406"/>
                  <a:pt x="19" y="14716"/>
                  <a:pt x="31" y="15008"/>
                </a:cubicBezTo>
                <a:cubicBezTo>
                  <a:pt x="31" y="15009"/>
                  <a:pt x="31" y="15011"/>
                  <a:pt x="31" y="15012"/>
                </a:cubicBezTo>
                <a:cubicBezTo>
                  <a:pt x="54" y="15595"/>
                  <a:pt x="92" y="16109"/>
                  <a:pt x="144" y="16464"/>
                </a:cubicBezTo>
                <a:cubicBezTo>
                  <a:pt x="209" y="16912"/>
                  <a:pt x="250" y="17189"/>
                  <a:pt x="275" y="17378"/>
                </a:cubicBezTo>
                <a:cubicBezTo>
                  <a:pt x="295" y="17525"/>
                  <a:pt x="308" y="17658"/>
                  <a:pt x="315" y="17740"/>
                </a:cubicBezTo>
                <a:cubicBezTo>
                  <a:pt x="315" y="17741"/>
                  <a:pt x="315" y="17743"/>
                  <a:pt x="315" y="17744"/>
                </a:cubicBezTo>
                <a:cubicBezTo>
                  <a:pt x="315" y="17749"/>
                  <a:pt x="316" y="17757"/>
                  <a:pt x="317" y="17762"/>
                </a:cubicBezTo>
                <a:cubicBezTo>
                  <a:pt x="320" y="17769"/>
                  <a:pt x="324" y="17781"/>
                  <a:pt x="326" y="17787"/>
                </a:cubicBezTo>
                <a:cubicBezTo>
                  <a:pt x="383" y="17914"/>
                  <a:pt x="441" y="18021"/>
                  <a:pt x="501" y="18120"/>
                </a:cubicBezTo>
                <a:cubicBezTo>
                  <a:pt x="504" y="18120"/>
                  <a:pt x="508" y="18124"/>
                  <a:pt x="511" y="18124"/>
                </a:cubicBezTo>
                <a:cubicBezTo>
                  <a:pt x="514" y="18125"/>
                  <a:pt x="516" y="18128"/>
                  <a:pt x="518" y="18128"/>
                </a:cubicBezTo>
                <a:cubicBezTo>
                  <a:pt x="558" y="18131"/>
                  <a:pt x="604" y="18138"/>
                  <a:pt x="668" y="18171"/>
                </a:cubicBezTo>
                <a:cubicBezTo>
                  <a:pt x="738" y="18207"/>
                  <a:pt x="818" y="18257"/>
                  <a:pt x="893" y="18321"/>
                </a:cubicBezTo>
                <a:cubicBezTo>
                  <a:pt x="985" y="18400"/>
                  <a:pt x="1081" y="18466"/>
                  <a:pt x="1179" y="18530"/>
                </a:cubicBezTo>
                <a:cubicBezTo>
                  <a:pt x="1219" y="18556"/>
                  <a:pt x="1258" y="18583"/>
                  <a:pt x="1299" y="18607"/>
                </a:cubicBezTo>
                <a:cubicBezTo>
                  <a:pt x="1403" y="18666"/>
                  <a:pt x="1508" y="18721"/>
                  <a:pt x="1624" y="18768"/>
                </a:cubicBezTo>
                <a:cubicBezTo>
                  <a:pt x="1725" y="18810"/>
                  <a:pt x="1835" y="18845"/>
                  <a:pt x="1949" y="18877"/>
                </a:cubicBezTo>
                <a:cubicBezTo>
                  <a:pt x="2128" y="18928"/>
                  <a:pt x="2330" y="18965"/>
                  <a:pt x="2551" y="18998"/>
                </a:cubicBezTo>
                <a:cubicBezTo>
                  <a:pt x="2608" y="19006"/>
                  <a:pt x="2667" y="19017"/>
                  <a:pt x="2727" y="19024"/>
                </a:cubicBezTo>
                <a:cubicBezTo>
                  <a:pt x="2963" y="19053"/>
                  <a:pt x="3214" y="19078"/>
                  <a:pt x="3508" y="19093"/>
                </a:cubicBezTo>
                <a:cubicBezTo>
                  <a:pt x="3896" y="19113"/>
                  <a:pt x="4156" y="19117"/>
                  <a:pt x="4364" y="19111"/>
                </a:cubicBezTo>
                <a:cubicBezTo>
                  <a:pt x="4396" y="19110"/>
                  <a:pt x="4419" y="19109"/>
                  <a:pt x="4449" y="19108"/>
                </a:cubicBezTo>
                <a:cubicBezTo>
                  <a:pt x="4500" y="19105"/>
                  <a:pt x="4555" y="19102"/>
                  <a:pt x="4597" y="19097"/>
                </a:cubicBezTo>
                <a:cubicBezTo>
                  <a:pt x="4598" y="19096"/>
                  <a:pt x="4600" y="19097"/>
                  <a:pt x="4601" y="19097"/>
                </a:cubicBezTo>
                <a:cubicBezTo>
                  <a:pt x="4714" y="19081"/>
                  <a:pt x="4807" y="19058"/>
                  <a:pt x="4869" y="19020"/>
                </a:cubicBezTo>
                <a:cubicBezTo>
                  <a:pt x="4913" y="18978"/>
                  <a:pt x="4924" y="18975"/>
                  <a:pt x="4961" y="18943"/>
                </a:cubicBezTo>
                <a:cubicBezTo>
                  <a:pt x="4961" y="18943"/>
                  <a:pt x="4963" y="18943"/>
                  <a:pt x="4963" y="18943"/>
                </a:cubicBezTo>
                <a:cubicBezTo>
                  <a:pt x="4964" y="18943"/>
                  <a:pt x="4963" y="18940"/>
                  <a:pt x="4963" y="18939"/>
                </a:cubicBezTo>
                <a:cubicBezTo>
                  <a:pt x="5003" y="18892"/>
                  <a:pt x="5035" y="18840"/>
                  <a:pt x="5067" y="18768"/>
                </a:cubicBezTo>
                <a:cubicBezTo>
                  <a:pt x="5096" y="18701"/>
                  <a:pt x="5122" y="18648"/>
                  <a:pt x="5145" y="18607"/>
                </a:cubicBezTo>
                <a:cubicBezTo>
                  <a:pt x="5146" y="18605"/>
                  <a:pt x="5145" y="18605"/>
                  <a:pt x="5146" y="18603"/>
                </a:cubicBezTo>
                <a:cubicBezTo>
                  <a:pt x="5160" y="18576"/>
                  <a:pt x="5178" y="18558"/>
                  <a:pt x="5191" y="18541"/>
                </a:cubicBezTo>
                <a:cubicBezTo>
                  <a:pt x="5198" y="18533"/>
                  <a:pt x="5203" y="18524"/>
                  <a:pt x="5210" y="18519"/>
                </a:cubicBezTo>
                <a:cubicBezTo>
                  <a:pt x="5210" y="18519"/>
                  <a:pt x="5212" y="18519"/>
                  <a:pt x="5212" y="18519"/>
                </a:cubicBezTo>
                <a:cubicBezTo>
                  <a:pt x="5244" y="18490"/>
                  <a:pt x="5276" y="18487"/>
                  <a:pt x="5314" y="18512"/>
                </a:cubicBezTo>
                <a:cubicBezTo>
                  <a:pt x="5425" y="18282"/>
                  <a:pt x="5436" y="18273"/>
                  <a:pt x="5491" y="18376"/>
                </a:cubicBezTo>
                <a:cubicBezTo>
                  <a:pt x="5524" y="18437"/>
                  <a:pt x="5549" y="18518"/>
                  <a:pt x="5549" y="18559"/>
                </a:cubicBezTo>
                <a:cubicBezTo>
                  <a:pt x="5549" y="18627"/>
                  <a:pt x="5609" y="18744"/>
                  <a:pt x="5685" y="18859"/>
                </a:cubicBezTo>
                <a:cubicBezTo>
                  <a:pt x="5686" y="18859"/>
                  <a:pt x="5687" y="18858"/>
                  <a:pt x="5688" y="18859"/>
                </a:cubicBezTo>
                <a:cubicBezTo>
                  <a:pt x="5690" y="18860"/>
                  <a:pt x="5695" y="18862"/>
                  <a:pt x="5696" y="18863"/>
                </a:cubicBezTo>
                <a:cubicBezTo>
                  <a:pt x="5769" y="18898"/>
                  <a:pt x="5861" y="18925"/>
                  <a:pt x="5973" y="18950"/>
                </a:cubicBezTo>
                <a:cubicBezTo>
                  <a:pt x="5974" y="18950"/>
                  <a:pt x="5974" y="18950"/>
                  <a:pt x="5974" y="18950"/>
                </a:cubicBezTo>
                <a:cubicBezTo>
                  <a:pt x="6012" y="18959"/>
                  <a:pt x="6059" y="18965"/>
                  <a:pt x="6102" y="18972"/>
                </a:cubicBezTo>
                <a:cubicBezTo>
                  <a:pt x="6138" y="18978"/>
                  <a:pt x="6185" y="18985"/>
                  <a:pt x="6225" y="18991"/>
                </a:cubicBezTo>
                <a:cubicBezTo>
                  <a:pt x="6271" y="18997"/>
                  <a:pt x="6312" y="19004"/>
                  <a:pt x="6361" y="19009"/>
                </a:cubicBezTo>
                <a:cubicBezTo>
                  <a:pt x="6366" y="19009"/>
                  <a:pt x="6370" y="19008"/>
                  <a:pt x="6375" y="19009"/>
                </a:cubicBezTo>
                <a:cubicBezTo>
                  <a:pt x="6624" y="19036"/>
                  <a:pt x="6916" y="19055"/>
                  <a:pt x="7324" y="19067"/>
                </a:cubicBezTo>
                <a:cubicBezTo>
                  <a:pt x="7852" y="19084"/>
                  <a:pt x="8293" y="19119"/>
                  <a:pt x="8703" y="19159"/>
                </a:cubicBezTo>
                <a:cubicBezTo>
                  <a:pt x="8750" y="19148"/>
                  <a:pt x="8788" y="19136"/>
                  <a:pt x="8819" y="19119"/>
                </a:cubicBezTo>
                <a:cubicBezTo>
                  <a:pt x="8981" y="19029"/>
                  <a:pt x="8999" y="19029"/>
                  <a:pt x="9118" y="19155"/>
                </a:cubicBezTo>
                <a:cubicBezTo>
                  <a:pt x="9136" y="19174"/>
                  <a:pt x="9159" y="19189"/>
                  <a:pt x="9179" y="19206"/>
                </a:cubicBezTo>
                <a:cubicBezTo>
                  <a:pt x="9180" y="19206"/>
                  <a:pt x="9180" y="19206"/>
                  <a:pt x="9181" y="19206"/>
                </a:cubicBezTo>
                <a:cubicBezTo>
                  <a:pt x="9186" y="19207"/>
                  <a:pt x="9188" y="19209"/>
                  <a:pt x="9193" y="19210"/>
                </a:cubicBezTo>
                <a:cubicBezTo>
                  <a:pt x="9471" y="19247"/>
                  <a:pt x="9713" y="19290"/>
                  <a:pt x="9910" y="19338"/>
                </a:cubicBezTo>
                <a:cubicBezTo>
                  <a:pt x="10026" y="19366"/>
                  <a:pt x="10122" y="19397"/>
                  <a:pt x="10209" y="19429"/>
                </a:cubicBezTo>
                <a:cubicBezTo>
                  <a:pt x="10221" y="19434"/>
                  <a:pt x="10234" y="19436"/>
                  <a:pt x="10246" y="19440"/>
                </a:cubicBezTo>
                <a:cubicBezTo>
                  <a:pt x="10331" y="19474"/>
                  <a:pt x="10399" y="19513"/>
                  <a:pt x="10452" y="19550"/>
                </a:cubicBezTo>
                <a:cubicBezTo>
                  <a:pt x="10453" y="19550"/>
                  <a:pt x="10454" y="19550"/>
                  <a:pt x="10454" y="19550"/>
                </a:cubicBezTo>
                <a:cubicBezTo>
                  <a:pt x="10475" y="19565"/>
                  <a:pt x="10500" y="19578"/>
                  <a:pt x="10516" y="19594"/>
                </a:cubicBezTo>
                <a:cubicBezTo>
                  <a:pt x="10518" y="19596"/>
                  <a:pt x="10523" y="19599"/>
                  <a:pt x="10525" y="19601"/>
                </a:cubicBezTo>
                <a:cubicBezTo>
                  <a:pt x="10616" y="19696"/>
                  <a:pt x="10612" y="19798"/>
                  <a:pt x="10491" y="19908"/>
                </a:cubicBezTo>
                <a:cubicBezTo>
                  <a:pt x="10497" y="20075"/>
                  <a:pt x="10513" y="20231"/>
                  <a:pt x="10528" y="20263"/>
                </a:cubicBezTo>
                <a:cubicBezTo>
                  <a:pt x="10544" y="20296"/>
                  <a:pt x="10557" y="20402"/>
                  <a:pt x="10557" y="20497"/>
                </a:cubicBezTo>
                <a:cubicBezTo>
                  <a:pt x="10557" y="20529"/>
                  <a:pt x="10559" y="20560"/>
                  <a:pt x="10562" y="20589"/>
                </a:cubicBezTo>
                <a:cubicBezTo>
                  <a:pt x="10562" y="20589"/>
                  <a:pt x="10562" y="20592"/>
                  <a:pt x="10562" y="20592"/>
                </a:cubicBezTo>
                <a:cubicBezTo>
                  <a:pt x="10600" y="20670"/>
                  <a:pt x="10633" y="20738"/>
                  <a:pt x="10685" y="20837"/>
                </a:cubicBezTo>
                <a:lnTo>
                  <a:pt x="11049" y="21532"/>
                </a:lnTo>
                <a:cubicBezTo>
                  <a:pt x="11176" y="21558"/>
                  <a:pt x="11567" y="21579"/>
                  <a:pt x="11973" y="21598"/>
                </a:cubicBezTo>
                <a:lnTo>
                  <a:pt x="14088" y="21598"/>
                </a:lnTo>
                <a:cubicBezTo>
                  <a:pt x="14575" y="21598"/>
                  <a:pt x="15003" y="21592"/>
                  <a:pt x="15375" y="21583"/>
                </a:cubicBezTo>
                <a:cubicBezTo>
                  <a:pt x="15872" y="21571"/>
                  <a:pt x="16225" y="21549"/>
                  <a:pt x="16507" y="21521"/>
                </a:cubicBezTo>
                <a:cubicBezTo>
                  <a:pt x="16607" y="21511"/>
                  <a:pt x="16706" y="21504"/>
                  <a:pt x="16777" y="21492"/>
                </a:cubicBezTo>
                <a:cubicBezTo>
                  <a:pt x="16835" y="21483"/>
                  <a:pt x="16899" y="21473"/>
                  <a:pt x="16938" y="21463"/>
                </a:cubicBezTo>
                <a:cubicBezTo>
                  <a:pt x="16960" y="21457"/>
                  <a:pt x="16984" y="21451"/>
                  <a:pt x="17000" y="21444"/>
                </a:cubicBezTo>
                <a:cubicBezTo>
                  <a:pt x="17012" y="21440"/>
                  <a:pt x="17025" y="21435"/>
                  <a:pt x="17033" y="21430"/>
                </a:cubicBezTo>
                <a:cubicBezTo>
                  <a:pt x="17057" y="21416"/>
                  <a:pt x="17074" y="21404"/>
                  <a:pt x="17072" y="21390"/>
                </a:cubicBezTo>
                <a:cubicBezTo>
                  <a:pt x="17043" y="21054"/>
                  <a:pt x="17083" y="20281"/>
                  <a:pt x="17146" y="19583"/>
                </a:cubicBezTo>
                <a:cubicBezTo>
                  <a:pt x="17173" y="19271"/>
                  <a:pt x="17205" y="19005"/>
                  <a:pt x="17238" y="18771"/>
                </a:cubicBezTo>
                <a:cubicBezTo>
                  <a:pt x="17255" y="18651"/>
                  <a:pt x="17270" y="18542"/>
                  <a:pt x="17286" y="18457"/>
                </a:cubicBezTo>
                <a:cubicBezTo>
                  <a:pt x="17287" y="18449"/>
                  <a:pt x="17288" y="18434"/>
                  <a:pt x="17289" y="18427"/>
                </a:cubicBezTo>
                <a:cubicBezTo>
                  <a:pt x="17292" y="18412"/>
                  <a:pt x="17297" y="18394"/>
                  <a:pt x="17300" y="18376"/>
                </a:cubicBezTo>
                <a:cubicBezTo>
                  <a:pt x="17302" y="18368"/>
                  <a:pt x="17304" y="18354"/>
                  <a:pt x="17305" y="18347"/>
                </a:cubicBezTo>
                <a:cubicBezTo>
                  <a:pt x="17323" y="18270"/>
                  <a:pt x="17342" y="18220"/>
                  <a:pt x="17358" y="18208"/>
                </a:cubicBezTo>
                <a:cubicBezTo>
                  <a:pt x="17402" y="18173"/>
                  <a:pt x="17438" y="18070"/>
                  <a:pt x="17462" y="17912"/>
                </a:cubicBezTo>
                <a:cubicBezTo>
                  <a:pt x="17487" y="17754"/>
                  <a:pt x="17501" y="17540"/>
                  <a:pt x="17501" y="17290"/>
                </a:cubicBezTo>
                <a:cubicBezTo>
                  <a:pt x="17501" y="17096"/>
                  <a:pt x="17508" y="16924"/>
                  <a:pt x="17521" y="16782"/>
                </a:cubicBezTo>
                <a:cubicBezTo>
                  <a:pt x="17534" y="16640"/>
                  <a:pt x="17553" y="16529"/>
                  <a:pt x="17575" y="16449"/>
                </a:cubicBezTo>
                <a:cubicBezTo>
                  <a:pt x="17586" y="16411"/>
                  <a:pt x="17597" y="16383"/>
                  <a:pt x="17609" y="16361"/>
                </a:cubicBezTo>
                <a:cubicBezTo>
                  <a:pt x="17609" y="16361"/>
                  <a:pt x="17611" y="16359"/>
                  <a:pt x="17611" y="16358"/>
                </a:cubicBezTo>
                <a:cubicBezTo>
                  <a:pt x="17611" y="16358"/>
                  <a:pt x="17610" y="16354"/>
                  <a:pt x="17611" y="16354"/>
                </a:cubicBezTo>
                <a:cubicBezTo>
                  <a:pt x="17624" y="16332"/>
                  <a:pt x="17638" y="16324"/>
                  <a:pt x="17651" y="16321"/>
                </a:cubicBezTo>
                <a:cubicBezTo>
                  <a:pt x="17666" y="16318"/>
                  <a:pt x="17679" y="16325"/>
                  <a:pt x="17694" y="16343"/>
                </a:cubicBezTo>
                <a:cubicBezTo>
                  <a:pt x="17708" y="16360"/>
                  <a:pt x="17723" y="16388"/>
                  <a:pt x="17738" y="16427"/>
                </a:cubicBezTo>
                <a:cubicBezTo>
                  <a:pt x="17738" y="16428"/>
                  <a:pt x="17739" y="16430"/>
                  <a:pt x="17740" y="16431"/>
                </a:cubicBezTo>
                <a:cubicBezTo>
                  <a:pt x="17787" y="16290"/>
                  <a:pt x="17889" y="16157"/>
                  <a:pt x="18133" y="15904"/>
                </a:cubicBezTo>
                <a:cubicBezTo>
                  <a:pt x="18327" y="15703"/>
                  <a:pt x="18452" y="15553"/>
                  <a:pt x="18554" y="15403"/>
                </a:cubicBezTo>
                <a:cubicBezTo>
                  <a:pt x="18555" y="15386"/>
                  <a:pt x="18561" y="15372"/>
                  <a:pt x="18564" y="15356"/>
                </a:cubicBezTo>
                <a:cubicBezTo>
                  <a:pt x="18566" y="15341"/>
                  <a:pt x="18567" y="15322"/>
                  <a:pt x="18571" y="15308"/>
                </a:cubicBezTo>
                <a:cubicBezTo>
                  <a:pt x="18571" y="15306"/>
                  <a:pt x="18570" y="15303"/>
                  <a:pt x="18571" y="15301"/>
                </a:cubicBezTo>
                <a:cubicBezTo>
                  <a:pt x="18577" y="15280"/>
                  <a:pt x="18585" y="15264"/>
                  <a:pt x="18594" y="15246"/>
                </a:cubicBezTo>
                <a:cubicBezTo>
                  <a:pt x="18595" y="15244"/>
                  <a:pt x="18595" y="15241"/>
                  <a:pt x="18596" y="15239"/>
                </a:cubicBezTo>
                <a:cubicBezTo>
                  <a:pt x="18600" y="15233"/>
                  <a:pt x="18601" y="15224"/>
                  <a:pt x="18605" y="15217"/>
                </a:cubicBezTo>
                <a:cubicBezTo>
                  <a:pt x="18605" y="15217"/>
                  <a:pt x="18606" y="15218"/>
                  <a:pt x="18607" y="15217"/>
                </a:cubicBezTo>
                <a:cubicBezTo>
                  <a:pt x="18620" y="15195"/>
                  <a:pt x="18637" y="15179"/>
                  <a:pt x="18654" y="15165"/>
                </a:cubicBezTo>
                <a:cubicBezTo>
                  <a:pt x="18671" y="15150"/>
                  <a:pt x="18689" y="15140"/>
                  <a:pt x="18709" y="15136"/>
                </a:cubicBezTo>
                <a:cubicBezTo>
                  <a:pt x="18761" y="15016"/>
                  <a:pt x="18800" y="14870"/>
                  <a:pt x="18836" y="14708"/>
                </a:cubicBezTo>
                <a:cubicBezTo>
                  <a:pt x="18836" y="14708"/>
                  <a:pt x="18836" y="14706"/>
                  <a:pt x="18836" y="14705"/>
                </a:cubicBezTo>
                <a:cubicBezTo>
                  <a:pt x="18826" y="14681"/>
                  <a:pt x="18821" y="14661"/>
                  <a:pt x="18808" y="14635"/>
                </a:cubicBezTo>
                <a:cubicBezTo>
                  <a:pt x="18787" y="14591"/>
                  <a:pt x="18772" y="14549"/>
                  <a:pt x="18760" y="14507"/>
                </a:cubicBezTo>
                <a:cubicBezTo>
                  <a:pt x="18759" y="14506"/>
                  <a:pt x="18757" y="14505"/>
                  <a:pt x="18757" y="14503"/>
                </a:cubicBezTo>
                <a:cubicBezTo>
                  <a:pt x="18751" y="14484"/>
                  <a:pt x="18748" y="14465"/>
                  <a:pt x="18744" y="14445"/>
                </a:cubicBezTo>
                <a:cubicBezTo>
                  <a:pt x="18744" y="14444"/>
                  <a:pt x="18745" y="14442"/>
                  <a:pt x="18744" y="14441"/>
                </a:cubicBezTo>
                <a:cubicBezTo>
                  <a:pt x="18744" y="14440"/>
                  <a:pt x="18745" y="14439"/>
                  <a:pt x="18744" y="14438"/>
                </a:cubicBezTo>
                <a:cubicBezTo>
                  <a:pt x="18741" y="14418"/>
                  <a:pt x="18736" y="14401"/>
                  <a:pt x="18734" y="14383"/>
                </a:cubicBezTo>
                <a:cubicBezTo>
                  <a:pt x="18732" y="14366"/>
                  <a:pt x="18732" y="14350"/>
                  <a:pt x="18732" y="14335"/>
                </a:cubicBezTo>
                <a:cubicBezTo>
                  <a:pt x="18732" y="14334"/>
                  <a:pt x="18732" y="14334"/>
                  <a:pt x="18732" y="14332"/>
                </a:cubicBezTo>
                <a:cubicBezTo>
                  <a:pt x="18732" y="14312"/>
                  <a:pt x="18732" y="14291"/>
                  <a:pt x="18734" y="14273"/>
                </a:cubicBezTo>
                <a:cubicBezTo>
                  <a:pt x="18734" y="14272"/>
                  <a:pt x="18737" y="14270"/>
                  <a:pt x="18737" y="14269"/>
                </a:cubicBezTo>
                <a:cubicBezTo>
                  <a:pt x="18738" y="14256"/>
                  <a:pt x="18741" y="14249"/>
                  <a:pt x="18744" y="14237"/>
                </a:cubicBezTo>
                <a:cubicBezTo>
                  <a:pt x="18744" y="14236"/>
                  <a:pt x="18743" y="14231"/>
                  <a:pt x="18744" y="14229"/>
                </a:cubicBezTo>
                <a:cubicBezTo>
                  <a:pt x="18746" y="14221"/>
                  <a:pt x="18747" y="14214"/>
                  <a:pt x="18750" y="14207"/>
                </a:cubicBezTo>
                <a:cubicBezTo>
                  <a:pt x="18751" y="14202"/>
                  <a:pt x="18753" y="14198"/>
                  <a:pt x="18755" y="14193"/>
                </a:cubicBezTo>
                <a:cubicBezTo>
                  <a:pt x="18762" y="14176"/>
                  <a:pt x="18769" y="14165"/>
                  <a:pt x="18778" y="14152"/>
                </a:cubicBezTo>
                <a:cubicBezTo>
                  <a:pt x="18782" y="14147"/>
                  <a:pt x="18786" y="14142"/>
                  <a:pt x="18790" y="14138"/>
                </a:cubicBezTo>
                <a:cubicBezTo>
                  <a:pt x="18801" y="14126"/>
                  <a:pt x="18813" y="14118"/>
                  <a:pt x="18827" y="14112"/>
                </a:cubicBezTo>
                <a:cubicBezTo>
                  <a:pt x="18827" y="14112"/>
                  <a:pt x="18827" y="14110"/>
                  <a:pt x="18827" y="14109"/>
                </a:cubicBezTo>
                <a:cubicBezTo>
                  <a:pt x="18831" y="14108"/>
                  <a:pt x="18835" y="14110"/>
                  <a:pt x="18838" y="14109"/>
                </a:cubicBezTo>
                <a:cubicBezTo>
                  <a:pt x="18854" y="14105"/>
                  <a:pt x="18871" y="14105"/>
                  <a:pt x="18889" y="14109"/>
                </a:cubicBezTo>
                <a:cubicBezTo>
                  <a:pt x="18891" y="14110"/>
                  <a:pt x="18894" y="14109"/>
                  <a:pt x="18896" y="14109"/>
                </a:cubicBezTo>
                <a:cubicBezTo>
                  <a:pt x="18916" y="14116"/>
                  <a:pt x="18937" y="14126"/>
                  <a:pt x="18960" y="14145"/>
                </a:cubicBezTo>
                <a:cubicBezTo>
                  <a:pt x="18979" y="14060"/>
                  <a:pt x="18987" y="14015"/>
                  <a:pt x="19009" y="13922"/>
                </a:cubicBezTo>
                <a:cubicBezTo>
                  <a:pt x="19016" y="13895"/>
                  <a:pt x="19019" y="13870"/>
                  <a:pt x="19025" y="13842"/>
                </a:cubicBezTo>
                <a:cubicBezTo>
                  <a:pt x="19006" y="13824"/>
                  <a:pt x="18987" y="13795"/>
                  <a:pt x="18970" y="13739"/>
                </a:cubicBezTo>
                <a:cubicBezTo>
                  <a:pt x="18951" y="13673"/>
                  <a:pt x="18941" y="13610"/>
                  <a:pt x="18935" y="13549"/>
                </a:cubicBezTo>
                <a:cubicBezTo>
                  <a:pt x="18934" y="13533"/>
                  <a:pt x="18933" y="13516"/>
                  <a:pt x="18933" y="13501"/>
                </a:cubicBezTo>
                <a:cubicBezTo>
                  <a:pt x="18930" y="13446"/>
                  <a:pt x="18930" y="13394"/>
                  <a:pt x="18937" y="13344"/>
                </a:cubicBezTo>
                <a:cubicBezTo>
                  <a:pt x="18939" y="13331"/>
                  <a:pt x="18941" y="13317"/>
                  <a:pt x="18944" y="13304"/>
                </a:cubicBezTo>
                <a:cubicBezTo>
                  <a:pt x="18949" y="13277"/>
                  <a:pt x="18959" y="13255"/>
                  <a:pt x="18967" y="13231"/>
                </a:cubicBezTo>
                <a:cubicBezTo>
                  <a:pt x="18967" y="13229"/>
                  <a:pt x="18969" y="13228"/>
                  <a:pt x="18970" y="13227"/>
                </a:cubicBezTo>
                <a:cubicBezTo>
                  <a:pt x="18982" y="13191"/>
                  <a:pt x="18994" y="13156"/>
                  <a:pt x="19011" y="13125"/>
                </a:cubicBezTo>
                <a:cubicBezTo>
                  <a:pt x="19023" y="13102"/>
                  <a:pt x="19038" y="13083"/>
                  <a:pt x="19053" y="13063"/>
                </a:cubicBezTo>
                <a:cubicBezTo>
                  <a:pt x="19069" y="13042"/>
                  <a:pt x="19084" y="13025"/>
                  <a:pt x="19103" y="13008"/>
                </a:cubicBezTo>
                <a:cubicBezTo>
                  <a:pt x="19124" y="12988"/>
                  <a:pt x="19145" y="12967"/>
                  <a:pt x="19168" y="12953"/>
                </a:cubicBezTo>
                <a:cubicBezTo>
                  <a:pt x="19173" y="12950"/>
                  <a:pt x="19178" y="12948"/>
                  <a:pt x="19182" y="12946"/>
                </a:cubicBezTo>
                <a:cubicBezTo>
                  <a:pt x="19190" y="12942"/>
                  <a:pt x="19198" y="12942"/>
                  <a:pt x="19205" y="12938"/>
                </a:cubicBezTo>
                <a:cubicBezTo>
                  <a:pt x="19237" y="12924"/>
                  <a:pt x="19269" y="12909"/>
                  <a:pt x="19302" y="12905"/>
                </a:cubicBezTo>
                <a:cubicBezTo>
                  <a:pt x="19389" y="12895"/>
                  <a:pt x="19480" y="12923"/>
                  <a:pt x="19567" y="12993"/>
                </a:cubicBezTo>
                <a:cubicBezTo>
                  <a:pt x="19788" y="12924"/>
                  <a:pt x="20080" y="12815"/>
                  <a:pt x="20374" y="12701"/>
                </a:cubicBezTo>
                <a:cubicBezTo>
                  <a:pt x="20403" y="12657"/>
                  <a:pt x="20458" y="12610"/>
                  <a:pt x="20526" y="12558"/>
                </a:cubicBezTo>
                <a:cubicBezTo>
                  <a:pt x="20614" y="12489"/>
                  <a:pt x="20720" y="12416"/>
                  <a:pt x="20849" y="12357"/>
                </a:cubicBezTo>
                <a:cubicBezTo>
                  <a:pt x="20989" y="12291"/>
                  <a:pt x="21087" y="12247"/>
                  <a:pt x="21174" y="12200"/>
                </a:cubicBezTo>
                <a:cubicBezTo>
                  <a:pt x="21242" y="12164"/>
                  <a:pt x="21300" y="12130"/>
                  <a:pt x="21342" y="12097"/>
                </a:cubicBezTo>
                <a:cubicBezTo>
                  <a:pt x="21374" y="12072"/>
                  <a:pt x="21401" y="12047"/>
                  <a:pt x="21421" y="12020"/>
                </a:cubicBezTo>
                <a:cubicBezTo>
                  <a:pt x="21440" y="11993"/>
                  <a:pt x="21454" y="11961"/>
                  <a:pt x="21464" y="11929"/>
                </a:cubicBezTo>
                <a:cubicBezTo>
                  <a:pt x="21474" y="11896"/>
                  <a:pt x="21480" y="11864"/>
                  <a:pt x="21483" y="11823"/>
                </a:cubicBezTo>
                <a:cubicBezTo>
                  <a:pt x="21489" y="11740"/>
                  <a:pt x="21483" y="11634"/>
                  <a:pt x="21474" y="11497"/>
                </a:cubicBezTo>
                <a:cubicBezTo>
                  <a:pt x="21466" y="11371"/>
                  <a:pt x="21470" y="11210"/>
                  <a:pt x="21483" y="11055"/>
                </a:cubicBezTo>
                <a:cubicBezTo>
                  <a:pt x="21496" y="10899"/>
                  <a:pt x="21521" y="10747"/>
                  <a:pt x="21550" y="10638"/>
                </a:cubicBezTo>
                <a:cubicBezTo>
                  <a:pt x="21566" y="10574"/>
                  <a:pt x="21578" y="10513"/>
                  <a:pt x="21587" y="10455"/>
                </a:cubicBezTo>
                <a:cubicBezTo>
                  <a:pt x="21587" y="10454"/>
                  <a:pt x="21587" y="10453"/>
                  <a:pt x="21587" y="10452"/>
                </a:cubicBezTo>
                <a:cubicBezTo>
                  <a:pt x="21598" y="10376"/>
                  <a:pt x="21599" y="10306"/>
                  <a:pt x="21596" y="10243"/>
                </a:cubicBezTo>
                <a:cubicBezTo>
                  <a:pt x="21595" y="10217"/>
                  <a:pt x="21594" y="10193"/>
                  <a:pt x="21591" y="10170"/>
                </a:cubicBezTo>
                <a:cubicBezTo>
                  <a:pt x="21589" y="10160"/>
                  <a:pt x="21589" y="10150"/>
                  <a:pt x="21587" y="10141"/>
                </a:cubicBezTo>
                <a:cubicBezTo>
                  <a:pt x="21579" y="10103"/>
                  <a:pt x="21567" y="10066"/>
                  <a:pt x="21552" y="10035"/>
                </a:cubicBezTo>
                <a:cubicBezTo>
                  <a:pt x="21538" y="10007"/>
                  <a:pt x="21526" y="9959"/>
                  <a:pt x="21513" y="9896"/>
                </a:cubicBezTo>
                <a:cubicBezTo>
                  <a:pt x="21501" y="9835"/>
                  <a:pt x="21488" y="9761"/>
                  <a:pt x="21478" y="9676"/>
                </a:cubicBezTo>
                <a:cubicBezTo>
                  <a:pt x="21457" y="9507"/>
                  <a:pt x="21444" y="9302"/>
                  <a:pt x="21441" y="9102"/>
                </a:cubicBezTo>
                <a:lnTo>
                  <a:pt x="21430" y="8528"/>
                </a:lnTo>
                <a:cubicBezTo>
                  <a:pt x="21421" y="8518"/>
                  <a:pt x="21412" y="8508"/>
                  <a:pt x="21402" y="8499"/>
                </a:cubicBezTo>
                <a:cubicBezTo>
                  <a:pt x="21363" y="8468"/>
                  <a:pt x="21285" y="8450"/>
                  <a:pt x="21195" y="8437"/>
                </a:cubicBezTo>
                <a:lnTo>
                  <a:pt x="20757" y="8561"/>
                </a:lnTo>
                <a:cubicBezTo>
                  <a:pt x="20595" y="8606"/>
                  <a:pt x="20424" y="8640"/>
                  <a:pt x="20252" y="8667"/>
                </a:cubicBezTo>
                <a:cubicBezTo>
                  <a:pt x="20214" y="8673"/>
                  <a:pt x="20178" y="8677"/>
                  <a:pt x="20139" y="8682"/>
                </a:cubicBezTo>
                <a:cubicBezTo>
                  <a:pt x="20008" y="8700"/>
                  <a:pt x="19884" y="8710"/>
                  <a:pt x="19763" y="8715"/>
                </a:cubicBezTo>
                <a:cubicBezTo>
                  <a:pt x="19718" y="8717"/>
                  <a:pt x="19674" y="8721"/>
                  <a:pt x="19631" y="8722"/>
                </a:cubicBezTo>
                <a:cubicBezTo>
                  <a:pt x="19487" y="8723"/>
                  <a:pt x="19355" y="8718"/>
                  <a:pt x="19253" y="8700"/>
                </a:cubicBezTo>
                <a:cubicBezTo>
                  <a:pt x="19196" y="8690"/>
                  <a:pt x="19147" y="8676"/>
                  <a:pt x="19108" y="8660"/>
                </a:cubicBezTo>
                <a:cubicBezTo>
                  <a:pt x="19069" y="8644"/>
                  <a:pt x="19040" y="8623"/>
                  <a:pt x="19023" y="8601"/>
                </a:cubicBezTo>
                <a:cubicBezTo>
                  <a:pt x="19011" y="8587"/>
                  <a:pt x="19001" y="8563"/>
                  <a:pt x="18993" y="8532"/>
                </a:cubicBezTo>
                <a:cubicBezTo>
                  <a:pt x="18984" y="8495"/>
                  <a:pt x="18981" y="8447"/>
                  <a:pt x="18979" y="8393"/>
                </a:cubicBezTo>
                <a:cubicBezTo>
                  <a:pt x="18974" y="8314"/>
                  <a:pt x="18974" y="8224"/>
                  <a:pt x="18986" y="8133"/>
                </a:cubicBezTo>
                <a:cubicBezTo>
                  <a:pt x="18989" y="8108"/>
                  <a:pt x="18985" y="8084"/>
                  <a:pt x="18986" y="8060"/>
                </a:cubicBezTo>
                <a:cubicBezTo>
                  <a:pt x="18986" y="8056"/>
                  <a:pt x="18983" y="8045"/>
                  <a:pt x="18983" y="8042"/>
                </a:cubicBezTo>
                <a:cubicBezTo>
                  <a:pt x="18983" y="8012"/>
                  <a:pt x="18935" y="7839"/>
                  <a:pt x="18873" y="7636"/>
                </a:cubicBezTo>
                <a:cubicBezTo>
                  <a:pt x="18853" y="7609"/>
                  <a:pt x="18831" y="7578"/>
                  <a:pt x="18806" y="7555"/>
                </a:cubicBezTo>
                <a:cubicBezTo>
                  <a:pt x="18744" y="7497"/>
                  <a:pt x="18685" y="7395"/>
                  <a:pt x="18638" y="7274"/>
                </a:cubicBezTo>
                <a:cubicBezTo>
                  <a:pt x="18615" y="7213"/>
                  <a:pt x="18596" y="7146"/>
                  <a:pt x="18580" y="7080"/>
                </a:cubicBezTo>
                <a:cubicBezTo>
                  <a:pt x="18565" y="7014"/>
                  <a:pt x="18555" y="6949"/>
                  <a:pt x="18550" y="6886"/>
                </a:cubicBezTo>
                <a:cubicBezTo>
                  <a:pt x="18545" y="6808"/>
                  <a:pt x="18528" y="6722"/>
                  <a:pt x="18508" y="6630"/>
                </a:cubicBezTo>
                <a:cubicBezTo>
                  <a:pt x="18342" y="6234"/>
                  <a:pt x="18146" y="5845"/>
                  <a:pt x="17934" y="5467"/>
                </a:cubicBezTo>
                <a:cubicBezTo>
                  <a:pt x="17920" y="5467"/>
                  <a:pt x="17905" y="5461"/>
                  <a:pt x="17895" y="5474"/>
                </a:cubicBezTo>
                <a:cubicBezTo>
                  <a:pt x="17880" y="5493"/>
                  <a:pt x="17863" y="5503"/>
                  <a:pt x="17844" y="5504"/>
                </a:cubicBezTo>
                <a:cubicBezTo>
                  <a:pt x="17824" y="5506"/>
                  <a:pt x="17802" y="5498"/>
                  <a:pt x="17780" y="5485"/>
                </a:cubicBezTo>
                <a:cubicBezTo>
                  <a:pt x="17737" y="5460"/>
                  <a:pt x="17691" y="5412"/>
                  <a:pt x="17651" y="5350"/>
                </a:cubicBezTo>
                <a:cubicBezTo>
                  <a:pt x="17611" y="5287"/>
                  <a:pt x="17578" y="5211"/>
                  <a:pt x="17558" y="5138"/>
                </a:cubicBezTo>
                <a:cubicBezTo>
                  <a:pt x="17538" y="5065"/>
                  <a:pt x="17533" y="4994"/>
                  <a:pt x="17551" y="4937"/>
                </a:cubicBezTo>
                <a:cubicBezTo>
                  <a:pt x="17560" y="4905"/>
                  <a:pt x="17563" y="4868"/>
                  <a:pt x="17561" y="4831"/>
                </a:cubicBezTo>
                <a:cubicBezTo>
                  <a:pt x="17458" y="4673"/>
                  <a:pt x="17348" y="4528"/>
                  <a:pt x="17240" y="4381"/>
                </a:cubicBezTo>
                <a:cubicBezTo>
                  <a:pt x="17226" y="4386"/>
                  <a:pt x="17210" y="4392"/>
                  <a:pt x="17199" y="4407"/>
                </a:cubicBezTo>
                <a:cubicBezTo>
                  <a:pt x="17169" y="4445"/>
                  <a:pt x="17136" y="4442"/>
                  <a:pt x="17106" y="4407"/>
                </a:cubicBezTo>
                <a:cubicBezTo>
                  <a:pt x="17090" y="4390"/>
                  <a:pt x="17076" y="4366"/>
                  <a:pt x="17063" y="4333"/>
                </a:cubicBezTo>
                <a:cubicBezTo>
                  <a:pt x="17051" y="4301"/>
                  <a:pt x="17041" y="4261"/>
                  <a:pt x="17033" y="4216"/>
                </a:cubicBezTo>
                <a:cubicBezTo>
                  <a:pt x="17024" y="4170"/>
                  <a:pt x="17012" y="4132"/>
                  <a:pt x="17000" y="4099"/>
                </a:cubicBezTo>
                <a:cubicBezTo>
                  <a:pt x="16988" y="4066"/>
                  <a:pt x="16975" y="4042"/>
                  <a:pt x="16961" y="4023"/>
                </a:cubicBezTo>
                <a:cubicBezTo>
                  <a:pt x="16947" y="4005"/>
                  <a:pt x="16934" y="3992"/>
                  <a:pt x="16920" y="3990"/>
                </a:cubicBezTo>
                <a:cubicBezTo>
                  <a:pt x="16919" y="3990"/>
                  <a:pt x="16917" y="3990"/>
                  <a:pt x="16917" y="3990"/>
                </a:cubicBezTo>
                <a:cubicBezTo>
                  <a:pt x="16903" y="3989"/>
                  <a:pt x="16889" y="3996"/>
                  <a:pt x="16876" y="4012"/>
                </a:cubicBezTo>
                <a:cubicBezTo>
                  <a:pt x="16858" y="4036"/>
                  <a:pt x="16837" y="4046"/>
                  <a:pt x="16818" y="4052"/>
                </a:cubicBezTo>
                <a:cubicBezTo>
                  <a:pt x="16813" y="4053"/>
                  <a:pt x="16811" y="4056"/>
                  <a:pt x="16807" y="4056"/>
                </a:cubicBezTo>
                <a:cubicBezTo>
                  <a:pt x="16795" y="4057"/>
                  <a:pt x="16782" y="4050"/>
                  <a:pt x="16770" y="4045"/>
                </a:cubicBezTo>
                <a:cubicBezTo>
                  <a:pt x="16741" y="4033"/>
                  <a:pt x="16713" y="4006"/>
                  <a:pt x="16687" y="3964"/>
                </a:cubicBezTo>
                <a:cubicBezTo>
                  <a:pt x="16658" y="3919"/>
                  <a:pt x="16633" y="3860"/>
                  <a:pt x="16611" y="3792"/>
                </a:cubicBezTo>
                <a:cubicBezTo>
                  <a:pt x="16610" y="3786"/>
                  <a:pt x="16606" y="3779"/>
                  <a:pt x="16604" y="3774"/>
                </a:cubicBezTo>
                <a:cubicBezTo>
                  <a:pt x="16584" y="3703"/>
                  <a:pt x="16567" y="3623"/>
                  <a:pt x="16558" y="3540"/>
                </a:cubicBezTo>
                <a:cubicBezTo>
                  <a:pt x="16557" y="3538"/>
                  <a:pt x="16557" y="3538"/>
                  <a:pt x="16555" y="3536"/>
                </a:cubicBezTo>
                <a:cubicBezTo>
                  <a:pt x="16421" y="3395"/>
                  <a:pt x="16270" y="3233"/>
                  <a:pt x="16219" y="3178"/>
                </a:cubicBezTo>
                <a:cubicBezTo>
                  <a:pt x="16125" y="3073"/>
                  <a:pt x="15998" y="2956"/>
                  <a:pt x="15857" y="2834"/>
                </a:cubicBezTo>
                <a:cubicBezTo>
                  <a:pt x="15824" y="2827"/>
                  <a:pt x="15787" y="2811"/>
                  <a:pt x="15753" y="2801"/>
                </a:cubicBezTo>
                <a:cubicBezTo>
                  <a:pt x="15700" y="2786"/>
                  <a:pt x="15647" y="2768"/>
                  <a:pt x="15591" y="2746"/>
                </a:cubicBezTo>
                <a:cubicBezTo>
                  <a:pt x="15561" y="2734"/>
                  <a:pt x="15530" y="2724"/>
                  <a:pt x="15499" y="2710"/>
                </a:cubicBezTo>
                <a:cubicBezTo>
                  <a:pt x="15497" y="2709"/>
                  <a:pt x="15494" y="2707"/>
                  <a:pt x="15492" y="2706"/>
                </a:cubicBezTo>
                <a:cubicBezTo>
                  <a:pt x="15442" y="2683"/>
                  <a:pt x="15392" y="2656"/>
                  <a:pt x="15340" y="2629"/>
                </a:cubicBezTo>
                <a:cubicBezTo>
                  <a:pt x="15339" y="2629"/>
                  <a:pt x="15339" y="2629"/>
                  <a:pt x="15338" y="2629"/>
                </a:cubicBezTo>
                <a:cubicBezTo>
                  <a:pt x="15189" y="2550"/>
                  <a:pt x="15036" y="2457"/>
                  <a:pt x="14877" y="2340"/>
                </a:cubicBezTo>
                <a:cubicBezTo>
                  <a:pt x="14717" y="2222"/>
                  <a:pt x="14545" y="2111"/>
                  <a:pt x="14369" y="2004"/>
                </a:cubicBezTo>
                <a:cubicBezTo>
                  <a:pt x="14323" y="1976"/>
                  <a:pt x="14276" y="1951"/>
                  <a:pt x="14229" y="1924"/>
                </a:cubicBezTo>
                <a:cubicBezTo>
                  <a:pt x="14090" y="1843"/>
                  <a:pt x="13947" y="1764"/>
                  <a:pt x="13800" y="1690"/>
                </a:cubicBezTo>
                <a:cubicBezTo>
                  <a:pt x="13753" y="1666"/>
                  <a:pt x="13706" y="1639"/>
                  <a:pt x="13659" y="1616"/>
                </a:cubicBezTo>
                <a:cubicBezTo>
                  <a:pt x="13509" y="1544"/>
                  <a:pt x="13357" y="1479"/>
                  <a:pt x="13203" y="1415"/>
                </a:cubicBezTo>
                <a:cubicBezTo>
                  <a:pt x="13151" y="1393"/>
                  <a:pt x="13099" y="1370"/>
                  <a:pt x="13046" y="1349"/>
                </a:cubicBezTo>
                <a:cubicBezTo>
                  <a:pt x="12847" y="1270"/>
                  <a:pt x="12647" y="1198"/>
                  <a:pt x="12444" y="1134"/>
                </a:cubicBezTo>
                <a:cubicBezTo>
                  <a:pt x="12092" y="1023"/>
                  <a:pt x="11738" y="931"/>
                  <a:pt x="11392" y="870"/>
                </a:cubicBezTo>
                <a:cubicBezTo>
                  <a:pt x="11218" y="839"/>
                  <a:pt x="11048" y="818"/>
                  <a:pt x="10880" y="801"/>
                </a:cubicBezTo>
                <a:cubicBezTo>
                  <a:pt x="10642" y="778"/>
                  <a:pt x="10446" y="755"/>
                  <a:pt x="10286" y="728"/>
                </a:cubicBezTo>
                <a:cubicBezTo>
                  <a:pt x="10213" y="716"/>
                  <a:pt x="10169" y="698"/>
                  <a:pt x="10110" y="684"/>
                </a:cubicBezTo>
                <a:cubicBezTo>
                  <a:pt x="10096" y="681"/>
                  <a:pt x="10081" y="681"/>
                  <a:pt x="10067" y="677"/>
                </a:cubicBezTo>
                <a:cubicBezTo>
                  <a:pt x="10011" y="663"/>
                  <a:pt x="9939" y="649"/>
                  <a:pt x="9894" y="633"/>
                </a:cubicBezTo>
                <a:cubicBezTo>
                  <a:pt x="9892" y="632"/>
                  <a:pt x="9891" y="634"/>
                  <a:pt x="9889" y="633"/>
                </a:cubicBezTo>
                <a:cubicBezTo>
                  <a:pt x="9858" y="622"/>
                  <a:pt x="9843" y="602"/>
                  <a:pt x="9817" y="589"/>
                </a:cubicBezTo>
                <a:cubicBezTo>
                  <a:pt x="9810" y="585"/>
                  <a:pt x="9801" y="582"/>
                  <a:pt x="9794" y="578"/>
                </a:cubicBezTo>
                <a:cubicBezTo>
                  <a:pt x="9778" y="570"/>
                  <a:pt x="9766" y="560"/>
                  <a:pt x="9750" y="552"/>
                </a:cubicBezTo>
                <a:cubicBezTo>
                  <a:pt x="9722" y="534"/>
                  <a:pt x="9684" y="521"/>
                  <a:pt x="9661" y="501"/>
                </a:cubicBezTo>
                <a:cubicBezTo>
                  <a:pt x="9634" y="476"/>
                  <a:pt x="9611" y="453"/>
                  <a:pt x="9591" y="424"/>
                </a:cubicBezTo>
                <a:cubicBezTo>
                  <a:pt x="9569" y="393"/>
                  <a:pt x="9549" y="359"/>
                  <a:pt x="9532" y="322"/>
                </a:cubicBezTo>
                <a:cubicBezTo>
                  <a:pt x="9482" y="282"/>
                  <a:pt x="9438" y="235"/>
                  <a:pt x="9397" y="165"/>
                </a:cubicBezTo>
                <a:cubicBezTo>
                  <a:pt x="9367" y="113"/>
                  <a:pt x="9300" y="62"/>
                  <a:pt x="9223" y="18"/>
                </a:cubicBezTo>
                <a:cubicBezTo>
                  <a:pt x="9222" y="18"/>
                  <a:pt x="9220" y="18"/>
                  <a:pt x="9220" y="18"/>
                </a:cubicBezTo>
                <a:cubicBezTo>
                  <a:pt x="9182" y="11"/>
                  <a:pt x="9149" y="-2"/>
                  <a:pt x="9102" y="0"/>
                </a:cubicBezTo>
                <a:close/>
                <a:moveTo>
                  <a:pt x="9554" y="5613"/>
                </a:moveTo>
                <a:cubicBezTo>
                  <a:pt x="10514" y="5634"/>
                  <a:pt x="12025" y="5951"/>
                  <a:pt x="13030" y="6385"/>
                </a:cubicBezTo>
                <a:cubicBezTo>
                  <a:pt x="13607" y="6634"/>
                  <a:pt x="14456" y="7169"/>
                  <a:pt x="14983" y="7621"/>
                </a:cubicBezTo>
                <a:cubicBezTo>
                  <a:pt x="15160" y="7772"/>
                  <a:pt x="15324" y="7912"/>
                  <a:pt x="15349" y="7932"/>
                </a:cubicBezTo>
                <a:cubicBezTo>
                  <a:pt x="15455" y="8016"/>
                  <a:pt x="15786" y="8448"/>
                  <a:pt x="15788" y="8506"/>
                </a:cubicBezTo>
                <a:cubicBezTo>
                  <a:pt x="15791" y="8547"/>
                  <a:pt x="15010" y="8580"/>
                  <a:pt x="13528" y="8601"/>
                </a:cubicBezTo>
                <a:lnTo>
                  <a:pt x="11263" y="8634"/>
                </a:lnTo>
                <a:lnTo>
                  <a:pt x="11173" y="8773"/>
                </a:lnTo>
                <a:lnTo>
                  <a:pt x="11085" y="8908"/>
                </a:lnTo>
                <a:lnTo>
                  <a:pt x="8692" y="8930"/>
                </a:lnTo>
                <a:lnTo>
                  <a:pt x="6298" y="8949"/>
                </a:lnTo>
                <a:lnTo>
                  <a:pt x="6128" y="8667"/>
                </a:lnTo>
                <a:cubicBezTo>
                  <a:pt x="5952" y="8373"/>
                  <a:pt x="5549" y="7457"/>
                  <a:pt x="5549" y="7350"/>
                </a:cubicBezTo>
                <a:cubicBezTo>
                  <a:pt x="5549" y="7317"/>
                  <a:pt x="5528" y="7256"/>
                  <a:pt x="5503" y="7212"/>
                </a:cubicBezTo>
                <a:cubicBezTo>
                  <a:pt x="5477" y="7168"/>
                  <a:pt x="5434" y="7030"/>
                  <a:pt x="5406" y="6908"/>
                </a:cubicBezTo>
                <a:lnTo>
                  <a:pt x="5355" y="6685"/>
                </a:lnTo>
                <a:lnTo>
                  <a:pt x="5450" y="6520"/>
                </a:lnTo>
                <a:cubicBezTo>
                  <a:pt x="5773" y="5962"/>
                  <a:pt x="7226" y="5555"/>
                  <a:pt x="8288" y="5723"/>
                </a:cubicBezTo>
                <a:cubicBezTo>
                  <a:pt x="8530" y="5761"/>
                  <a:pt x="8683" y="5753"/>
                  <a:pt x="8817" y="5698"/>
                </a:cubicBezTo>
                <a:cubicBezTo>
                  <a:pt x="8975" y="5634"/>
                  <a:pt x="9235" y="5606"/>
                  <a:pt x="9554" y="5613"/>
                </a:cubicBezTo>
                <a:close/>
                <a:moveTo>
                  <a:pt x="15707" y="9841"/>
                </a:moveTo>
                <a:cubicBezTo>
                  <a:pt x="15750" y="9827"/>
                  <a:pt x="15796" y="9865"/>
                  <a:pt x="15820" y="9947"/>
                </a:cubicBezTo>
                <a:cubicBezTo>
                  <a:pt x="15853" y="10056"/>
                  <a:pt x="15836" y="10202"/>
                  <a:pt x="15783" y="10269"/>
                </a:cubicBezTo>
                <a:cubicBezTo>
                  <a:pt x="15730" y="10337"/>
                  <a:pt x="15660" y="10301"/>
                  <a:pt x="15628" y="10192"/>
                </a:cubicBezTo>
                <a:cubicBezTo>
                  <a:pt x="15595" y="10083"/>
                  <a:pt x="15612" y="9941"/>
                  <a:pt x="15665" y="9874"/>
                </a:cubicBezTo>
                <a:cubicBezTo>
                  <a:pt x="15678" y="9857"/>
                  <a:pt x="15692" y="9845"/>
                  <a:pt x="15707" y="984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3" name="Снимок экрана 2023-10-15 в 19.13.18.png" descr="Снимок экрана 2023-10-15 в 19.13.18.png"/>
          <p:cNvPicPr>
            <a:picLocks noChangeAspect="1"/>
          </p:cNvPicPr>
          <p:nvPr/>
        </p:nvPicPr>
        <p:blipFill>
          <a:blip r:embed="rId5">
            <a:extLst/>
          </a:blip>
          <a:srcRect l="17963" t="29435" r="17249" b="16771"/>
          <a:stretch>
            <a:fillRect/>
          </a:stretch>
        </p:blipFill>
        <p:spPr>
          <a:xfrm>
            <a:off x="11835879" y="7977325"/>
            <a:ext cx="6278666" cy="3258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99" fill="norm" stroke="1" extrusionOk="0">
                <a:moveTo>
                  <a:pt x="16953" y="0"/>
                </a:moveTo>
                <a:cubicBezTo>
                  <a:pt x="16591" y="-1"/>
                  <a:pt x="16229" y="19"/>
                  <a:pt x="16039" y="63"/>
                </a:cubicBezTo>
                <a:cubicBezTo>
                  <a:pt x="15749" y="129"/>
                  <a:pt x="15361" y="266"/>
                  <a:pt x="15063" y="410"/>
                </a:cubicBezTo>
                <a:cubicBezTo>
                  <a:pt x="14976" y="452"/>
                  <a:pt x="14840" y="520"/>
                  <a:pt x="14760" y="558"/>
                </a:cubicBezTo>
                <a:cubicBezTo>
                  <a:pt x="14588" y="642"/>
                  <a:pt x="14398" y="751"/>
                  <a:pt x="14325" y="810"/>
                </a:cubicBezTo>
                <a:cubicBezTo>
                  <a:pt x="14296" y="833"/>
                  <a:pt x="14148" y="953"/>
                  <a:pt x="13996" y="1076"/>
                </a:cubicBezTo>
                <a:cubicBezTo>
                  <a:pt x="13844" y="1198"/>
                  <a:pt x="13677" y="1338"/>
                  <a:pt x="13626" y="1389"/>
                </a:cubicBezTo>
                <a:cubicBezTo>
                  <a:pt x="13482" y="1533"/>
                  <a:pt x="13253" y="1691"/>
                  <a:pt x="13151" y="1718"/>
                </a:cubicBezTo>
                <a:cubicBezTo>
                  <a:pt x="12953" y="1769"/>
                  <a:pt x="12768" y="1858"/>
                  <a:pt x="12679" y="1942"/>
                </a:cubicBezTo>
                <a:cubicBezTo>
                  <a:pt x="12576" y="2040"/>
                  <a:pt x="12394" y="2467"/>
                  <a:pt x="12372" y="2665"/>
                </a:cubicBezTo>
                <a:cubicBezTo>
                  <a:pt x="12364" y="2735"/>
                  <a:pt x="12346" y="2833"/>
                  <a:pt x="12333" y="2881"/>
                </a:cubicBezTo>
                <a:cubicBezTo>
                  <a:pt x="12319" y="2930"/>
                  <a:pt x="12308" y="3046"/>
                  <a:pt x="12308" y="3141"/>
                </a:cubicBezTo>
                <a:cubicBezTo>
                  <a:pt x="12308" y="3236"/>
                  <a:pt x="12290" y="3343"/>
                  <a:pt x="12269" y="3378"/>
                </a:cubicBezTo>
                <a:cubicBezTo>
                  <a:pt x="12243" y="3418"/>
                  <a:pt x="12229" y="3531"/>
                  <a:pt x="12229" y="3686"/>
                </a:cubicBezTo>
                <a:cubicBezTo>
                  <a:pt x="12229" y="3821"/>
                  <a:pt x="12218" y="3944"/>
                  <a:pt x="12203" y="3962"/>
                </a:cubicBezTo>
                <a:cubicBezTo>
                  <a:pt x="12187" y="3981"/>
                  <a:pt x="12177" y="4436"/>
                  <a:pt x="12177" y="5156"/>
                </a:cubicBezTo>
                <a:cubicBezTo>
                  <a:pt x="12177" y="5877"/>
                  <a:pt x="12187" y="6332"/>
                  <a:pt x="12203" y="6351"/>
                </a:cubicBezTo>
                <a:cubicBezTo>
                  <a:pt x="12218" y="6369"/>
                  <a:pt x="12229" y="6514"/>
                  <a:pt x="12229" y="6674"/>
                </a:cubicBezTo>
                <a:cubicBezTo>
                  <a:pt x="12229" y="6835"/>
                  <a:pt x="12241" y="6990"/>
                  <a:pt x="12256" y="7019"/>
                </a:cubicBezTo>
                <a:cubicBezTo>
                  <a:pt x="12271" y="7048"/>
                  <a:pt x="12305" y="7150"/>
                  <a:pt x="12331" y="7245"/>
                </a:cubicBezTo>
                <a:cubicBezTo>
                  <a:pt x="12359" y="7348"/>
                  <a:pt x="12437" y="7488"/>
                  <a:pt x="12521" y="7585"/>
                </a:cubicBezTo>
                <a:cubicBezTo>
                  <a:pt x="12643" y="7728"/>
                  <a:pt x="12686" y="7747"/>
                  <a:pt x="12835" y="7745"/>
                </a:cubicBezTo>
                <a:cubicBezTo>
                  <a:pt x="12930" y="7744"/>
                  <a:pt x="13054" y="7711"/>
                  <a:pt x="13112" y="7669"/>
                </a:cubicBezTo>
                <a:cubicBezTo>
                  <a:pt x="13357" y="7491"/>
                  <a:pt x="13466" y="7445"/>
                  <a:pt x="13645" y="7445"/>
                </a:cubicBezTo>
                <a:cubicBezTo>
                  <a:pt x="13822" y="7444"/>
                  <a:pt x="13901" y="7496"/>
                  <a:pt x="13838" y="7571"/>
                </a:cubicBezTo>
                <a:cubicBezTo>
                  <a:pt x="13796" y="7622"/>
                  <a:pt x="13806" y="8144"/>
                  <a:pt x="13851" y="8279"/>
                </a:cubicBezTo>
                <a:cubicBezTo>
                  <a:pt x="13930" y="8510"/>
                  <a:pt x="14257" y="8577"/>
                  <a:pt x="14455" y="8403"/>
                </a:cubicBezTo>
                <a:cubicBezTo>
                  <a:pt x="14496" y="8367"/>
                  <a:pt x="14605" y="8154"/>
                  <a:pt x="14697" y="7932"/>
                </a:cubicBezTo>
                <a:cubicBezTo>
                  <a:pt x="14911" y="7419"/>
                  <a:pt x="14992" y="7315"/>
                  <a:pt x="15223" y="7251"/>
                </a:cubicBezTo>
                <a:cubicBezTo>
                  <a:pt x="15434" y="7193"/>
                  <a:pt x="16203" y="6899"/>
                  <a:pt x="16231" y="6866"/>
                </a:cubicBezTo>
                <a:cubicBezTo>
                  <a:pt x="16281" y="6807"/>
                  <a:pt x="16584" y="6771"/>
                  <a:pt x="17001" y="6772"/>
                </a:cubicBezTo>
                <a:cubicBezTo>
                  <a:pt x="17650" y="6775"/>
                  <a:pt x="17952" y="6921"/>
                  <a:pt x="18386" y="7448"/>
                </a:cubicBezTo>
                <a:cubicBezTo>
                  <a:pt x="18643" y="7760"/>
                  <a:pt x="18995" y="8479"/>
                  <a:pt x="19119" y="8950"/>
                </a:cubicBezTo>
                <a:cubicBezTo>
                  <a:pt x="19177" y="9168"/>
                  <a:pt x="19333" y="9469"/>
                  <a:pt x="19434" y="9558"/>
                </a:cubicBezTo>
                <a:cubicBezTo>
                  <a:pt x="19556" y="9663"/>
                  <a:pt x="19755" y="9623"/>
                  <a:pt x="19836" y="9476"/>
                </a:cubicBezTo>
                <a:cubicBezTo>
                  <a:pt x="19894" y="9370"/>
                  <a:pt x="19900" y="9317"/>
                  <a:pt x="19900" y="8963"/>
                </a:cubicBezTo>
                <a:cubicBezTo>
                  <a:pt x="19900" y="8746"/>
                  <a:pt x="19890" y="8554"/>
                  <a:pt x="19875" y="8537"/>
                </a:cubicBezTo>
                <a:cubicBezTo>
                  <a:pt x="19861" y="8519"/>
                  <a:pt x="19849" y="8470"/>
                  <a:pt x="19849" y="8427"/>
                </a:cubicBezTo>
                <a:cubicBezTo>
                  <a:pt x="19849" y="8310"/>
                  <a:pt x="19564" y="7584"/>
                  <a:pt x="19476" y="7477"/>
                </a:cubicBezTo>
                <a:cubicBezTo>
                  <a:pt x="19434" y="7425"/>
                  <a:pt x="19400" y="7365"/>
                  <a:pt x="19400" y="7345"/>
                </a:cubicBezTo>
                <a:cubicBezTo>
                  <a:pt x="19400" y="7325"/>
                  <a:pt x="19351" y="7258"/>
                  <a:pt x="19292" y="7193"/>
                </a:cubicBezTo>
                <a:cubicBezTo>
                  <a:pt x="19146" y="7035"/>
                  <a:pt x="19188" y="6941"/>
                  <a:pt x="19367" y="7027"/>
                </a:cubicBezTo>
                <a:cubicBezTo>
                  <a:pt x="19436" y="7060"/>
                  <a:pt x="19568" y="7110"/>
                  <a:pt x="19663" y="7137"/>
                </a:cubicBezTo>
                <a:cubicBezTo>
                  <a:pt x="19757" y="7164"/>
                  <a:pt x="19912" y="7221"/>
                  <a:pt x="20007" y="7264"/>
                </a:cubicBezTo>
                <a:cubicBezTo>
                  <a:pt x="20101" y="7308"/>
                  <a:pt x="20255" y="7366"/>
                  <a:pt x="20349" y="7395"/>
                </a:cubicBezTo>
                <a:cubicBezTo>
                  <a:pt x="20443" y="7424"/>
                  <a:pt x="20593" y="7482"/>
                  <a:pt x="20682" y="7522"/>
                </a:cubicBezTo>
                <a:cubicBezTo>
                  <a:pt x="21048" y="7688"/>
                  <a:pt x="21249" y="7602"/>
                  <a:pt x="21446" y="7198"/>
                </a:cubicBezTo>
                <a:lnTo>
                  <a:pt x="21587" y="6911"/>
                </a:lnTo>
                <a:lnTo>
                  <a:pt x="21587" y="5883"/>
                </a:lnTo>
                <a:cubicBezTo>
                  <a:pt x="21587" y="5253"/>
                  <a:pt x="21577" y="4844"/>
                  <a:pt x="21561" y="4825"/>
                </a:cubicBezTo>
                <a:cubicBezTo>
                  <a:pt x="21546" y="4807"/>
                  <a:pt x="21535" y="4708"/>
                  <a:pt x="21535" y="4599"/>
                </a:cubicBezTo>
                <a:cubicBezTo>
                  <a:pt x="21535" y="4491"/>
                  <a:pt x="21523" y="4388"/>
                  <a:pt x="21509" y="4370"/>
                </a:cubicBezTo>
                <a:cubicBezTo>
                  <a:pt x="21494" y="4353"/>
                  <a:pt x="21482" y="4273"/>
                  <a:pt x="21482" y="4194"/>
                </a:cubicBezTo>
                <a:cubicBezTo>
                  <a:pt x="21482" y="4115"/>
                  <a:pt x="21464" y="4023"/>
                  <a:pt x="21442" y="3988"/>
                </a:cubicBezTo>
                <a:cubicBezTo>
                  <a:pt x="21420" y="3953"/>
                  <a:pt x="21403" y="3884"/>
                  <a:pt x="21403" y="3833"/>
                </a:cubicBezTo>
                <a:cubicBezTo>
                  <a:pt x="21403" y="3782"/>
                  <a:pt x="21362" y="3585"/>
                  <a:pt x="21311" y="3394"/>
                </a:cubicBezTo>
                <a:cubicBezTo>
                  <a:pt x="21260" y="3204"/>
                  <a:pt x="21219" y="3029"/>
                  <a:pt x="21219" y="3007"/>
                </a:cubicBezTo>
                <a:cubicBezTo>
                  <a:pt x="21219" y="2984"/>
                  <a:pt x="21189" y="2889"/>
                  <a:pt x="21153" y="2797"/>
                </a:cubicBezTo>
                <a:cubicBezTo>
                  <a:pt x="21116" y="2706"/>
                  <a:pt x="21088" y="2611"/>
                  <a:pt x="21088" y="2586"/>
                </a:cubicBezTo>
                <a:cubicBezTo>
                  <a:pt x="21088" y="2507"/>
                  <a:pt x="20816" y="1981"/>
                  <a:pt x="20684" y="1807"/>
                </a:cubicBezTo>
                <a:cubicBezTo>
                  <a:pt x="20616" y="1716"/>
                  <a:pt x="20521" y="1617"/>
                  <a:pt x="20474" y="1586"/>
                </a:cubicBezTo>
                <a:cubicBezTo>
                  <a:pt x="20427" y="1555"/>
                  <a:pt x="20345" y="1479"/>
                  <a:pt x="20291" y="1413"/>
                </a:cubicBezTo>
                <a:cubicBezTo>
                  <a:pt x="20237" y="1348"/>
                  <a:pt x="20184" y="1294"/>
                  <a:pt x="20176" y="1294"/>
                </a:cubicBezTo>
                <a:cubicBezTo>
                  <a:pt x="20167" y="1294"/>
                  <a:pt x="20112" y="1250"/>
                  <a:pt x="20051" y="1197"/>
                </a:cubicBezTo>
                <a:cubicBezTo>
                  <a:pt x="19990" y="1144"/>
                  <a:pt x="19863" y="1040"/>
                  <a:pt x="19769" y="966"/>
                </a:cubicBezTo>
                <a:cubicBezTo>
                  <a:pt x="19675" y="892"/>
                  <a:pt x="19573" y="812"/>
                  <a:pt x="19544" y="787"/>
                </a:cubicBezTo>
                <a:cubicBezTo>
                  <a:pt x="19435" y="696"/>
                  <a:pt x="18959" y="429"/>
                  <a:pt x="18902" y="429"/>
                </a:cubicBezTo>
                <a:cubicBezTo>
                  <a:pt x="18870" y="429"/>
                  <a:pt x="18819" y="406"/>
                  <a:pt x="18790" y="376"/>
                </a:cubicBezTo>
                <a:cubicBezTo>
                  <a:pt x="18726" y="310"/>
                  <a:pt x="18280" y="159"/>
                  <a:pt x="17871" y="66"/>
                </a:cubicBezTo>
                <a:cubicBezTo>
                  <a:pt x="17678" y="22"/>
                  <a:pt x="17315" y="0"/>
                  <a:pt x="16953" y="0"/>
                </a:cubicBezTo>
                <a:close/>
                <a:moveTo>
                  <a:pt x="17069" y="2928"/>
                </a:moveTo>
                <a:cubicBezTo>
                  <a:pt x="17107" y="2938"/>
                  <a:pt x="17143" y="2991"/>
                  <a:pt x="17189" y="3086"/>
                </a:cubicBezTo>
                <a:cubicBezTo>
                  <a:pt x="17283" y="3279"/>
                  <a:pt x="17488" y="3871"/>
                  <a:pt x="17513" y="4025"/>
                </a:cubicBezTo>
                <a:cubicBezTo>
                  <a:pt x="17531" y="4134"/>
                  <a:pt x="17500" y="4201"/>
                  <a:pt x="17424" y="4222"/>
                </a:cubicBezTo>
                <a:cubicBezTo>
                  <a:pt x="17089" y="4312"/>
                  <a:pt x="16919" y="4357"/>
                  <a:pt x="16849" y="4372"/>
                </a:cubicBezTo>
                <a:cubicBezTo>
                  <a:pt x="16802" y="4382"/>
                  <a:pt x="16720" y="4411"/>
                  <a:pt x="16665" y="4438"/>
                </a:cubicBezTo>
                <a:cubicBezTo>
                  <a:pt x="16457" y="4538"/>
                  <a:pt x="16424" y="4545"/>
                  <a:pt x="16407" y="4493"/>
                </a:cubicBezTo>
                <a:cubicBezTo>
                  <a:pt x="16398" y="4464"/>
                  <a:pt x="16406" y="4405"/>
                  <a:pt x="16425" y="4362"/>
                </a:cubicBezTo>
                <a:cubicBezTo>
                  <a:pt x="16444" y="4318"/>
                  <a:pt x="16471" y="4243"/>
                  <a:pt x="16486" y="4194"/>
                </a:cubicBezTo>
                <a:cubicBezTo>
                  <a:pt x="16501" y="4145"/>
                  <a:pt x="16546" y="4010"/>
                  <a:pt x="16586" y="3894"/>
                </a:cubicBezTo>
                <a:cubicBezTo>
                  <a:pt x="16626" y="3779"/>
                  <a:pt x="16658" y="3658"/>
                  <a:pt x="16658" y="3625"/>
                </a:cubicBezTo>
                <a:cubicBezTo>
                  <a:pt x="16658" y="3531"/>
                  <a:pt x="16844" y="3124"/>
                  <a:pt x="16933" y="3018"/>
                </a:cubicBezTo>
                <a:cubicBezTo>
                  <a:pt x="16991" y="2951"/>
                  <a:pt x="17030" y="2917"/>
                  <a:pt x="17069" y="2928"/>
                </a:cubicBezTo>
                <a:close/>
                <a:moveTo>
                  <a:pt x="9126" y="5932"/>
                </a:moveTo>
                <a:cubicBezTo>
                  <a:pt x="9055" y="5935"/>
                  <a:pt x="8959" y="5961"/>
                  <a:pt x="8785" y="6014"/>
                </a:cubicBezTo>
                <a:cubicBezTo>
                  <a:pt x="8627" y="6062"/>
                  <a:pt x="8573" y="6100"/>
                  <a:pt x="8280" y="6364"/>
                </a:cubicBezTo>
                <a:cubicBezTo>
                  <a:pt x="8111" y="6516"/>
                  <a:pt x="7959" y="6794"/>
                  <a:pt x="7959" y="6953"/>
                </a:cubicBezTo>
                <a:cubicBezTo>
                  <a:pt x="7959" y="7017"/>
                  <a:pt x="7941" y="7112"/>
                  <a:pt x="7920" y="7166"/>
                </a:cubicBezTo>
                <a:cubicBezTo>
                  <a:pt x="7899" y="7220"/>
                  <a:pt x="7881" y="7340"/>
                  <a:pt x="7880" y="7432"/>
                </a:cubicBezTo>
                <a:cubicBezTo>
                  <a:pt x="7880" y="7524"/>
                  <a:pt x="7862" y="7653"/>
                  <a:pt x="7841" y="7716"/>
                </a:cubicBezTo>
                <a:cubicBezTo>
                  <a:pt x="7806" y="7818"/>
                  <a:pt x="7806" y="7843"/>
                  <a:pt x="7842" y="7942"/>
                </a:cubicBezTo>
                <a:cubicBezTo>
                  <a:pt x="7874" y="8029"/>
                  <a:pt x="7909" y="8053"/>
                  <a:pt x="8000" y="8053"/>
                </a:cubicBezTo>
                <a:cubicBezTo>
                  <a:pt x="8125" y="8053"/>
                  <a:pt x="8184" y="7968"/>
                  <a:pt x="8359" y="7532"/>
                </a:cubicBezTo>
                <a:cubicBezTo>
                  <a:pt x="8463" y="7274"/>
                  <a:pt x="8645" y="7124"/>
                  <a:pt x="8855" y="7127"/>
                </a:cubicBezTo>
                <a:lnTo>
                  <a:pt x="9027" y="7130"/>
                </a:lnTo>
                <a:lnTo>
                  <a:pt x="9164" y="7416"/>
                </a:lnTo>
                <a:cubicBezTo>
                  <a:pt x="9249" y="7592"/>
                  <a:pt x="9304" y="7748"/>
                  <a:pt x="9304" y="7821"/>
                </a:cubicBezTo>
                <a:cubicBezTo>
                  <a:pt x="9304" y="7886"/>
                  <a:pt x="9321" y="7968"/>
                  <a:pt x="9343" y="8003"/>
                </a:cubicBezTo>
                <a:cubicBezTo>
                  <a:pt x="9365" y="8037"/>
                  <a:pt x="9383" y="8129"/>
                  <a:pt x="9383" y="8208"/>
                </a:cubicBezTo>
                <a:cubicBezTo>
                  <a:pt x="9383" y="8287"/>
                  <a:pt x="9394" y="8367"/>
                  <a:pt x="9409" y="8384"/>
                </a:cubicBezTo>
                <a:cubicBezTo>
                  <a:pt x="9451" y="8435"/>
                  <a:pt x="9439" y="8907"/>
                  <a:pt x="9392" y="9045"/>
                </a:cubicBezTo>
                <a:cubicBezTo>
                  <a:pt x="9324" y="9246"/>
                  <a:pt x="9197" y="9365"/>
                  <a:pt x="9013" y="9400"/>
                </a:cubicBezTo>
                <a:cubicBezTo>
                  <a:pt x="8919" y="9417"/>
                  <a:pt x="8788" y="9454"/>
                  <a:pt x="8722" y="9481"/>
                </a:cubicBezTo>
                <a:cubicBezTo>
                  <a:pt x="8339" y="9642"/>
                  <a:pt x="7411" y="9722"/>
                  <a:pt x="5903" y="9721"/>
                </a:cubicBezTo>
                <a:cubicBezTo>
                  <a:pt x="4499" y="9719"/>
                  <a:pt x="4014" y="9698"/>
                  <a:pt x="3833" y="9631"/>
                </a:cubicBezTo>
                <a:cubicBezTo>
                  <a:pt x="3761" y="9604"/>
                  <a:pt x="3565" y="9568"/>
                  <a:pt x="3398" y="9552"/>
                </a:cubicBezTo>
                <a:cubicBezTo>
                  <a:pt x="3231" y="9537"/>
                  <a:pt x="3030" y="9503"/>
                  <a:pt x="2950" y="9476"/>
                </a:cubicBezTo>
                <a:cubicBezTo>
                  <a:pt x="2871" y="9449"/>
                  <a:pt x="2675" y="9404"/>
                  <a:pt x="2515" y="9376"/>
                </a:cubicBezTo>
                <a:cubicBezTo>
                  <a:pt x="1864" y="9263"/>
                  <a:pt x="1687" y="9170"/>
                  <a:pt x="1687" y="8940"/>
                </a:cubicBezTo>
                <a:cubicBezTo>
                  <a:pt x="1687" y="8870"/>
                  <a:pt x="1702" y="8800"/>
                  <a:pt x="1724" y="8784"/>
                </a:cubicBezTo>
                <a:cubicBezTo>
                  <a:pt x="1748" y="8766"/>
                  <a:pt x="1763" y="8688"/>
                  <a:pt x="1763" y="8584"/>
                </a:cubicBezTo>
                <a:cubicBezTo>
                  <a:pt x="1763" y="8491"/>
                  <a:pt x="1775" y="8401"/>
                  <a:pt x="1790" y="8384"/>
                </a:cubicBezTo>
                <a:cubicBezTo>
                  <a:pt x="1804" y="8367"/>
                  <a:pt x="1818" y="8299"/>
                  <a:pt x="1818" y="8234"/>
                </a:cubicBezTo>
                <a:cubicBezTo>
                  <a:pt x="1818" y="8169"/>
                  <a:pt x="1834" y="8087"/>
                  <a:pt x="1856" y="8053"/>
                </a:cubicBezTo>
                <a:cubicBezTo>
                  <a:pt x="1878" y="8018"/>
                  <a:pt x="1895" y="7946"/>
                  <a:pt x="1895" y="7892"/>
                </a:cubicBezTo>
                <a:cubicBezTo>
                  <a:pt x="1895" y="7838"/>
                  <a:pt x="1960" y="7668"/>
                  <a:pt x="2039" y="7516"/>
                </a:cubicBezTo>
                <a:lnTo>
                  <a:pt x="2182" y="7240"/>
                </a:lnTo>
                <a:lnTo>
                  <a:pt x="2383" y="7240"/>
                </a:lnTo>
                <a:cubicBezTo>
                  <a:pt x="2623" y="7240"/>
                  <a:pt x="2719" y="7319"/>
                  <a:pt x="2926" y="7693"/>
                </a:cubicBezTo>
                <a:cubicBezTo>
                  <a:pt x="3042" y="7905"/>
                  <a:pt x="3085" y="7953"/>
                  <a:pt x="3162" y="7953"/>
                </a:cubicBezTo>
                <a:cubicBezTo>
                  <a:pt x="3214" y="7953"/>
                  <a:pt x="3271" y="7923"/>
                  <a:pt x="3289" y="7890"/>
                </a:cubicBezTo>
                <a:cubicBezTo>
                  <a:pt x="3336" y="7797"/>
                  <a:pt x="3328" y="7205"/>
                  <a:pt x="3275" y="6977"/>
                </a:cubicBezTo>
                <a:cubicBezTo>
                  <a:pt x="3216" y="6717"/>
                  <a:pt x="2973" y="6443"/>
                  <a:pt x="2613" y="6225"/>
                </a:cubicBezTo>
                <a:cubicBezTo>
                  <a:pt x="2362" y="6073"/>
                  <a:pt x="2321" y="6062"/>
                  <a:pt x="2059" y="6082"/>
                </a:cubicBezTo>
                <a:cubicBezTo>
                  <a:pt x="1781" y="6103"/>
                  <a:pt x="1773" y="6106"/>
                  <a:pt x="1528" y="6353"/>
                </a:cubicBezTo>
                <a:cubicBezTo>
                  <a:pt x="1317" y="6565"/>
                  <a:pt x="1231" y="6696"/>
                  <a:pt x="972" y="7190"/>
                </a:cubicBezTo>
                <a:cubicBezTo>
                  <a:pt x="803" y="7511"/>
                  <a:pt x="640" y="7845"/>
                  <a:pt x="609" y="7932"/>
                </a:cubicBezTo>
                <a:cubicBezTo>
                  <a:pt x="578" y="8019"/>
                  <a:pt x="476" y="8271"/>
                  <a:pt x="381" y="8490"/>
                </a:cubicBezTo>
                <a:cubicBezTo>
                  <a:pt x="286" y="8710"/>
                  <a:pt x="209" y="8915"/>
                  <a:pt x="209" y="8947"/>
                </a:cubicBezTo>
                <a:cubicBezTo>
                  <a:pt x="209" y="8980"/>
                  <a:pt x="192" y="9036"/>
                  <a:pt x="171" y="9071"/>
                </a:cubicBezTo>
                <a:cubicBezTo>
                  <a:pt x="149" y="9106"/>
                  <a:pt x="130" y="9185"/>
                  <a:pt x="130" y="9250"/>
                </a:cubicBezTo>
                <a:cubicBezTo>
                  <a:pt x="130" y="9315"/>
                  <a:pt x="116" y="9382"/>
                  <a:pt x="102" y="9400"/>
                </a:cubicBezTo>
                <a:cubicBezTo>
                  <a:pt x="65" y="9444"/>
                  <a:pt x="71" y="9763"/>
                  <a:pt x="111" y="9884"/>
                </a:cubicBezTo>
                <a:cubicBezTo>
                  <a:pt x="137" y="9964"/>
                  <a:pt x="137" y="10007"/>
                  <a:pt x="111" y="10087"/>
                </a:cubicBezTo>
                <a:cubicBezTo>
                  <a:pt x="93" y="10143"/>
                  <a:pt x="77" y="10287"/>
                  <a:pt x="77" y="10408"/>
                </a:cubicBezTo>
                <a:cubicBezTo>
                  <a:pt x="77" y="10529"/>
                  <a:pt x="59" y="10671"/>
                  <a:pt x="38" y="10726"/>
                </a:cubicBezTo>
                <a:cubicBezTo>
                  <a:pt x="-13" y="10855"/>
                  <a:pt x="-13" y="11292"/>
                  <a:pt x="37" y="11478"/>
                </a:cubicBezTo>
                <a:cubicBezTo>
                  <a:pt x="59" y="11558"/>
                  <a:pt x="77" y="11711"/>
                  <a:pt x="77" y="11818"/>
                </a:cubicBezTo>
                <a:cubicBezTo>
                  <a:pt x="77" y="11925"/>
                  <a:pt x="87" y="12026"/>
                  <a:pt x="102" y="12044"/>
                </a:cubicBezTo>
                <a:cubicBezTo>
                  <a:pt x="116" y="12061"/>
                  <a:pt x="130" y="12151"/>
                  <a:pt x="130" y="12244"/>
                </a:cubicBezTo>
                <a:cubicBezTo>
                  <a:pt x="130" y="12336"/>
                  <a:pt x="149" y="12440"/>
                  <a:pt x="171" y="12475"/>
                </a:cubicBezTo>
                <a:cubicBezTo>
                  <a:pt x="192" y="12510"/>
                  <a:pt x="209" y="12592"/>
                  <a:pt x="209" y="12659"/>
                </a:cubicBezTo>
                <a:cubicBezTo>
                  <a:pt x="209" y="12726"/>
                  <a:pt x="220" y="12821"/>
                  <a:pt x="232" y="12870"/>
                </a:cubicBezTo>
                <a:cubicBezTo>
                  <a:pt x="245" y="12918"/>
                  <a:pt x="273" y="13039"/>
                  <a:pt x="295" y="13136"/>
                </a:cubicBezTo>
                <a:cubicBezTo>
                  <a:pt x="351" y="13389"/>
                  <a:pt x="481" y="13897"/>
                  <a:pt x="549" y="14133"/>
                </a:cubicBezTo>
                <a:cubicBezTo>
                  <a:pt x="610" y="14341"/>
                  <a:pt x="740" y="14617"/>
                  <a:pt x="841" y="14748"/>
                </a:cubicBezTo>
                <a:cubicBezTo>
                  <a:pt x="1061" y="15035"/>
                  <a:pt x="1074" y="15043"/>
                  <a:pt x="1567" y="15114"/>
                </a:cubicBezTo>
                <a:cubicBezTo>
                  <a:pt x="1797" y="15147"/>
                  <a:pt x="1889" y="15185"/>
                  <a:pt x="2014" y="15296"/>
                </a:cubicBezTo>
                <a:cubicBezTo>
                  <a:pt x="2206" y="15466"/>
                  <a:pt x="2650" y="15750"/>
                  <a:pt x="2847" y="15830"/>
                </a:cubicBezTo>
                <a:cubicBezTo>
                  <a:pt x="3269" y="16001"/>
                  <a:pt x="3409" y="16043"/>
                  <a:pt x="3648" y="16069"/>
                </a:cubicBezTo>
                <a:cubicBezTo>
                  <a:pt x="4024" y="16110"/>
                  <a:pt x="4223" y="16025"/>
                  <a:pt x="4489" y="15714"/>
                </a:cubicBezTo>
                <a:cubicBezTo>
                  <a:pt x="4689" y="15479"/>
                  <a:pt x="4871" y="15160"/>
                  <a:pt x="4873" y="15038"/>
                </a:cubicBezTo>
                <a:cubicBezTo>
                  <a:pt x="4874" y="15008"/>
                  <a:pt x="4904" y="14930"/>
                  <a:pt x="4940" y="14864"/>
                </a:cubicBezTo>
                <a:cubicBezTo>
                  <a:pt x="4976" y="14798"/>
                  <a:pt x="5007" y="14720"/>
                  <a:pt x="5007" y="14690"/>
                </a:cubicBezTo>
                <a:cubicBezTo>
                  <a:pt x="5007" y="14660"/>
                  <a:pt x="5055" y="14558"/>
                  <a:pt x="5113" y="14464"/>
                </a:cubicBezTo>
                <a:cubicBezTo>
                  <a:pt x="5189" y="14342"/>
                  <a:pt x="5246" y="14296"/>
                  <a:pt x="5312" y="14296"/>
                </a:cubicBezTo>
                <a:cubicBezTo>
                  <a:pt x="5420" y="14296"/>
                  <a:pt x="5588" y="14499"/>
                  <a:pt x="5673" y="14733"/>
                </a:cubicBezTo>
                <a:cubicBezTo>
                  <a:pt x="5704" y="14819"/>
                  <a:pt x="5744" y="14907"/>
                  <a:pt x="5763" y="14930"/>
                </a:cubicBezTo>
                <a:cubicBezTo>
                  <a:pt x="5782" y="14952"/>
                  <a:pt x="5797" y="14992"/>
                  <a:pt x="5797" y="15019"/>
                </a:cubicBezTo>
                <a:cubicBezTo>
                  <a:pt x="5797" y="15046"/>
                  <a:pt x="5875" y="15226"/>
                  <a:pt x="5970" y="15419"/>
                </a:cubicBezTo>
                <a:cubicBezTo>
                  <a:pt x="6158" y="15801"/>
                  <a:pt x="6273" y="15921"/>
                  <a:pt x="6628" y="16116"/>
                </a:cubicBezTo>
                <a:cubicBezTo>
                  <a:pt x="6816" y="16220"/>
                  <a:pt x="6885" y="16231"/>
                  <a:pt x="7261" y="16216"/>
                </a:cubicBezTo>
                <a:cubicBezTo>
                  <a:pt x="7714" y="16199"/>
                  <a:pt x="8080" y="16104"/>
                  <a:pt x="8352" y="15930"/>
                </a:cubicBezTo>
                <a:cubicBezTo>
                  <a:pt x="8522" y="15823"/>
                  <a:pt x="8566" y="15822"/>
                  <a:pt x="8803" y="15927"/>
                </a:cubicBezTo>
                <a:cubicBezTo>
                  <a:pt x="9157" y="16083"/>
                  <a:pt x="9652" y="15887"/>
                  <a:pt x="9803" y="15535"/>
                </a:cubicBezTo>
                <a:cubicBezTo>
                  <a:pt x="9847" y="15432"/>
                  <a:pt x="9883" y="15313"/>
                  <a:pt x="9883" y="15267"/>
                </a:cubicBezTo>
                <a:cubicBezTo>
                  <a:pt x="9883" y="15220"/>
                  <a:pt x="9901" y="15154"/>
                  <a:pt x="9923" y="15119"/>
                </a:cubicBezTo>
                <a:cubicBezTo>
                  <a:pt x="9949" y="15077"/>
                  <a:pt x="9963" y="14963"/>
                  <a:pt x="9963" y="14785"/>
                </a:cubicBezTo>
                <a:cubicBezTo>
                  <a:pt x="9963" y="14636"/>
                  <a:pt x="9974" y="14500"/>
                  <a:pt x="9989" y="14483"/>
                </a:cubicBezTo>
                <a:cubicBezTo>
                  <a:pt x="10003" y="14465"/>
                  <a:pt x="10014" y="14423"/>
                  <a:pt x="10014" y="14388"/>
                </a:cubicBezTo>
                <a:cubicBezTo>
                  <a:pt x="10014" y="14319"/>
                  <a:pt x="10258" y="13592"/>
                  <a:pt x="10345" y="13401"/>
                </a:cubicBezTo>
                <a:cubicBezTo>
                  <a:pt x="10402" y="13275"/>
                  <a:pt x="10500" y="12970"/>
                  <a:pt x="10540" y="12799"/>
                </a:cubicBezTo>
                <a:cubicBezTo>
                  <a:pt x="10569" y="12669"/>
                  <a:pt x="10692" y="12475"/>
                  <a:pt x="10744" y="12475"/>
                </a:cubicBezTo>
                <a:cubicBezTo>
                  <a:pt x="10796" y="12475"/>
                  <a:pt x="10906" y="12238"/>
                  <a:pt x="10967" y="11994"/>
                </a:cubicBezTo>
                <a:cubicBezTo>
                  <a:pt x="10995" y="11881"/>
                  <a:pt x="11027" y="11754"/>
                  <a:pt x="11039" y="11712"/>
                </a:cubicBezTo>
                <a:cubicBezTo>
                  <a:pt x="11102" y="11494"/>
                  <a:pt x="11122" y="11403"/>
                  <a:pt x="11122" y="11339"/>
                </a:cubicBezTo>
                <a:cubicBezTo>
                  <a:pt x="11122" y="11300"/>
                  <a:pt x="11140" y="11240"/>
                  <a:pt x="11162" y="11205"/>
                </a:cubicBezTo>
                <a:cubicBezTo>
                  <a:pt x="11184" y="11171"/>
                  <a:pt x="11202" y="11088"/>
                  <a:pt x="11202" y="11023"/>
                </a:cubicBezTo>
                <a:cubicBezTo>
                  <a:pt x="11202" y="10958"/>
                  <a:pt x="11213" y="10890"/>
                  <a:pt x="11227" y="10873"/>
                </a:cubicBezTo>
                <a:cubicBezTo>
                  <a:pt x="11242" y="10856"/>
                  <a:pt x="11253" y="10777"/>
                  <a:pt x="11253" y="10697"/>
                </a:cubicBezTo>
                <a:cubicBezTo>
                  <a:pt x="11253" y="10616"/>
                  <a:pt x="11266" y="10535"/>
                  <a:pt x="11281" y="10518"/>
                </a:cubicBezTo>
                <a:cubicBezTo>
                  <a:pt x="11295" y="10501"/>
                  <a:pt x="11307" y="10414"/>
                  <a:pt x="11307" y="10323"/>
                </a:cubicBezTo>
                <a:cubicBezTo>
                  <a:pt x="11307" y="10232"/>
                  <a:pt x="11324" y="10113"/>
                  <a:pt x="11345" y="10058"/>
                </a:cubicBezTo>
                <a:cubicBezTo>
                  <a:pt x="11368" y="10000"/>
                  <a:pt x="11384" y="9844"/>
                  <a:pt x="11384" y="9674"/>
                </a:cubicBezTo>
                <a:cubicBezTo>
                  <a:pt x="11385" y="9368"/>
                  <a:pt x="11313" y="9041"/>
                  <a:pt x="11169" y="8705"/>
                </a:cubicBezTo>
                <a:cubicBezTo>
                  <a:pt x="11129" y="8613"/>
                  <a:pt x="11036" y="8388"/>
                  <a:pt x="10963" y="8206"/>
                </a:cubicBezTo>
                <a:cubicBezTo>
                  <a:pt x="10612" y="7341"/>
                  <a:pt x="10493" y="7149"/>
                  <a:pt x="10274" y="7108"/>
                </a:cubicBezTo>
                <a:cubicBezTo>
                  <a:pt x="10170" y="7089"/>
                  <a:pt x="10046" y="6956"/>
                  <a:pt x="9983" y="6793"/>
                </a:cubicBezTo>
                <a:cubicBezTo>
                  <a:pt x="9905" y="6593"/>
                  <a:pt x="9639" y="6178"/>
                  <a:pt x="9560" y="6132"/>
                </a:cubicBezTo>
                <a:cubicBezTo>
                  <a:pt x="9513" y="6105"/>
                  <a:pt x="9406" y="6045"/>
                  <a:pt x="9321" y="5996"/>
                </a:cubicBezTo>
                <a:cubicBezTo>
                  <a:pt x="9244" y="5952"/>
                  <a:pt x="9197" y="5930"/>
                  <a:pt x="9126" y="5932"/>
                </a:cubicBezTo>
                <a:close/>
                <a:moveTo>
                  <a:pt x="15498" y="11526"/>
                </a:moveTo>
                <a:cubicBezTo>
                  <a:pt x="14507" y="11499"/>
                  <a:pt x="13446" y="11603"/>
                  <a:pt x="13191" y="11754"/>
                </a:cubicBezTo>
                <a:cubicBezTo>
                  <a:pt x="13147" y="11780"/>
                  <a:pt x="13046" y="11881"/>
                  <a:pt x="12965" y="11981"/>
                </a:cubicBezTo>
                <a:cubicBezTo>
                  <a:pt x="12885" y="12080"/>
                  <a:pt x="12755" y="12203"/>
                  <a:pt x="12678" y="12252"/>
                </a:cubicBezTo>
                <a:cubicBezTo>
                  <a:pt x="12601" y="12300"/>
                  <a:pt x="12491" y="12411"/>
                  <a:pt x="12431" y="12499"/>
                </a:cubicBezTo>
                <a:lnTo>
                  <a:pt x="12322" y="12657"/>
                </a:lnTo>
                <a:lnTo>
                  <a:pt x="12314" y="13109"/>
                </a:lnTo>
                <a:cubicBezTo>
                  <a:pt x="12309" y="13374"/>
                  <a:pt x="12318" y="13581"/>
                  <a:pt x="12334" y="13612"/>
                </a:cubicBezTo>
                <a:cubicBezTo>
                  <a:pt x="12349" y="13641"/>
                  <a:pt x="12361" y="13724"/>
                  <a:pt x="12361" y="13796"/>
                </a:cubicBezTo>
                <a:cubicBezTo>
                  <a:pt x="12361" y="13868"/>
                  <a:pt x="12391" y="14009"/>
                  <a:pt x="12427" y="14112"/>
                </a:cubicBezTo>
                <a:cubicBezTo>
                  <a:pt x="12463" y="14214"/>
                  <a:pt x="12492" y="14332"/>
                  <a:pt x="12492" y="14370"/>
                </a:cubicBezTo>
                <a:cubicBezTo>
                  <a:pt x="12492" y="14409"/>
                  <a:pt x="12523" y="14493"/>
                  <a:pt x="12559" y="14559"/>
                </a:cubicBezTo>
                <a:cubicBezTo>
                  <a:pt x="12600" y="14632"/>
                  <a:pt x="12625" y="14735"/>
                  <a:pt x="12625" y="14825"/>
                </a:cubicBezTo>
                <a:cubicBezTo>
                  <a:pt x="12625" y="14904"/>
                  <a:pt x="12644" y="15025"/>
                  <a:pt x="12667" y="15093"/>
                </a:cubicBezTo>
                <a:cubicBezTo>
                  <a:pt x="12690" y="15160"/>
                  <a:pt x="12702" y="15258"/>
                  <a:pt x="12693" y="15311"/>
                </a:cubicBezTo>
                <a:cubicBezTo>
                  <a:pt x="12683" y="15368"/>
                  <a:pt x="12692" y="15436"/>
                  <a:pt x="12716" y="15474"/>
                </a:cubicBezTo>
                <a:cubicBezTo>
                  <a:pt x="12739" y="15511"/>
                  <a:pt x="12757" y="15620"/>
                  <a:pt x="12757" y="15732"/>
                </a:cubicBezTo>
                <a:cubicBezTo>
                  <a:pt x="12757" y="15839"/>
                  <a:pt x="12768" y="15939"/>
                  <a:pt x="12783" y="15956"/>
                </a:cubicBezTo>
                <a:cubicBezTo>
                  <a:pt x="12797" y="15973"/>
                  <a:pt x="12809" y="16049"/>
                  <a:pt x="12809" y="16124"/>
                </a:cubicBezTo>
                <a:cubicBezTo>
                  <a:pt x="12809" y="16199"/>
                  <a:pt x="12828" y="16328"/>
                  <a:pt x="12849" y="16408"/>
                </a:cubicBezTo>
                <a:cubicBezTo>
                  <a:pt x="12871" y="16488"/>
                  <a:pt x="12888" y="16640"/>
                  <a:pt x="12888" y="16745"/>
                </a:cubicBezTo>
                <a:cubicBezTo>
                  <a:pt x="12888" y="16853"/>
                  <a:pt x="12905" y="16962"/>
                  <a:pt x="12928" y="16998"/>
                </a:cubicBezTo>
                <a:cubicBezTo>
                  <a:pt x="12949" y="17032"/>
                  <a:pt x="12967" y="17105"/>
                  <a:pt x="12967" y="17156"/>
                </a:cubicBezTo>
                <a:cubicBezTo>
                  <a:pt x="12967" y="17307"/>
                  <a:pt x="13061" y="17582"/>
                  <a:pt x="13195" y="17834"/>
                </a:cubicBezTo>
                <a:cubicBezTo>
                  <a:pt x="13319" y="18067"/>
                  <a:pt x="13345" y="18135"/>
                  <a:pt x="13433" y="18474"/>
                </a:cubicBezTo>
                <a:cubicBezTo>
                  <a:pt x="13459" y="18571"/>
                  <a:pt x="13505" y="18721"/>
                  <a:pt x="13539" y="18808"/>
                </a:cubicBezTo>
                <a:cubicBezTo>
                  <a:pt x="13572" y="18894"/>
                  <a:pt x="13600" y="18981"/>
                  <a:pt x="13600" y="19000"/>
                </a:cubicBezTo>
                <a:cubicBezTo>
                  <a:pt x="13600" y="19053"/>
                  <a:pt x="13917" y="19794"/>
                  <a:pt x="13940" y="19794"/>
                </a:cubicBezTo>
                <a:cubicBezTo>
                  <a:pt x="13951" y="19794"/>
                  <a:pt x="13990" y="19875"/>
                  <a:pt x="14026" y="19971"/>
                </a:cubicBezTo>
                <a:cubicBezTo>
                  <a:pt x="14094" y="20155"/>
                  <a:pt x="14215" y="20350"/>
                  <a:pt x="14418" y="20605"/>
                </a:cubicBezTo>
                <a:cubicBezTo>
                  <a:pt x="14483" y="20686"/>
                  <a:pt x="14584" y="20863"/>
                  <a:pt x="14642" y="20997"/>
                </a:cubicBezTo>
                <a:cubicBezTo>
                  <a:pt x="14799" y="21358"/>
                  <a:pt x="14879" y="21504"/>
                  <a:pt x="14954" y="21599"/>
                </a:cubicBezTo>
                <a:lnTo>
                  <a:pt x="15721" y="21599"/>
                </a:lnTo>
                <a:cubicBezTo>
                  <a:pt x="15750" y="21591"/>
                  <a:pt x="15778" y="21573"/>
                  <a:pt x="15801" y="21573"/>
                </a:cubicBezTo>
                <a:cubicBezTo>
                  <a:pt x="15863" y="21573"/>
                  <a:pt x="15966" y="21538"/>
                  <a:pt x="16029" y="21494"/>
                </a:cubicBezTo>
                <a:cubicBezTo>
                  <a:pt x="16118" y="21432"/>
                  <a:pt x="16201" y="21421"/>
                  <a:pt x="16395" y="21446"/>
                </a:cubicBezTo>
                <a:cubicBezTo>
                  <a:pt x="16607" y="21474"/>
                  <a:pt x="16671" y="21462"/>
                  <a:pt x="16814" y="21373"/>
                </a:cubicBezTo>
                <a:cubicBezTo>
                  <a:pt x="16906" y="21315"/>
                  <a:pt x="16994" y="21268"/>
                  <a:pt x="17008" y="21268"/>
                </a:cubicBezTo>
                <a:cubicBezTo>
                  <a:pt x="17023" y="21268"/>
                  <a:pt x="17104" y="21201"/>
                  <a:pt x="17189" y="21118"/>
                </a:cubicBezTo>
                <a:cubicBezTo>
                  <a:pt x="17315" y="20994"/>
                  <a:pt x="17357" y="20974"/>
                  <a:pt x="17412" y="21015"/>
                </a:cubicBezTo>
                <a:cubicBezTo>
                  <a:pt x="17576" y="21135"/>
                  <a:pt x="17799" y="21057"/>
                  <a:pt x="18099" y="20776"/>
                </a:cubicBezTo>
                <a:cubicBezTo>
                  <a:pt x="18283" y="20603"/>
                  <a:pt x="18379" y="20464"/>
                  <a:pt x="18636" y="19997"/>
                </a:cubicBezTo>
                <a:cubicBezTo>
                  <a:pt x="18705" y="19871"/>
                  <a:pt x="18828" y="19665"/>
                  <a:pt x="18911" y="19539"/>
                </a:cubicBezTo>
                <a:cubicBezTo>
                  <a:pt x="18994" y="19413"/>
                  <a:pt x="19086" y="19266"/>
                  <a:pt x="19117" y="19210"/>
                </a:cubicBezTo>
                <a:cubicBezTo>
                  <a:pt x="19148" y="19154"/>
                  <a:pt x="19224" y="19051"/>
                  <a:pt x="19284" y="18981"/>
                </a:cubicBezTo>
                <a:cubicBezTo>
                  <a:pt x="19530" y="18698"/>
                  <a:pt x="19900" y="18029"/>
                  <a:pt x="19900" y="17871"/>
                </a:cubicBezTo>
                <a:cubicBezTo>
                  <a:pt x="19900" y="17818"/>
                  <a:pt x="19918" y="17745"/>
                  <a:pt x="19940" y="17711"/>
                </a:cubicBezTo>
                <a:cubicBezTo>
                  <a:pt x="19961" y="17676"/>
                  <a:pt x="19980" y="17601"/>
                  <a:pt x="19980" y="17545"/>
                </a:cubicBezTo>
                <a:cubicBezTo>
                  <a:pt x="19980" y="17489"/>
                  <a:pt x="20018" y="17362"/>
                  <a:pt x="20064" y="17261"/>
                </a:cubicBezTo>
                <a:cubicBezTo>
                  <a:pt x="20152" y="17066"/>
                  <a:pt x="20453" y="16686"/>
                  <a:pt x="20487" y="16727"/>
                </a:cubicBezTo>
                <a:cubicBezTo>
                  <a:pt x="20498" y="16740"/>
                  <a:pt x="20508" y="16876"/>
                  <a:pt x="20508" y="17029"/>
                </a:cubicBezTo>
                <a:cubicBezTo>
                  <a:pt x="20508" y="17464"/>
                  <a:pt x="20603" y="17671"/>
                  <a:pt x="20811" y="17690"/>
                </a:cubicBezTo>
                <a:cubicBezTo>
                  <a:pt x="21024" y="17708"/>
                  <a:pt x="21219" y="17389"/>
                  <a:pt x="21219" y="17027"/>
                </a:cubicBezTo>
                <a:cubicBezTo>
                  <a:pt x="21219" y="16894"/>
                  <a:pt x="21203" y="16783"/>
                  <a:pt x="21179" y="16745"/>
                </a:cubicBezTo>
                <a:cubicBezTo>
                  <a:pt x="21157" y="16710"/>
                  <a:pt x="21139" y="16650"/>
                  <a:pt x="21139" y="16611"/>
                </a:cubicBezTo>
                <a:cubicBezTo>
                  <a:pt x="21139" y="16572"/>
                  <a:pt x="21128" y="16502"/>
                  <a:pt x="21115" y="16453"/>
                </a:cubicBezTo>
                <a:cubicBezTo>
                  <a:pt x="21101" y="16404"/>
                  <a:pt x="21086" y="16329"/>
                  <a:pt x="21077" y="16287"/>
                </a:cubicBezTo>
                <a:cubicBezTo>
                  <a:pt x="21069" y="16245"/>
                  <a:pt x="21050" y="16177"/>
                  <a:pt x="21037" y="16135"/>
                </a:cubicBezTo>
                <a:cubicBezTo>
                  <a:pt x="21023" y="16093"/>
                  <a:pt x="20993" y="15975"/>
                  <a:pt x="20970" y="15872"/>
                </a:cubicBezTo>
                <a:cubicBezTo>
                  <a:pt x="20915" y="15630"/>
                  <a:pt x="20836" y="15511"/>
                  <a:pt x="20651" y="15398"/>
                </a:cubicBezTo>
                <a:cubicBezTo>
                  <a:pt x="20507" y="15311"/>
                  <a:pt x="20488" y="15312"/>
                  <a:pt x="20233" y="15396"/>
                </a:cubicBezTo>
                <a:cubicBezTo>
                  <a:pt x="20086" y="15445"/>
                  <a:pt x="19884" y="15533"/>
                  <a:pt x="19782" y="15588"/>
                </a:cubicBezTo>
                <a:cubicBezTo>
                  <a:pt x="19523" y="15731"/>
                  <a:pt x="19298" y="15820"/>
                  <a:pt x="18992" y="15906"/>
                </a:cubicBezTo>
                <a:cubicBezTo>
                  <a:pt x="18847" y="15947"/>
                  <a:pt x="18668" y="16005"/>
                  <a:pt x="18596" y="16035"/>
                </a:cubicBezTo>
                <a:cubicBezTo>
                  <a:pt x="18523" y="16064"/>
                  <a:pt x="18377" y="16099"/>
                  <a:pt x="18271" y="16111"/>
                </a:cubicBezTo>
                <a:cubicBezTo>
                  <a:pt x="18165" y="16123"/>
                  <a:pt x="18030" y="16157"/>
                  <a:pt x="17972" y="16187"/>
                </a:cubicBezTo>
                <a:cubicBezTo>
                  <a:pt x="17914" y="16217"/>
                  <a:pt x="17698" y="16238"/>
                  <a:pt x="17492" y="16232"/>
                </a:cubicBezTo>
                <a:cubicBezTo>
                  <a:pt x="17253" y="16226"/>
                  <a:pt x="17068" y="16245"/>
                  <a:pt x="16983" y="16287"/>
                </a:cubicBezTo>
                <a:cubicBezTo>
                  <a:pt x="16862" y="16347"/>
                  <a:pt x="16827" y="16343"/>
                  <a:pt x="16628" y="16240"/>
                </a:cubicBezTo>
                <a:cubicBezTo>
                  <a:pt x="16507" y="16177"/>
                  <a:pt x="16319" y="16080"/>
                  <a:pt x="16211" y="16024"/>
                </a:cubicBezTo>
                <a:cubicBezTo>
                  <a:pt x="15909" y="15870"/>
                  <a:pt x="15650" y="15726"/>
                  <a:pt x="15591" y="15680"/>
                </a:cubicBezTo>
                <a:cubicBezTo>
                  <a:pt x="15494" y="15602"/>
                  <a:pt x="15328" y="15482"/>
                  <a:pt x="15182" y="15380"/>
                </a:cubicBezTo>
                <a:cubicBezTo>
                  <a:pt x="15102" y="15324"/>
                  <a:pt x="14924" y="15171"/>
                  <a:pt x="14786" y="15040"/>
                </a:cubicBezTo>
                <a:lnTo>
                  <a:pt x="14536" y="14801"/>
                </a:lnTo>
                <a:lnTo>
                  <a:pt x="14655" y="14604"/>
                </a:lnTo>
                <a:cubicBezTo>
                  <a:pt x="14881" y="14228"/>
                  <a:pt x="15649" y="13288"/>
                  <a:pt x="15951" y="13017"/>
                </a:cubicBezTo>
                <a:cubicBezTo>
                  <a:pt x="16205" y="12790"/>
                  <a:pt x="16487" y="12712"/>
                  <a:pt x="16638" y="12828"/>
                </a:cubicBezTo>
                <a:cubicBezTo>
                  <a:pt x="16671" y="12853"/>
                  <a:pt x="16759" y="12909"/>
                  <a:pt x="16836" y="12954"/>
                </a:cubicBezTo>
                <a:cubicBezTo>
                  <a:pt x="17003" y="13053"/>
                  <a:pt x="17158" y="13241"/>
                  <a:pt x="17319" y="13543"/>
                </a:cubicBezTo>
                <a:cubicBezTo>
                  <a:pt x="17445" y="13781"/>
                  <a:pt x="17581" y="14114"/>
                  <a:pt x="17581" y="14188"/>
                </a:cubicBezTo>
                <a:cubicBezTo>
                  <a:pt x="17581" y="14211"/>
                  <a:pt x="17624" y="14318"/>
                  <a:pt x="17676" y="14422"/>
                </a:cubicBezTo>
                <a:cubicBezTo>
                  <a:pt x="17756" y="14581"/>
                  <a:pt x="17789" y="14609"/>
                  <a:pt x="17881" y="14609"/>
                </a:cubicBezTo>
                <a:cubicBezTo>
                  <a:pt x="18058" y="14608"/>
                  <a:pt x="18106" y="14563"/>
                  <a:pt x="18162" y="14341"/>
                </a:cubicBezTo>
                <a:cubicBezTo>
                  <a:pt x="18224" y="14092"/>
                  <a:pt x="18227" y="13917"/>
                  <a:pt x="18172" y="13704"/>
                </a:cubicBezTo>
                <a:cubicBezTo>
                  <a:pt x="18115" y="13482"/>
                  <a:pt x="17880" y="12994"/>
                  <a:pt x="17784" y="12899"/>
                </a:cubicBezTo>
                <a:cubicBezTo>
                  <a:pt x="17740" y="12855"/>
                  <a:pt x="17675" y="12757"/>
                  <a:pt x="17637" y="12678"/>
                </a:cubicBezTo>
                <a:cubicBezTo>
                  <a:pt x="17509" y="12408"/>
                  <a:pt x="16934" y="11888"/>
                  <a:pt x="16534" y="11681"/>
                </a:cubicBezTo>
                <a:cubicBezTo>
                  <a:pt x="16289" y="11553"/>
                  <a:pt x="16237" y="11547"/>
                  <a:pt x="15498" y="1152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Заголовок 1"/>
          <p:cNvSpPr txBox="1"/>
          <p:nvPr>
            <p:ph type="title"/>
          </p:nvPr>
        </p:nvSpPr>
        <p:spPr>
          <a:xfrm>
            <a:off x="894588" y="515374"/>
            <a:ext cx="9741218" cy="911089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Бизнес-модель</a:t>
            </a:r>
          </a:p>
        </p:txBody>
      </p:sp>
      <p:sp>
        <p:nvSpPr>
          <p:cNvPr id="246" name="Текст 5"/>
          <p:cNvSpPr txBox="1"/>
          <p:nvPr>
            <p:ph type="body" idx="1"/>
          </p:nvPr>
        </p:nvSpPr>
        <p:spPr>
          <a:xfrm>
            <a:off x="894587" y="1426464"/>
            <a:ext cx="18424654" cy="9070848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7000"/>
              </a:lnSpc>
              <a:defRPr b="1" sz="3100"/>
            </a:pPr>
            <a:r>
              <a:t>Для заработка проект "AISeeMe" будет использовать следующие стратегии:</a:t>
            </a:r>
            <a:endParaRPr sz="2000"/>
          </a:p>
          <a:p>
            <a:pPr algn="just">
              <a:lnSpc>
                <a:spcPct val="107000"/>
              </a:lnSpc>
              <a:defRPr sz="3100"/>
            </a:pPr>
            <a:r>
              <a:t>	</a:t>
            </a:r>
            <a:r>
              <a:rPr b="1"/>
              <a:t>1. Продажа умных очков: </a:t>
            </a:r>
            <a:r>
              <a:t>Главным источником дохода будет продажа умных очков "AISeeMe". Пользователи будут приобретать умные очки, которые в связке с приложением обеспечат AR-визуализацию и взаимодействие с окружающим миром.</a:t>
            </a:r>
            <a:endParaRPr sz="2000"/>
          </a:p>
          <a:p>
            <a:pPr algn="just">
              <a:lnSpc>
                <a:spcPct val="107000"/>
              </a:lnSpc>
              <a:defRPr sz="3100"/>
            </a:pPr>
            <a:r>
              <a:t>	</a:t>
            </a:r>
            <a:r>
              <a:rPr b="1"/>
              <a:t>2. Подписка на премиум-услуги: </a:t>
            </a:r>
            <a:r>
              <a:t>Компания будет предоставлять дополнительные функции, возможности и сервисы через платную подписку, такие как расширенный доступ к информации, расширенные возможности распознавания и навигации, дополнительные настройки и персонализация, безрекламный режим и др.</a:t>
            </a:r>
            <a:endParaRPr sz="2000"/>
          </a:p>
          <a:p>
            <a:pPr algn="just">
              <a:lnSpc>
                <a:spcPct val="107000"/>
              </a:lnSpc>
              <a:defRPr sz="3100"/>
            </a:pPr>
            <a:r>
              <a:t>	</a:t>
            </a:r>
            <a:r>
              <a:rPr b="1"/>
              <a:t>3. Реклама и спонсорство: </a:t>
            </a:r>
            <a:r>
              <a:t>В приложении "AISeeMe" будут включены рекламные блоки и спонсорские партнерства с компаниями, которые имеют интерес к аудитории людей с ограничениями в области зрения. Например, рекламные объявления могут быть связаны с продуктами и услугами, облегчающими жизнь и независимость людей с ограничениями зрения.</a:t>
            </a:r>
            <a:endParaRPr sz="2000"/>
          </a:p>
          <a:p>
            <a:pPr algn="just">
              <a:lnSpc>
                <a:spcPct val="107000"/>
              </a:lnSpc>
              <a:defRPr sz="3100"/>
            </a:pPr>
            <a:r>
              <a:t>	</a:t>
            </a:r>
            <a:r>
              <a:rPr b="1"/>
              <a:t>4. Сотрудничество с государственными организациями: </a:t>
            </a:r>
            <a:r>
              <a:t>Компания будет получать гранты и финансирование от правительственных организаций для разработки и поддержки проекта "AISeeMe" в рамках программ, направленных на помощь людям с ограничениями в области зрения.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Заголовок 1"/>
          <p:cNvSpPr txBox="1"/>
          <p:nvPr>
            <p:ph type="title"/>
          </p:nvPr>
        </p:nvSpPr>
        <p:spPr>
          <a:xfrm>
            <a:off x="894588" y="515374"/>
            <a:ext cx="9741218" cy="911089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Бизнес-модель</a:t>
            </a:r>
          </a:p>
        </p:txBody>
      </p:sp>
      <p:sp>
        <p:nvSpPr>
          <p:cNvPr id="249" name="Текст 5"/>
          <p:cNvSpPr txBox="1"/>
          <p:nvPr>
            <p:ph type="body" idx="1"/>
          </p:nvPr>
        </p:nvSpPr>
        <p:spPr>
          <a:xfrm>
            <a:off x="894587" y="1426464"/>
            <a:ext cx="18424654" cy="9070848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7000"/>
              </a:lnSpc>
              <a:defRPr sz="3200"/>
            </a:pPr>
            <a:r>
              <a:t>	</a:t>
            </a:r>
            <a:r>
              <a:rPr b="1"/>
              <a:t>5. Партнерства с организациями и учреждениями: </a:t>
            </a:r>
            <a:r>
              <a:t>"AISeeMe" будет заключать партнерство с организациями и учреждениями, занимающимися помощью людям с ограничениями зрения. Например, это могут быть медицинские центры, реабилитационные учреждения, образовательные организации и т.д. "AISeeMe" будет предлагать им свое приложение и умные очки в качестве инструмента для улучшения качества жизни и работы с людьми с ограничениями зрения. Например, это могут быть версии для школ и учебных заведений, где обучаются дети с ограничениями зрения, или для компаний, которые занимаются организацией инклюзивных мероприятий и мероприятий для людей с ограничениями зрения.</a:t>
            </a:r>
            <a:endParaRPr sz="2000"/>
          </a:p>
          <a:p>
            <a:pPr algn="just">
              <a:lnSpc>
                <a:spcPct val="107000"/>
              </a:lnSpc>
              <a:defRPr sz="3200"/>
            </a:pPr>
            <a:r>
              <a:t>	</a:t>
            </a:r>
            <a:r>
              <a:rPr b="1"/>
              <a:t>6. Партнерство с производителями оборудования: </a:t>
            </a:r>
            <a:r>
              <a:t>"AISeeMe" будет заключать партнерство с производителями умных очков и других устройств AR-визуализации. Например, разработчики "AISeeMe" могут предустановить свое приложение на умные очки, что обеспечит более простую интеграцию и удобство для пользователей.</a:t>
            </a:r>
            <a:endParaRPr sz="2000"/>
          </a:p>
          <a:p>
            <a:pPr algn="just">
              <a:lnSpc>
                <a:spcPct val="107000"/>
              </a:lnSpc>
              <a:defRPr sz="3200"/>
            </a:pPr>
            <a:r>
              <a:t>	Приведенные способы могут комбинироваться и дополнять друг друга, обеспечивая устойчивый источник дохода для проекта "AISeeMe".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Заголовок 1"/>
          <p:cNvSpPr txBox="1"/>
          <p:nvPr>
            <p:ph type="title"/>
          </p:nvPr>
        </p:nvSpPr>
        <p:spPr>
          <a:xfrm>
            <a:off x="894588" y="515374"/>
            <a:ext cx="9741218" cy="911089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Текущие результаты</a:t>
            </a:r>
          </a:p>
        </p:txBody>
      </p:sp>
      <p:sp>
        <p:nvSpPr>
          <p:cNvPr id="252" name="Текст 11"/>
          <p:cNvSpPr txBox="1"/>
          <p:nvPr>
            <p:ph type="body" sz="half" idx="1"/>
          </p:nvPr>
        </p:nvSpPr>
        <p:spPr>
          <a:xfrm>
            <a:off x="894586" y="1542197"/>
            <a:ext cx="9741221" cy="8955115"/>
          </a:xfrm>
          <a:prstGeom prst="rect">
            <a:avLst/>
          </a:prstGeom>
        </p:spPr>
        <p:txBody>
          <a:bodyPr/>
          <a:lstStyle/>
          <a:p>
            <a:pPr algn="just">
              <a:defRPr sz="4000"/>
            </a:pPr>
            <a:r>
              <a:t>	</a:t>
            </a:r>
            <a:r>
              <a:t>Наш стартап успешно прошел путь от зарождения идеи до составления бизнес-плана и проработки продукта.</a:t>
            </a:r>
            <a:r>
              <a:t> </a:t>
            </a:r>
            <a:r>
              <a:t>Мы глубоко изучили рынок, а также  актуальность и важность нашего продукта на нём, собрали команду, разделили зоны ответственности и теперь каждый участник эффективно работает в своём направлении.</a:t>
            </a:r>
          </a:p>
          <a:p>
            <a:pPr algn="just">
              <a:defRPr sz="4000"/>
            </a:pPr>
            <a:r>
              <a:t>	</a:t>
            </a:r>
            <a:r>
              <a:t>Пройдя акселерационную программу, мы получили массу полезной информации, которая помогла нам понять, как воплотить наш проект в реальность. Сейчас мы находимся на этапе поиска инвестиций и создания первого прототипа продукта.</a:t>
            </a:r>
          </a:p>
        </p:txBody>
      </p:sp>
      <p:pic>
        <p:nvPicPr>
          <p:cNvPr id="25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2210" y="1263443"/>
            <a:ext cx="5828484" cy="4968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rcRect l="8746" t="0" r="6915" b="0"/>
          <a:stretch>
            <a:fillRect/>
          </a:stretch>
        </p:blipFill>
        <p:spPr>
          <a:xfrm>
            <a:off x="12290998" y="6472732"/>
            <a:ext cx="7785311" cy="48463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Текст 2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b="1" sz="4800">
                <a:solidFill>
                  <a:srgbClr val="0000E8"/>
                </a:solidFill>
              </a:defRPr>
            </a:lvl1pPr>
          </a:lstStyle>
          <a:p>
            <a:pPr/>
            <a:r>
              <a:t>Ключевые члены команды</a:t>
            </a:r>
          </a:p>
        </p:txBody>
      </p:sp>
      <p:sp>
        <p:nvSpPr>
          <p:cNvPr id="257" name="Заголовок 1"/>
          <p:cNvSpPr txBox="1"/>
          <p:nvPr>
            <p:ph type="title"/>
          </p:nvPr>
        </p:nvSpPr>
        <p:spPr>
          <a:xfrm>
            <a:off x="894588" y="515374"/>
            <a:ext cx="9741218" cy="911089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Команда</a:t>
            </a:r>
          </a:p>
        </p:txBody>
      </p:sp>
      <p:sp>
        <p:nvSpPr>
          <p:cNvPr id="258" name="Текст 23"/>
          <p:cNvSpPr/>
          <p:nvPr>
            <p:ph type="body" idx="23"/>
          </p:nvPr>
        </p:nvSpPr>
        <p:spPr>
          <a:xfrm>
            <a:off x="894588" y="6621739"/>
            <a:ext cx="3035634" cy="1354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indent="9207" defTabSz="530351">
              <a:spcBef>
                <a:spcPts val="0"/>
              </a:spcBef>
              <a:defRPr sz="2784"/>
            </a:lvl1pPr>
          </a:lstStyle>
          <a:p>
            <a:pPr/>
            <a:r>
              <a:t>Согомонян Грета Тиграновна- лидер команды </a:t>
            </a:r>
          </a:p>
        </p:txBody>
      </p:sp>
      <p:sp>
        <p:nvSpPr>
          <p:cNvPr id="259" name="Текст 26"/>
          <p:cNvSpPr/>
          <p:nvPr>
            <p:ph type="body" idx="26"/>
          </p:nvPr>
        </p:nvSpPr>
        <p:spPr>
          <a:xfrm>
            <a:off x="8398923" y="6621739"/>
            <a:ext cx="3508651" cy="1354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indent="9842" defTabSz="566927">
              <a:spcBef>
                <a:spcPts val="0"/>
              </a:spcBef>
              <a:defRPr sz="2976"/>
            </a:lvl1pPr>
          </a:lstStyle>
          <a:p>
            <a:pPr/>
            <a:r>
              <a:t>Ковалева Анисия Ивановна -  участник команды </a:t>
            </a:r>
          </a:p>
        </p:txBody>
      </p:sp>
      <p:pic>
        <p:nvPicPr>
          <p:cNvPr id="260" name="xRf_y-L086Y.jpg" descr="xRf_y-L086Y.jpg"/>
          <p:cNvPicPr>
            <a:picLocks noChangeAspect="1"/>
          </p:cNvPicPr>
          <p:nvPr>
            <p:ph type="pic" idx="28"/>
          </p:nvPr>
        </p:nvPicPr>
        <p:blipFill>
          <a:blip r:embed="rId2">
            <a:extLst/>
          </a:blip>
          <a:srcRect l="2980" t="0" r="9102" b="0"/>
          <a:stretch>
            <a:fillRect/>
          </a:stretch>
        </p:blipFill>
        <p:spPr>
          <a:xfrm>
            <a:off x="12602529" y="2875197"/>
            <a:ext cx="3339318" cy="3341797"/>
          </a:xfrm>
          <a:prstGeom prst="rect">
            <a:avLst/>
          </a:prstGeom>
        </p:spPr>
      </p:pic>
      <p:sp>
        <p:nvSpPr>
          <p:cNvPr id="261" name="Текст 29"/>
          <p:cNvSpPr/>
          <p:nvPr>
            <p:ph type="body" idx="29"/>
          </p:nvPr>
        </p:nvSpPr>
        <p:spPr>
          <a:xfrm>
            <a:off x="12595534" y="6621739"/>
            <a:ext cx="3339307" cy="11358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indent="9207" defTabSz="530351">
              <a:spcBef>
                <a:spcPts val="0"/>
              </a:spcBef>
              <a:defRPr sz="2784"/>
            </a:lvl1pPr>
          </a:lstStyle>
          <a:p>
            <a:pPr/>
            <a:r>
              <a:t>Пиперков Егор Сергеевич -  участник команды</a:t>
            </a:r>
          </a:p>
        </p:txBody>
      </p:sp>
      <p:pic>
        <p:nvPicPr>
          <p:cNvPr id="262" name="IMG_1072 2.jpeg" descr="IMG_1072 2.jpeg"/>
          <p:cNvPicPr>
            <a:picLocks noChangeAspect="1"/>
          </p:cNvPicPr>
          <p:nvPr>
            <p:ph type="pic" idx="31"/>
          </p:nvPr>
        </p:nvPicPr>
        <p:blipFill>
          <a:blip r:embed="rId3">
            <a:extLst/>
          </a:blip>
          <a:srcRect l="737" t="1506" r="737" b="41182"/>
          <a:stretch>
            <a:fillRect/>
          </a:stretch>
        </p:blipFill>
        <p:spPr>
          <a:xfrm>
            <a:off x="8427290" y="2830350"/>
            <a:ext cx="3339125" cy="3341603"/>
          </a:xfrm>
          <a:prstGeom prst="rect">
            <a:avLst/>
          </a:prstGeom>
        </p:spPr>
      </p:pic>
      <p:sp>
        <p:nvSpPr>
          <p:cNvPr id="263" name="Текст 32"/>
          <p:cNvSpPr/>
          <p:nvPr>
            <p:ph type="body" idx="32"/>
          </p:nvPr>
        </p:nvSpPr>
        <p:spPr>
          <a:xfrm>
            <a:off x="16376274" y="6621739"/>
            <a:ext cx="3617668" cy="1354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indent="8572" defTabSz="493776">
              <a:spcBef>
                <a:spcPts val="0"/>
              </a:spcBef>
              <a:defRPr sz="2592"/>
            </a:lvl1pPr>
          </a:lstStyle>
          <a:p>
            <a:pPr/>
            <a:r>
              <a:t>Максимова Элина Сергеевна -  участник команды</a:t>
            </a:r>
          </a:p>
        </p:txBody>
      </p:sp>
      <p:pic>
        <p:nvPicPr>
          <p:cNvPr id="264" name="IMG_2176.jpeg" descr="IMG_2176.jpeg"/>
          <p:cNvPicPr>
            <a:picLocks noChangeAspect="1"/>
          </p:cNvPicPr>
          <p:nvPr/>
        </p:nvPicPr>
        <p:blipFill>
          <a:blip r:embed="rId4">
            <a:extLst/>
          </a:blip>
          <a:srcRect l="4214" t="0" r="20841" b="0"/>
          <a:stretch>
            <a:fillRect/>
          </a:stretch>
        </p:blipFill>
        <p:spPr>
          <a:xfrm>
            <a:off x="850611" y="2938251"/>
            <a:ext cx="3123565" cy="3125884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Текст 23"/>
          <p:cNvSpPr/>
          <p:nvPr/>
        </p:nvSpPr>
        <p:spPr>
          <a:xfrm>
            <a:off x="4500117" y="6621739"/>
            <a:ext cx="3199211" cy="1354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indent="8572" defTabSz="493776">
              <a:lnSpc>
                <a:spcPct val="90000"/>
              </a:lnSpc>
              <a:defRPr b="1" sz="2592"/>
            </a:lvl1pPr>
          </a:lstStyle>
          <a:p>
            <a:pPr/>
            <a:r>
              <a:t>Иремашвили Давид Ревазиевич - участник команды</a:t>
            </a:r>
          </a:p>
        </p:txBody>
      </p:sp>
      <p:pic>
        <p:nvPicPr>
          <p:cNvPr id="266" name="давид .jpg" descr="давид .jpg"/>
          <p:cNvPicPr>
            <a:picLocks noChangeAspect="1"/>
          </p:cNvPicPr>
          <p:nvPr/>
        </p:nvPicPr>
        <p:blipFill>
          <a:blip r:embed="rId5">
            <a:extLst/>
          </a:blip>
          <a:srcRect l="37" t="0" r="37" b="0"/>
          <a:stretch>
            <a:fillRect/>
          </a:stretch>
        </p:blipFill>
        <p:spPr>
          <a:xfrm>
            <a:off x="4556338" y="2945246"/>
            <a:ext cx="3199030" cy="3201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элина.png" descr="элина.png"/>
          <p:cNvPicPr>
            <a:picLocks noChangeAspect="1"/>
          </p:cNvPicPr>
          <p:nvPr/>
        </p:nvPicPr>
        <p:blipFill>
          <a:blip r:embed="rId6">
            <a:extLst/>
          </a:blip>
          <a:srcRect l="1582" t="0" r="0" b="0"/>
          <a:stretch>
            <a:fillRect/>
          </a:stretch>
        </p:blipFill>
        <p:spPr>
          <a:xfrm>
            <a:off x="16479339" y="2794235"/>
            <a:ext cx="3411457" cy="3413989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Текст 21"/>
          <p:cNvSpPr/>
          <p:nvPr/>
        </p:nvSpPr>
        <p:spPr>
          <a:xfrm>
            <a:off x="12577252" y="8069260"/>
            <a:ext cx="2810870" cy="2103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indent="15875">
              <a:lnSpc>
                <a:spcPct val="90000"/>
              </a:lnSpc>
              <a:spcBef>
                <a:spcPts val="1000"/>
              </a:spcBef>
              <a:defRPr sz="2000"/>
            </a:pPr>
            <a:r>
              <a:t>Студент 3 курса РЭУ им. Г.В. Плеханова направления «Менеджмент»</a:t>
            </a:r>
          </a:p>
          <a:p>
            <a:pPr indent="15875">
              <a:lnSpc>
                <a:spcPct val="90000"/>
              </a:lnSpc>
              <a:spcBef>
                <a:spcPts val="1000"/>
              </a:spcBef>
              <a:defRPr sz="2000"/>
            </a:pPr>
            <a:r>
              <a:t>Идейный разработчик проекта</a:t>
            </a:r>
          </a:p>
        </p:txBody>
      </p:sp>
      <p:sp>
        <p:nvSpPr>
          <p:cNvPr id="269" name="Текст 21"/>
          <p:cNvSpPr/>
          <p:nvPr/>
        </p:nvSpPr>
        <p:spPr>
          <a:xfrm>
            <a:off x="16779673" y="8072631"/>
            <a:ext cx="2810870" cy="210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indent="15875">
              <a:lnSpc>
                <a:spcPct val="90000"/>
              </a:lnSpc>
              <a:spcBef>
                <a:spcPts val="1000"/>
              </a:spcBef>
              <a:defRPr sz="2000"/>
            </a:pPr>
            <a:r>
              <a:t>Студентка 3 курса РЭУ им. Г.В. Плеханова направления «Менеджмент»</a:t>
            </a:r>
          </a:p>
          <a:p>
            <a:pPr indent="15875">
              <a:lnSpc>
                <a:spcPct val="90000"/>
              </a:lnSpc>
              <a:spcBef>
                <a:spcPts val="1000"/>
              </a:spcBef>
              <a:defRPr sz="2000"/>
            </a:pPr>
            <a:r>
              <a:t>Идейный разработчик проекта</a:t>
            </a:r>
          </a:p>
        </p:txBody>
      </p:sp>
      <p:sp>
        <p:nvSpPr>
          <p:cNvPr id="270" name="Текст 21"/>
          <p:cNvSpPr/>
          <p:nvPr/>
        </p:nvSpPr>
        <p:spPr>
          <a:xfrm>
            <a:off x="8401906" y="8072631"/>
            <a:ext cx="2810870" cy="210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indent="15875">
              <a:lnSpc>
                <a:spcPct val="90000"/>
              </a:lnSpc>
              <a:spcBef>
                <a:spcPts val="1000"/>
              </a:spcBef>
              <a:defRPr sz="2000"/>
            </a:pPr>
            <a:r>
              <a:t>Студентка 3 курса РЭУ им. Г.В. Плеханова направления «Менеджмент»</a:t>
            </a:r>
          </a:p>
          <a:p>
            <a:pPr indent="15875">
              <a:lnSpc>
                <a:spcPct val="90000"/>
              </a:lnSpc>
              <a:spcBef>
                <a:spcPts val="1000"/>
              </a:spcBef>
              <a:defRPr sz="2000"/>
            </a:pPr>
            <a:r>
              <a:t>Идейный разработчик проекта</a:t>
            </a:r>
          </a:p>
        </p:txBody>
      </p:sp>
      <p:sp>
        <p:nvSpPr>
          <p:cNvPr id="271" name="Текст 21"/>
          <p:cNvSpPr/>
          <p:nvPr/>
        </p:nvSpPr>
        <p:spPr>
          <a:xfrm>
            <a:off x="4750508" y="8069260"/>
            <a:ext cx="2810870" cy="2103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indent="15875">
              <a:lnSpc>
                <a:spcPct val="90000"/>
              </a:lnSpc>
              <a:spcBef>
                <a:spcPts val="1000"/>
              </a:spcBef>
              <a:defRPr sz="2000"/>
            </a:pPr>
            <a:r>
              <a:t>Студент 3 курса РЭУ им. Г.В. Плеханова направления «Менеджмент»</a:t>
            </a:r>
          </a:p>
          <a:p>
            <a:pPr indent="15875">
              <a:lnSpc>
                <a:spcPct val="90000"/>
              </a:lnSpc>
              <a:spcBef>
                <a:spcPts val="1000"/>
              </a:spcBef>
              <a:defRPr sz="2000"/>
            </a:pPr>
            <a:r>
              <a:t>Идейный разработчик проекта</a:t>
            </a:r>
          </a:p>
        </p:txBody>
      </p:sp>
      <p:sp>
        <p:nvSpPr>
          <p:cNvPr id="272" name="Текст 21"/>
          <p:cNvSpPr/>
          <p:nvPr/>
        </p:nvSpPr>
        <p:spPr>
          <a:xfrm>
            <a:off x="1006970" y="8069260"/>
            <a:ext cx="2810870" cy="2103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indent="15875">
              <a:lnSpc>
                <a:spcPct val="90000"/>
              </a:lnSpc>
              <a:spcBef>
                <a:spcPts val="1000"/>
              </a:spcBef>
              <a:defRPr sz="2000"/>
            </a:pPr>
            <a:r>
              <a:t>Студентка 3 курса РЭУ им. Г.В. Плеханова направления «Менеджмент»</a:t>
            </a:r>
          </a:p>
          <a:p>
            <a:pPr indent="15875">
              <a:lnSpc>
                <a:spcPct val="90000"/>
              </a:lnSpc>
              <a:spcBef>
                <a:spcPts val="1000"/>
              </a:spcBef>
              <a:defRPr sz="2000"/>
            </a:pPr>
            <a:r>
              <a:t>Идейный разработчик проекта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ОБЛОЖКИ">
  <a:themeElements>
    <a:clrScheme name="ОБЛОЖКИ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ОБЛОЖКИ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ОБЛОЖКИ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ОБЛОЖКИ">
  <a:themeElements>
    <a:clrScheme name="ОБЛОЖКИ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ОБЛОЖКИ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ОБЛОЖКИ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