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5" r:id="rId19"/>
    <p:sldId id="273" r:id="rId20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352"/>
    <a:srgbClr val="9CC281"/>
    <a:srgbClr val="3665AE"/>
    <a:srgbClr val="CF1F1F"/>
    <a:srgbClr val="EC3C3C"/>
    <a:srgbClr val="93C571"/>
    <a:srgbClr val="3E5F27"/>
    <a:srgbClr val="60AEFE"/>
    <a:srgbClr val="C7D2F9"/>
    <a:srgbClr val="EBE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21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6BB14-038F-4560-B2F0-3D599A87EBE6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6CCBA-F25A-4C89-B390-F2BD94CBE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9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B7A7-A67E-42FD-97BE-50B350BCE6D3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5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0373-3D21-410F-9488-6EDE0D981D1D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4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6297-FA83-4378-B822-BBF6775F2CA2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42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C5A-BE14-4622-985C-618B67A1A5DB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FC29-EE57-48A2-B182-A832086C7EA7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2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9C9D6-415F-40BA-B23E-E8E92E9F38B0}" type="datetime1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44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CE02-7D62-47EB-881F-C80FF3ECC06C}" type="datetime1">
              <a:rPr lang="ru-RU" smtClean="0"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66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7369-5D8A-4EE7-A904-1AE249357075}" type="datetime1">
              <a:rPr lang="ru-RU" smtClean="0"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9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1A148-13B6-4206-9D0A-E04C7D974BF8}" type="datetime1">
              <a:rPr lang="ru-RU" smtClean="0"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1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1659-763F-4893-9521-5FEC1AEABC8D}" type="datetime1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3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A024-F83B-45EC-BE64-829905EE17DB}" type="datetime1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9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0A20C-1797-4DA9-BFF0-9A721197D516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51A6E-AF78-4C80-9EE2-D423068D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9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</a:t>
            </a:fld>
            <a:endParaRPr lang="ru-RU"/>
          </a:p>
        </p:txBody>
      </p:sp>
      <p:pic>
        <p:nvPicPr>
          <p:cNvPr id="1026" name="Picture 2" descr="C:\Users\123\AppData\Local\Temp\e5005104-8b73-4e5a-94d1-4bff554642f9_Untitled (16).zip.2f9\Slide 16_9 - 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10</a:t>
            </a:fld>
            <a:endParaRPr lang="ru-RU"/>
          </a:p>
        </p:txBody>
      </p:sp>
      <p:pic>
        <p:nvPicPr>
          <p:cNvPr id="9218" name="Picture 2" descr="C:\Users\123\AppData\Local\Temp\fa531e8e-0348-4f6f-9b1d-aa95b901497e_Untitled (16).zip.97e\Slide 16_9 - 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11</a:t>
            </a:fld>
            <a:endParaRPr lang="ru-RU"/>
          </a:p>
        </p:txBody>
      </p:sp>
      <p:pic>
        <p:nvPicPr>
          <p:cNvPr id="10244" name="Picture 4" descr="C:\Users\123\AppData\Local\Temp\ead3d741-7fbe-49f2-85da-617d1e873f74_Untitled (16).zip.f74\Slide 16_9 - 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12</a:t>
            </a:fld>
            <a:endParaRPr lang="ru-RU"/>
          </a:p>
        </p:txBody>
      </p:sp>
      <p:pic>
        <p:nvPicPr>
          <p:cNvPr id="11266" name="Picture 2" descr="C:\Users\123\AppData\Local\Temp\8f1cdabd-9563-47a9-ac8c-f54f03d845ea_Untitled (16).zip.5ea\Slide 16_9 - 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7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13</a:t>
            </a:fld>
            <a:endParaRPr lang="ru-RU"/>
          </a:p>
        </p:txBody>
      </p:sp>
      <p:pic>
        <p:nvPicPr>
          <p:cNvPr id="12290" name="Picture 2" descr="C:\Users\123\AppData\Local\Temp\cd3bf4cf-29d3-4de9-8b77-6260b3c54949_Untitled (16).zip.949\Slide 16_9 -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14</a:t>
            </a:fld>
            <a:endParaRPr lang="ru-RU"/>
          </a:p>
        </p:txBody>
      </p:sp>
      <p:pic>
        <p:nvPicPr>
          <p:cNvPr id="13314" name="Picture 2" descr="C:\Users\123\AppData\Local\Temp\111c4485-f6fd-4d11-8b5a-de1ed65282cf_Untitled (16).zip.2cf\Slide 16_9 - 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15</a:t>
            </a:fld>
            <a:endParaRPr lang="ru-RU"/>
          </a:p>
        </p:txBody>
      </p:sp>
      <p:pic>
        <p:nvPicPr>
          <p:cNvPr id="14338" name="Picture 2" descr="C:\Users\123\AppData\Local\Temp\eb7a1005-4b44-44ba-bcf5-c4cc8a1d663e_Untitled (16).zip.63e\Slide 16_9 - 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0416" cy="68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16</a:t>
            </a:fld>
            <a:endParaRPr lang="ru-RU"/>
          </a:p>
        </p:txBody>
      </p:sp>
      <p:pic>
        <p:nvPicPr>
          <p:cNvPr id="16386" name="Picture 2" descr="C:\Users\123\AppData\Local\Temp\55686c8e-7dd7-4432-a231-88bf56546112_Untitled (16).zip.112\Slide 16_9 - 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0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17</a:t>
            </a:fld>
            <a:endParaRPr lang="ru-RU"/>
          </a:p>
        </p:txBody>
      </p:sp>
      <p:pic>
        <p:nvPicPr>
          <p:cNvPr id="17410" name="Picture 2" descr="C:\Users\123\AppData\Local\Temp\0c547365-7c01-40de-80c6-03560a7ba4af_Untitled (16).zip.4af\Slide 16_9 - 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18</a:t>
            </a:fld>
            <a:endParaRPr lang="ru-RU"/>
          </a:p>
        </p:txBody>
      </p:sp>
      <p:pic>
        <p:nvPicPr>
          <p:cNvPr id="19458" name="Picture 2" descr="C:\Users\123\Downloads\Slide 16_9 - 19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2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19</a:t>
            </a:fld>
            <a:endParaRPr lang="ru-RU"/>
          </a:p>
        </p:txBody>
      </p:sp>
      <p:pic>
        <p:nvPicPr>
          <p:cNvPr id="18434" name="Picture 2" descr="C:\Users\123\AppData\Local\Temp\bd583e2c-b7b9-416e-8fbf-c64a993aa8c2_Untitled (16).zip.8c2\Slide 16_9 - 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2</a:t>
            </a:fld>
            <a:endParaRPr lang="ru-RU"/>
          </a:p>
        </p:txBody>
      </p:sp>
      <p:pic>
        <p:nvPicPr>
          <p:cNvPr id="2050" name="Picture 2" descr="C:\Users\123\AppData\Local\Temp\45a8b64c-0fc1-42e1-bd13-cebffdab395a_Untitled (16).zip.95a\Slide 16_9 - 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8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3</a:t>
            </a:fld>
            <a:endParaRPr lang="ru-RU"/>
          </a:p>
        </p:txBody>
      </p:sp>
      <p:pic>
        <p:nvPicPr>
          <p:cNvPr id="3074" name="Picture 2" descr="C:\Users\123\AppData\Local\Temp\fde0096a-63c6-4428-8727-b228b025f875_Untitled (16).zip.875\Slide 16_9 - 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4</a:t>
            </a:fld>
            <a:endParaRPr lang="ru-RU"/>
          </a:p>
        </p:txBody>
      </p:sp>
      <p:pic>
        <p:nvPicPr>
          <p:cNvPr id="4098" name="Picture 2" descr="C:\Users\123\AppData\Local\Temp\29e59697-5677-45e8-8838-41017d257e0e_Untitled (16).zip.e0e\Slide 16_9 - 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5</a:t>
            </a:fld>
            <a:endParaRPr lang="ru-RU"/>
          </a:p>
        </p:txBody>
      </p:sp>
      <p:pic>
        <p:nvPicPr>
          <p:cNvPr id="5122" name="Picture 2" descr="C:\Users\123\AppData\Local\Temp\f2857d44-ded4-4915-97a9-66b7b3b462ef_Untitled (16).zip.2ef\Slide 16_9 -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6</a:t>
            </a:fld>
            <a:endParaRPr lang="ru-RU"/>
          </a:p>
        </p:txBody>
      </p:sp>
      <p:pic>
        <p:nvPicPr>
          <p:cNvPr id="6146" name="Picture 2" descr="C:\Users\123\AppData\Local\Temp\6187b329-e2fa-40a9-b2d3-f8ce10369a7c_Untitled (16).zip.a7c\Slide 16_9 - 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3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7</a:t>
            </a:fld>
            <a:endParaRPr lang="ru-RU"/>
          </a:p>
        </p:txBody>
      </p:sp>
      <p:pic>
        <p:nvPicPr>
          <p:cNvPr id="7170" name="Picture 2" descr="C:\Users\123\AppData\Local\Temp\bc5dcda0-0942-4cb5-b87a-a10e0bde9f3b_Untitled (16).zip.f3b\Slide 16_9 - 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3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8</a:t>
            </a:fld>
            <a:endParaRPr lang="ru-RU"/>
          </a:p>
        </p:txBody>
      </p:sp>
      <p:pic>
        <p:nvPicPr>
          <p:cNvPr id="15362" name="Picture 2" descr="C:\Users\123\AppData\Local\Temp\1cb96320-a5f5-42f8-b48e-684aab2cbcfb_Untitled (16).zip.cfb\Slide 16_9 - 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1A6E-AF78-4C80-9EE2-D423068DFE52}" type="slidenum">
              <a:rPr lang="ru-RU" smtClean="0"/>
              <a:t>9</a:t>
            </a:fld>
            <a:endParaRPr lang="ru-RU"/>
          </a:p>
        </p:txBody>
      </p:sp>
      <p:pic>
        <p:nvPicPr>
          <p:cNvPr id="8194" name="Picture 2" descr="C:\Users\123\AppData\Local\Temp\874c9af0-3016-4744-8361-26616c0a1ea9_Untitled (16).zip.ea9\Slide 16_9 - 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19</Words>
  <Application>Microsoft Office PowerPoint</Application>
  <PresentationFormat>Произвольный</PresentationFormat>
  <Paragraphs>19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Win7</dc:creator>
  <cp:lastModifiedBy>123</cp:lastModifiedBy>
  <cp:revision>47</cp:revision>
  <cp:lastPrinted>2024-06-25T16:55:08Z</cp:lastPrinted>
  <dcterms:created xsi:type="dcterms:W3CDTF">2024-05-20T15:28:42Z</dcterms:created>
  <dcterms:modified xsi:type="dcterms:W3CDTF">2025-06-26T12:09:41Z</dcterms:modified>
</cp:coreProperties>
</file>