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366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97212-EB7D-4953-A505-21D4CC46E142}" v="46" dt="2023-11-18T17:12:58.059"/>
    <p1510:client id="{A88F8010-4DAC-42C2-BA59-F54DAE432F48}" v="684" dt="2023-11-18T17:13:10.672"/>
  </p1510:revLst>
</p1510:revInfo>
</file>

<file path=ppt/tableStyles.xml><?xml version="1.0" encoding="utf-8"?>
<a:tblStyleLst xmlns:a="http://schemas.openxmlformats.org/drawingml/2006/main" def="{90651C3A-4460-11DB-9652-00E08161165F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  <p:guide orient="horz" pos="366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CC9D4-E5C0-4164-8AC2-F38754162F7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DFD96E8-1BC6-421E-840A-635C41824ABD}">
      <dgm:prSet/>
      <dgm:spPr/>
      <dgm:t>
        <a:bodyPr/>
        <a:lstStyle/>
        <a:p>
          <a:r>
            <a:rPr lang="ru-RU" b="0"/>
            <a:t>1. Фотография и видеосъемка</a:t>
          </a:r>
          <a:endParaRPr lang="en-US" b="0"/>
        </a:p>
      </dgm:t>
    </dgm:pt>
    <dgm:pt modelId="{7B1D1423-E78B-42FF-8499-2E2F64CC0730}" type="parTrans" cxnId="{66F2FBC9-37AA-4378-A841-BE1FD72069F7}">
      <dgm:prSet/>
      <dgm:spPr/>
      <dgm:t>
        <a:bodyPr/>
        <a:lstStyle/>
        <a:p>
          <a:endParaRPr lang="en-US"/>
        </a:p>
      </dgm:t>
    </dgm:pt>
    <dgm:pt modelId="{B8242D0F-2F8E-44D9-AC85-124D9242FC88}" type="sibTrans" cxnId="{66F2FBC9-37AA-4378-A841-BE1FD72069F7}">
      <dgm:prSet/>
      <dgm:spPr/>
      <dgm:t>
        <a:bodyPr/>
        <a:lstStyle/>
        <a:p>
          <a:endParaRPr lang="en-US"/>
        </a:p>
      </dgm:t>
    </dgm:pt>
    <dgm:pt modelId="{B3CE2FD5-BFC6-40B0-9D91-23E8302E4751}">
      <dgm:prSet/>
      <dgm:spPr/>
      <dgm:t>
        <a:bodyPr/>
        <a:lstStyle/>
        <a:p>
          <a:r>
            <a:rPr lang="ru-RU" b="0" dirty="0"/>
            <a:t>2. Авиация</a:t>
          </a:r>
          <a:endParaRPr lang="en-US" b="0" dirty="0"/>
        </a:p>
      </dgm:t>
    </dgm:pt>
    <dgm:pt modelId="{C5C8478F-E13D-4C77-8BD4-EE02B5F4D17F}" type="parTrans" cxnId="{71D95135-63FE-4CBE-B2E1-3FD97369A2C0}">
      <dgm:prSet/>
      <dgm:spPr/>
      <dgm:t>
        <a:bodyPr/>
        <a:lstStyle/>
        <a:p>
          <a:endParaRPr lang="en-US"/>
        </a:p>
      </dgm:t>
    </dgm:pt>
    <dgm:pt modelId="{B61C6315-7D61-4F37-83AE-25EA1ADA992B}" type="sibTrans" cxnId="{71D95135-63FE-4CBE-B2E1-3FD97369A2C0}">
      <dgm:prSet/>
      <dgm:spPr/>
      <dgm:t>
        <a:bodyPr/>
        <a:lstStyle/>
        <a:p>
          <a:endParaRPr lang="en-US"/>
        </a:p>
      </dgm:t>
    </dgm:pt>
    <dgm:pt modelId="{4A26762E-84A2-4995-A579-A04D1C81B324}">
      <dgm:prSet/>
      <dgm:spPr/>
      <dgm:t>
        <a:bodyPr/>
        <a:lstStyle/>
        <a:p>
          <a:r>
            <a:rPr lang="ru-RU" b="0" dirty="0"/>
            <a:t>3. Сельское хозяйство</a:t>
          </a:r>
          <a:endParaRPr lang="en-US" b="0" dirty="0"/>
        </a:p>
      </dgm:t>
    </dgm:pt>
    <dgm:pt modelId="{38404197-0E2D-460E-B8B1-AACBB8E60A6C}" type="parTrans" cxnId="{5240DB64-1A0A-4F40-B534-CDCB96A43821}">
      <dgm:prSet/>
      <dgm:spPr/>
      <dgm:t>
        <a:bodyPr/>
        <a:lstStyle/>
        <a:p>
          <a:endParaRPr lang="en-US"/>
        </a:p>
      </dgm:t>
    </dgm:pt>
    <dgm:pt modelId="{DC41E86C-C0D8-4C78-AEF6-B4CED33864D7}" type="sibTrans" cxnId="{5240DB64-1A0A-4F40-B534-CDCB96A43821}">
      <dgm:prSet/>
      <dgm:spPr/>
      <dgm:t>
        <a:bodyPr/>
        <a:lstStyle/>
        <a:p>
          <a:endParaRPr lang="en-US"/>
        </a:p>
      </dgm:t>
    </dgm:pt>
    <dgm:pt modelId="{837AF225-0BF0-4B8D-90F6-6704030842E2}">
      <dgm:prSet/>
      <dgm:spPr/>
      <dgm:t>
        <a:bodyPr/>
        <a:lstStyle/>
        <a:p>
          <a:r>
            <a:rPr lang="ru-RU" b="0"/>
            <a:t>4. Экология</a:t>
          </a:r>
          <a:endParaRPr lang="en-US" b="0"/>
        </a:p>
      </dgm:t>
    </dgm:pt>
    <dgm:pt modelId="{30FB4533-04A3-4136-978F-890832B3AFD1}" type="parTrans" cxnId="{2CD6C566-B1B6-4F68-A6ED-DDB2D6CD2C7A}">
      <dgm:prSet/>
      <dgm:spPr/>
      <dgm:t>
        <a:bodyPr/>
        <a:lstStyle/>
        <a:p>
          <a:endParaRPr lang="en-US"/>
        </a:p>
      </dgm:t>
    </dgm:pt>
    <dgm:pt modelId="{42BB5566-1C9A-46CA-8A0B-942E7C12AC5D}" type="sibTrans" cxnId="{2CD6C566-B1B6-4F68-A6ED-DDB2D6CD2C7A}">
      <dgm:prSet/>
      <dgm:spPr/>
      <dgm:t>
        <a:bodyPr/>
        <a:lstStyle/>
        <a:p>
          <a:endParaRPr lang="en-US"/>
        </a:p>
      </dgm:t>
    </dgm:pt>
    <dgm:pt modelId="{3B490C8C-1A7A-401B-94E4-2CC6D51E8DD2}">
      <dgm:prSet/>
      <dgm:spPr/>
      <dgm:t>
        <a:bodyPr/>
        <a:lstStyle/>
        <a:p>
          <a:r>
            <a:rPr lang="ru-RU" b="0"/>
            <a:t>5. Туризм</a:t>
          </a:r>
          <a:endParaRPr lang="en-US" b="0"/>
        </a:p>
      </dgm:t>
    </dgm:pt>
    <dgm:pt modelId="{CA51C1EC-824D-4F5A-8F91-846DDA8F4ADD}" type="parTrans" cxnId="{FF320732-12F1-4BEC-B038-29DBEA3FEAC2}">
      <dgm:prSet/>
      <dgm:spPr/>
      <dgm:t>
        <a:bodyPr/>
        <a:lstStyle/>
        <a:p>
          <a:endParaRPr lang="en-US"/>
        </a:p>
      </dgm:t>
    </dgm:pt>
    <dgm:pt modelId="{B93C3FE7-16DA-47B6-A488-038A46BE4430}" type="sibTrans" cxnId="{FF320732-12F1-4BEC-B038-29DBEA3FEAC2}">
      <dgm:prSet/>
      <dgm:spPr/>
      <dgm:t>
        <a:bodyPr/>
        <a:lstStyle/>
        <a:p>
          <a:endParaRPr lang="en-US"/>
        </a:p>
      </dgm:t>
    </dgm:pt>
    <dgm:pt modelId="{016C770B-6D3B-4AE3-B880-082D29FE9115}">
      <dgm:prSet/>
      <dgm:spPr/>
      <dgm:t>
        <a:bodyPr/>
        <a:lstStyle/>
        <a:p>
          <a:r>
            <a:rPr lang="ru-RU" b="0"/>
            <a:t>6. Развлечения</a:t>
          </a:r>
          <a:endParaRPr lang="en-US" b="0"/>
        </a:p>
      </dgm:t>
    </dgm:pt>
    <dgm:pt modelId="{19DC7C32-38DB-4F8D-A13B-F21AA0F7E2F8}" type="parTrans" cxnId="{A0451522-269B-41BC-A1A1-3C94901826C2}">
      <dgm:prSet/>
      <dgm:spPr/>
      <dgm:t>
        <a:bodyPr/>
        <a:lstStyle/>
        <a:p>
          <a:endParaRPr lang="en-US"/>
        </a:p>
      </dgm:t>
    </dgm:pt>
    <dgm:pt modelId="{50FEC0C2-BF5B-4793-8EFB-12365882744F}" type="sibTrans" cxnId="{A0451522-269B-41BC-A1A1-3C94901826C2}">
      <dgm:prSet/>
      <dgm:spPr/>
      <dgm:t>
        <a:bodyPr/>
        <a:lstStyle/>
        <a:p>
          <a:endParaRPr lang="en-US"/>
        </a:p>
      </dgm:t>
    </dgm:pt>
    <dgm:pt modelId="{35F3B519-9EBE-4CBD-9DAF-E926B97A3CC2}">
      <dgm:prSet/>
      <dgm:spPr/>
      <dgm:t>
        <a:bodyPr/>
        <a:lstStyle/>
        <a:p>
          <a:r>
            <a:rPr lang="ru-RU" b="0"/>
            <a:t>7. Образование</a:t>
          </a:r>
          <a:r>
            <a:rPr lang="en-US" b="0"/>
            <a:t> </a:t>
          </a:r>
        </a:p>
      </dgm:t>
    </dgm:pt>
    <dgm:pt modelId="{BDE5EAC2-1F8E-4A2F-9947-9D794DA64FFB}" type="parTrans" cxnId="{FA383B7D-8C4F-4671-B2E6-1F6CB8B28789}">
      <dgm:prSet/>
      <dgm:spPr/>
      <dgm:t>
        <a:bodyPr/>
        <a:lstStyle/>
        <a:p>
          <a:endParaRPr lang="en-US"/>
        </a:p>
      </dgm:t>
    </dgm:pt>
    <dgm:pt modelId="{F72E9185-4CB0-41B0-B8EC-CE57D522D278}" type="sibTrans" cxnId="{FA383B7D-8C4F-4671-B2E6-1F6CB8B28789}">
      <dgm:prSet/>
      <dgm:spPr/>
      <dgm:t>
        <a:bodyPr/>
        <a:lstStyle/>
        <a:p>
          <a:endParaRPr lang="en-US"/>
        </a:p>
      </dgm:t>
    </dgm:pt>
    <dgm:pt modelId="{8D4621C1-CD8C-4761-B9FC-9A307D5DF7AA}">
      <dgm:prSet/>
      <dgm:spPr/>
      <dgm:t>
        <a:bodyPr/>
        <a:lstStyle/>
        <a:p>
          <a:r>
            <a:rPr lang="ru-RU" b="0"/>
            <a:t>8. Транспорт</a:t>
          </a:r>
          <a:r>
            <a:rPr lang="en-US" b="0"/>
            <a:t> </a:t>
          </a:r>
        </a:p>
      </dgm:t>
    </dgm:pt>
    <dgm:pt modelId="{59829605-B1D6-4922-8955-A2A4E221D6BF}" type="parTrans" cxnId="{60237DD9-F06B-4E2A-807A-26CCC21D9ED5}">
      <dgm:prSet/>
      <dgm:spPr/>
      <dgm:t>
        <a:bodyPr/>
        <a:lstStyle/>
        <a:p>
          <a:endParaRPr lang="en-US"/>
        </a:p>
      </dgm:t>
    </dgm:pt>
    <dgm:pt modelId="{577082A1-8A05-45BD-8F84-D2B75E042583}" type="sibTrans" cxnId="{60237DD9-F06B-4E2A-807A-26CCC21D9ED5}">
      <dgm:prSet/>
      <dgm:spPr/>
      <dgm:t>
        <a:bodyPr/>
        <a:lstStyle/>
        <a:p>
          <a:endParaRPr lang="en-US"/>
        </a:p>
      </dgm:t>
    </dgm:pt>
    <dgm:pt modelId="{B005486A-93B3-48AF-ABD0-41F33F07B9EB}">
      <dgm:prSet/>
      <dgm:spPr/>
      <dgm:t>
        <a:bodyPr/>
        <a:lstStyle/>
        <a:p>
          <a:r>
            <a:rPr lang="ru-RU" b="0"/>
            <a:t>9. Медицина</a:t>
          </a:r>
          <a:endParaRPr lang="en-US" b="0"/>
        </a:p>
      </dgm:t>
    </dgm:pt>
    <dgm:pt modelId="{F345E82B-CBDE-4B59-A066-A69205671C6E}" type="parTrans" cxnId="{8D16F0C8-1305-4D23-9098-650007F66F36}">
      <dgm:prSet/>
      <dgm:spPr/>
      <dgm:t>
        <a:bodyPr/>
        <a:lstStyle/>
        <a:p>
          <a:endParaRPr lang="en-US"/>
        </a:p>
      </dgm:t>
    </dgm:pt>
    <dgm:pt modelId="{96AB335F-DB1E-4088-8013-78C0DD588643}" type="sibTrans" cxnId="{8D16F0C8-1305-4D23-9098-650007F66F36}">
      <dgm:prSet/>
      <dgm:spPr/>
      <dgm:t>
        <a:bodyPr/>
        <a:lstStyle/>
        <a:p>
          <a:endParaRPr lang="en-US"/>
        </a:p>
      </dgm:t>
    </dgm:pt>
    <dgm:pt modelId="{23A0AAD6-6721-4647-9E6D-2811BA75FB53}" type="pres">
      <dgm:prSet presAssocID="{FAFCC9D4-E5C0-4164-8AC2-F38754162F72}" presName="linear" presStyleCnt="0">
        <dgm:presLayoutVars>
          <dgm:animLvl val="lvl"/>
          <dgm:resizeHandles val="exact"/>
        </dgm:presLayoutVars>
      </dgm:prSet>
      <dgm:spPr/>
    </dgm:pt>
    <dgm:pt modelId="{DA86814E-07D8-4E06-9905-618B6F5D5FE1}" type="pres">
      <dgm:prSet presAssocID="{0DFD96E8-1BC6-421E-840A-635C41824AB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B9605A0F-4FDA-4400-AFDC-E26421C2EAA7}" type="pres">
      <dgm:prSet presAssocID="{B8242D0F-2F8E-44D9-AC85-124D9242FC88}" presName="spacer" presStyleCnt="0"/>
      <dgm:spPr/>
    </dgm:pt>
    <dgm:pt modelId="{7466A421-5896-476D-82DA-88B100D08A21}" type="pres">
      <dgm:prSet presAssocID="{B3CE2FD5-BFC6-40B0-9D91-23E8302E475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84B0E1B-3D8D-4BB4-9D40-CBE6FBA6EC56}" type="pres">
      <dgm:prSet presAssocID="{B61C6315-7D61-4F37-83AE-25EA1ADA992B}" presName="spacer" presStyleCnt="0"/>
      <dgm:spPr/>
    </dgm:pt>
    <dgm:pt modelId="{56565B9F-D23E-41C7-AC36-1CEA09B9D6A7}" type="pres">
      <dgm:prSet presAssocID="{4A26762E-84A2-4995-A579-A04D1C81B32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6C6C82-2215-49CE-AFBA-5764259E3E06}" type="pres">
      <dgm:prSet presAssocID="{DC41E86C-C0D8-4C78-AEF6-B4CED33864D7}" presName="spacer" presStyleCnt="0"/>
      <dgm:spPr/>
    </dgm:pt>
    <dgm:pt modelId="{B1B0108E-BF7B-4841-BF81-D3879949C2E7}" type="pres">
      <dgm:prSet presAssocID="{837AF225-0BF0-4B8D-90F6-6704030842E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E15207F-9C2C-4035-8BA4-EDADBB34EF65}" type="pres">
      <dgm:prSet presAssocID="{42BB5566-1C9A-46CA-8A0B-942E7C12AC5D}" presName="spacer" presStyleCnt="0"/>
      <dgm:spPr/>
    </dgm:pt>
    <dgm:pt modelId="{7C0B76DD-6F80-4357-BE64-C9CDBC260233}" type="pres">
      <dgm:prSet presAssocID="{3B490C8C-1A7A-401B-94E4-2CC6D51E8DD2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9625DA7-DF5D-4A39-AE40-40EBD26A6120}" type="pres">
      <dgm:prSet presAssocID="{B93C3FE7-16DA-47B6-A488-038A46BE4430}" presName="spacer" presStyleCnt="0"/>
      <dgm:spPr/>
    </dgm:pt>
    <dgm:pt modelId="{5C5BC3F7-B85D-41F0-8D74-9CA19B882123}" type="pres">
      <dgm:prSet presAssocID="{016C770B-6D3B-4AE3-B880-082D29FE911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C6E87FC-F614-4046-97C9-E1EDA818283F}" type="pres">
      <dgm:prSet presAssocID="{50FEC0C2-BF5B-4793-8EFB-12365882744F}" presName="spacer" presStyleCnt="0"/>
      <dgm:spPr/>
    </dgm:pt>
    <dgm:pt modelId="{BFF42D0A-7EF3-4CD1-B281-65CE9FA63E24}" type="pres">
      <dgm:prSet presAssocID="{35F3B519-9EBE-4CBD-9DAF-E926B97A3CC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23DD419-E7ED-4E0B-8A17-2F5BB2058D45}" type="pres">
      <dgm:prSet presAssocID="{F72E9185-4CB0-41B0-B8EC-CE57D522D278}" presName="spacer" presStyleCnt="0"/>
      <dgm:spPr/>
    </dgm:pt>
    <dgm:pt modelId="{E048872D-73FE-40B8-B72B-C0CD6D8AA6B8}" type="pres">
      <dgm:prSet presAssocID="{8D4621C1-CD8C-4761-B9FC-9A307D5DF7A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9220018-F429-4E5B-B6F8-46D422623C95}" type="pres">
      <dgm:prSet presAssocID="{577082A1-8A05-45BD-8F84-D2B75E042583}" presName="spacer" presStyleCnt="0"/>
      <dgm:spPr/>
    </dgm:pt>
    <dgm:pt modelId="{8BD2DC03-6592-43E4-9631-7B396B241B2D}" type="pres">
      <dgm:prSet presAssocID="{B005486A-93B3-48AF-ABD0-41F33F07B9E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AE2BE0A-76DD-4F8C-9FA8-11BB779C34AC}" type="presOf" srcId="{016C770B-6D3B-4AE3-B880-082D29FE9115}" destId="{5C5BC3F7-B85D-41F0-8D74-9CA19B882123}" srcOrd="0" destOrd="0" presId="urn:microsoft.com/office/officeart/2005/8/layout/vList2"/>
    <dgm:cxn modelId="{882A2412-EF08-43B9-BFBD-A9974851F134}" type="presOf" srcId="{35F3B519-9EBE-4CBD-9DAF-E926B97A3CC2}" destId="{BFF42D0A-7EF3-4CD1-B281-65CE9FA63E24}" srcOrd="0" destOrd="0" presId="urn:microsoft.com/office/officeart/2005/8/layout/vList2"/>
    <dgm:cxn modelId="{A0451522-269B-41BC-A1A1-3C94901826C2}" srcId="{FAFCC9D4-E5C0-4164-8AC2-F38754162F72}" destId="{016C770B-6D3B-4AE3-B880-082D29FE9115}" srcOrd="5" destOrd="0" parTransId="{19DC7C32-38DB-4F8D-A13B-F21AA0F7E2F8}" sibTransId="{50FEC0C2-BF5B-4793-8EFB-12365882744F}"/>
    <dgm:cxn modelId="{FF320732-12F1-4BEC-B038-29DBEA3FEAC2}" srcId="{FAFCC9D4-E5C0-4164-8AC2-F38754162F72}" destId="{3B490C8C-1A7A-401B-94E4-2CC6D51E8DD2}" srcOrd="4" destOrd="0" parTransId="{CA51C1EC-824D-4F5A-8F91-846DDA8F4ADD}" sibTransId="{B93C3FE7-16DA-47B6-A488-038A46BE4430}"/>
    <dgm:cxn modelId="{71D95135-63FE-4CBE-B2E1-3FD97369A2C0}" srcId="{FAFCC9D4-E5C0-4164-8AC2-F38754162F72}" destId="{B3CE2FD5-BFC6-40B0-9D91-23E8302E4751}" srcOrd="1" destOrd="0" parTransId="{C5C8478F-E13D-4C77-8BD4-EE02B5F4D17F}" sibTransId="{B61C6315-7D61-4F37-83AE-25EA1ADA992B}"/>
    <dgm:cxn modelId="{5240DB64-1A0A-4F40-B534-CDCB96A43821}" srcId="{FAFCC9D4-E5C0-4164-8AC2-F38754162F72}" destId="{4A26762E-84A2-4995-A579-A04D1C81B324}" srcOrd="2" destOrd="0" parTransId="{38404197-0E2D-460E-B8B1-AACBB8E60A6C}" sibTransId="{DC41E86C-C0D8-4C78-AEF6-B4CED33864D7}"/>
    <dgm:cxn modelId="{15AE0F65-346C-4F45-BDC5-13FD390B6A5F}" type="presOf" srcId="{B3CE2FD5-BFC6-40B0-9D91-23E8302E4751}" destId="{7466A421-5896-476D-82DA-88B100D08A21}" srcOrd="0" destOrd="0" presId="urn:microsoft.com/office/officeart/2005/8/layout/vList2"/>
    <dgm:cxn modelId="{2CD6C566-B1B6-4F68-A6ED-DDB2D6CD2C7A}" srcId="{FAFCC9D4-E5C0-4164-8AC2-F38754162F72}" destId="{837AF225-0BF0-4B8D-90F6-6704030842E2}" srcOrd="3" destOrd="0" parTransId="{30FB4533-04A3-4136-978F-890832B3AFD1}" sibTransId="{42BB5566-1C9A-46CA-8A0B-942E7C12AC5D}"/>
    <dgm:cxn modelId="{ABC95C79-EEC8-4F70-B26C-D94EB7DCCB4D}" type="presOf" srcId="{4A26762E-84A2-4995-A579-A04D1C81B324}" destId="{56565B9F-D23E-41C7-AC36-1CEA09B9D6A7}" srcOrd="0" destOrd="0" presId="urn:microsoft.com/office/officeart/2005/8/layout/vList2"/>
    <dgm:cxn modelId="{FA383B7D-8C4F-4671-B2E6-1F6CB8B28789}" srcId="{FAFCC9D4-E5C0-4164-8AC2-F38754162F72}" destId="{35F3B519-9EBE-4CBD-9DAF-E926B97A3CC2}" srcOrd="6" destOrd="0" parTransId="{BDE5EAC2-1F8E-4A2F-9947-9D794DA64FFB}" sibTransId="{F72E9185-4CB0-41B0-B8EC-CE57D522D278}"/>
    <dgm:cxn modelId="{F60ABE95-E7C7-4BE1-B719-DD37FEC236A3}" type="presOf" srcId="{B005486A-93B3-48AF-ABD0-41F33F07B9EB}" destId="{8BD2DC03-6592-43E4-9631-7B396B241B2D}" srcOrd="0" destOrd="0" presId="urn:microsoft.com/office/officeart/2005/8/layout/vList2"/>
    <dgm:cxn modelId="{A0DC989F-5F9E-47A4-8325-DB6552EE98F4}" type="presOf" srcId="{8D4621C1-CD8C-4761-B9FC-9A307D5DF7AA}" destId="{E048872D-73FE-40B8-B72B-C0CD6D8AA6B8}" srcOrd="0" destOrd="0" presId="urn:microsoft.com/office/officeart/2005/8/layout/vList2"/>
    <dgm:cxn modelId="{061C63BB-1E30-4B7F-812B-134133019705}" type="presOf" srcId="{FAFCC9D4-E5C0-4164-8AC2-F38754162F72}" destId="{23A0AAD6-6721-4647-9E6D-2811BA75FB53}" srcOrd="0" destOrd="0" presId="urn:microsoft.com/office/officeart/2005/8/layout/vList2"/>
    <dgm:cxn modelId="{198AB1BB-8189-4AF5-8111-BF4D3EC13666}" type="presOf" srcId="{837AF225-0BF0-4B8D-90F6-6704030842E2}" destId="{B1B0108E-BF7B-4841-BF81-D3879949C2E7}" srcOrd="0" destOrd="0" presId="urn:microsoft.com/office/officeart/2005/8/layout/vList2"/>
    <dgm:cxn modelId="{8D16F0C8-1305-4D23-9098-650007F66F36}" srcId="{FAFCC9D4-E5C0-4164-8AC2-F38754162F72}" destId="{B005486A-93B3-48AF-ABD0-41F33F07B9EB}" srcOrd="8" destOrd="0" parTransId="{F345E82B-CBDE-4B59-A066-A69205671C6E}" sibTransId="{96AB335F-DB1E-4088-8013-78C0DD588643}"/>
    <dgm:cxn modelId="{0F15E3C9-445C-4C98-AC15-E9DEAF110731}" type="presOf" srcId="{0DFD96E8-1BC6-421E-840A-635C41824ABD}" destId="{DA86814E-07D8-4E06-9905-618B6F5D5FE1}" srcOrd="0" destOrd="0" presId="urn:microsoft.com/office/officeart/2005/8/layout/vList2"/>
    <dgm:cxn modelId="{66F2FBC9-37AA-4378-A841-BE1FD72069F7}" srcId="{FAFCC9D4-E5C0-4164-8AC2-F38754162F72}" destId="{0DFD96E8-1BC6-421E-840A-635C41824ABD}" srcOrd="0" destOrd="0" parTransId="{7B1D1423-E78B-42FF-8499-2E2F64CC0730}" sibTransId="{B8242D0F-2F8E-44D9-AC85-124D9242FC88}"/>
    <dgm:cxn modelId="{60237DD9-F06B-4E2A-807A-26CCC21D9ED5}" srcId="{FAFCC9D4-E5C0-4164-8AC2-F38754162F72}" destId="{8D4621C1-CD8C-4761-B9FC-9A307D5DF7AA}" srcOrd="7" destOrd="0" parTransId="{59829605-B1D6-4922-8955-A2A4E221D6BF}" sibTransId="{577082A1-8A05-45BD-8F84-D2B75E042583}"/>
    <dgm:cxn modelId="{3C285CF5-B94F-41F9-B9CE-FDF0640B973D}" type="presOf" srcId="{3B490C8C-1A7A-401B-94E4-2CC6D51E8DD2}" destId="{7C0B76DD-6F80-4357-BE64-C9CDBC260233}" srcOrd="0" destOrd="0" presId="urn:microsoft.com/office/officeart/2005/8/layout/vList2"/>
    <dgm:cxn modelId="{129A0BC0-0BF5-4E46-A50E-2CB32B54EC96}" type="presParOf" srcId="{23A0AAD6-6721-4647-9E6D-2811BA75FB53}" destId="{DA86814E-07D8-4E06-9905-618B6F5D5FE1}" srcOrd="0" destOrd="0" presId="urn:microsoft.com/office/officeart/2005/8/layout/vList2"/>
    <dgm:cxn modelId="{62C1B65C-44D9-42B1-B37C-3D341EFA90B0}" type="presParOf" srcId="{23A0AAD6-6721-4647-9E6D-2811BA75FB53}" destId="{B9605A0F-4FDA-4400-AFDC-E26421C2EAA7}" srcOrd="1" destOrd="0" presId="urn:microsoft.com/office/officeart/2005/8/layout/vList2"/>
    <dgm:cxn modelId="{9C21FB9F-F352-4368-B652-AC611EF35822}" type="presParOf" srcId="{23A0AAD6-6721-4647-9E6D-2811BA75FB53}" destId="{7466A421-5896-476D-82DA-88B100D08A21}" srcOrd="2" destOrd="0" presId="urn:microsoft.com/office/officeart/2005/8/layout/vList2"/>
    <dgm:cxn modelId="{C811B65B-6482-4340-9343-000BDB27BB36}" type="presParOf" srcId="{23A0AAD6-6721-4647-9E6D-2811BA75FB53}" destId="{784B0E1B-3D8D-4BB4-9D40-CBE6FBA6EC56}" srcOrd="3" destOrd="0" presId="urn:microsoft.com/office/officeart/2005/8/layout/vList2"/>
    <dgm:cxn modelId="{386927CA-A852-4026-997A-043D1D29E7AC}" type="presParOf" srcId="{23A0AAD6-6721-4647-9E6D-2811BA75FB53}" destId="{56565B9F-D23E-41C7-AC36-1CEA09B9D6A7}" srcOrd="4" destOrd="0" presId="urn:microsoft.com/office/officeart/2005/8/layout/vList2"/>
    <dgm:cxn modelId="{13B4008B-DF51-42E1-9497-11D194CB98D8}" type="presParOf" srcId="{23A0AAD6-6721-4647-9E6D-2811BA75FB53}" destId="{956C6C82-2215-49CE-AFBA-5764259E3E06}" srcOrd="5" destOrd="0" presId="urn:microsoft.com/office/officeart/2005/8/layout/vList2"/>
    <dgm:cxn modelId="{D212F36D-1168-4229-A403-ED456D2AF96A}" type="presParOf" srcId="{23A0AAD6-6721-4647-9E6D-2811BA75FB53}" destId="{B1B0108E-BF7B-4841-BF81-D3879949C2E7}" srcOrd="6" destOrd="0" presId="urn:microsoft.com/office/officeart/2005/8/layout/vList2"/>
    <dgm:cxn modelId="{562C7AF2-F218-4AE6-97C6-A427D258E8F9}" type="presParOf" srcId="{23A0AAD6-6721-4647-9E6D-2811BA75FB53}" destId="{0E15207F-9C2C-4035-8BA4-EDADBB34EF65}" srcOrd="7" destOrd="0" presId="urn:microsoft.com/office/officeart/2005/8/layout/vList2"/>
    <dgm:cxn modelId="{0E7341C8-F125-4454-B4E2-2FE71AD13ABA}" type="presParOf" srcId="{23A0AAD6-6721-4647-9E6D-2811BA75FB53}" destId="{7C0B76DD-6F80-4357-BE64-C9CDBC260233}" srcOrd="8" destOrd="0" presId="urn:microsoft.com/office/officeart/2005/8/layout/vList2"/>
    <dgm:cxn modelId="{194F7F9F-0443-4D81-83FF-90086F164285}" type="presParOf" srcId="{23A0AAD6-6721-4647-9E6D-2811BA75FB53}" destId="{99625DA7-DF5D-4A39-AE40-40EBD26A6120}" srcOrd="9" destOrd="0" presId="urn:microsoft.com/office/officeart/2005/8/layout/vList2"/>
    <dgm:cxn modelId="{0DE017BC-FFED-43AB-811E-BAEAC04DF42E}" type="presParOf" srcId="{23A0AAD6-6721-4647-9E6D-2811BA75FB53}" destId="{5C5BC3F7-B85D-41F0-8D74-9CA19B882123}" srcOrd="10" destOrd="0" presId="urn:microsoft.com/office/officeart/2005/8/layout/vList2"/>
    <dgm:cxn modelId="{1118D224-3248-4026-AAB7-6FFFCCB77D61}" type="presParOf" srcId="{23A0AAD6-6721-4647-9E6D-2811BA75FB53}" destId="{5C6E87FC-F614-4046-97C9-E1EDA818283F}" srcOrd="11" destOrd="0" presId="urn:microsoft.com/office/officeart/2005/8/layout/vList2"/>
    <dgm:cxn modelId="{E2751507-1BB4-42F0-9BD4-A2215807F322}" type="presParOf" srcId="{23A0AAD6-6721-4647-9E6D-2811BA75FB53}" destId="{BFF42D0A-7EF3-4CD1-B281-65CE9FA63E24}" srcOrd="12" destOrd="0" presId="urn:microsoft.com/office/officeart/2005/8/layout/vList2"/>
    <dgm:cxn modelId="{16847143-1E3D-4B05-8D9D-B6DF2AC57B13}" type="presParOf" srcId="{23A0AAD6-6721-4647-9E6D-2811BA75FB53}" destId="{D23DD419-E7ED-4E0B-8A17-2F5BB2058D45}" srcOrd="13" destOrd="0" presId="urn:microsoft.com/office/officeart/2005/8/layout/vList2"/>
    <dgm:cxn modelId="{12E42266-58CC-4E19-A680-3D3ECD8986E2}" type="presParOf" srcId="{23A0AAD6-6721-4647-9E6D-2811BA75FB53}" destId="{E048872D-73FE-40B8-B72B-C0CD6D8AA6B8}" srcOrd="14" destOrd="0" presId="urn:microsoft.com/office/officeart/2005/8/layout/vList2"/>
    <dgm:cxn modelId="{80FA7BFF-37F2-40C9-B131-D691BDE1C9D6}" type="presParOf" srcId="{23A0AAD6-6721-4647-9E6D-2811BA75FB53}" destId="{19220018-F429-4E5B-B6F8-46D422623C95}" srcOrd="15" destOrd="0" presId="urn:microsoft.com/office/officeart/2005/8/layout/vList2"/>
    <dgm:cxn modelId="{ECE16149-E3DF-437C-B847-251F74ECFAAC}" type="presParOf" srcId="{23A0AAD6-6721-4647-9E6D-2811BA75FB53}" destId="{8BD2DC03-6592-43E4-9631-7B396B241B2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F5EE9-A1BF-4EFC-8531-0292D8D878E2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B16500E-01F0-46CC-8BA5-FEEEF98EAFA0}">
      <dgm:prSet/>
      <dgm:spPr/>
      <dgm:t>
        <a:bodyPr/>
        <a:lstStyle/>
        <a:p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База</a:t>
          </a:r>
          <a:r>
            <a: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дронов</a:t>
          </a:r>
        </a:p>
      </dgm:t>
    </dgm:pt>
    <dgm:pt modelId="{DBAFB78E-8788-4ECB-8936-E8B4FD62BF34}" type="parTrans" cxnId="{4CA04E68-B709-4931-815E-70BCED34ADB4}">
      <dgm:prSet/>
      <dgm:spPr/>
      <dgm:t>
        <a:bodyPr/>
        <a:lstStyle/>
        <a:p>
          <a:endParaRPr lang="en-US"/>
        </a:p>
      </dgm:t>
    </dgm:pt>
    <dgm:pt modelId="{5A94D9CD-0BFE-48F2-8031-26699FBDF485}" type="sibTrans" cxnId="{4CA04E68-B709-4931-815E-70BCED34ADB4}">
      <dgm:prSet/>
      <dgm:spPr/>
      <dgm:t>
        <a:bodyPr/>
        <a:lstStyle/>
        <a:p>
          <a:endParaRPr lang="en-US"/>
        </a:p>
      </dgm:t>
    </dgm:pt>
    <dgm:pt modelId="{06324F3B-246E-4A79-AED6-196E37B56A7A}">
      <dgm:prSet/>
      <dgm:spPr/>
      <dgm:t>
        <a:bodyPr/>
        <a:lstStyle/>
        <a:p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Сеть</a:t>
          </a:r>
          <a:r>
            <a: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пунктов</a:t>
          </a:r>
          <a:r>
            <a: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выдачи</a:t>
          </a:r>
          <a:endParaRPr lang="en-U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1E48A53-2D69-419F-A6DC-B34AF4E47685}" type="parTrans" cxnId="{860555D0-539E-4138-8D4C-F69BCE683D17}">
      <dgm:prSet/>
      <dgm:spPr/>
      <dgm:t>
        <a:bodyPr/>
        <a:lstStyle/>
        <a:p>
          <a:endParaRPr lang="en-US"/>
        </a:p>
      </dgm:t>
    </dgm:pt>
    <dgm:pt modelId="{105E4CF9-9FF4-467C-A7E2-F175FB592DAF}" type="sibTrans" cxnId="{860555D0-539E-4138-8D4C-F69BCE683D17}">
      <dgm:prSet/>
      <dgm:spPr/>
      <dgm:t>
        <a:bodyPr/>
        <a:lstStyle/>
        <a:p>
          <a:endParaRPr lang="en-US"/>
        </a:p>
      </dgm:t>
    </dgm:pt>
    <dgm:pt modelId="{1DA2D2CD-FF06-4756-AB90-58FAA4584A4C}">
      <dgm:prSet/>
      <dgm:spPr/>
      <dgm:t>
        <a:bodyPr/>
        <a:lstStyle/>
        <a:p>
          <a:pPr rtl="0"/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Технологическая</a:t>
          </a:r>
          <a:r>
            <a: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платформа</a:t>
          </a:r>
          <a:endParaRPr lang="en-U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FADFA6B-84A4-49D9-AA3F-90AF371E9AAA}" type="parTrans" cxnId="{6252B1A4-A4C6-4C1E-A2E0-2101E368476C}">
      <dgm:prSet/>
      <dgm:spPr/>
      <dgm:t>
        <a:bodyPr/>
        <a:lstStyle/>
        <a:p>
          <a:endParaRPr lang="en-US"/>
        </a:p>
      </dgm:t>
    </dgm:pt>
    <dgm:pt modelId="{D78DA870-B7F8-439B-B30A-80D1B7DE0CCA}" type="sibTrans" cxnId="{6252B1A4-A4C6-4C1E-A2E0-2101E368476C}">
      <dgm:prSet/>
      <dgm:spPr/>
      <dgm:t>
        <a:bodyPr/>
        <a:lstStyle/>
        <a:p>
          <a:endParaRPr lang="en-US"/>
        </a:p>
      </dgm:t>
    </dgm:pt>
    <dgm:pt modelId="{5E558368-00B9-499D-B3A3-EDDAF71C8FDB}">
      <dgm:prSet phldr="0"/>
      <dgm:spPr/>
      <dgm:t>
        <a:bodyPr/>
        <a:lstStyle/>
        <a:p>
          <a:pPr rtl="0"/>
          <a:r>
            <a:rPr lang="en-US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База</a:t>
          </a:r>
          <a:r>
            <a: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 </a:t>
          </a:r>
          <a:r>
            <a: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клиентов</a:t>
          </a:r>
          <a:endParaRPr lang="en-U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82196AC-3D54-45F5-A998-1FD528FD5758}" type="parTrans" cxnId="{8BF4E6BC-90E6-4F26-A8B0-81C5CAF096EF}">
      <dgm:prSet/>
      <dgm:spPr/>
      <dgm:t>
        <a:bodyPr/>
        <a:lstStyle/>
        <a:p>
          <a:endParaRPr lang="ru-RU"/>
        </a:p>
      </dgm:t>
    </dgm:pt>
    <dgm:pt modelId="{CC99239D-9ABE-4534-A7F3-A3FC311F47C9}" type="sibTrans" cxnId="{8BF4E6BC-90E6-4F26-A8B0-81C5CAF096EF}">
      <dgm:prSet/>
      <dgm:spPr/>
      <dgm:t>
        <a:bodyPr/>
        <a:lstStyle/>
        <a:p>
          <a:endParaRPr lang="en-US"/>
        </a:p>
      </dgm:t>
    </dgm:pt>
    <dgm:pt modelId="{56712FFB-6E4A-4352-9D2F-AFEB0DB202E4}" type="pres">
      <dgm:prSet presAssocID="{454F5EE9-A1BF-4EFC-8531-0292D8D878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0412AE-D9AF-450E-95C8-8AA3C9F26BD6}" type="pres">
      <dgm:prSet presAssocID="{1B16500E-01F0-46CC-8BA5-FEEEF98EAFA0}" presName="hierRoot1" presStyleCnt="0"/>
      <dgm:spPr/>
    </dgm:pt>
    <dgm:pt modelId="{8BA28512-D769-49C0-99BE-9C698801EA0C}" type="pres">
      <dgm:prSet presAssocID="{1B16500E-01F0-46CC-8BA5-FEEEF98EAFA0}" presName="composite" presStyleCnt="0"/>
      <dgm:spPr/>
    </dgm:pt>
    <dgm:pt modelId="{6DCC7453-3D24-402D-B83E-F81B6038A106}" type="pres">
      <dgm:prSet presAssocID="{1B16500E-01F0-46CC-8BA5-FEEEF98EAFA0}" presName="background" presStyleLbl="node0" presStyleIdx="0" presStyleCnt="4"/>
      <dgm:spPr/>
    </dgm:pt>
    <dgm:pt modelId="{691D959E-BF32-470E-99E2-A639EB7C05C3}" type="pres">
      <dgm:prSet presAssocID="{1B16500E-01F0-46CC-8BA5-FEEEF98EAFA0}" presName="text" presStyleLbl="fgAcc0" presStyleIdx="0" presStyleCnt="4" custScaleX="112403" custScaleY="126835">
        <dgm:presLayoutVars>
          <dgm:chPref val="3"/>
        </dgm:presLayoutVars>
      </dgm:prSet>
      <dgm:spPr/>
    </dgm:pt>
    <dgm:pt modelId="{D8990519-B1E7-41AA-9BB6-1E25FFB5A6F4}" type="pres">
      <dgm:prSet presAssocID="{1B16500E-01F0-46CC-8BA5-FEEEF98EAFA0}" presName="hierChild2" presStyleCnt="0"/>
      <dgm:spPr/>
    </dgm:pt>
    <dgm:pt modelId="{87C16354-78B5-4524-A99D-719460F2DA7A}" type="pres">
      <dgm:prSet presAssocID="{06324F3B-246E-4A79-AED6-196E37B56A7A}" presName="hierRoot1" presStyleCnt="0"/>
      <dgm:spPr/>
    </dgm:pt>
    <dgm:pt modelId="{8CFAF579-F487-45DB-90CF-C4A95BD1D5C8}" type="pres">
      <dgm:prSet presAssocID="{06324F3B-246E-4A79-AED6-196E37B56A7A}" presName="composite" presStyleCnt="0"/>
      <dgm:spPr/>
    </dgm:pt>
    <dgm:pt modelId="{0F5A28F0-865C-46CA-A9D0-A7F126341738}" type="pres">
      <dgm:prSet presAssocID="{06324F3B-246E-4A79-AED6-196E37B56A7A}" presName="background" presStyleLbl="node0" presStyleIdx="1" presStyleCnt="4"/>
      <dgm:spPr/>
    </dgm:pt>
    <dgm:pt modelId="{A7F3DF11-116C-471D-B99D-7940BC7780FA}" type="pres">
      <dgm:prSet presAssocID="{06324F3B-246E-4A79-AED6-196E37B56A7A}" presName="text" presStyleLbl="fgAcc0" presStyleIdx="1" presStyleCnt="4" custScaleX="112403" custScaleY="126835">
        <dgm:presLayoutVars>
          <dgm:chPref val="3"/>
        </dgm:presLayoutVars>
      </dgm:prSet>
      <dgm:spPr/>
    </dgm:pt>
    <dgm:pt modelId="{A41A343D-F871-46D6-BD02-49DBF61BE9FD}" type="pres">
      <dgm:prSet presAssocID="{06324F3B-246E-4A79-AED6-196E37B56A7A}" presName="hierChild2" presStyleCnt="0"/>
      <dgm:spPr/>
    </dgm:pt>
    <dgm:pt modelId="{8CE1C584-F263-416D-9BC6-23DACEA1D43E}" type="pres">
      <dgm:prSet presAssocID="{1DA2D2CD-FF06-4756-AB90-58FAA4584A4C}" presName="hierRoot1" presStyleCnt="0"/>
      <dgm:spPr/>
    </dgm:pt>
    <dgm:pt modelId="{2F0D8860-E169-4E10-9D2E-416703D1746A}" type="pres">
      <dgm:prSet presAssocID="{1DA2D2CD-FF06-4756-AB90-58FAA4584A4C}" presName="composite" presStyleCnt="0"/>
      <dgm:spPr/>
    </dgm:pt>
    <dgm:pt modelId="{983CE877-9DFB-4629-856F-65732A32B12D}" type="pres">
      <dgm:prSet presAssocID="{1DA2D2CD-FF06-4756-AB90-58FAA4584A4C}" presName="background" presStyleLbl="node0" presStyleIdx="2" presStyleCnt="4"/>
      <dgm:spPr/>
    </dgm:pt>
    <dgm:pt modelId="{F929B572-5EED-4803-9929-E067D527D85F}" type="pres">
      <dgm:prSet presAssocID="{1DA2D2CD-FF06-4756-AB90-58FAA4584A4C}" presName="text" presStyleLbl="fgAcc0" presStyleIdx="2" presStyleCnt="4" custScaleX="112403" custScaleY="126835">
        <dgm:presLayoutVars>
          <dgm:chPref val="3"/>
        </dgm:presLayoutVars>
      </dgm:prSet>
      <dgm:spPr/>
    </dgm:pt>
    <dgm:pt modelId="{5B3BA60D-CA21-4238-AEB6-B5DBC2374308}" type="pres">
      <dgm:prSet presAssocID="{1DA2D2CD-FF06-4756-AB90-58FAA4584A4C}" presName="hierChild2" presStyleCnt="0"/>
      <dgm:spPr/>
    </dgm:pt>
    <dgm:pt modelId="{07D755C2-BBF9-4BDD-B16E-C780B0F84747}" type="pres">
      <dgm:prSet presAssocID="{5E558368-00B9-499D-B3A3-EDDAF71C8FDB}" presName="hierRoot1" presStyleCnt="0"/>
      <dgm:spPr/>
    </dgm:pt>
    <dgm:pt modelId="{5F0463B6-C761-4065-995E-B0ADE679A2D5}" type="pres">
      <dgm:prSet presAssocID="{5E558368-00B9-499D-B3A3-EDDAF71C8FDB}" presName="composite" presStyleCnt="0"/>
      <dgm:spPr/>
    </dgm:pt>
    <dgm:pt modelId="{4FEEF379-66EB-41CB-AA22-946AEE33D715}" type="pres">
      <dgm:prSet presAssocID="{5E558368-00B9-499D-B3A3-EDDAF71C8FDB}" presName="background" presStyleLbl="node0" presStyleIdx="3" presStyleCnt="4"/>
      <dgm:spPr/>
    </dgm:pt>
    <dgm:pt modelId="{6917534D-592B-4E00-A21E-631B3875FED1}" type="pres">
      <dgm:prSet presAssocID="{5E558368-00B9-499D-B3A3-EDDAF71C8FDB}" presName="text" presStyleLbl="fgAcc0" presStyleIdx="3" presStyleCnt="4" custScaleX="112403" custScaleY="126835">
        <dgm:presLayoutVars>
          <dgm:chPref val="3"/>
        </dgm:presLayoutVars>
      </dgm:prSet>
      <dgm:spPr/>
    </dgm:pt>
    <dgm:pt modelId="{07BEF3DE-C3C0-4118-A876-04F26CEF394B}" type="pres">
      <dgm:prSet presAssocID="{5E558368-00B9-499D-B3A3-EDDAF71C8FDB}" presName="hierChild2" presStyleCnt="0"/>
      <dgm:spPr/>
    </dgm:pt>
  </dgm:ptLst>
  <dgm:cxnLst>
    <dgm:cxn modelId="{629DAB11-2980-494C-92FC-B183B3C3C550}" type="presOf" srcId="{1B16500E-01F0-46CC-8BA5-FEEEF98EAFA0}" destId="{691D959E-BF32-470E-99E2-A639EB7C05C3}" srcOrd="0" destOrd="0" presId="urn:microsoft.com/office/officeart/2005/8/layout/hierarchy1"/>
    <dgm:cxn modelId="{FCC08C33-236F-4BC4-B52A-4104F9FC781D}" type="presOf" srcId="{454F5EE9-A1BF-4EFC-8531-0292D8D878E2}" destId="{56712FFB-6E4A-4352-9D2F-AFEB0DB202E4}" srcOrd="0" destOrd="0" presId="urn:microsoft.com/office/officeart/2005/8/layout/hierarchy1"/>
    <dgm:cxn modelId="{B5D7C136-C318-457B-BECE-3128CC457C07}" type="presOf" srcId="{1DA2D2CD-FF06-4756-AB90-58FAA4584A4C}" destId="{F929B572-5EED-4803-9929-E067D527D85F}" srcOrd="0" destOrd="0" presId="urn:microsoft.com/office/officeart/2005/8/layout/hierarchy1"/>
    <dgm:cxn modelId="{DEF4DC3F-7C6F-43F4-90E1-FE973891378F}" type="presOf" srcId="{06324F3B-246E-4A79-AED6-196E37B56A7A}" destId="{A7F3DF11-116C-471D-B99D-7940BC7780FA}" srcOrd="0" destOrd="0" presId="urn:microsoft.com/office/officeart/2005/8/layout/hierarchy1"/>
    <dgm:cxn modelId="{4CA04E68-B709-4931-815E-70BCED34ADB4}" srcId="{454F5EE9-A1BF-4EFC-8531-0292D8D878E2}" destId="{1B16500E-01F0-46CC-8BA5-FEEEF98EAFA0}" srcOrd="0" destOrd="0" parTransId="{DBAFB78E-8788-4ECB-8936-E8B4FD62BF34}" sibTransId="{5A94D9CD-0BFE-48F2-8031-26699FBDF485}"/>
    <dgm:cxn modelId="{6252B1A4-A4C6-4C1E-A2E0-2101E368476C}" srcId="{454F5EE9-A1BF-4EFC-8531-0292D8D878E2}" destId="{1DA2D2CD-FF06-4756-AB90-58FAA4584A4C}" srcOrd="2" destOrd="0" parTransId="{0FADFA6B-84A4-49D9-AA3F-90AF371E9AAA}" sibTransId="{D78DA870-B7F8-439B-B30A-80D1B7DE0CCA}"/>
    <dgm:cxn modelId="{8BF4E6BC-90E6-4F26-A8B0-81C5CAF096EF}" srcId="{454F5EE9-A1BF-4EFC-8531-0292D8D878E2}" destId="{5E558368-00B9-499D-B3A3-EDDAF71C8FDB}" srcOrd="3" destOrd="0" parTransId="{482196AC-3D54-45F5-A998-1FD528FD5758}" sibTransId="{CC99239D-9ABE-4534-A7F3-A3FC311F47C9}"/>
    <dgm:cxn modelId="{860555D0-539E-4138-8D4C-F69BCE683D17}" srcId="{454F5EE9-A1BF-4EFC-8531-0292D8D878E2}" destId="{06324F3B-246E-4A79-AED6-196E37B56A7A}" srcOrd="1" destOrd="0" parTransId="{41E48A53-2D69-419F-A6DC-B34AF4E47685}" sibTransId="{105E4CF9-9FF4-467C-A7E2-F175FB592DAF}"/>
    <dgm:cxn modelId="{ECE5B4E7-D666-45A2-A649-684A8B8419FB}" type="presOf" srcId="{5E558368-00B9-499D-B3A3-EDDAF71C8FDB}" destId="{6917534D-592B-4E00-A21E-631B3875FED1}" srcOrd="0" destOrd="0" presId="urn:microsoft.com/office/officeart/2005/8/layout/hierarchy1"/>
    <dgm:cxn modelId="{9FBA3E44-CED3-4B1C-8630-3E4F0ABF6257}" type="presParOf" srcId="{56712FFB-6E4A-4352-9D2F-AFEB0DB202E4}" destId="{790412AE-D9AF-450E-95C8-8AA3C9F26BD6}" srcOrd="0" destOrd="0" presId="urn:microsoft.com/office/officeart/2005/8/layout/hierarchy1"/>
    <dgm:cxn modelId="{42C25290-218B-4F06-99F2-385DE174CCBA}" type="presParOf" srcId="{790412AE-D9AF-450E-95C8-8AA3C9F26BD6}" destId="{8BA28512-D769-49C0-99BE-9C698801EA0C}" srcOrd="0" destOrd="0" presId="urn:microsoft.com/office/officeart/2005/8/layout/hierarchy1"/>
    <dgm:cxn modelId="{FC679BAA-8F2B-4421-87EE-3C2418F12CD8}" type="presParOf" srcId="{8BA28512-D769-49C0-99BE-9C698801EA0C}" destId="{6DCC7453-3D24-402D-B83E-F81B6038A106}" srcOrd="0" destOrd="0" presId="urn:microsoft.com/office/officeart/2005/8/layout/hierarchy1"/>
    <dgm:cxn modelId="{F1EAA430-E5A4-432C-8D49-BE6234BF8BA9}" type="presParOf" srcId="{8BA28512-D769-49C0-99BE-9C698801EA0C}" destId="{691D959E-BF32-470E-99E2-A639EB7C05C3}" srcOrd="1" destOrd="0" presId="urn:microsoft.com/office/officeart/2005/8/layout/hierarchy1"/>
    <dgm:cxn modelId="{266304C3-867C-4BAC-9F0A-85237CF4F81E}" type="presParOf" srcId="{790412AE-D9AF-450E-95C8-8AA3C9F26BD6}" destId="{D8990519-B1E7-41AA-9BB6-1E25FFB5A6F4}" srcOrd="1" destOrd="0" presId="urn:microsoft.com/office/officeart/2005/8/layout/hierarchy1"/>
    <dgm:cxn modelId="{65B748D5-6FE7-417A-ADCA-7A80F8944FEA}" type="presParOf" srcId="{56712FFB-6E4A-4352-9D2F-AFEB0DB202E4}" destId="{87C16354-78B5-4524-A99D-719460F2DA7A}" srcOrd="1" destOrd="0" presId="urn:microsoft.com/office/officeart/2005/8/layout/hierarchy1"/>
    <dgm:cxn modelId="{ABB1651C-2906-42B1-BACB-190EC83713E1}" type="presParOf" srcId="{87C16354-78B5-4524-A99D-719460F2DA7A}" destId="{8CFAF579-F487-45DB-90CF-C4A95BD1D5C8}" srcOrd="0" destOrd="0" presId="urn:microsoft.com/office/officeart/2005/8/layout/hierarchy1"/>
    <dgm:cxn modelId="{953DABD5-5526-4815-975A-273BFEBAE40B}" type="presParOf" srcId="{8CFAF579-F487-45DB-90CF-C4A95BD1D5C8}" destId="{0F5A28F0-865C-46CA-A9D0-A7F126341738}" srcOrd="0" destOrd="0" presId="urn:microsoft.com/office/officeart/2005/8/layout/hierarchy1"/>
    <dgm:cxn modelId="{DDB4C86A-A770-4C28-B189-B0287341FE41}" type="presParOf" srcId="{8CFAF579-F487-45DB-90CF-C4A95BD1D5C8}" destId="{A7F3DF11-116C-471D-B99D-7940BC7780FA}" srcOrd="1" destOrd="0" presId="urn:microsoft.com/office/officeart/2005/8/layout/hierarchy1"/>
    <dgm:cxn modelId="{936CF7FA-0B81-4FB4-9B5C-90DABC9E903C}" type="presParOf" srcId="{87C16354-78B5-4524-A99D-719460F2DA7A}" destId="{A41A343D-F871-46D6-BD02-49DBF61BE9FD}" srcOrd="1" destOrd="0" presId="urn:microsoft.com/office/officeart/2005/8/layout/hierarchy1"/>
    <dgm:cxn modelId="{3AECC9F0-26B4-4E08-9237-C48BFC458D05}" type="presParOf" srcId="{56712FFB-6E4A-4352-9D2F-AFEB0DB202E4}" destId="{8CE1C584-F263-416D-9BC6-23DACEA1D43E}" srcOrd="2" destOrd="0" presId="urn:microsoft.com/office/officeart/2005/8/layout/hierarchy1"/>
    <dgm:cxn modelId="{6076B9A8-C147-417D-B936-E1F145107A3F}" type="presParOf" srcId="{8CE1C584-F263-416D-9BC6-23DACEA1D43E}" destId="{2F0D8860-E169-4E10-9D2E-416703D1746A}" srcOrd="0" destOrd="0" presId="urn:microsoft.com/office/officeart/2005/8/layout/hierarchy1"/>
    <dgm:cxn modelId="{77506DE7-6BF3-4D9B-BFDC-F4949D87261B}" type="presParOf" srcId="{2F0D8860-E169-4E10-9D2E-416703D1746A}" destId="{983CE877-9DFB-4629-856F-65732A32B12D}" srcOrd="0" destOrd="0" presId="urn:microsoft.com/office/officeart/2005/8/layout/hierarchy1"/>
    <dgm:cxn modelId="{469280D5-437B-47EB-826D-EB5545975CDE}" type="presParOf" srcId="{2F0D8860-E169-4E10-9D2E-416703D1746A}" destId="{F929B572-5EED-4803-9929-E067D527D85F}" srcOrd="1" destOrd="0" presId="urn:microsoft.com/office/officeart/2005/8/layout/hierarchy1"/>
    <dgm:cxn modelId="{5E1C1EF4-CEB1-43AF-86ED-BE0E7A3F6A93}" type="presParOf" srcId="{8CE1C584-F263-416D-9BC6-23DACEA1D43E}" destId="{5B3BA60D-CA21-4238-AEB6-B5DBC2374308}" srcOrd="1" destOrd="0" presId="urn:microsoft.com/office/officeart/2005/8/layout/hierarchy1"/>
    <dgm:cxn modelId="{A062E315-BF82-470C-85ED-1281AAF45885}" type="presParOf" srcId="{56712FFB-6E4A-4352-9D2F-AFEB0DB202E4}" destId="{07D755C2-BBF9-4BDD-B16E-C780B0F84747}" srcOrd="3" destOrd="0" presId="urn:microsoft.com/office/officeart/2005/8/layout/hierarchy1"/>
    <dgm:cxn modelId="{B2F21B36-0EF8-4636-B0A9-365DE2DB98B2}" type="presParOf" srcId="{07D755C2-BBF9-4BDD-B16E-C780B0F84747}" destId="{5F0463B6-C761-4065-995E-B0ADE679A2D5}" srcOrd="0" destOrd="0" presId="urn:microsoft.com/office/officeart/2005/8/layout/hierarchy1"/>
    <dgm:cxn modelId="{9EFE5335-5D43-47C4-B1FD-3847DBEA9CDB}" type="presParOf" srcId="{5F0463B6-C761-4065-995E-B0ADE679A2D5}" destId="{4FEEF379-66EB-41CB-AA22-946AEE33D715}" srcOrd="0" destOrd="0" presId="urn:microsoft.com/office/officeart/2005/8/layout/hierarchy1"/>
    <dgm:cxn modelId="{A1385908-78BE-4930-98EC-0B2710795794}" type="presParOf" srcId="{5F0463B6-C761-4065-995E-B0ADE679A2D5}" destId="{6917534D-592B-4E00-A21E-631B3875FED1}" srcOrd="1" destOrd="0" presId="urn:microsoft.com/office/officeart/2005/8/layout/hierarchy1"/>
    <dgm:cxn modelId="{BE89D1DD-B792-4112-8E6A-EB38F20875AF}" type="presParOf" srcId="{07D755C2-BBF9-4BDD-B16E-C780B0F84747}" destId="{07BEF3DE-C3C0-4118-A876-04F26CEF39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75AAB-129D-4A8C-BE8B-03D8CE0D0035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B688F43-A20E-4466-A23F-96BBE225F121}">
      <dgm:prSet custT="1"/>
      <dgm:spPr/>
      <dgm:t>
        <a:bodyPr/>
        <a:lstStyle/>
        <a:p>
          <a:pPr algn="ctr" rtl="0"/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TRL 2: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Сформулирована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техническая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концепция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установлены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возможные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области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применения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разработки</a:t>
          </a:r>
          <a:endParaRPr lang="en-US" sz="25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5F298C1-D473-4442-A8C6-E7D55005BEC7}" type="parTrans" cxnId="{19ACD289-182C-42E6-9D52-39DA1BF8D3F1}">
      <dgm:prSet/>
      <dgm:spPr/>
      <dgm:t>
        <a:bodyPr/>
        <a:lstStyle/>
        <a:p>
          <a:endParaRPr lang="en-US"/>
        </a:p>
      </dgm:t>
    </dgm:pt>
    <dgm:pt modelId="{8E65DBAD-E0F8-486D-B7F0-F4A7D5FFA8DA}" type="sibTrans" cxnId="{19ACD289-182C-42E6-9D52-39DA1BF8D3F1}">
      <dgm:prSet/>
      <dgm:spPr/>
      <dgm:t>
        <a:bodyPr/>
        <a:lstStyle/>
        <a:p>
          <a:endParaRPr lang="en-US"/>
        </a:p>
      </dgm:t>
    </dgm:pt>
    <dgm:pt modelId="{ADE3D09E-26E5-427C-B07D-0F62ED84DB1C}">
      <dgm:prSet/>
      <dgm:spPr/>
      <dgm:t>
        <a:bodyPr/>
        <a:lstStyle/>
        <a:p>
          <a:pPr algn="ctr" rtl="0"/>
          <a:r>
            <a:rPr lang="en-US" b="1" kern="1200" dirty="0">
              <a:latin typeface="Arial Unicode MS"/>
              <a:ea typeface="Arial Unicode MS"/>
              <a:cs typeface="Arial Unicode MS"/>
            </a:rPr>
            <a:t>CRL 3:</a:t>
          </a:r>
          <a:r>
            <a:rPr lang="ru-RU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Проведены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 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конкурентный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анализ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анализ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поставщиков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уточнены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характеристики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продукта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способы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b="1" kern="1200" dirty="0" err="1">
              <a:latin typeface="Arial Unicode MS"/>
              <a:ea typeface="Arial Unicode MS"/>
              <a:cs typeface="Arial Unicode MS"/>
            </a:rPr>
            <a:t>монетизации</a:t>
          </a:r>
          <a:r>
            <a:rPr lang="en-US" b="1" kern="1200" dirty="0">
              <a:latin typeface="Arial Unicode MS"/>
              <a:ea typeface="Arial Unicode MS"/>
              <a:cs typeface="Arial Unicode MS"/>
            </a:rPr>
            <a:t> и разработан интерфейс</a:t>
          </a:r>
          <a:endParaRPr lang="en-US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6FC8BAB-FEA7-4F8D-9FFE-CDA820FE1B9D}" type="parTrans" cxnId="{E138BB02-BDF8-4870-96F7-B92BAB56082A}">
      <dgm:prSet/>
      <dgm:spPr/>
      <dgm:t>
        <a:bodyPr/>
        <a:lstStyle/>
        <a:p>
          <a:endParaRPr lang="ru-RU"/>
        </a:p>
      </dgm:t>
    </dgm:pt>
    <dgm:pt modelId="{8EFADEBE-79AC-4AED-9839-286834E272E5}" type="sibTrans" cxnId="{E138BB02-BDF8-4870-96F7-B92BAB56082A}">
      <dgm:prSet/>
      <dgm:spPr/>
      <dgm:t>
        <a:bodyPr/>
        <a:lstStyle/>
        <a:p>
          <a:endParaRPr lang="ru-RU"/>
        </a:p>
      </dgm:t>
    </dgm:pt>
    <dgm:pt modelId="{DEBE698F-B6F9-4D9A-B476-861DE1AFC285}" type="pres">
      <dgm:prSet presAssocID="{66C75AAB-129D-4A8C-BE8B-03D8CE0D0035}" presName="linear" presStyleCnt="0">
        <dgm:presLayoutVars>
          <dgm:animLvl val="lvl"/>
          <dgm:resizeHandles val="exact"/>
        </dgm:presLayoutVars>
      </dgm:prSet>
      <dgm:spPr/>
    </dgm:pt>
    <dgm:pt modelId="{E18D8DAE-4EDE-4B42-A9DF-9EF7EEC0ADEB}" type="pres">
      <dgm:prSet presAssocID="{8B688F43-A20E-4466-A23F-96BBE225F121}" presName="parentText" presStyleLbl="node1" presStyleIdx="0" presStyleCnt="2" custLinFactY="-3843" custLinFactNeighborY="-100000">
        <dgm:presLayoutVars>
          <dgm:chMax val="0"/>
          <dgm:bulletEnabled val="1"/>
        </dgm:presLayoutVars>
      </dgm:prSet>
      <dgm:spPr/>
    </dgm:pt>
    <dgm:pt modelId="{5E04330B-1F78-4E5E-A4CE-35966FDA5384}" type="pres">
      <dgm:prSet presAssocID="{8E65DBAD-E0F8-486D-B7F0-F4A7D5FFA8DA}" presName="spacer" presStyleCnt="0"/>
      <dgm:spPr/>
    </dgm:pt>
    <dgm:pt modelId="{F2151442-B5AF-4348-8E57-CD0CFA7D45C7}" type="pres">
      <dgm:prSet presAssocID="{ADE3D09E-26E5-427C-B07D-0F62ED84DB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38BB02-BDF8-4870-96F7-B92BAB56082A}" srcId="{66C75AAB-129D-4A8C-BE8B-03D8CE0D0035}" destId="{ADE3D09E-26E5-427C-B07D-0F62ED84DB1C}" srcOrd="1" destOrd="0" parTransId="{E6FC8BAB-FEA7-4F8D-9FFE-CDA820FE1B9D}" sibTransId="{8EFADEBE-79AC-4AED-9839-286834E272E5}"/>
    <dgm:cxn modelId="{80F7A10B-47BF-4BDD-B51F-52229AB5E99D}" type="presOf" srcId="{8B688F43-A20E-4466-A23F-96BBE225F121}" destId="{E18D8DAE-4EDE-4B42-A9DF-9EF7EEC0ADEB}" srcOrd="0" destOrd="0" presId="urn:microsoft.com/office/officeart/2005/8/layout/vList2"/>
    <dgm:cxn modelId="{76EC0714-6E9D-46CC-98B5-E0FB405B9603}" type="presOf" srcId="{ADE3D09E-26E5-427C-B07D-0F62ED84DB1C}" destId="{F2151442-B5AF-4348-8E57-CD0CFA7D45C7}" srcOrd="0" destOrd="0" presId="urn:microsoft.com/office/officeart/2005/8/layout/vList2"/>
    <dgm:cxn modelId="{19ACD289-182C-42E6-9D52-39DA1BF8D3F1}" srcId="{66C75AAB-129D-4A8C-BE8B-03D8CE0D0035}" destId="{8B688F43-A20E-4466-A23F-96BBE225F121}" srcOrd="0" destOrd="0" parTransId="{05F298C1-D473-4442-A8C6-E7D55005BEC7}" sibTransId="{8E65DBAD-E0F8-486D-B7F0-F4A7D5FFA8DA}"/>
    <dgm:cxn modelId="{3F4ADABA-BF5F-4EB5-B13A-4688BF45695E}" type="presOf" srcId="{66C75AAB-129D-4A8C-BE8B-03D8CE0D0035}" destId="{DEBE698F-B6F9-4D9A-B476-861DE1AFC285}" srcOrd="0" destOrd="0" presId="urn:microsoft.com/office/officeart/2005/8/layout/vList2"/>
    <dgm:cxn modelId="{43BCBE25-D8E3-48B1-A287-55DA545DF7AA}" type="presParOf" srcId="{DEBE698F-B6F9-4D9A-B476-861DE1AFC285}" destId="{E18D8DAE-4EDE-4B42-A9DF-9EF7EEC0ADEB}" srcOrd="0" destOrd="0" presId="urn:microsoft.com/office/officeart/2005/8/layout/vList2"/>
    <dgm:cxn modelId="{C05DEBF2-A1FC-45A4-9F34-97CF292AD963}" type="presParOf" srcId="{DEBE698F-B6F9-4D9A-B476-861DE1AFC285}" destId="{5E04330B-1F78-4E5E-A4CE-35966FDA5384}" srcOrd="1" destOrd="0" presId="urn:microsoft.com/office/officeart/2005/8/layout/vList2"/>
    <dgm:cxn modelId="{7C22F05B-9121-428D-ADC5-1A8C22F67725}" type="presParOf" srcId="{DEBE698F-B6F9-4D9A-B476-861DE1AFC285}" destId="{F2151442-B5AF-4348-8E57-CD0CFA7D4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814E-07D8-4E06-9905-618B6F5D5FE1}">
      <dsp:nvSpPr>
        <dsp:cNvPr id="0" name=""/>
        <dsp:cNvSpPr/>
      </dsp:nvSpPr>
      <dsp:spPr>
        <a:xfrm>
          <a:off x="0" y="1865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1. Фотография и видеосъемка</a:t>
          </a:r>
          <a:endParaRPr lang="en-US" sz="2200" b="0" kern="1200"/>
        </a:p>
      </dsp:txBody>
      <dsp:txXfrm>
        <a:off x="26387" y="212965"/>
        <a:ext cx="3825510" cy="487766"/>
      </dsp:txXfrm>
    </dsp:sp>
    <dsp:sp modelId="{7466A421-5896-476D-82DA-88B100D08A21}">
      <dsp:nvSpPr>
        <dsp:cNvPr id="0" name=""/>
        <dsp:cNvSpPr/>
      </dsp:nvSpPr>
      <dsp:spPr>
        <a:xfrm>
          <a:off x="0" y="7904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2. Авиация</a:t>
          </a:r>
          <a:endParaRPr lang="en-US" sz="2200" b="0" kern="1200" dirty="0"/>
        </a:p>
      </dsp:txBody>
      <dsp:txXfrm>
        <a:off x="26387" y="816865"/>
        <a:ext cx="3825510" cy="487766"/>
      </dsp:txXfrm>
    </dsp:sp>
    <dsp:sp modelId="{56565B9F-D23E-41C7-AC36-1CEA09B9D6A7}">
      <dsp:nvSpPr>
        <dsp:cNvPr id="0" name=""/>
        <dsp:cNvSpPr/>
      </dsp:nvSpPr>
      <dsp:spPr>
        <a:xfrm>
          <a:off x="0" y="13943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3. Сельское хозяйство</a:t>
          </a:r>
          <a:endParaRPr lang="en-US" sz="2200" b="0" kern="1200" dirty="0"/>
        </a:p>
      </dsp:txBody>
      <dsp:txXfrm>
        <a:off x="26387" y="1420765"/>
        <a:ext cx="3825510" cy="487766"/>
      </dsp:txXfrm>
    </dsp:sp>
    <dsp:sp modelId="{B1B0108E-BF7B-4841-BF81-D3879949C2E7}">
      <dsp:nvSpPr>
        <dsp:cNvPr id="0" name=""/>
        <dsp:cNvSpPr/>
      </dsp:nvSpPr>
      <dsp:spPr>
        <a:xfrm>
          <a:off x="0" y="19982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4. Экология</a:t>
          </a:r>
          <a:endParaRPr lang="en-US" sz="2200" b="0" kern="1200"/>
        </a:p>
      </dsp:txBody>
      <dsp:txXfrm>
        <a:off x="26387" y="2024665"/>
        <a:ext cx="3825510" cy="487766"/>
      </dsp:txXfrm>
    </dsp:sp>
    <dsp:sp modelId="{7C0B76DD-6F80-4357-BE64-C9CDBC260233}">
      <dsp:nvSpPr>
        <dsp:cNvPr id="0" name=""/>
        <dsp:cNvSpPr/>
      </dsp:nvSpPr>
      <dsp:spPr>
        <a:xfrm>
          <a:off x="0" y="26021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5. Туризм</a:t>
          </a:r>
          <a:endParaRPr lang="en-US" sz="2200" b="0" kern="1200"/>
        </a:p>
      </dsp:txBody>
      <dsp:txXfrm>
        <a:off x="26387" y="2628565"/>
        <a:ext cx="3825510" cy="487766"/>
      </dsp:txXfrm>
    </dsp:sp>
    <dsp:sp modelId="{5C5BC3F7-B85D-41F0-8D74-9CA19B882123}">
      <dsp:nvSpPr>
        <dsp:cNvPr id="0" name=""/>
        <dsp:cNvSpPr/>
      </dsp:nvSpPr>
      <dsp:spPr>
        <a:xfrm>
          <a:off x="0" y="32060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6. Развлечения</a:t>
          </a:r>
          <a:endParaRPr lang="en-US" sz="2200" b="0" kern="1200"/>
        </a:p>
      </dsp:txBody>
      <dsp:txXfrm>
        <a:off x="26387" y="3232465"/>
        <a:ext cx="3825510" cy="487766"/>
      </dsp:txXfrm>
    </dsp:sp>
    <dsp:sp modelId="{BFF42D0A-7EF3-4CD1-B281-65CE9FA63E24}">
      <dsp:nvSpPr>
        <dsp:cNvPr id="0" name=""/>
        <dsp:cNvSpPr/>
      </dsp:nvSpPr>
      <dsp:spPr>
        <a:xfrm>
          <a:off x="0" y="38099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7. Образование</a:t>
          </a:r>
          <a:r>
            <a:rPr lang="en-US" sz="2200" b="0" kern="1200"/>
            <a:t> </a:t>
          </a:r>
        </a:p>
      </dsp:txBody>
      <dsp:txXfrm>
        <a:off x="26387" y="3836365"/>
        <a:ext cx="3825510" cy="487766"/>
      </dsp:txXfrm>
    </dsp:sp>
    <dsp:sp modelId="{E048872D-73FE-40B8-B72B-C0CD6D8AA6B8}">
      <dsp:nvSpPr>
        <dsp:cNvPr id="0" name=""/>
        <dsp:cNvSpPr/>
      </dsp:nvSpPr>
      <dsp:spPr>
        <a:xfrm>
          <a:off x="0" y="44138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8. Транспорт</a:t>
          </a:r>
          <a:r>
            <a:rPr lang="en-US" sz="2200" b="0" kern="1200"/>
            <a:t> </a:t>
          </a:r>
        </a:p>
      </dsp:txBody>
      <dsp:txXfrm>
        <a:off x="26387" y="4440265"/>
        <a:ext cx="3825510" cy="487766"/>
      </dsp:txXfrm>
    </dsp:sp>
    <dsp:sp modelId="{8BD2DC03-6592-43E4-9631-7B396B241B2D}">
      <dsp:nvSpPr>
        <dsp:cNvPr id="0" name=""/>
        <dsp:cNvSpPr/>
      </dsp:nvSpPr>
      <dsp:spPr>
        <a:xfrm>
          <a:off x="0" y="5017778"/>
          <a:ext cx="3878284" cy="5405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/>
            <a:t>9. Медицина</a:t>
          </a:r>
          <a:endParaRPr lang="en-US" sz="2200" b="0" kern="1200"/>
        </a:p>
      </dsp:txBody>
      <dsp:txXfrm>
        <a:off x="26387" y="5044165"/>
        <a:ext cx="3825510" cy="487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C7453-3D24-402D-B83E-F81B6038A106}">
      <dsp:nvSpPr>
        <dsp:cNvPr id="0" name=""/>
        <dsp:cNvSpPr/>
      </dsp:nvSpPr>
      <dsp:spPr>
        <a:xfrm>
          <a:off x="6308" y="1391510"/>
          <a:ext cx="2439416" cy="17479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1D959E-BF32-470E-99E2-A639EB7C05C3}">
      <dsp:nvSpPr>
        <dsp:cNvPr id="0" name=""/>
        <dsp:cNvSpPr/>
      </dsp:nvSpPr>
      <dsp:spPr>
        <a:xfrm>
          <a:off x="247446" y="1620591"/>
          <a:ext cx="2439416" cy="174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База</a:t>
          </a:r>
          <a:r>
            <a:rPr lang="en-US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дронов</a:t>
          </a:r>
        </a:p>
      </dsp:txBody>
      <dsp:txXfrm>
        <a:off x="298641" y="1671786"/>
        <a:ext cx="2337026" cy="1645527"/>
      </dsp:txXfrm>
    </dsp:sp>
    <dsp:sp modelId="{0F5A28F0-865C-46CA-A9D0-A7F126341738}">
      <dsp:nvSpPr>
        <dsp:cNvPr id="0" name=""/>
        <dsp:cNvSpPr/>
      </dsp:nvSpPr>
      <dsp:spPr>
        <a:xfrm>
          <a:off x="2928001" y="1391510"/>
          <a:ext cx="2439416" cy="17479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F3DF11-116C-471D-B99D-7940BC7780FA}">
      <dsp:nvSpPr>
        <dsp:cNvPr id="0" name=""/>
        <dsp:cNvSpPr/>
      </dsp:nvSpPr>
      <dsp:spPr>
        <a:xfrm>
          <a:off x="3169139" y="1620591"/>
          <a:ext cx="2439416" cy="174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Сеть</a:t>
          </a:r>
          <a:r>
            <a:rPr lang="en-US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пунктов</a:t>
          </a:r>
          <a:r>
            <a:rPr lang="en-US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выдачи</a:t>
          </a:r>
          <a:endParaRPr lang="en-US" sz="21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20334" y="1671786"/>
        <a:ext cx="2337026" cy="1645527"/>
      </dsp:txXfrm>
    </dsp:sp>
    <dsp:sp modelId="{983CE877-9DFB-4629-856F-65732A32B12D}">
      <dsp:nvSpPr>
        <dsp:cNvPr id="0" name=""/>
        <dsp:cNvSpPr/>
      </dsp:nvSpPr>
      <dsp:spPr>
        <a:xfrm>
          <a:off x="5849693" y="1391510"/>
          <a:ext cx="2439416" cy="17479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29B572-5EED-4803-9929-E067D527D85F}">
      <dsp:nvSpPr>
        <dsp:cNvPr id="0" name=""/>
        <dsp:cNvSpPr/>
      </dsp:nvSpPr>
      <dsp:spPr>
        <a:xfrm>
          <a:off x="6090831" y="1620591"/>
          <a:ext cx="2439416" cy="174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Технологическая</a:t>
          </a:r>
          <a:r>
            <a:rPr lang="en-US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платформа</a:t>
          </a:r>
          <a:endParaRPr lang="en-US" sz="21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142026" y="1671786"/>
        <a:ext cx="2337026" cy="1645527"/>
      </dsp:txXfrm>
    </dsp:sp>
    <dsp:sp modelId="{4FEEF379-66EB-41CB-AA22-946AEE33D715}">
      <dsp:nvSpPr>
        <dsp:cNvPr id="0" name=""/>
        <dsp:cNvSpPr/>
      </dsp:nvSpPr>
      <dsp:spPr>
        <a:xfrm>
          <a:off x="8771386" y="1391510"/>
          <a:ext cx="2439416" cy="17479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17534D-592B-4E00-A21E-631B3875FED1}">
      <dsp:nvSpPr>
        <dsp:cNvPr id="0" name=""/>
        <dsp:cNvSpPr/>
      </dsp:nvSpPr>
      <dsp:spPr>
        <a:xfrm>
          <a:off x="9012524" y="1620591"/>
          <a:ext cx="2439416" cy="174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База</a:t>
          </a:r>
          <a:r>
            <a:rPr lang="en-US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 </a:t>
          </a:r>
          <a:r>
            <a:rPr lang="ru-RU" sz="21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клиентов</a:t>
          </a:r>
          <a:endParaRPr lang="en-US" sz="21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063719" y="1671786"/>
        <a:ext cx="2337026" cy="164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D8DAE-4EDE-4B42-A9DF-9EF7EEC0ADEB}">
      <dsp:nvSpPr>
        <dsp:cNvPr id="0" name=""/>
        <dsp:cNvSpPr/>
      </dsp:nvSpPr>
      <dsp:spPr>
        <a:xfrm>
          <a:off x="0" y="349009"/>
          <a:ext cx="7636099" cy="19094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TRL 2: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Сформулирована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техническая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концепция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установлены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возможные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области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применения</a:t>
          </a:r>
          <a:r>
            <a:rPr lang="en-US" sz="25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en-US" sz="2500" b="1" kern="1200" dirty="0" err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разработки</a:t>
          </a:r>
          <a:endParaRPr lang="en-US" sz="25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3211" y="442220"/>
        <a:ext cx="7449677" cy="1723017"/>
      </dsp:txXfrm>
    </dsp:sp>
    <dsp:sp modelId="{F2151442-B5AF-4348-8E57-CD0CFA7D45C7}">
      <dsp:nvSpPr>
        <dsp:cNvPr id="0" name=""/>
        <dsp:cNvSpPr/>
      </dsp:nvSpPr>
      <dsp:spPr>
        <a:xfrm>
          <a:off x="0" y="2470069"/>
          <a:ext cx="7636099" cy="19094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CRL 3:</a:t>
          </a:r>
          <a:r>
            <a:rPr lang="ru-RU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Проведены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 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конкурентный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анализ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анализ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поставщиков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уточнены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характеристики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продукта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,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способы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</a:t>
          </a:r>
          <a:r>
            <a:rPr lang="en-US" sz="2400" b="1" kern="1200" dirty="0" err="1">
              <a:latin typeface="Arial Unicode MS"/>
              <a:ea typeface="Arial Unicode MS"/>
              <a:cs typeface="Arial Unicode MS"/>
            </a:rPr>
            <a:t>монетизации</a:t>
          </a:r>
          <a:r>
            <a:rPr lang="en-US" sz="2400" b="1" kern="1200" dirty="0">
              <a:latin typeface="Arial Unicode MS"/>
              <a:ea typeface="Arial Unicode MS"/>
              <a:cs typeface="Arial Unicode MS"/>
            </a:rPr>
            <a:t> и разработан интерфейс</a:t>
          </a:r>
          <a:endParaRPr lang="en-US" sz="24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3211" y="2563280"/>
        <a:ext cx="7449677" cy="172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2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mailto:day-58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" name="Rectangle 460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Рисунок 119" descr="Изображение выглядит как на открытом воздухе, самолет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6EB23A69-A518-CAB2-63F8-B7DA0AD51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" b="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3" name="Rectangle 462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10"/>
            <a:ext cx="12204701" cy="69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359" y="3306802"/>
            <a:ext cx="8457043" cy="11189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Дроншеринг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2A6750-E2AF-D2C2-6032-7389A08D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57" y="125006"/>
            <a:ext cx="1593449" cy="540877"/>
          </a:xfrm>
          <a:prstGeom prst="rect">
            <a:avLst/>
          </a:prstGeom>
        </p:spPr>
      </p:pic>
      <p:pic>
        <p:nvPicPr>
          <p:cNvPr id="6" name="Picture 5" descr="White letters on a black background&#10;&#10;Description automatically generated">
            <a:extLst>
              <a:ext uri="{FF2B5EF4-FFF2-40B4-BE49-F238E27FC236}">
                <a16:creationId xmlns:a16="http://schemas.microsoft.com/office/drawing/2014/main" id="{14921186-DB97-C76B-D153-17F3288DF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778" y="164908"/>
            <a:ext cx="1436709" cy="453704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C6E74BC4-C0D1-25B5-30B7-47003CFBB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468" y="87292"/>
            <a:ext cx="1601647" cy="58741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эмблема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77EF1C2-2035-327E-31AA-EBA2CDE9D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2" y="79704"/>
            <a:ext cx="1653251" cy="61223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32EF43A4-5292-9786-09F5-87DC4B485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96" y="91453"/>
            <a:ext cx="1642882" cy="579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E948DF-CE96-F510-4E08-4A84915B1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959" y="81717"/>
            <a:ext cx="1042687" cy="796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5ADFCD-6F21-B62D-1518-DEEC0C69F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3885" y="133085"/>
            <a:ext cx="1793943" cy="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3" name="Rectangle 462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59E08-B9DF-239A-CD4C-7DB462D5232D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9C516-3A6F-710C-42D9-3B74F5A8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401242"/>
            <a:ext cx="9343065" cy="9994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Уже реализовано: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83" name="Content Placeholder 2">
            <a:extLst>
              <a:ext uri="{FF2B5EF4-FFF2-40B4-BE49-F238E27FC236}">
                <a16:creationId xmlns:a16="http://schemas.microsoft.com/office/drawing/2014/main" id="{131FC0DF-2B60-849E-7269-2C62506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752301"/>
              </p:ext>
            </p:extLst>
          </p:nvPr>
        </p:nvGraphicFramePr>
        <p:xfrm>
          <a:off x="2276399" y="1622684"/>
          <a:ext cx="7636099" cy="48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8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744BA1-BE0A-54D7-EC83-B8B9577420CC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, самолет, снимок экра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2A1BB04D-AC38-049B-72BE-91FF95386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909" y="341812"/>
            <a:ext cx="6951550" cy="6175012"/>
          </a:xfr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7404C2B-2578-B599-384C-6497C495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84" y="346613"/>
            <a:ext cx="3592768" cy="969620"/>
          </a:xfrm>
        </p:spPr>
        <p:txBody>
          <a:bodyPr>
            <a:noAutofit/>
          </a:bodyPr>
          <a:lstStyle/>
          <a:p>
            <a:r>
              <a:rPr 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Макет</a:t>
            </a:r>
            <a:endParaRPr lang="ru-RU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8FFC928-D752-BAAC-0D4C-D57D53F1FE78}"/>
              </a:ext>
            </a:extLst>
          </p:cNvPr>
          <p:cNvSpPr txBox="1">
            <a:spLocks/>
          </p:cNvSpPr>
          <p:nvPr/>
        </p:nvSpPr>
        <p:spPr>
          <a:xfrm>
            <a:off x="604878" y="1382605"/>
            <a:ext cx="3587849" cy="5126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ru-RU" sz="220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Выполнен макет сайта, где пользователи могут выбирать, заказывать, оплачивать дроны. </a:t>
            </a:r>
            <a:endParaRPr lang="ru-RU" sz="220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ru-RU" sz="220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А также, владельцы дронов могут сдавать свои дроны в аренду.</a:t>
            </a:r>
            <a:endParaRPr lang="ru-RU" sz="2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131E456-A53B-F331-008D-1A02A3A4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9" y="4412251"/>
            <a:ext cx="3752602" cy="21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87E0C-5963-0A98-BDB7-D71C79DE23A4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092" y="502921"/>
            <a:ext cx="9815767" cy="96962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Бизнес-модель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888092" y="1901046"/>
            <a:ext cx="2848272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1622386" y="2034230"/>
            <a:ext cx="2049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Пользователь выбирает дрон</a:t>
            </a:r>
            <a:endParaRPr lang="en-US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Graphic 12" descr="User with solid fill">
            <a:extLst>
              <a:ext uri="{FF2B5EF4-FFF2-40B4-BE49-F238E27FC236}">
                <a16:creationId xmlns:a16="http://schemas.microsoft.com/office/drawing/2014/main" id="{22353ED3-6304-089E-DF5E-75DF0A913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394" y="2085526"/>
            <a:ext cx="636083" cy="636083"/>
          </a:xfrm>
          <a:prstGeom prst="rect">
            <a:avLst/>
          </a:prstGeom>
        </p:spPr>
      </p:pic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4160542" y="1901046"/>
            <a:ext cx="3018316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5062817" y="2030382"/>
            <a:ext cx="205240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Оплачивает услуги</a:t>
            </a:r>
            <a:endParaRPr lang="en-US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7563429" y="1901046"/>
            <a:ext cx="2970814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8416417" y="2065018"/>
            <a:ext cx="2049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Подтверждает квалификацию</a:t>
            </a:r>
            <a:endParaRPr lang="en-US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895205" y="3677202"/>
            <a:ext cx="2848272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1621803" y="3810387"/>
            <a:ext cx="2049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Приходит в пункт выдачи</a:t>
            </a:r>
            <a:endParaRPr lang="en-US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4160542" y="3677202"/>
            <a:ext cx="3018316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5061032" y="3806539"/>
            <a:ext cx="2049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Получает дрон,</a:t>
            </a:r>
            <a:b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использует его</a:t>
            </a:r>
            <a:endParaRPr lang="en-US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7563429" y="3672153"/>
            <a:ext cx="2970814" cy="976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8416417" y="3801489"/>
            <a:ext cx="2049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ru-RU" sz="20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Возвращает дрон обратно</a:t>
            </a:r>
            <a:endParaRPr lang="ru-RU" sz="20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C7B25C07-9BD7-8946-1BC7-9B3B5257BA63}"/>
              </a:ext>
            </a:extLst>
          </p:cNvPr>
          <p:cNvSpPr txBox="1">
            <a:spLocks/>
          </p:cNvSpPr>
          <p:nvPr/>
        </p:nvSpPr>
        <p:spPr>
          <a:xfrm>
            <a:off x="897955" y="5245130"/>
            <a:ext cx="9410437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Потоки доходов поступает с выплат аренды наших дронов, % от сдачи в аренду дронов поставщиков, и с платного дополнительного обучения.</a:t>
            </a:r>
          </a:p>
        </p:txBody>
      </p:sp>
      <p:sp>
        <p:nvSpPr>
          <p:cNvPr id="58" name="Куб 57"/>
          <p:cNvSpPr/>
          <p:nvPr/>
        </p:nvSpPr>
        <p:spPr>
          <a:xfrm>
            <a:off x="1043072" y="3902502"/>
            <a:ext cx="517161" cy="502966"/>
          </a:xfrm>
          <a:prstGeom prst="cub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 descr="Robot with solid fill">
            <a:extLst>
              <a:ext uri="{FF2B5EF4-FFF2-40B4-BE49-F238E27FC236}">
                <a16:creationId xmlns:a16="http://schemas.microsoft.com/office/drawing/2014/main" id="{02BB3E8D-86B4-EA49-37F1-A0AB89BB0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9496" y="3849254"/>
            <a:ext cx="633461" cy="61422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53BB41C-5470-4B2A-4D5B-E8B3E7489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9405" y="2065464"/>
            <a:ext cx="635444" cy="635444"/>
          </a:xfrm>
          <a:prstGeom prst="rect">
            <a:avLst/>
          </a:prstGeom>
        </p:spPr>
      </p:pic>
      <p:sp>
        <p:nvSpPr>
          <p:cNvPr id="17" name="Куб 57">
            <a:extLst>
              <a:ext uri="{FF2B5EF4-FFF2-40B4-BE49-F238E27FC236}">
                <a16:creationId xmlns:a16="http://schemas.microsoft.com/office/drawing/2014/main" id="{D2963CD1-5087-8FFF-C9FD-82058A3FEE02}"/>
              </a:ext>
            </a:extLst>
          </p:cNvPr>
          <p:cNvSpPr/>
          <p:nvPr/>
        </p:nvSpPr>
        <p:spPr>
          <a:xfrm>
            <a:off x="7777921" y="3914046"/>
            <a:ext cx="517161" cy="502966"/>
          </a:xfrm>
          <a:prstGeom prst="cub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Graphic 18" descr="Coins with solid fill">
            <a:extLst>
              <a:ext uri="{FF2B5EF4-FFF2-40B4-BE49-F238E27FC236}">
                <a16:creationId xmlns:a16="http://schemas.microsoft.com/office/drawing/2014/main" id="{C3219D3E-98AC-A125-E396-5753D7E0E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497" y="2105891"/>
            <a:ext cx="633461" cy="6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A15B92-C375-D7CA-5A0B-122812231889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12" descr="User with solid fill">
            <a:extLst>
              <a:ext uri="{FF2B5EF4-FFF2-40B4-BE49-F238E27FC236}">
                <a16:creationId xmlns:a16="http://schemas.microsoft.com/office/drawing/2014/main" id="{22353ED3-6304-089E-DF5E-75DF0A913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65" y="1633921"/>
            <a:ext cx="839414" cy="83941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Документ с графиком и ручкой">
            <a:extLst>
              <a:ext uri="{FF2B5EF4-FFF2-40B4-BE49-F238E27FC236}">
                <a16:creationId xmlns:a16="http://schemas.microsoft.com/office/drawing/2014/main" id="{EAA05400-8979-287C-1BF0-95B334048D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25989" r="17599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117E2-8E5F-508F-54DA-1CCBFE3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6" y="1395699"/>
            <a:ext cx="4918509" cy="4111831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что пойдут деньги </a:t>
            </a:r>
            <a:endParaRPr lang="ru-RU" sz="49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DABD4A85-12EB-01E0-A2BA-D336DE948264}"/>
              </a:ext>
            </a:extLst>
          </p:cNvPr>
          <p:cNvSpPr/>
          <p:nvPr/>
        </p:nvSpPr>
        <p:spPr>
          <a:xfrm>
            <a:off x="5927737" y="1285250"/>
            <a:ext cx="5961413" cy="13398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D6109-B608-FC10-6035-EDC450C014DD}"/>
              </a:ext>
            </a:extLst>
          </p:cNvPr>
          <p:cNvSpPr txBox="1"/>
          <p:nvPr/>
        </p:nvSpPr>
        <p:spPr>
          <a:xfrm>
            <a:off x="7560265" y="1601594"/>
            <a:ext cx="4271158" cy="701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9326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Маркетинговое продвижение </a:t>
            </a:r>
            <a:b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млн руб.</a:t>
            </a:r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E68C5F3B-6D89-3EAE-7ACC-5CB8A7C71852}"/>
              </a:ext>
            </a:extLst>
          </p:cNvPr>
          <p:cNvSpPr/>
          <p:nvPr/>
        </p:nvSpPr>
        <p:spPr>
          <a:xfrm>
            <a:off x="5927738" y="4530545"/>
            <a:ext cx="5961414" cy="12560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15783-11D5-490E-6097-902C3E0BD47F}"/>
              </a:ext>
            </a:extLst>
          </p:cNvPr>
          <p:cNvSpPr txBox="1"/>
          <p:nvPr/>
        </p:nvSpPr>
        <p:spPr>
          <a:xfrm>
            <a:off x="7560266" y="4808318"/>
            <a:ext cx="4271158" cy="701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9326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и внедрение сервиса 6 млн руб.</a:t>
            </a:r>
            <a:endParaRPr lang="en-US" sz="22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5927737" y="2923896"/>
            <a:ext cx="5961413" cy="12650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7560266" y="3206328"/>
            <a:ext cx="4271268" cy="701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Закупка дронов</a:t>
            </a:r>
            <a: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ru-RU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млн 528 руб.</a:t>
            </a:r>
          </a:p>
        </p:txBody>
      </p:sp>
      <p:sp>
        <p:nvSpPr>
          <p:cNvPr id="3" name="AutoShape 2" descr="Информация о сайте drony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DEB1959F-5450-0CEB-11EA-AF75AC996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6891" y="4742103"/>
            <a:ext cx="837431" cy="837431"/>
          </a:xfrm>
          <a:prstGeom prst="rect">
            <a:avLst/>
          </a:prstGeom>
        </p:spPr>
      </p:pic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5A2574AB-B2B4-E84F-3548-78ABBFF88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7371" y="3133917"/>
            <a:ext cx="837431" cy="837431"/>
          </a:xfrm>
          <a:prstGeom prst="rect">
            <a:avLst/>
          </a:prstGeom>
        </p:spPr>
      </p:pic>
      <p:pic>
        <p:nvPicPr>
          <p:cNvPr id="8" name="Graphic 7" descr="Target Audience with solid fill">
            <a:extLst>
              <a:ext uri="{FF2B5EF4-FFF2-40B4-BE49-F238E27FC236}">
                <a16:creationId xmlns:a16="http://schemas.microsoft.com/office/drawing/2014/main" id="{14223699-648E-655A-ED12-FDE0D06A60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7853" y="1533429"/>
            <a:ext cx="837431" cy="8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45570-3CA9-91B8-3C4C-08879B9E92DF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3ABD-4D90-B853-BE37-28F087C7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477057"/>
            <a:ext cx="9343065" cy="9994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Команда проекта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5185A137-D1A8-DAFF-BD6A-D23D5F13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18292"/>
              </p:ext>
            </p:extLst>
          </p:nvPr>
        </p:nvGraphicFramePr>
        <p:xfrm>
          <a:off x="2150696" y="5007463"/>
          <a:ext cx="7964055" cy="1416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685">
                  <a:extLst>
                    <a:ext uri="{9D8B030D-6E8A-4147-A177-3AD203B41FA5}">
                      <a16:colId xmlns:a16="http://schemas.microsoft.com/office/drawing/2014/main" val="2933191146"/>
                    </a:ext>
                  </a:extLst>
                </a:gridCol>
                <a:gridCol w="2654685">
                  <a:extLst>
                    <a:ext uri="{9D8B030D-6E8A-4147-A177-3AD203B41FA5}">
                      <a16:colId xmlns:a16="http://schemas.microsoft.com/office/drawing/2014/main" val="861560502"/>
                    </a:ext>
                  </a:extLst>
                </a:gridCol>
                <a:gridCol w="2654685">
                  <a:extLst>
                    <a:ext uri="{9D8B030D-6E8A-4147-A177-3AD203B41FA5}">
                      <a16:colId xmlns:a16="http://schemas.microsoft.com/office/drawing/2014/main" val="3993106426"/>
                    </a:ext>
                  </a:extLst>
                </a:gridCol>
              </a:tblGrid>
              <a:tr h="141650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Большаков Артем Сергеевич</a:t>
                      </a:r>
                      <a:r>
                        <a:rPr lang="ru-RU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16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(21 год) - разработчик 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Давыдов Олег Александрович</a:t>
                      </a:r>
                      <a:r>
                        <a:rPr lang="ru-RU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(21год) -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TeamLead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Fullstack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Ежов Дмитрий Андреевич</a:t>
                      </a:r>
                      <a:r>
                        <a:rPr lang="ru-RU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(22 года) - ANDROID/IOS </a:t>
                      </a:r>
                    </a:p>
                    <a:p>
                      <a:pPr lvl="0" algn="l">
                        <a:buNone/>
                      </a:pPr>
                      <a:r>
                        <a:rPr lang="ru-RU" sz="16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разработчик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67621"/>
                  </a:ext>
                </a:extLst>
              </a:tr>
            </a:tbl>
          </a:graphicData>
        </a:graphic>
      </p:graphicFrame>
      <p:pic>
        <p:nvPicPr>
          <p:cNvPr id="30" name="Рисунок 29" descr="A person standing in front of a logo&#10;&#10;Description automatically generated">
            <a:extLst>
              <a:ext uri="{FF2B5EF4-FFF2-40B4-BE49-F238E27FC236}">
                <a16:creationId xmlns:a16="http://schemas.microsoft.com/office/drawing/2014/main" id="{3855F228-AF86-DD46-CDC9-A1DA6871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00" y="1855391"/>
            <a:ext cx="2267815" cy="302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72DAFEB4-89EF-A3D3-9F48-60A9B6FD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579" y="1855391"/>
            <a:ext cx="2267815" cy="302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 person in a blue sweatshirt&#10;&#10;Description automatically generated">
            <a:extLst>
              <a:ext uri="{FF2B5EF4-FFF2-40B4-BE49-F238E27FC236}">
                <a16:creationId xmlns:a16="http://schemas.microsoft.com/office/drawing/2014/main" id="{02C9B85C-DF10-3774-749D-4D2FEE6D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1851829"/>
            <a:ext cx="2275872" cy="303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16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6C11E-1A24-B39F-1238-72E51E8EABE9}"/>
              </a:ext>
            </a:extLst>
          </p:cNvPr>
          <p:cNvSpPr/>
          <p:nvPr/>
        </p:nvSpPr>
        <p:spPr>
          <a:xfrm>
            <a:off x="-15395" y="963"/>
            <a:ext cx="12203544" cy="6873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39B77-0F7A-D3E6-1BBF-A279E837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03" y="5157815"/>
            <a:ext cx="8031961" cy="660550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взлет</a:t>
            </a:r>
            <a:r>
              <a:rPr lang="ru-RU" sz="60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en-US" sz="6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9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2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5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6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7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8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9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2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3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4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5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6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AAF8872D-862D-EF07-780C-89038FF42101}"/>
              </a:ext>
            </a:extLst>
          </p:cNvPr>
          <p:cNvSpPr txBox="1"/>
          <p:nvPr/>
        </p:nvSpPr>
        <p:spPr>
          <a:xfrm>
            <a:off x="3394486" y="5927052"/>
            <a:ext cx="630241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Почта для связи 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day-58@mail.ru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телефон 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+7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902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)-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476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4528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 descr="Изображение выглядит как на открытом воздухе, небо, самолет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290060D8-8845-446B-E550-6CC67E74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16" b="30517"/>
          <a:stretch/>
        </p:blipFill>
        <p:spPr>
          <a:xfrm>
            <a:off x="-15059" y="1"/>
            <a:ext cx="12200741" cy="45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4" name="Rectangle 283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26DB7-5F2C-412E-8D06-6B96C7D02A83}"/>
              </a:ext>
            </a:extLst>
          </p:cNvPr>
          <p:cNvSpPr/>
          <p:nvPr/>
        </p:nvSpPr>
        <p:spPr>
          <a:xfrm>
            <a:off x="-2" y="-2886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24ACB-2BD0-5B34-B2C3-D6B19C75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3" y="177433"/>
            <a:ext cx="6638307" cy="88528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Актуальные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25C07-9BD7-8946-1BC7-9B3B5257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6169228" cy="13425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Поиска и аренды дронов: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обычным людям и компаниям затруднительно найти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дроны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для аренды. 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Дрон над полями тюльпанов">
            <a:extLst>
              <a:ext uri="{FF2B5EF4-FFF2-40B4-BE49-F238E27FC236}">
                <a16:creationId xmlns:a16="http://schemas.microsoft.com/office/drawing/2014/main" id="{4D2641C5-7AD5-F3B2-7106-9F181F8E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" r="1" b="1"/>
          <a:stretch/>
        </p:blipFill>
        <p:spPr>
          <a:xfrm>
            <a:off x="6757060" y="-8192"/>
            <a:ext cx="5434940" cy="6866192"/>
          </a:xfrm>
          <a:prstGeom prst="rect">
            <a:avLst/>
          </a:prstGeom>
        </p:spPr>
      </p:pic>
      <p:sp>
        <p:nvSpPr>
          <p:cNvPr id="65" name="Объект 2">
            <a:extLst>
              <a:ext uri="{FF2B5EF4-FFF2-40B4-BE49-F238E27FC236}">
                <a16:creationId xmlns:a16="http://schemas.microsoft.com/office/drawing/2014/main" id="{C7B25C07-9BD7-8946-1BC7-9B3B5257BA63}"/>
              </a:ext>
            </a:extLst>
          </p:cNvPr>
          <p:cNvSpPr txBox="1">
            <a:spLocks/>
          </p:cNvSpPr>
          <p:nvPr/>
        </p:nvSpPr>
        <p:spPr>
          <a:xfrm>
            <a:off x="304800" y="2990657"/>
            <a:ext cx="616922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ADBD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опыта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пользования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дронами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люди не имеют опыта в использовании дронов 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 не знают, как правильно их эксплуатировать. </a:t>
            </a: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C7B25C07-9BD7-8946-1BC7-9B3B5257BA63}"/>
              </a:ext>
            </a:extLst>
          </p:cNvPr>
          <p:cNvSpPr txBox="1">
            <a:spLocks/>
          </p:cNvSpPr>
          <p:nvPr/>
        </p:nvSpPr>
        <p:spPr>
          <a:xfrm>
            <a:off x="552806" y="4678083"/>
            <a:ext cx="6204254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Аварии и повреждение оборудования</a:t>
            </a:r>
            <a:r>
              <a:rPr lang="ru-RU" sz="20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могут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негативно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сказаться на 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репутации компании и ее доходах.</a:t>
            </a:r>
          </a:p>
        </p:txBody>
      </p:sp>
    </p:spTree>
    <p:extLst>
      <p:ext uri="{BB962C8B-B14F-4D97-AF65-F5344CB8AC3E}">
        <p14:creationId xmlns:p14="http://schemas.microsoft.com/office/powerpoint/2010/main" val="160560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D0CF0-85E6-3953-375E-610C66457058}"/>
              </a:ext>
            </a:extLst>
          </p:cNvPr>
          <p:cNvSpPr/>
          <p:nvPr/>
        </p:nvSpPr>
        <p:spPr>
          <a:xfrm>
            <a:off x="-2" y="-2886"/>
            <a:ext cx="12195847" cy="6861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s://mass-images.pro/files/preview/6/09/953fd6d84cba6555ce31b0528b608fa7.jpg?1700298771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8"/>
            <a:ext cx="5287656" cy="68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C5C0E-5754-EE6A-3E9E-5EE8E3B9898E}"/>
              </a:ext>
            </a:extLst>
          </p:cNvPr>
          <p:cNvSpPr txBox="1"/>
          <p:nvPr/>
        </p:nvSpPr>
        <p:spPr>
          <a:xfrm>
            <a:off x="5482493" y="1447800"/>
            <a:ext cx="67095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Обучение клиентов </a:t>
            </a:r>
            <a:r>
              <a:rPr lang="en-US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B6BCB-3F60-3C01-A41A-265B3B575878}"/>
              </a:ext>
            </a:extLst>
          </p:cNvPr>
          <p:cNvSpPr txBox="1"/>
          <p:nvPr/>
        </p:nvSpPr>
        <p:spPr>
          <a:xfrm>
            <a:off x="5486400" y="3806093"/>
            <a:ext cx="67095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Предоставление информации о разных </a:t>
            </a:r>
            <a:r>
              <a:rPr lang="en-US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​​</a:t>
            </a: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моделях дронов, их особенностях и </a:t>
            </a:r>
            <a:r>
              <a:rPr lang="en-US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​​</a:t>
            </a: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требованиях к эксплуатации.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BB9B-C124-0E01-1037-C3C3ED5DC9D5}"/>
              </a:ext>
            </a:extLst>
          </p:cNvPr>
          <p:cNvSpPr txBox="1"/>
          <p:nvPr/>
        </p:nvSpPr>
        <p:spPr>
          <a:xfrm>
            <a:off x="5482493" y="5410200"/>
            <a:ext cx="67095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Онлайн-</a:t>
            </a:r>
            <a:r>
              <a:rPr lang="en-US" sz="2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​​​</a:t>
            </a:r>
            <a:r>
              <a:rPr lang="ru-RU" sz="2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подбор дронов </a:t>
            </a:r>
            <a:endParaRPr lang="en-US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под задачи пользователя</a:t>
            </a:r>
            <a:endParaRPr lang="en-US" sz="24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C5C0E-5754-EE6A-3E9E-5EE8E3B9898E}"/>
              </a:ext>
            </a:extLst>
          </p:cNvPr>
          <p:cNvSpPr txBox="1"/>
          <p:nvPr/>
        </p:nvSpPr>
        <p:spPr>
          <a:xfrm>
            <a:off x="5482493" y="2286000"/>
            <a:ext cx="67095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 за состоянием оборудования, </a:t>
            </a:r>
            <a:r>
              <a:rPr lang="en-US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​</a:t>
            </a: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стоимость возможного ремонта включена ​</a:t>
            </a: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   в аренду и покрывается страховкой​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A6BD3-168B-1C22-0FB7-89115BB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97" y="3302747"/>
            <a:ext cx="4949994" cy="2392322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предлагаем решение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C5C0E-5754-EE6A-3E9E-5EE8E3B9898E}"/>
              </a:ext>
            </a:extLst>
          </p:cNvPr>
          <p:cNvSpPr txBox="1"/>
          <p:nvPr/>
        </p:nvSpPr>
        <p:spPr>
          <a:xfrm>
            <a:off x="5482490" y="387468"/>
            <a:ext cx="67095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сервиса и платформы </a:t>
            </a:r>
          </a:p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для поиска и бронирования дронов</a:t>
            </a:r>
          </a:p>
        </p:txBody>
      </p:sp>
    </p:spTree>
    <p:extLst>
      <p:ext uri="{BB962C8B-B14F-4D97-AF65-F5344CB8AC3E}">
        <p14:creationId xmlns:p14="http://schemas.microsoft.com/office/powerpoint/2010/main" val="3289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4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930AFE-855F-D6A7-8D92-CB496211FC0F}"/>
              </a:ext>
            </a:extLst>
          </p:cNvPr>
          <p:cNvSpPr/>
          <p:nvPr/>
        </p:nvSpPr>
        <p:spPr>
          <a:xfrm>
            <a:off x="-2" y="964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A6BD3-168B-1C22-0FB7-89115BB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26" y="234887"/>
            <a:ext cx="10566557" cy="890697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Решение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будет востребовано</a:t>
            </a:r>
          </a:p>
        </p:txBody>
      </p:sp>
      <p:graphicFrame>
        <p:nvGraphicFramePr>
          <p:cNvPr id="1511" name="Content Placeholder 1031">
            <a:extLst>
              <a:ext uri="{FF2B5EF4-FFF2-40B4-BE49-F238E27FC236}">
                <a16:creationId xmlns:a16="http://schemas.microsoft.com/office/drawing/2014/main" id="{70B2E6B3-BE53-050E-83B5-A35E9E54A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72066"/>
              </p:ext>
            </p:extLst>
          </p:nvPr>
        </p:nvGraphicFramePr>
        <p:xfrm>
          <a:off x="7652716" y="844252"/>
          <a:ext cx="3878284" cy="574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00" name="Graphic 1499" descr="Venn diagram with solid fill">
            <a:extLst>
              <a:ext uri="{FF2B5EF4-FFF2-40B4-BE49-F238E27FC236}">
                <a16:creationId xmlns:a16="http://schemas.microsoft.com/office/drawing/2014/main" id="{E4CD5243-DE98-FAF3-090F-3318B86A9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081" y="3164224"/>
            <a:ext cx="914400" cy="914400"/>
          </a:xfrm>
          <a:prstGeom prst="rect">
            <a:avLst/>
          </a:prstGeom>
        </p:spPr>
      </p:pic>
      <p:pic>
        <p:nvPicPr>
          <p:cNvPr id="1501" name="Graphic 1500" descr="Magnifying glass with solid fill">
            <a:extLst>
              <a:ext uri="{FF2B5EF4-FFF2-40B4-BE49-F238E27FC236}">
                <a16:creationId xmlns:a16="http://schemas.microsoft.com/office/drawing/2014/main" id="{F4E8A574-F91B-80FB-50DB-6727173C2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05" y="4872647"/>
            <a:ext cx="914400" cy="914400"/>
          </a:xfrm>
          <a:prstGeom prst="rect">
            <a:avLst/>
          </a:prstGeom>
        </p:spPr>
      </p:pic>
      <p:pic>
        <p:nvPicPr>
          <p:cNvPr id="25" name="Graphic 24" descr="Robot with solid fill">
            <a:extLst>
              <a:ext uri="{FF2B5EF4-FFF2-40B4-BE49-F238E27FC236}">
                <a16:creationId xmlns:a16="http://schemas.microsoft.com/office/drawing/2014/main" id="{179589E3-327B-8124-AAF1-55E56D7AD9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557" y="1505527"/>
            <a:ext cx="914400" cy="899007"/>
          </a:xfrm>
          <a:prstGeom prst="rect">
            <a:avLst/>
          </a:prstGeom>
        </p:spPr>
      </p:pic>
      <p:sp>
        <p:nvSpPr>
          <p:cNvPr id="1505" name="TextBox 1504">
            <a:extLst>
              <a:ext uri="{FF2B5EF4-FFF2-40B4-BE49-F238E27FC236}">
                <a16:creationId xmlns:a16="http://schemas.microsoft.com/office/drawing/2014/main" id="{E7B5CD2B-8FC7-420D-1E97-277B2675383B}"/>
              </a:ext>
            </a:extLst>
          </p:cNvPr>
          <p:cNvSpPr txBox="1"/>
          <p:nvPr/>
        </p:nvSpPr>
        <p:spPr>
          <a:xfrm>
            <a:off x="1215842" y="1445497"/>
            <a:ext cx="105051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наши дни, использование дронов</a:t>
            </a:r>
            <a:r>
              <a:rPr lang="en-US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 никогда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актуально. Современные</a:t>
            </a:r>
            <a:r>
              <a:rPr lang="en-US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технологии, дают 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широкий потенциал к их использованию.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6" name="TextBox 1505">
            <a:extLst>
              <a:ext uri="{FF2B5EF4-FFF2-40B4-BE49-F238E27FC236}">
                <a16:creationId xmlns:a16="http://schemas.microsoft.com/office/drawing/2014/main" id="{EB145926-6704-838E-471E-7B8CC741E384}"/>
              </a:ext>
            </a:extLst>
          </p:cNvPr>
          <p:cNvSpPr txBox="1"/>
          <p:nvPr/>
        </p:nvSpPr>
        <p:spPr>
          <a:xfrm>
            <a:off x="1197178" y="3113361"/>
            <a:ext cx="589238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лишь некоторые примеры рынков, 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которых может быть успешным 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бизнес-проект аренды дронов.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7" name="TextBox 1506">
            <a:extLst>
              <a:ext uri="{FF2B5EF4-FFF2-40B4-BE49-F238E27FC236}">
                <a16:creationId xmlns:a16="http://schemas.microsoft.com/office/drawing/2014/main" id="{5A3329E0-9B15-1C82-C7C9-DD3981119858}"/>
              </a:ext>
            </a:extLst>
          </p:cNvPr>
          <p:cNvSpPr txBox="1"/>
          <p:nvPr/>
        </p:nvSpPr>
        <p:spPr>
          <a:xfrm>
            <a:off x="1212717" y="4822676"/>
            <a:ext cx="58768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 провести исследование рынка и 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определить потребности клиентов, 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чтобы выбрать наиболее подходящий сегмент. </a:t>
            </a:r>
            <a:endParaRPr lang="en-US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27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8306094A-D982-4CB3-92F4-01F37B4D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35440-823A-B04F-F8E0-88B3F47E81A4}"/>
              </a:ext>
            </a:extLst>
          </p:cNvPr>
          <p:cNvSpPr/>
          <p:nvPr/>
        </p:nvSpPr>
        <p:spPr>
          <a:xfrm>
            <a:off x="-2" y="963"/>
            <a:ext cx="830503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F7A5-1FE3-207A-3D1E-58269840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32" y="328753"/>
            <a:ext cx="7028131" cy="6984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Текущее состояние рынка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958DE-83EB-1CBF-3685-1306CD785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3344" y="542366"/>
            <a:ext cx="2202356" cy="10482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B416A25-D9E0-2BFF-2B9A-AA15384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35" y="1721433"/>
            <a:ext cx="7198678" cy="4671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Arial Unicode MS"/>
                <a:ea typeface="Arial Unicode MS"/>
                <a:cs typeface="Arial Unicode MS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рынке</a:t>
            </a:r>
            <a:r>
              <a:rPr lang="ru-RU" sz="2200" dirty="0">
                <a:latin typeface="Arial Unicode MS"/>
                <a:ea typeface="Arial Unicode MS"/>
                <a:cs typeface="Arial Unicode MS"/>
              </a:rPr>
              <a:t> существуют такие решения, но все они имеют недостатки: </a:t>
            </a:r>
            <a:endParaRPr lang="en-US">
              <a:latin typeface="Avenir Next LT Pro"/>
              <a:ea typeface="Arial Unicode MS"/>
              <a:cs typeface="Arial Unicode MS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200" dirty="0">
                <a:latin typeface="Arial Unicode MS"/>
                <a:ea typeface="Arial Unicode MS"/>
                <a:cs typeface="Arial Unicode MS"/>
              </a:rPr>
              <a:t>Необходимость внесения залога</a:t>
            </a:r>
            <a:endParaRPr lang="en-US">
              <a:latin typeface="Arial Unicode MS"/>
              <a:ea typeface="Arial Unicode MS"/>
              <a:cs typeface="Arial Unicode M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Arial Unicode MS"/>
                <a:ea typeface="Arial Unicode MS"/>
                <a:cs typeface="Arial Unicode MS"/>
              </a:rPr>
              <a:t>Отсутствие технического сопровождения</a:t>
            </a:r>
            <a:endParaRPr lang="ru-RU" dirty="0">
              <a:latin typeface="Arial Unicode MS"/>
              <a:ea typeface="Arial Unicode MS"/>
              <a:cs typeface="Arial Unicode MS"/>
            </a:endParaRPr>
          </a:p>
          <a:p>
            <a:pPr marL="0" indent="0">
              <a:spcBef>
                <a:spcPts val="0"/>
              </a:spcBef>
              <a:buClr>
                <a:srgbClr val="ADBDBD"/>
              </a:buClr>
              <a:buNone/>
            </a:pPr>
            <a:r>
              <a:rPr lang="ru-RU" sz="2200" dirty="0">
                <a:latin typeface="Arial Unicode MS"/>
                <a:ea typeface="Arial Unicode MS"/>
                <a:cs typeface="Arial Unicode MS"/>
              </a:rPr>
              <a:t>Все из перечисленных компаний предоставляют услуги аренды на сутки.</a:t>
            </a:r>
            <a:endParaRPr lang="ru-RU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конкуренции влечет повышение стоимости аренды.</a:t>
            </a:r>
          </a:p>
        </p:txBody>
      </p:sp>
      <p:pic>
        <p:nvPicPr>
          <p:cNvPr id="7" name="Рисунок 6" descr="Изображение выглядит как Графика, круг, Красочность, снимок экрана">
            <a:extLst>
              <a:ext uri="{FF2B5EF4-FFF2-40B4-BE49-F238E27FC236}">
                <a16:creationId xmlns:a16="http://schemas.microsoft.com/office/drawing/2014/main" id="{127093CC-9EFC-61FD-83A6-C5F1B84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344" y="1978429"/>
            <a:ext cx="2202356" cy="6221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56E00A-FFC7-B364-5306-E2804F05C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3344" y="4410014"/>
            <a:ext cx="2202356" cy="449553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3A7E6C8-6657-3D1C-CF70-E074A4F7E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344" y="5412396"/>
            <a:ext cx="2202356" cy="573530"/>
          </a:xfrm>
          <a:prstGeom prst="rect">
            <a:avLst/>
          </a:prstGeom>
        </p:spPr>
      </p:pic>
      <p:sp>
        <p:nvSpPr>
          <p:cNvPr id="137" name="Freeform 30">
            <a:extLst>
              <a:ext uri="{FF2B5EF4-FFF2-40B4-BE49-F238E27FC236}">
                <a16:creationId xmlns:a16="http://schemas.microsoft.com/office/drawing/2014/main" id="{C3A18F61-CBDC-4DE6-A3D1-9A25DD2E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73263" y="6380463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32C9C-BEB4-44B5-221D-C7B1796E8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4800" y="3035636"/>
            <a:ext cx="2198159" cy="7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40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4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69" name="Rectangle 468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60DFE-CB16-7DB6-4BBD-32E71258C975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75BCB2DE-00E5-C3A8-9EB6-789F28F61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404092"/>
              </p:ext>
            </p:extLst>
          </p:nvPr>
        </p:nvGraphicFramePr>
        <p:xfrm>
          <a:off x="367228" y="321325"/>
          <a:ext cx="11380470" cy="60865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60470">
                  <a:extLst>
                    <a:ext uri="{9D8B030D-6E8A-4147-A177-3AD203B41FA5}">
                      <a16:colId xmlns:a16="http://schemas.microsoft.com/office/drawing/2014/main" val="3600980373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4150359448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1818151499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834768929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529936774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3387847417"/>
                    </a:ext>
                  </a:extLst>
                </a:gridCol>
              </a:tblGrid>
              <a:tr h="920505">
                <a:tc>
                  <a:txBody>
                    <a:bodyPr/>
                    <a:lstStyle/>
                    <a:p>
                      <a:pPr algn="ctr"/>
                      <a:r>
                        <a:rPr lang="az-Cyrl-AZ" sz="2000" cap="none" spc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Функционал</a:t>
                      </a: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Go, Rabbit!</a:t>
                      </a: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  <a:ea typeface="Arial Unicode MS"/>
                          <a:cs typeface="Arial Unicode MS"/>
                        </a:rPr>
                        <a:t>Pauri</a:t>
                      </a: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AURA-RENT</a:t>
                      </a: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2000" cap="none" spc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АВИТО</a:t>
                      </a: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PilotHub</a:t>
                      </a:r>
                      <a:endParaRPr lang="en-US" sz="2000" cap="none" spc="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124216" marB="12421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68970"/>
                  </a:ext>
                </a:extLst>
              </a:tr>
              <a:tr h="939288">
                <a:tc>
                  <a:txBody>
                    <a:bodyPr/>
                    <a:lstStyle/>
                    <a:p>
                      <a:pPr algn="l"/>
                      <a:r>
                        <a:rPr lang="az-Cyrl-AZ" sz="2000" b="0" cap="none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Мобильное приложение</a:t>
                      </a:r>
                    </a:p>
                  </a:txBody>
                  <a:tcPr marL="86951" marR="62108" marT="62108" marB="124216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4937"/>
                  </a:ext>
                </a:extLst>
              </a:tr>
              <a:tr h="1174113">
                <a:tc>
                  <a:txBody>
                    <a:bodyPr/>
                    <a:lstStyle/>
                    <a:p>
                      <a:pPr algn="l"/>
                      <a:r>
                        <a:rPr lang="az-Cyrl-AZ" sz="2000" b="0" cap="none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Возможность сдачи в аренду собственниками</a:t>
                      </a:r>
                    </a:p>
                  </a:txBody>
                  <a:tcPr marL="86951" marR="62108" marT="62108" marB="124216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15980"/>
                  </a:ext>
                </a:extLst>
              </a:tr>
              <a:tr h="939288">
                <a:tc>
                  <a:txBody>
                    <a:bodyPr/>
                    <a:lstStyle/>
                    <a:p>
                      <a:pPr algn="l"/>
                      <a:r>
                        <a:rPr lang="az-Cyrl-AZ" sz="2000" b="0" cap="none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Отсутствие залога</a:t>
                      </a:r>
                    </a:p>
                  </a:txBody>
                  <a:tcPr marL="86951" marR="62108" marT="62108" marB="124216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91836"/>
                  </a:ext>
                </a:extLst>
              </a:tr>
              <a:tr h="1174113">
                <a:tc>
                  <a:txBody>
                    <a:bodyPr/>
                    <a:lstStyle/>
                    <a:p>
                      <a:pPr algn="l"/>
                      <a:r>
                        <a:rPr lang="az-Cyrl-AZ" sz="2000" b="0" cap="none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Простой и удобный интерфейс</a:t>
                      </a:r>
                    </a:p>
                  </a:txBody>
                  <a:tcPr marL="86951" marR="62108" marT="62108" marB="124216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73416"/>
                  </a:ext>
                </a:extLst>
              </a:tr>
              <a:tr h="939288">
                <a:tc>
                  <a:txBody>
                    <a:bodyPr/>
                    <a:lstStyle/>
                    <a:p>
                      <a:pPr algn="l"/>
                      <a:r>
                        <a:rPr lang="az-Cyrl-AZ" sz="2000" b="0" cap="none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Доступная цена</a:t>
                      </a:r>
                    </a:p>
                  </a:txBody>
                  <a:tcPr marL="86951" marR="62108" marT="62108" marB="124216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cap="none" spc="0" dirty="0">
                        <a:solidFill>
                          <a:srgbClr val="0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951" marR="62108" marT="62108" marB="124216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26679"/>
                  </a:ext>
                </a:extLst>
              </a:tr>
            </a:tbl>
          </a:graphicData>
        </a:graphic>
      </p:graphicFrame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685CFB7A-4CC2-2700-D3C3-F6C379BE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9834" y="1459491"/>
            <a:ext cx="457204" cy="457204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4EBFE8B2-155C-60ED-F382-4B803F175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967" y="3571927"/>
            <a:ext cx="457204" cy="457204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290FC113-4F53-9ACF-60CA-C1D9F86B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517" y="2548163"/>
            <a:ext cx="457204" cy="457204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22DAD490-0738-611B-061B-C7D09407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967" y="4611085"/>
            <a:ext cx="457204" cy="457204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91623149-B368-5BB1-44D8-570694EA9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967" y="5722663"/>
            <a:ext cx="457204" cy="457204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4298AE47-B7C0-0D18-10C2-7FCA3699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640" y="3566580"/>
            <a:ext cx="457204" cy="457204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649AD045-6F62-F5F1-D9A1-B9E6FD7AA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2241" y="4612570"/>
            <a:ext cx="457204" cy="457204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794F5B96-ECC8-5040-6C37-93C9E0C0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2242" y="2534676"/>
            <a:ext cx="457204" cy="457204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7C0B04F8-FB99-1440-86E2-5E1607722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2242" y="1460000"/>
            <a:ext cx="457204" cy="457204"/>
          </a:xfrm>
          <a:prstGeom prst="rect">
            <a:avLst/>
          </a:prstGeom>
        </p:spPr>
      </p:pic>
      <p:pic>
        <p:nvPicPr>
          <p:cNvPr id="30" name="Graphic 29" descr="Close with solid fill">
            <a:extLst>
              <a:ext uri="{FF2B5EF4-FFF2-40B4-BE49-F238E27FC236}">
                <a16:creationId xmlns:a16="http://schemas.microsoft.com/office/drawing/2014/main" id="{AB0E6C51-87FF-0597-C53F-25EC562C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640" y="5720875"/>
            <a:ext cx="457204" cy="457204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4A017DB7-6A96-05C9-367D-CCBFC115A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382" y="1460044"/>
            <a:ext cx="457204" cy="457204"/>
          </a:xfrm>
          <a:prstGeom prst="rect">
            <a:avLst/>
          </a:prstGeom>
        </p:spPr>
      </p:pic>
      <p:pic>
        <p:nvPicPr>
          <p:cNvPr id="32" name="Graphic 31" descr="Close with solid fill">
            <a:extLst>
              <a:ext uri="{FF2B5EF4-FFF2-40B4-BE49-F238E27FC236}">
                <a16:creationId xmlns:a16="http://schemas.microsoft.com/office/drawing/2014/main" id="{9B28B082-17FC-EE38-5565-D8802C33F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0176" y="2534721"/>
            <a:ext cx="457204" cy="457204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0AB838D5-AA3F-89EF-29C8-1812B873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1983" y="3567517"/>
            <a:ext cx="457204" cy="457204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78C7EF38-EB0B-952E-BA03-305B899DB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1982" y="4611688"/>
            <a:ext cx="457204" cy="457204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8DD8506A-2735-BFD7-48A4-7677293BE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0438" y="5722250"/>
            <a:ext cx="457204" cy="457204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92CF3B21-07E9-D62F-54C2-DA58E3596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279" y="1458311"/>
            <a:ext cx="457204" cy="457204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696C3E9D-BD32-164A-019E-78F3CC486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280" y="2548381"/>
            <a:ext cx="457204" cy="457204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0CC04122-9A54-C15E-3E10-2682318B7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279" y="5722249"/>
            <a:ext cx="457204" cy="457204"/>
          </a:xfrm>
          <a:prstGeom prst="rect">
            <a:avLst/>
          </a:prstGeom>
        </p:spPr>
      </p:pic>
      <p:pic>
        <p:nvPicPr>
          <p:cNvPr id="39" name="Graphic 38" descr="Close with solid fill">
            <a:extLst>
              <a:ext uri="{FF2B5EF4-FFF2-40B4-BE49-F238E27FC236}">
                <a16:creationId xmlns:a16="http://schemas.microsoft.com/office/drawing/2014/main" id="{46830157-5ECF-D42D-9DBC-4F471B7B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679" y="4611058"/>
            <a:ext cx="457204" cy="457204"/>
          </a:xfrm>
          <a:prstGeom prst="rect">
            <a:avLst/>
          </a:prstGeom>
        </p:spPr>
      </p:pic>
      <p:pic>
        <p:nvPicPr>
          <p:cNvPr id="40" name="Graphic 39" descr="Close with solid fill">
            <a:extLst>
              <a:ext uri="{FF2B5EF4-FFF2-40B4-BE49-F238E27FC236}">
                <a16:creationId xmlns:a16="http://schemas.microsoft.com/office/drawing/2014/main" id="{88800F0E-A414-A629-F42A-3DFD28DF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678" y="3569554"/>
            <a:ext cx="457204" cy="457204"/>
          </a:xfrm>
          <a:prstGeom prst="rect">
            <a:avLst/>
          </a:prstGeom>
        </p:spPr>
      </p:pic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1051A41B-D961-17C0-0442-E42E4DFB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719" y="5721289"/>
            <a:ext cx="457204" cy="457204"/>
          </a:xfrm>
          <a:prstGeom prst="rect">
            <a:avLst/>
          </a:prstGeom>
        </p:spPr>
      </p:pic>
      <p:pic>
        <p:nvPicPr>
          <p:cNvPr id="42" name="Graphic 41" descr="Close with solid fill">
            <a:extLst>
              <a:ext uri="{FF2B5EF4-FFF2-40B4-BE49-F238E27FC236}">
                <a16:creationId xmlns:a16="http://schemas.microsoft.com/office/drawing/2014/main" id="{7E27657C-3BC1-B2EF-5E87-0280E0F0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718" y="4612058"/>
            <a:ext cx="457204" cy="457204"/>
          </a:xfrm>
          <a:prstGeom prst="rect">
            <a:avLst/>
          </a:prstGeom>
        </p:spPr>
      </p:pic>
      <p:pic>
        <p:nvPicPr>
          <p:cNvPr id="43" name="Graphic 42" descr="Close with solid fill">
            <a:extLst>
              <a:ext uri="{FF2B5EF4-FFF2-40B4-BE49-F238E27FC236}">
                <a16:creationId xmlns:a16="http://schemas.microsoft.com/office/drawing/2014/main" id="{A58CA10B-F7C8-84F3-D6E3-8256B0A3D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719" y="1458093"/>
            <a:ext cx="457204" cy="457204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6C501305-25DB-E1F6-CC78-B4945CE59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6320" y="2546770"/>
            <a:ext cx="457204" cy="457204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F5367D53-FFF0-8D7C-4983-7B269856B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6318" y="3569115"/>
            <a:ext cx="457204" cy="4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54EC5-94E7-DBB4-1416-C3F58EB76608}"/>
              </a:ext>
            </a:extLst>
          </p:cNvPr>
          <p:cNvSpPr/>
          <p:nvPr/>
        </p:nvSpPr>
        <p:spPr>
          <a:xfrm>
            <a:off x="-2" y="1405659"/>
            <a:ext cx="12191999" cy="54533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A9B230-E299-4E94-B771-1AB8BE32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404866"/>
            <a:ext cx="9343065" cy="9994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работает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BD4A85-12EB-01E0-A2BA-D336DE948264}"/>
              </a:ext>
            </a:extLst>
          </p:cNvPr>
          <p:cNvSpPr/>
          <p:nvPr/>
        </p:nvSpPr>
        <p:spPr>
          <a:xfrm>
            <a:off x="5011387" y="2089157"/>
            <a:ext cx="5961413" cy="13398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D6109-B608-FC10-6035-EDC450C014DD}"/>
              </a:ext>
            </a:extLst>
          </p:cNvPr>
          <p:cNvSpPr txBox="1"/>
          <p:nvPr/>
        </p:nvSpPr>
        <p:spPr>
          <a:xfrm>
            <a:off x="6701642" y="2340076"/>
            <a:ext cx="4240371" cy="838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Веб-сайт</a:t>
            </a: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</a:t>
            </a: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пользователей</a:t>
            </a: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endParaRPr lang="ru-RU" sz="2200" kern="12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932688">
              <a:spcAft>
                <a:spcPts val="600"/>
              </a:spcAft>
            </a:pP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 </a:t>
            </a: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владельцев</a:t>
            </a: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дронов</a:t>
            </a:r>
            <a:endParaRPr lang="en-US" sz="22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Graphic 10" descr="Monitor with solid fill">
            <a:extLst>
              <a:ext uri="{FF2B5EF4-FFF2-40B4-BE49-F238E27FC236}">
                <a16:creationId xmlns:a16="http://schemas.microsoft.com/office/drawing/2014/main" id="{9AFF448C-239D-61D0-8E6C-C65E3368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5823" y="2339371"/>
            <a:ext cx="839414" cy="83941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8C5F3B-6D89-3EAE-7ACC-5CB8A7C71852}"/>
              </a:ext>
            </a:extLst>
          </p:cNvPr>
          <p:cNvSpPr/>
          <p:nvPr/>
        </p:nvSpPr>
        <p:spPr>
          <a:xfrm>
            <a:off x="5011388" y="4942894"/>
            <a:ext cx="5961414" cy="12560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15783-11D5-490E-6097-902C3E0BD47F}"/>
              </a:ext>
            </a:extLst>
          </p:cNvPr>
          <p:cNvSpPr txBox="1"/>
          <p:nvPr/>
        </p:nvSpPr>
        <p:spPr>
          <a:xfrm>
            <a:off x="6701643" y="5151394"/>
            <a:ext cx="424037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Пункты</a:t>
            </a:r>
            <a:r>
              <a:rPr lang="en-US" sz="2200" kern="1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kern="1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выдачи</a:t>
            </a:r>
            <a:endParaRPr lang="en-US" sz="22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160885B-1DB7-D394-EE6F-16086542B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4890" y="5151949"/>
            <a:ext cx="839414" cy="83941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E27AE-3C97-0F12-C502-C7F708D9AD18}"/>
              </a:ext>
            </a:extLst>
          </p:cNvPr>
          <p:cNvSpPr/>
          <p:nvPr/>
        </p:nvSpPr>
        <p:spPr>
          <a:xfrm>
            <a:off x="5011387" y="3521535"/>
            <a:ext cx="5961413" cy="12650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4CB09-E12C-6952-62B7-3FF5390458CA}"/>
              </a:ext>
            </a:extLst>
          </p:cNvPr>
          <p:cNvSpPr txBox="1"/>
          <p:nvPr/>
        </p:nvSpPr>
        <p:spPr>
          <a:xfrm>
            <a:off x="6701643" y="3734695"/>
            <a:ext cx="4240480" cy="842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US" sz="2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Мобильное</a:t>
            </a:r>
            <a: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приложение</a:t>
            </a:r>
            <a: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defTabSz="932688">
              <a:spcAft>
                <a:spcPts val="600"/>
              </a:spcAft>
            </a:pPr>
            <a:r>
              <a:rPr lang="en-US" sz="2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</a:t>
            </a:r>
            <a:r>
              <a:rPr lang="en-US" sz="2200" dirty="0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solidFill>
                  <a:srgbClr val="3B5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клиентов</a:t>
            </a:r>
            <a:endParaRPr lang="en-US" sz="2200" dirty="0">
              <a:solidFill>
                <a:srgbClr val="3B5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22353ED3-6304-089E-DF5E-75DF0A913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5012" y="3734560"/>
            <a:ext cx="839414" cy="839414"/>
          </a:xfrm>
          <a:prstGeom prst="rect">
            <a:avLst/>
          </a:prstGeom>
        </p:spPr>
      </p:pic>
      <p:pic>
        <p:nvPicPr>
          <p:cNvPr id="3" name="Picture 2" descr="A computer screen with a gear and a message&#10;&#10;Description automatically generated">
            <a:extLst>
              <a:ext uri="{FF2B5EF4-FFF2-40B4-BE49-F238E27FC236}">
                <a16:creationId xmlns:a16="http://schemas.microsoft.com/office/drawing/2014/main" id="{2FBD1098-D879-6A76-A23C-8EA282A37A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0" r="70"/>
          <a:stretch>
            <a:fillRect/>
          </a:stretch>
        </p:blipFill>
        <p:spPr>
          <a:xfrm>
            <a:off x="895157" y="2541077"/>
            <a:ext cx="3223338" cy="322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459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9D00698-DBD7-4AA9-A80F-1E30C8E2DD4D}"/>
              </a:ext>
            </a:extLst>
          </p:cNvPr>
          <p:cNvSpPr/>
          <p:nvPr/>
        </p:nvSpPr>
        <p:spPr>
          <a:xfrm>
            <a:off x="-2" y="964"/>
            <a:ext cx="12191999" cy="6857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435869" y="1959957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5" name="Группа 74"/>
          <p:cNvGrpSpPr/>
          <p:nvPr/>
        </p:nvGrpSpPr>
        <p:grpSpPr>
          <a:xfrm>
            <a:off x="1702184" y="2212956"/>
            <a:ext cx="2396833" cy="1521989"/>
            <a:chOff x="269671" y="1468665"/>
            <a:chExt cx="2396833" cy="1521989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269671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Скругленный прямоугольник 5"/>
            <p:cNvSpPr/>
            <p:nvPr/>
          </p:nvSpPr>
          <p:spPr>
            <a:xfrm>
              <a:off x="314249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Анализ рынка</a:t>
              </a:r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4853382" y="1959957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7" name="Группа 76"/>
          <p:cNvGrpSpPr/>
          <p:nvPr/>
        </p:nvGrpSpPr>
        <p:grpSpPr>
          <a:xfrm>
            <a:off x="5119697" y="2212956"/>
            <a:ext cx="2396833" cy="1521989"/>
            <a:chOff x="3199134" y="1468665"/>
            <a:chExt cx="2396833" cy="1521989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3199134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Скругленный прямоугольник 8"/>
            <p:cNvSpPr/>
            <p:nvPr/>
          </p:nvSpPr>
          <p:spPr>
            <a:xfrm>
              <a:off x="3243712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Разработка и внедрение сервиса</a:t>
              </a:r>
            </a:p>
          </p:txBody>
        </p:sp>
      </p:grpSp>
      <p:sp>
        <p:nvSpPr>
          <p:cNvPr id="78" name="Скругленный прямоугольник 77"/>
          <p:cNvSpPr/>
          <p:nvPr/>
        </p:nvSpPr>
        <p:spPr>
          <a:xfrm>
            <a:off x="8269683" y="1959796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9" name="Группа 78"/>
          <p:cNvGrpSpPr/>
          <p:nvPr/>
        </p:nvGrpSpPr>
        <p:grpSpPr>
          <a:xfrm>
            <a:off x="8535998" y="2212795"/>
            <a:ext cx="2396833" cy="1521989"/>
            <a:chOff x="6128597" y="1468665"/>
            <a:chExt cx="2396833" cy="1521989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6128597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Скругленный прямоугольник 11"/>
            <p:cNvSpPr/>
            <p:nvPr/>
          </p:nvSpPr>
          <p:spPr>
            <a:xfrm>
              <a:off x="6173175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Заключение договора страхования </a:t>
              </a:r>
              <a:endParaRPr lang="en-US" sz="1800" kern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0" name="Скругленный прямоугольник 79"/>
          <p:cNvSpPr/>
          <p:nvPr/>
        </p:nvSpPr>
        <p:spPr>
          <a:xfrm>
            <a:off x="1435870" y="4180469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1" name="Группа 80"/>
          <p:cNvGrpSpPr/>
          <p:nvPr/>
        </p:nvGrpSpPr>
        <p:grpSpPr>
          <a:xfrm>
            <a:off x="1702184" y="4433468"/>
            <a:ext cx="2396833" cy="1521989"/>
            <a:chOff x="9058059" y="1468665"/>
            <a:chExt cx="2396833" cy="1521989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9058059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Скругленный прямоугольник 14"/>
            <p:cNvSpPr/>
            <p:nvPr/>
          </p:nvSpPr>
          <p:spPr>
            <a:xfrm>
              <a:off x="9102637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Аренда пунктов выдачи</a:t>
              </a: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4854986" y="4180472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1" name="Группа 90"/>
          <p:cNvGrpSpPr/>
          <p:nvPr/>
        </p:nvGrpSpPr>
        <p:grpSpPr>
          <a:xfrm>
            <a:off x="5121301" y="4433471"/>
            <a:ext cx="2396833" cy="1521989"/>
            <a:chOff x="269671" y="1468665"/>
            <a:chExt cx="2396833" cy="1521989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269671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Скругленный прямоугольник 5"/>
            <p:cNvSpPr/>
            <p:nvPr/>
          </p:nvSpPr>
          <p:spPr>
            <a:xfrm>
              <a:off x="314249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ADBDBD"/>
                </a:buClr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Маркетинговое продвижение</a:t>
              </a: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8269682" y="4181322"/>
            <a:ext cx="2396833" cy="152198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5" name="Группа 94"/>
          <p:cNvGrpSpPr/>
          <p:nvPr/>
        </p:nvGrpSpPr>
        <p:grpSpPr>
          <a:xfrm>
            <a:off x="8535997" y="4434321"/>
            <a:ext cx="2396833" cy="1518141"/>
            <a:chOff x="269671" y="1468665"/>
            <a:chExt cx="2396833" cy="152198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269671" y="1468665"/>
              <a:ext cx="2396833" cy="15219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Скругленный прямоугольник 5"/>
            <p:cNvSpPr/>
            <p:nvPr/>
          </p:nvSpPr>
          <p:spPr>
            <a:xfrm>
              <a:off x="314249" y="1513243"/>
              <a:ext cx="2307677" cy="143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Получение базы пользователей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117E2-8E5F-508F-54DA-1CCBFE3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08" y="282060"/>
            <a:ext cx="10713511" cy="109524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выхода на рынок</a:t>
            </a:r>
          </a:p>
        </p:txBody>
      </p:sp>
    </p:spTree>
    <p:extLst>
      <p:ext uri="{BB962C8B-B14F-4D97-AF65-F5344CB8AC3E}">
        <p14:creationId xmlns:p14="http://schemas.microsoft.com/office/powerpoint/2010/main" val="135906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7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0EFBA-1CDD-E543-8E4C-3294CFC0059D}"/>
              </a:ext>
            </a:extLst>
          </p:cNvPr>
          <p:cNvSpPr/>
          <p:nvPr/>
        </p:nvSpPr>
        <p:spPr>
          <a:xfrm>
            <a:off x="-2" y="963"/>
            <a:ext cx="12191999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78CC1-9D16-722D-E032-8CC93809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03" y="414623"/>
            <a:ext cx="9905999" cy="878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еобходимы ресурсы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60A8BD-91AF-ABF6-400A-3DC076FD7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41999"/>
              </p:ext>
            </p:extLst>
          </p:nvPr>
        </p:nvGraphicFramePr>
        <p:xfrm>
          <a:off x="474371" y="1524997"/>
          <a:ext cx="11458250" cy="47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209825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2A1C32"/>
      </a:dk2>
      <a:lt2>
        <a:srgbClr val="F0F3F3"/>
      </a:lt2>
      <a:accent1>
        <a:srgbClr val="C34D5A"/>
      </a:accent1>
      <a:accent2>
        <a:srgbClr val="B13B7A"/>
      </a:accent2>
      <a:accent3>
        <a:srgbClr val="C34DBD"/>
      </a:accent3>
      <a:accent4>
        <a:srgbClr val="863BB1"/>
      </a:accent4>
      <a:accent5>
        <a:srgbClr val="664DC3"/>
      </a:accent5>
      <a:accent6>
        <a:srgbClr val="3B52B1"/>
      </a:accent6>
      <a:hlink>
        <a:srgbClr val="8054C6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BohemianVTI</vt:lpstr>
      <vt:lpstr>Дроншеринг</vt:lpstr>
      <vt:lpstr>Актуальные проблемы</vt:lpstr>
      <vt:lpstr>Мы предлагаем решение</vt:lpstr>
      <vt:lpstr>Решение будет востребовано</vt:lpstr>
      <vt:lpstr>Текущее состояние рынка</vt:lpstr>
      <vt:lpstr>Презентация PowerPoint</vt:lpstr>
      <vt:lpstr>Как работает решение</vt:lpstr>
      <vt:lpstr>План выхода на рынок</vt:lpstr>
      <vt:lpstr>Необходимы ресурсы:</vt:lpstr>
      <vt:lpstr>Уже реализовано:</vt:lpstr>
      <vt:lpstr>Макет</vt:lpstr>
      <vt:lpstr>Бизнес-модель</vt:lpstr>
      <vt:lpstr>На что пойдут деньги </vt:lpstr>
      <vt:lpstr>Команда проекта</vt:lpstr>
      <vt:lpstr>На взлет!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Дроншеринг</dc:title>
  <cp:revision>333</cp:revision>
  <dcterms:modified xsi:type="dcterms:W3CDTF">2023-11-18T17:13:39Z</dcterms:modified>
</cp:coreProperties>
</file>