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541" r:id="rId4"/>
    <p:sldId id="258" r:id="rId5"/>
    <p:sldId id="543" r:id="rId6"/>
    <p:sldId id="544" r:id="rId7"/>
    <p:sldId id="545" r:id="rId8"/>
    <p:sldId id="547" r:id="rId9"/>
    <p:sldId id="549" r:id="rId10"/>
    <p:sldId id="550" r:id="rId11"/>
    <p:sldId id="551" r:id="rId12"/>
    <p:sldId id="552" r:id="rId13"/>
    <p:sldId id="553" r:id="rId14"/>
    <p:sldId id="554" r:id="rId15"/>
    <p:sldId id="556" r:id="rId16"/>
    <p:sldId id="555" r:id="rId17"/>
    <p:sldId id="557" r:id="rId18"/>
    <p:sldId id="558" r:id="rId19"/>
    <p:sldId id="559" r:id="rId20"/>
    <p:sldId id="542" r:id="rId21"/>
    <p:sldId id="281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2D50"/>
    <a:srgbClr val="EEF6FE"/>
    <a:srgbClr val="ECEDF0"/>
    <a:srgbClr val="D2D5DC"/>
    <a:srgbClr val="727584"/>
    <a:srgbClr val="FFFFFF"/>
    <a:srgbClr val="E7E8ED"/>
    <a:srgbClr val="F2F2F2"/>
    <a:srgbClr val="525253"/>
    <a:srgbClr val="D3D6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90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32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0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6AD3E-D4E2-460A-81E1-57A20C9B450A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D3061-9593-44D4-A63C-E5B85802C7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609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D5656C-9098-495A-B384-ED28FBC616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82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AAE5A-F614-47DE-A925-E1F7D2473D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671A44C-D8F6-4830-9878-DF7D496550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6B97BC-6465-443A-9026-4FA637517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970EC-860E-4C78-AD71-541469ED0376}" type="datetime1">
              <a:rPr lang="ru-RU" smtClean="0"/>
              <a:t>18.06.2026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DCBCEE-4208-4DA9-8B82-196D8D445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95572C-FB11-40AD-87F0-1A1D00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FF5B-EC31-4260-BC73-B698F9B6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398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91DEE6-B82F-4E8F-B683-27BD09713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5A8030-AC05-4EE2-AD37-CF062FC83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6FCF93-FCBC-4D60-9E45-06432BA11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6D5C-05C2-42FE-862B-01C977FD93D1}" type="datetime1">
              <a:rPr lang="ru-RU" smtClean="0"/>
              <a:t>18.06.2026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EA734A-F88D-49F7-BDCA-211FA5F8E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1B4103-3469-42CA-94D1-F80CF80A7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FF5B-EC31-4260-BC73-B698F9B6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437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19ECA7-D242-4F4B-ABD4-F901728E2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7ED342-9C06-4F47-AC1E-6C3E06161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228353-B0F3-4F39-B010-E50FDF485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6F90E-6AF7-42E0-87D2-F1FD3E84A1C0}" type="datetime1">
              <a:rPr lang="ru-RU" smtClean="0"/>
              <a:t>18.06.2026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841A63-BE40-478A-8242-551209949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B8D7AB-7758-4364-B334-84AF62E0A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FF5B-EC31-4260-BC73-B698F9B6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72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1AF773-EE69-4A0D-97F3-669813B1B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5F3297-55C6-44DF-B10B-9FAD121255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EC04DC-CAF2-42D0-9CA1-1E5D0963F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404C13-2580-4E34-8EEC-705090948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4E1B-7144-4401-B52E-C6BACF4BA89E}" type="datetime1">
              <a:rPr lang="ru-RU" smtClean="0"/>
              <a:t>18.06.2026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C81E36-FA43-4FC3-9414-19E79BF99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3B18DF-7240-4AE3-B44F-3100BF003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FF5B-EC31-4260-BC73-B698F9B6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882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DC380E-1C0E-4261-9F50-4DB08579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72E56F-D9BA-4443-AE1B-64A47027C4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AE6378-7C5F-49A0-9335-AD01E52ECE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26DB0C0-41EF-4B7F-9E18-EACD736AD6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25EC559-9169-4628-9831-253D216BF4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24FB6F-AB6C-40B1-976B-E05C81654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5B63-DCEA-496E-B35D-EFD293917B6B}" type="datetime1">
              <a:rPr lang="ru-RU" smtClean="0"/>
              <a:t>18.06.2026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C546BB4-CC8E-40BC-98A5-84325FDFB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D3F3243-51B4-495F-A6E4-2471B5160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FF5B-EC31-4260-BC73-B698F9B6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864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1C8E23-520B-4266-AE1D-67F5C8035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6861DFA-05E8-40F2-87DB-DE52D670E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1A11B-C75E-4D47-AC56-12CD7873E1A0}" type="datetime1">
              <a:rPr lang="ru-RU" smtClean="0"/>
              <a:t>18.06.2026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0DF3A2F-3ADD-4CD8-99D7-DEA267EC8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A32A016-787A-452C-AD51-804ED7444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FF5B-EC31-4260-BC73-B698F9B6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577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B49DE22-7D5A-492D-807B-1EF1506EC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F4037-9687-4A27-90D2-2E770288A671}" type="datetime1">
              <a:rPr lang="ru-RU" smtClean="0"/>
              <a:t>18.06.2026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C5C5DE3-3CD1-4D00-B5D9-ED89E3474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3B6BFC-1181-4C12-A6ED-4943ED8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FF5B-EC31-4260-BC73-B698F9B6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400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F6ED9C-7A1F-4C74-B103-B0A5F573A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1FEA02-F3B8-4604-B3CD-F37D006381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0EBB1FC-69DD-4CC8-878B-891D4FA43D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95EA34-2DA7-4A49-BE55-18622FB6B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46E46-8C15-49B3-B8F5-AA54675B90B4}" type="datetime1">
              <a:rPr lang="ru-RU" smtClean="0"/>
              <a:t>18.06.2026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CB8E1C-FEB6-47AC-9459-30510A46C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7E426A-EB1A-4D59-82FE-374740DBF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FF5B-EC31-4260-BC73-B698F9B6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398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AFEAA4-6C64-4161-AA73-00EA1C324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A302402-212F-4EDD-8015-9E1F0D9322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CE9C9A8-052E-4069-9CF2-353192E723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45B972-56A0-4D71-9188-451F4E480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97FA6-29B7-4EB9-959E-3C9277D70070}" type="datetime1">
              <a:rPr lang="ru-RU" smtClean="0"/>
              <a:t>18.06.2026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2DF97E-2FE8-4511-8E93-B5E7A4B80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237234-01F2-4C2F-AEC9-5711340AC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FF5B-EC31-4260-BC73-B698F9B6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935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0C598B-E1C9-453A-85FA-2FC629BEE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8BB4E1-B5B6-4FA2-B655-F0DCFC409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D1576D-4B86-47F6-B944-CDAE43B3F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A71D3-5B33-46CE-8E6E-9584A60344DD}" type="datetime1">
              <a:rPr lang="ru-RU" smtClean="0"/>
              <a:t>18.06.2026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04B19F-BB5E-4517-ABDF-DF12AD5C0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E7DD52-4E01-4F36-8126-6B0E60AB2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FF5B-EC31-4260-BC73-B698F9B6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557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D2601C4-7CE6-4F44-81AA-A4A3E222D2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C2ABB75-E830-4124-8194-5F16365F9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B15BE6-1F4B-455D-837B-3AC931907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9182D-0122-4295-B86E-9E770C731C90}" type="datetime1">
              <a:rPr lang="ru-RU" smtClean="0"/>
              <a:t>18.06.2026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D10EB3-2304-46EA-B4B7-75D434FFF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206F26-F674-45D9-93AE-0D23577E4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FF5B-EC31-4260-BC73-B698F9B6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92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0410"/>
            <a:ext cx="12192000" cy="3415024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2166551" y="923367"/>
            <a:ext cx="1639330" cy="3080222"/>
          </a:xfrm>
          <a:custGeom>
            <a:avLst/>
            <a:gdLst>
              <a:gd name="connsiteX0" fmla="*/ 0 w 1639330"/>
              <a:gd name="connsiteY0" fmla="*/ 0 h 3080222"/>
              <a:gd name="connsiteX1" fmla="*/ 157778 w 1639330"/>
              <a:gd name="connsiteY1" fmla="*/ 0 h 3080222"/>
              <a:gd name="connsiteX2" fmla="*/ 1639330 w 1639330"/>
              <a:gd name="connsiteY2" fmla="*/ 220146 h 3080222"/>
              <a:gd name="connsiteX3" fmla="*/ 1639330 w 1639330"/>
              <a:gd name="connsiteY3" fmla="*/ 3080222 h 3080222"/>
              <a:gd name="connsiteX4" fmla="*/ 0 w 1639330"/>
              <a:gd name="connsiteY4" fmla="*/ 3035203 h 3080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9330" h="3080222">
                <a:moveTo>
                  <a:pt x="0" y="0"/>
                </a:moveTo>
                <a:lnTo>
                  <a:pt x="157778" y="0"/>
                </a:lnTo>
                <a:lnTo>
                  <a:pt x="1639330" y="220146"/>
                </a:lnTo>
                <a:lnTo>
                  <a:pt x="1639330" y="3080222"/>
                </a:lnTo>
                <a:lnTo>
                  <a:pt x="0" y="30352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3C85D30-5662-4059-9254-835C42DAC22A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6E2BD65-140D-42F5-B002-2F5DD63D6745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ADECD71-0B34-4AC1-B5B5-14DAC525E7AF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FF67841-85ED-4314-8393-618A675114E1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1AF8B5-D34D-4E66-B9B5-139B5D3CD0FF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2883348-F40A-4BD3-A94B-F2B392E1CEFE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A8A36B-3BBE-4E11-9F6E-8D12F9D5DD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105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6AEA03E-BE4E-43BF-90FC-57EB9D71643D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17DD059-C6C3-45B4-A12A-86D6CD711334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CAA0F7B-B554-47E5-B243-1281B3895A47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8C47FCE-827B-4292-BF2C-155065F9AF68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D97BAFF-1521-485F-8323-6DAFF973E959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0EEF0BE-FF2C-47FF-8F55-F2F2361C8C5C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DA0911-48E1-40C9-91F2-331E12C6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3696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924013" y="1457289"/>
            <a:ext cx="3146752" cy="4187053"/>
          </a:xfrm>
        </p:spPr>
        <p:txBody>
          <a:bodyPr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7C853CE-DDE4-4358-9CFD-9B5C4ECD551D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63A2A69-8E81-40E7-8260-7A8E3B84E822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0AE9C65-4E5F-451D-B38A-D233CFB09DB8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B3DEA22-C625-44C2-8EF5-1D8D5B618BBC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4CFB73B-C0DD-4195-97E8-985491BBABE0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17C0BBD-A0AE-4606-BA36-70B4F939DA25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E96617-A544-42D5-B401-0EB725FC49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608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0410"/>
            <a:ext cx="4124965" cy="35956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124967" y="10410"/>
            <a:ext cx="4111829" cy="35956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236797" y="10410"/>
            <a:ext cx="3956817" cy="3595652"/>
          </a:xfrm>
        </p:spPr>
        <p:txBody>
          <a:bodyPr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3651ED4-0870-434D-8226-898E09BDA52F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0BA671A-728E-46E0-870F-DED05F16E650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2602E79-D8BC-43C8-87E9-F2E0BFA995C8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4FDA7C9-260E-48DE-9127-DADB310E5191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B0D39F9-4CE6-473C-9A3B-6C882011CE59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124ACFE-6F21-40C6-A875-9C09389D9D6C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3BA6820-AF7E-4A99-AA8B-5919CD7A6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743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0410"/>
            <a:ext cx="12192000" cy="4054596"/>
          </a:xfrm>
        </p:spPr>
        <p:txBody>
          <a:bodyPr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E6820A0-09B4-4953-ADA1-B86B45D0D9D1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EE5AD0D-F2A2-4A15-8B2E-3C2FA92FD5DC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323AB2E-FC23-4700-B382-3649A2AC4AF7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5EADBB0-BE6D-4962-A735-D11D16783D99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661CFD7-ADA5-4210-B6CB-5A67494C96E2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87BA1F2-DF1C-49C9-82E7-28B26AE34E18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CFF47C7-4DDE-45BA-A64F-03462FEC00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60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3442976"/>
            <a:ext cx="12192000" cy="3415024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5245435" y="2810828"/>
            <a:ext cx="1706394" cy="296651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0251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" y="2"/>
            <a:ext cx="8911527" cy="6858001"/>
          </a:xfrm>
          <a:custGeom>
            <a:avLst/>
            <a:gdLst>
              <a:gd name="connsiteX0" fmla="*/ 0 w 8911527"/>
              <a:gd name="connsiteY0" fmla="*/ 0 h 6858001"/>
              <a:gd name="connsiteX1" fmla="*/ 8911527 w 8911527"/>
              <a:gd name="connsiteY1" fmla="*/ 0 h 6858001"/>
              <a:gd name="connsiteX2" fmla="*/ 8911527 w 8911527"/>
              <a:gd name="connsiteY2" fmla="*/ 5633 h 6858001"/>
              <a:gd name="connsiteX3" fmla="*/ 6143 w 8911527"/>
              <a:gd name="connsiteY3" fmla="*/ 6858001 h 6858001"/>
              <a:gd name="connsiteX4" fmla="*/ 0 w 8911527"/>
              <a:gd name="connsiteY4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11527" h="6858001">
                <a:moveTo>
                  <a:pt x="0" y="0"/>
                </a:moveTo>
                <a:lnTo>
                  <a:pt x="8911527" y="0"/>
                </a:lnTo>
                <a:lnTo>
                  <a:pt x="8911527" y="5633"/>
                </a:lnTo>
                <a:lnTo>
                  <a:pt x="6143" y="6858001"/>
                </a:lnTo>
                <a:lnTo>
                  <a:pt x="0" y="68580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9AEA8A-E1CD-4D09-A558-D99A290050D3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25A278F-D2A0-4AFA-B4AF-52467F2396A5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DDC2DDA-B8DB-4E05-A376-02896C5598D4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0C7BAF0-9AA1-4BEB-8507-CFDDF6652A87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77FFE8F-A5C5-4476-B8B4-1F0E7FA26995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8050404-9DD4-46EC-8D0B-64A3BEDA138D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9998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-3" y="-4"/>
            <a:ext cx="12192003" cy="4702628"/>
          </a:xfrm>
          <a:custGeom>
            <a:avLst/>
            <a:gdLst>
              <a:gd name="connsiteX0" fmla="*/ 0 w 12192002"/>
              <a:gd name="connsiteY0" fmla="*/ 0 h 4702628"/>
              <a:gd name="connsiteX1" fmla="*/ 12192002 w 12192002"/>
              <a:gd name="connsiteY1" fmla="*/ 0 h 4702628"/>
              <a:gd name="connsiteX2" fmla="*/ 12192002 w 12192002"/>
              <a:gd name="connsiteY2" fmla="*/ 3477435 h 4702628"/>
              <a:gd name="connsiteX3" fmla="*/ 256972 w 12192002"/>
              <a:gd name="connsiteY3" fmla="*/ 4702628 h 4702628"/>
              <a:gd name="connsiteX4" fmla="*/ 0 w 12192002"/>
              <a:gd name="connsiteY4" fmla="*/ 4702628 h 470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2" h="4702628">
                <a:moveTo>
                  <a:pt x="0" y="0"/>
                </a:moveTo>
                <a:lnTo>
                  <a:pt x="12192002" y="0"/>
                </a:lnTo>
                <a:lnTo>
                  <a:pt x="12192002" y="3477435"/>
                </a:lnTo>
                <a:lnTo>
                  <a:pt x="256972" y="4702628"/>
                </a:lnTo>
                <a:lnTo>
                  <a:pt x="0" y="47026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2F52FB2-B6E8-4DDF-8B59-38BBBE70912F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4EF2DC6-6304-4CFE-83A3-D6C9A7FE30B8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F7982D7-8F5D-46A9-8B48-00C8BBB180CE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6BF3DD6-3623-4472-9C66-73DF299B6F77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980D2E2-45DD-418E-9815-7FF85E514E0D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189C213-9E9E-407D-9484-0AF2492B0761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D2B340-AB02-4287-8B1C-B115663516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824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8115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738256"/>
          </a:xfrm>
        </p:spPr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A247F2B-11C0-449F-A25C-D824503BD347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6952CC8-7AC0-4157-85BE-836BAF286E46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4407E77-DBD4-46A9-8744-69B7E5458DCE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E4C3996-B144-44F1-9AF4-7F0C84FA55A3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BDC301F-165C-476F-BA1C-3FB771C17A2A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2B30282-2922-4AD4-A04B-229DE505350C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F3F8210-9A8B-4585-AF0A-01214F406A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810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" y="1451614"/>
            <a:ext cx="10972800" cy="332569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2930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7" name="Rectangle 6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5DFE284-9DD6-4208-9A64-BDE7429DF7E3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3981E90-6B6E-43E0-95BA-EE8514CC63E3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9C7E5C1-0E39-4443-8795-2B6ADECFD0E1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C1EBA7A-9636-408B-88B2-FC751D10BE08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20992F1-18C4-4C6B-85F5-BAA2784A1F4D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217EEDA-F658-46BD-A029-8954FE3C51AD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B9D0AC7-0454-4873-A966-F1BAF320B6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7920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1835151"/>
            <a:ext cx="6096000" cy="318769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721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14613" y="1318188"/>
            <a:ext cx="4221623" cy="4221623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3B3622-BD81-4A84-8A1B-8595E96AE0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817E76B-C3AF-4339-B7EE-5C5AAF394521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9FDE8FF-69AB-4D05-8113-84A3500B925F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63DAB24-E568-4830-8920-9B67A5ADC5A8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FA5BC56-CE7F-464E-9B3B-496111C8276C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9B76B2E-754E-4845-9898-5C3315E21A95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3B31B87-BBE3-4252-AC8A-2BC01C7C2223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3573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 Placeholder 6"/>
          <p:cNvSpPr>
            <a:spLocks noGrp="1"/>
          </p:cNvSpPr>
          <p:nvPr userDrawn="1">
            <p:ph type="body" sz="quarter" idx="10"/>
          </p:nvPr>
        </p:nvSpPr>
        <p:spPr>
          <a:xfrm>
            <a:off x="62930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45" name="Group 44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6" name="Rectangle 45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Rectangle 46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Rectangle 47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C5E25C8-DE33-40D6-987A-EC7B87DB7327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41454DD-1ADF-4887-93DC-3F8D4D08A19F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D62A60B-DADD-48E5-80B4-DAE099702ADC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50F0241-E145-44D1-9A6B-1358A5AF2E52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11C5596-8397-414A-AFC0-85F28ABC0F13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7F2FF3E1-0503-4CE4-8777-A604EF63A530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93D4B9F-43B8-4DA5-9258-3822B8CEF2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820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287">
          <p15:clr>
            <a:srgbClr val="FBAE40"/>
          </p15:clr>
        </p15:guide>
        <p15:guide id="4" pos="393">
          <p15:clr>
            <a:srgbClr val="FBAE40"/>
          </p15:clr>
        </p15:guide>
        <p15:guide id="5" orient="horz" pos="436">
          <p15:clr>
            <a:srgbClr val="FBAE40"/>
          </p15:clr>
        </p15:guide>
        <p15:guide id="6" orient="horz" pos="388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 Placeholder 6"/>
          <p:cNvSpPr>
            <a:spLocks noGrp="1"/>
          </p:cNvSpPr>
          <p:nvPr userDrawn="1">
            <p:ph type="body" sz="quarter" idx="10"/>
          </p:nvPr>
        </p:nvSpPr>
        <p:spPr>
          <a:xfrm>
            <a:off x="62930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45" name="Group 44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6" name="Rectangle 45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Rectangle 46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Rectangle 47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711700" y="1446213"/>
            <a:ext cx="2752725" cy="5411787"/>
          </a:xfrm>
        </p:spPr>
        <p:txBody>
          <a:bodyPr/>
          <a:lstStyle/>
          <a:p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9BC128B-1872-4198-AD89-ADBB3F3320D1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59C6778-FC71-4474-B48C-65BE1A15BE8B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39583BF-3C3F-48EC-8E91-257F81CAEB35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6CB7390-A9AE-49BA-9879-5AEC6E487F47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FC6959B-38BE-4F20-95D1-A8488E410FE7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A9061620-CA42-4EA8-8939-4231BB94F15A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866CD581-5A51-4ED5-AE27-D997E02151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061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287">
          <p15:clr>
            <a:srgbClr val="FBAE40"/>
          </p15:clr>
        </p15:guide>
        <p15:guide id="4" pos="393">
          <p15:clr>
            <a:srgbClr val="FBAE40"/>
          </p15:clr>
        </p15:guide>
        <p15:guide id="5" orient="horz" pos="436">
          <p15:clr>
            <a:srgbClr val="FBAE40"/>
          </p15:clr>
        </p15:guide>
        <p15:guide id="6" orient="horz" pos="3884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942877" y="1884784"/>
            <a:ext cx="2271312" cy="4958929"/>
          </a:xfrm>
        </p:spPr>
        <p:txBody>
          <a:bodyPr/>
          <a:lstStyle/>
          <a:p>
            <a:endParaRPr lang="en-US"/>
          </a:p>
        </p:txBody>
      </p:sp>
      <p:sp>
        <p:nvSpPr>
          <p:cNvPr id="44" name="Text Placeholder 6"/>
          <p:cNvSpPr>
            <a:spLocks noGrp="1"/>
          </p:cNvSpPr>
          <p:nvPr userDrawn="1">
            <p:ph type="body" sz="quarter" idx="10"/>
          </p:nvPr>
        </p:nvSpPr>
        <p:spPr>
          <a:xfrm>
            <a:off x="62930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45" name="Group 44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6" name="Rectangle 45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Rectangle 46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Rectangle 47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769847" y="1899071"/>
            <a:ext cx="2271312" cy="4958929"/>
          </a:xfrm>
        </p:spPr>
        <p:txBody>
          <a:bodyPr/>
          <a:lstStyle/>
          <a:p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90B6B9-E33A-4953-B34A-20BE24D21B49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8F9F75A-83E4-4B39-9F4A-234AD45CFEE7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9B30BEB-52DD-4A84-93D4-419899A40F52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20B01A9-6C79-47B1-B677-967B2C96E932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3129EC-6CB1-441E-AC5B-7F409EF81219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846F8381-A3CF-4086-8AB8-17B33AB7D151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566B745-EFB6-43AC-A20D-CAEABC5533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72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287">
          <p15:clr>
            <a:srgbClr val="FBAE40"/>
          </p15:clr>
        </p15:guide>
        <p15:guide id="4" pos="393">
          <p15:clr>
            <a:srgbClr val="FBAE40"/>
          </p15:clr>
        </p15:guide>
        <p15:guide id="5" orient="horz" pos="436">
          <p15:clr>
            <a:srgbClr val="FBAE40"/>
          </p15:clr>
        </p15:guide>
        <p15:guide id="6" orient="horz" pos="3884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801138" y="1616991"/>
            <a:ext cx="2143676" cy="2099347"/>
          </a:xfrm>
        </p:spPr>
        <p:txBody>
          <a:bodyPr/>
          <a:lstStyle/>
          <a:p>
            <a:endParaRPr lang="en-US"/>
          </a:p>
        </p:txBody>
      </p:sp>
      <p:sp>
        <p:nvSpPr>
          <p:cNvPr id="34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616474" y="1616991"/>
            <a:ext cx="2143676" cy="2099347"/>
          </a:xfrm>
        </p:spPr>
        <p:txBody>
          <a:bodyPr/>
          <a:lstStyle/>
          <a:p>
            <a:endParaRPr lang="en-US"/>
          </a:p>
        </p:txBody>
      </p:sp>
      <p:sp>
        <p:nvSpPr>
          <p:cNvPr id="35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431811" y="1616991"/>
            <a:ext cx="2143676" cy="2099347"/>
          </a:xfrm>
        </p:spPr>
        <p:txBody>
          <a:bodyPr/>
          <a:lstStyle/>
          <a:p>
            <a:endParaRPr lang="en-US"/>
          </a:p>
        </p:txBody>
      </p:sp>
      <p:sp>
        <p:nvSpPr>
          <p:cNvPr id="3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9247148" y="1616991"/>
            <a:ext cx="2143676" cy="2099347"/>
          </a:xfrm>
        </p:spPr>
        <p:txBody>
          <a:bodyPr/>
          <a:lstStyle/>
          <a:p>
            <a:endParaRPr lang="en-US"/>
          </a:p>
        </p:txBody>
      </p:sp>
      <p:sp>
        <p:nvSpPr>
          <p:cNvPr id="44" name="Text Placeholder 6"/>
          <p:cNvSpPr>
            <a:spLocks noGrp="1"/>
          </p:cNvSpPr>
          <p:nvPr userDrawn="1">
            <p:ph type="body" sz="quarter" idx="10"/>
          </p:nvPr>
        </p:nvSpPr>
        <p:spPr>
          <a:xfrm>
            <a:off x="62930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45" name="Group 44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6" name="Rectangle 45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Rectangle 46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Rectangle 47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11CE855-4D14-4432-8967-B4CB81F49E2C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42B8ACD-9ADF-4F9B-A327-AC08A9975ADD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0AB73D2-661B-44E9-84F2-D3C0D79889CE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70B646B-E571-4256-9010-042FC125ECBC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472B605-3AAA-406D-B35F-D9903A6A5143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AC787B04-8C71-44FD-BE73-C688C844C7D1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FFDDBADD-FC82-4EE4-89EE-B1F6F02DE8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807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287">
          <p15:clr>
            <a:srgbClr val="FBAE40"/>
          </p15:clr>
        </p15:guide>
        <p15:guide id="4" pos="393">
          <p15:clr>
            <a:srgbClr val="FBAE40"/>
          </p15:clr>
        </p15:guide>
        <p15:guide id="5" orient="horz" pos="436">
          <p15:clr>
            <a:srgbClr val="FBAE40"/>
          </p15:clr>
        </p15:guide>
        <p15:guide id="6" orient="horz" pos="388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 Placeholder 6"/>
          <p:cNvSpPr>
            <a:spLocks noGrp="1"/>
          </p:cNvSpPr>
          <p:nvPr userDrawn="1">
            <p:ph type="body" sz="quarter" idx="10"/>
          </p:nvPr>
        </p:nvSpPr>
        <p:spPr>
          <a:xfrm>
            <a:off x="62930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45" name="Group 44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6" name="Rectangle 45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Rectangle 46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Rectangle 47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ED1EC5C-685B-4115-8C24-A1337D0A5471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7364D36-1B51-40C9-B78F-FE19AAAA0FA4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0EF8DCF-F21D-414A-AD0E-ACB8AC856EF8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E6A7C38-523B-45AD-ABE0-4A6AFED92E4B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B220B86-3381-4744-9340-EDD4FDC7277C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D6893204-AF0F-44D4-B5CC-83ED7621DC5C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335FFA8-C897-40B8-AB40-94CEBDF9C5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061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287">
          <p15:clr>
            <a:srgbClr val="FBAE40"/>
          </p15:clr>
        </p15:guide>
        <p15:guide id="4" pos="393">
          <p15:clr>
            <a:srgbClr val="FBAE40"/>
          </p15:clr>
        </p15:guide>
        <p15:guide id="5" orient="horz" pos="436">
          <p15:clr>
            <a:srgbClr val="FBAE40"/>
          </p15:clr>
        </p15:guide>
        <p15:guide id="6" orient="horz" pos="388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870186" y="1557603"/>
            <a:ext cx="1262443" cy="127751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66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3921737" y="1557603"/>
            <a:ext cx="1262443" cy="127751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6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8003277" y="1557603"/>
            <a:ext cx="1262443" cy="127751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7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9164340" y="4810326"/>
            <a:ext cx="1262443" cy="127751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71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003391" y="4810326"/>
            <a:ext cx="1262443" cy="127751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72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2137073" y="4810326"/>
            <a:ext cx="1262443" cy="127751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4" name="Text Placeholder 6"/>
          <p:cNvSpPr>
            <a:spLocks noGrp="1"/>
          </p:cNvSpPr>
          <p:nvPr userDrawn="1">
            <p:ph type="body" sz="quarter" idx="10"/>
          </p:nvPr>
        </p:nvSpPr>
        <p:spPr>
          <a:xfrm>
            <a:off x="62930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45" name="Group 44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6" name="Rectangle 45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Rectangle 46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Rectangle 47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D2587D5-3254-44A1-8B84-B1E11966AE28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B6C3D48B-FE93-46F1-84B6-5953BDC67360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12B820B-D38D-44E3-B809-F8260F6339C5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F4EE133-2ABA-4B77-8322-7DE74FFE4BD4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A8A5D92-7F6E-4BD8-AF7D-EA493D30D623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61" name="Slide Number Placeholder 5">
            <a:extLst>
              <a:ext uri="{FF2B5EF4-FFF2-40B4-BE49-F238E27FC236}">
                <a16:creationId xmlns:a16="http://schemas.microsoft.com/office/drawing/2014/main" id="{F5B859E4-64B1-4195-B2BD-3B359865647F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ED857E90-73B2-49CD-A28C-AAF7308785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293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287">
          <p15:clr>
            <a:srgbClr val="FBAE40"/>
          </p15:clr>
        </p15:guide>
        <p15:guide id="4" pos="393">
          <p15:clr>
            <a:srgbClr val="FBAE40"/>
          </p15:clr>
        </p15:guide>
        <p15:guide id="5" orient="horz" pos="436">
          <p15:clr>
            <a:srgbClr val="FBAE40"/>
          </p15:clr>
        </p15:guide>
        <p15:guide id="6" orient="horz" pos="3884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031060" y="1945180"/>
            <a:ext cx="4141805" cy="2522809"/>
          </a:xfrm>
        </p:spPr>
        <p:txBody>
          <a:bodyPr/>
          <a:lstStyle/>
          <a:p>
            <a:endParaRPr lang="en-US"/>
          </a:p>
        </p:txBody>
      </p:sp>
      <p:grpSp>
        <p:nvGrpSpPr>
          <p:cNvPr id="2" name="Group 1"/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39" name="Rectangle 38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0" name="Rectangle 39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1" name="Rectangle 40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44" name="Text Placeholder 6"/>
          <p:cNvSpPr>
            <a:spLocks noGrp="1"/>
          </p:cNvSpPr>
          <p:nvPr userDrawn="1">
            <p:ph type="body" sz="quarter" idx="10"/>
          </p:nvPr>
        </p:nvSpPr>
        <p:spPr>
          <a:xfrm>
            <a:off x="62930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45" name="Group 44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6" name="Rectangle 45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Rectangle 46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Rectangle 47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43" name="Slide Number Placeholder 5"/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163A117-C269-405A-ACE0-0CCF7F83E9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74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287">
          <p15:clr>
            <a:srgbClr val="FBAE40"/>
          </p15:clr>
        </p15:guide>
        <p15:guide id="4" pos="393">
          <p15:clr>
            <a:srgbClr val="FBAE40"/>
          </p15:clr>
        </p15:guide>
        <p15:guide id="5" orient="horz" pos="436">
          <p15:clr>
            <a:srgbClr val="FBAE40"/>
          </p15:clr>
        </p15:guide>
        <p15:guide id="6" orient="horz" pos="3884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9169035" y="2212376"/>
            <a:ext cx="1697847" cy="1697847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1320895" y="2212376"/>
            <a:ext cx="1697847" cy="1697847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3915775" y="2212376"/>
            <a:ext cx="1697847" cy="1697847"/>
          </a:xfrm>
        </p:spPr>
        <p:txBody>
          <a:bodyPr/>
          <a:lstStyle/>
          <a:p>
            <a:endParaRPr lang="en-US"/>
          </a:p>
        </p:txBody>
      </p:sp>
      <p:sp>
        <p:nvSpPr>
          <p:cNvPr id="30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562962" y="2212376"/>
            <a:ext cx="1697847" cy="1697847"/>
          </a:xfrm>
        </p:spPr>
        <p:txBody>
          <a:bodyPr/>
          <a:lstStyle/>
          <a:p>
            <a:endParaRPr lang="en-US"/>
          </a:p>
        </p:txBody>
      </p:sp>
      <p:sp>
        <p:nvSpPr>
          <p:cNvPr id="44" name="Text Placeholder 6"/>
          <p:cNvSpPr>
            <a:spLocks noGrp="1"/>
          </p:cNvSpPr>
          <p:nvPr userDrawn="1">
            <p:ph type="body" sz="quarter" idx="10"/>
          </p:nvPr>
        </p:nvSpPr>
        <p:spPr>
          <a:xfrm>
            <a:off x="62930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45" name="Group 44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6" name="Rectangle 45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Rectangle 46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Rectangle 47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4CE3EC6-599D-4A96-A2AE-0C1D6C99FC84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6F0A80E-23E8-4BCA-AA87-32C789F1DABE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514BCCC-5741-425F-A426-FF5CB8A2A25A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1340BF7-FECD-4023-A5B8-43C1C9B47D28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4C50449-8C13-4A70-BFE9-B4917C0DA7D4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5" name="Slide Number Placeholder 5">
            <a:extLst>
              <a:ext uri="{FF2B5EF4-FFF2-40B4-BE49-F238E27FC236}">
                <a16:creationId xmlns:a16="http://schemas.microsoft.com/office/drawing/2014/main" id="{799ED5DB-0DE3-41B2-816B-B84B12E51F08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CAE0A0C3-1C57-4578-A6FD-009B42838B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86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287">
          <p15:clr>
            <a:srgbClr val="FBAE40"/>
          </p15:clr>
        </p15:guide>
        <p15:guide id="4" pos="393">
          <p15:clr>
            <a:srgbClr val="FBAE40"/>
          </p15:clr>
        </p15:guide>
        <p15:guide id="5" orient="horz" pos="436">
          <p15:clr>
            <a:srgbClr val="FBAE40"/>
          </p15:clr>
        </p15:guide>
        <p15:guide id="6" orient="horz" pos="3884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" y="1704975"/>
            <a:ext cx="6524625" cy="362902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5420709" y="2756246"/>
            <a:ext cx="6771291" cy="2578121"/>
          </a:xfrm>
        </p:spPr>
        <p:txBody>
          <a:bodyPr/>
          <a:lstStyle/>
          <a:p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3FCE56E-A1F4-48C9-83B1-E7AE7D25F494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C035EA6-29AE-4614-87C6-54EEEC3B9DC5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33B4688-DEF0-42B3-972B-2F063A016C60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82CFF80-5CDC-442E-9122-9D684A38D840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E67585B-D6BD-485A-8C16-D6857B4DBE58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976DD763-768B-4976-B561-CB6C20B04A70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D2B4531-B211-49A1-BAD0-DE5D8EE308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D267D1E9-6C82-4449-8F8F-CAA68C0AC2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A06E301-8B72-4704-A25B-E681FE708960}"/>
              </a:ext>
            </a:extLst>
          </p:cNvPr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D3E53F8-254A-4331-B67F-D40530AD502C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F2D7CC4-EA9B-467D-AC4B-F5BD67EE9341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BF5F0DB-6FB3-46F4-926A-07140533F3B5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C15CCB3-75A2-4365-BE90-772DB50CD05F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313128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287">
          <p15:clr>
            <a:srgbClr val="FBAE40"/>
          </p15:clr>
        </p15:guide>
        <p15:guide id="4" pos="393">
          <p15:clr>
            <a:srgbClr val="FBAE40"/>
          </p15:clr>
        </p15:guide>
        <p15:guide id="5" orient="horz" pos="436">
          <p15:clr>
            <a:srgbClr val="FBAE40"/>
          </p15:clr>
        </p15:guide>
        <p15:guide id="6" orient="horz" pos="3884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 Placeholder 6"/>
          <p:cNvSpPr>
            <a:spLocks noGrp="1"/>
          </p:cNvSpPr>
          <p:nvPr userDrawn="1">
            <p:ph type="body" sz="quarter" idx="10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45" name="Group 44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6" name="Rectangle 45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Rectangle 46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Rectangle 47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5267197" y="1351658"/>
            <a:ext cx="1657607" cy="165580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30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9273030" y="3917636"/>
            <a:ext cx="1308679" cy="1305091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31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748771" y="3917636"/>
            <a:ext cx="1308679" cy="1305091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3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145126" y="3917636"/>
            <a:ext cx="1308679" cy="1305091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 dirty="0"/>
          </a:p>
        </p:txBody>
      </p:sp>
      <p:sp>
        <p:nvSpPr>
          <p:cNvPr id="34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1645654" y="3917636"/>
            <a:ext cx="1308679" cy="1305091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0D47AA7-CE5B-4280-8BEB-AAA1178A8A70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DCDD907-5DE2-4338-ACD1-F95D8ADB348A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FB8EEDD-E6E2-4C0C-B489-59FA3325CBE2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03E39FC-4422-41D1-8D21-0AE293FD77E3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A4AC54D-488D-40C9-83A5-83678C730638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56" name="Slide Number Placeholder 5">
            <a:extLst>
              <a:ext uri="{FF2B5EF4-FFF2-40B4-BE49-F238E27FC236}">
                <a16:creationId xmlns:a16="http://schemas.microsoft.com/office/drawing/2014/main" id="{BB0AA1AC-B0C5-4F2F-ACC2-A8F4951260D7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E1C12BB7-C127-44B5-800A-5AA7F84F30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327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287">
          <p15:clr>
            <a:srgbClr val="FBAE40"/>
          </p15:clr>
        </p15:guide>
        <p15:guide id="4" pos="393">
          <p15:clr>
            <a:srgbClr val="FBAE40"/>
          </p15:clr>
        </p15:guide>
        <p15:guide id="5" orient="horz" pos="436">
          <p15:clr>
            <a:srgbClr val="FBAE40"/>
          </p15:clr>
        </p15:guide>
        <p15:guide id="6" orient="horz" pos="3888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49"/>
          <p:cNvSpPr>
            <a:spLocks noGrp="1"/>
          </p:cNvSpPr>
          <p:nvPr>
            <p:ph type="pic" sz="quarter" idx="13"/>
          </p:nvPr>
        </p:nvSpPr>
        <p:spPr>
          <a:xfrm>
            <a:off x="10358" y="2329756"/>
            <a:ext cx="12171287" cy="3262714"/>
          </a:xfrm>
          <a:custGeom>
            <a:avLst/>
            <a:gdLst>
              <a:gd name="connsiteX0" fmla="*/ 6085643 w 12171286"/>
              <a:gd name="connsiteY0" fmla="*/ 0 h 3262714"/>
              <a:gd name="connsiteX1" fmla="*/ 7578497 w 12171286"/>
              <a:gd name="connsiteY1" fmla="*/ 996359 h 3262714"/>
              <a:gd name="connsiteX2" fmla="*/ 7579257 w 12171286"/>
              <a:gd name="connsiteY2" fmla="*/ 998823 h 3262714"/>
              <a:gd name="connsiteX3" fmla="*/ 12171286 w 12171286"/>
              <a:gd name="connsiteY3" fmla="*/ 998823 h 3262714"/>
              <a:gd name="connsiteX4" fmla="*/ 12171286 w 12171286"/>
              <a:gd name="connsiteY4" fmla="*/ 2248100 h 3262714"/>
              <a:gd name="connsiteX5" fmla="*/ 7584125 w 12171286"/>
              <a:gd name="connsiteY5" fmla="*/ 2248100 h 3262714"/>
              <a:gd name="connsiteX6" fmla="*/ 7578497 w 12171286"/>
              <a:gd name="connsiteY6" fmla="*/ 2266355 h 3262714"/>
              <a:gd name="connsiteX7" fmla="*/ 6085643 w 12171286"/>
              <a:gd name="connsiteY7" fmla="*/ 3262714 h 3262714"/>
              <a:gd name="connsiteX8" fmla="*/ 4592790 w 12171286"/>
              <a:gd name="connsiteY8" fmla="*/ 2266355 h 3262714"/>
              <a:gd name="connsiteX9" fmla="*/ 4587162 w 12171286"/>
              <a:gd name="connsiteY9" fmla="*/ 2248100 h 3262714"/>
              <a:gd name="connsiteX10" fmla="*/ 0 w 12171286"/>
              <a:gd name="connsiteY10" fmla="*/ 2248100 h 3262714"/>
              <a:gd name="connsiteX11" fmla="*/ 0 w 12171286"/>
              <a:gd name="connsiteY11" fmla="*/ 998823 h 3262714"/>
              <a:gd name="connsiteX12" fmla="*/ 4592030 w 12171286"/>
              <a:gd name="connsiteY12" fmla="*/ 998823 h 3262714"/>
              <a:gd name="connsiteX13" fmla="*/ 4592790 w 12171286"/>
              <a:gd name="connsiteY13" fmla="*/ 996359 h 3262714"/>
              <a:gd name="connsiteX14" fmla="*/ 6085643 w 12171286"/>
              <a:gd name="connsiteY14" fmla="*/ 0 h 326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71286" h="3262714">
                <a:moveTo>
                  <a:pt x="6085643" y="0"/>
                </a:moveTo>
                <a:cubicBezTo>
                  <a:pt x="6756742" y="0"/>
                  <a:pt x="7332541" y="410840"/>
                  <a:pt x="7578497" y="996359"/>
                </a:cubicBezTo>
                <a:lnTo>
                  <a:pt x="7579257" y="998823"/>
                </a:lnTo>
                <a:lnTo>
                  <a:pt x="12171286" y="998823"/>
                </a:lnTo>
                <a:lnTo>
                  <a:pt x="12171286" y="2248100"/>
                </a:lnTo>
                <a:lnTo>
                  <a:pt x="7584125" y="2248100"/>
                </a:lnTo>
                <a:lnTo>
                  <a:pt x="7578497" y="2266355"/>
                </a:lnTo>
                <a:cubicBezTo>
                  <a:pt x="7332541" y="2851874"/>
                  <a:pt x="6756742" y="3262714"/>
                  <a:pt x="6085643" y="3262714"/>
                </a:cubicBezTo>
                <a:cubicBezTo>
                  <a:pt x="5414545" y="3262714"/>
                  <a:pt x="4838746" y="2851874"/>
                  <a:pt x="4592790" y="2266355"/>
                </a:cubicBezTo>
                <a:lnTo>
                  <a:pt x="4587162" y="2248100"/>
                </a:lnTo>
                <a:lnTo>
                  <a:pt x="0" y="2248100"/>
                </a:lnTo>
                <a:lnTo>
                  <a:pt x="0" y="998823"/>
                </a:lnTo>
                <a:lnTo>
                  <a:pt x="4592030" y="998823"/>
                </a:lnTo>
                <a:lnTo>
                  <a:pt x="4592790" y="996359"/>
                </a:lnTo>
                <a:cubicBezTo>
                  <a:pt x="4838746" y="410840"/>
                  <a:pt x="5414545" y="0"/>
                  <a:pt x="608564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grpSp>
        <p:nvGrpSpPr>
          <p:cNvPr id="45" name="Group 44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6" name="Rectangle 45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Rectangle 46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Rectangle 47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4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CED1315-A0A8-4988-BA83-2931077C602B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DAEEB97-78BA-4798-AC7E-0A618EF8C05D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E6500A5-2F97-4AA2-9299-0EEBBBFAF971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BACF7CC-3B28-4409-859E-16B78E03E7B6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FE6AE78-53FB-47CC-BD0C-4EF4E074B22B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7" name="Slide Number Placeholder 5">
            <a:extLst>
              <a:ext uri="{FF2B5EF4-FFF2-40B4-BE49-F238E27FC236}">
                <a16:creationId xmlns:a16="http://schemas.microsoft.com/office/drawing/2014/main" id="{09612AA2-B5AC-4E68-ABE7-329221275BCC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652E00BA-746A-4A6D-9717-F6916A9144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299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287">
          <p15:clr>
            <a:srgbClr val="FBAE40"/>
          </p15:clr>
        </p15:guide>
        <p15:guide id="4" pos="393">
          <p15:clr>
            <a:srgbClr val="FBAE40"/>
          </p15:clr>
        </p15:guide>
        <p15:guide id="5" orient="horz" pos="436">
          <p15:clr>
            <a:srgbClr val="FBAE40"/>
          </p15:clr>
        </p15:guide>
        <p15:guide id="6" orient="horz" pos="3884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751814" y="2758023"/>
            <a:ext cx="2786135" cy="2807858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45" name="Group 44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6" name="Rectangle 45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Rectangle 46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Rectangle 47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4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0F42C08-08BF-4736-B654-5224E762F541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95AE76A-D814-4078-97BE-2CE22CADF6AE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EB152CF-9FFD-4012-AF68-DCECDF93FFF3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1EDE850-E2A3-4151-931B-A5260FA2F00E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85FCE66-3F0B-40E5-A983-96459DC24549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E8526FEA-B544-49AC-8639-9F44097C0739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D7724CD-5306-4063-B425-18AEFE3013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56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287">
          <p15:clr>
            <a:srgbClr val="FBAE40"/>
          </p15:clr>
        </p15:guide>
        <p15:guide id="4" pos="393">
          <p15:clr>
            <a:srgbClr val="FBAE40"/>
          </p15:clr>
        </p15:guide>
        <p15:guide id="5" orient="horz" pos="436">
          <p15:clr>
            <a:srgbClr val="FBAE40"/>
          </p15:clr>
        </p15:guide>
        <p15:guide id="6" orient="horz" pos="3884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icture Placeholder 51"/>
          <p:cNvSpPr>
            <a:spLocks noGrp="1"/>
          </p:cNvSpPr>
          <p:nvPr>
            <p:ph type="pic" sz="quarter" idx="11"/>
          </p:nvPr>
        </p:nvSpPr>
        <p:spPr>
          <a:xfrm rot="18900000">
            <a:off x="-473213" y="1277160"/>
            <a:ext cx="13503649" cy="4678030"/>
          </a:xfrm>
          <a:custGeom>
            <a:avLst/>
            <a:gdLst>
              <a:gd name="connsiteX0" fmla="*/ 9526855 w 13503649"/>
              <a:gd name="connsiteY0" fmla="*/ 0 h 4678030"/>
              <a:gd name="connsiteX1" fmla="*/ 13503649 w 13503649"/>
              <a:gd name="connsiteY1" fmla="*/ 3976795 h 4678030"/>
              <a:gd name="connsiteX2" fmla="*/ 12802415 w 13503649"/>
              <a:gd name="connsiteY2" fmla="*/ 4678030 h 4678030"/>
              <a:gd name="connsiteX3" fmla="*/ 4488357 w 13503649"/>
              <a:gd name="connsiteY3" fmla="*/ 4678030 h 4678030"/>
              <a:gd name="connsiteX4" fmla="*/ 0 w 13503649"/>
              <a:gd name="connsiteY4" fmla="*/ 189673 h 4678030"/>
              <a:gd name="connsiteX5" fmla="*/ 189671 w 13503649"/>
              <a:gd name="connsiteY5" fmla="*/ 1 h 467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03649" h="4678030">
                <a:moveTo>
                  <a:pt x="9526855" y="0"/>
                </a:moveTo>
                <a:lnTo>
                  <a:pt x="13503649" y="3976795"/>
                </a:lnTo>
                <a:lnTo>
                  <a:pt x="12802415" y="4678030"/>
                </a:lnTo>
                <a:lnTo>
                  <a:pt x="4488357" y="4678030"/>
                </a:lnTo>
                <a:lnTo>
                  <a:pt x="0" y="189673"/>
                </a:lnTo>
                <a:lnTo>
                  <a:pt x="189671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 dirty="0"/>
          </a:p>
        </p:txBody>
      </p:sp>
      <p:grpSp>
        <p:nvGrpSpPr>
          <p:cNvPr id="45" name="Group 44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6" name="Rectangle 45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Rectangle 46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Rectangle 47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4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BEBCA7B-726E-4870-A298-D03C44B350F8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73E9027-632A-4E4B-8FBB-10090DE010E8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9B3596B-6E6F-4DDF-8413-B370AF5165D4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C4DF5E5-BAED-4488-BB92-0F6539615FD3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62D5657-B44A-4609-851D-92CA78ED4F54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7F684CFD-8748-4008-8718-7136D7BE7C3B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25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287">
          <p15:clr>
            <a:srgbClr val="FBAE40"/>
          </p15:clr>
        </p15:guide>
        <p15:guide id="4" pos="393">
          <p15:clr>
            <a:srgbClr val="FBAE40"/>
          </p15:clr>
        </p15:guide>
        <p15:guide id="5" orient="horz" pos="436">
          <p15:clr>
            <a:srgbClr val="FBAE40"/>
          </p15:clr>
        </p15:guide>
        <p15:guide id="6" orient="horz" pos="3884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6" name="Rectangle 45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Rectangle 46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Rectangle 47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4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551251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067624 h 6858000"/>
              <a:gd name="connsiteX3" fmla="*/ 6401624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6551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6551251" y="0"/>
                </a:moveTo>
                <a:lnTo>
                  <a:pt x="12192000" y="0"/>
                </a:lnTo>
                <a:lnTo>
                  <a:pt x="12192000" y="1067624"/>
                </a:lnTo>
                <a:lnTo>
                  <a:pt x="6401624" y="6858000"/>
                </a:lnTo>
                <a:lnTo>
                  <a:pt x="0" y="6858000"/>
                </a:lnTo>
                <a:lnTo>
                  <a:pt x="0" y="65512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02320F1-E31E-452C-96C5-3BEDB782EED3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0E173EF-CA12-4863-A788-1C6ACD233608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13D0C0F-A7A8-492C-9ADA-204700234798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7725E1A-A0C5-4750-8F41-FC631CFD4A4A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7755029-5A72-43D3-A3D1-0CB672689104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06C18F20-9DB7-47D4-A3D9-FAB3FDF6149E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722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287">
          <p15:clr>
            <a:srgbClr val="FBAE40"/>
          </p15:clr>
        </p15:guide>
        <p15:guide id="4" pos="393">
          <p15:clr>
            <a:srgbClr val="FBAE40"/>
          </p15:clr>
        </p15:guide>
        <p15:guide id="5" orient="horz" pos="436">
          <p15:clr>
            <a:srgbClr val="FBAE40"/>
          </p15:clr>
        </p15:guide>
        <p15:guide id="6" orient="horz" pos="3884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036136" y="1831398"/>
            <a:ext cx="1800000" cy="1800468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93605" y="1831398"/>
            <a:ext cx="1800000" cy="1800468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493605" y="4105115"/>
            <a:ext cx="1800000" cy="1800468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40231" y="4105115"/>
            <a:ext cx="1800000" cy="1800468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44" name="Text Placeholder 6"/>
          <p:cNvSpPr>
            <a:spLocks noGrp="1"/>
          </p:cNvSpPr>
          <p:nvPr userDrawn="1">
            <p:ph type="body" sz="quarter" idx="10"/>
          </p:nvPr>
        </p:nvSpPr>
        <p:spPr>
          <a:xfrm>
            <a:off x="62930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45" name="Group 44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6" name="Rectangle 45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Rectangle 46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Rectangle 47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4BC06E3-FD6C-463C-AF5B-B583DA22D1C1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C49FFF9-A629-4ED6-BB94-D36698739D4E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505630A-4B09-48FD-A486-2CDD33A3C0CF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48E9DBF-9A3F-42BD-9D0D-1323318778AD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6846CDA-B4B7-4C48-B659-6BB2C16BD7E5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F917641B-67C7-44DE-8385-48BCF7F63F11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E418BAC0-4A8C-4E72-8616-74008A4AC3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93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287">
          <p15:clr>
            <a:srgbClr val="FBAE40"/>
          </p15:clr>
        </p15:guide>
        <p15:guide id="4" pos="393">
          <p15:clr>
            <a:srgbClr val="FBAE40"/>
          </p15:clr>
        </p15:guide>
        <p15:guide id="5" orient="horz" pos="436">
          <p15:clr>
            <a:srgbClr val="FBAE40"/>
          </p15:clr>
        </p15:guide>
        <p15:guide id="6" orient="horz" pos="3884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06846" y="2505999"/>
            <a:ext cx="1646457" cy="1656214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45" name="Group 44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6" name="Rectangle 45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Rectangle 46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Rectangle 47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026629" y="2505999"/>
            <a:ext cx="1646457" cy="1656214"/>
          </a:xfrm>
        </p:spPr>
        <p:txBody>
          <a:bodyPr/>
          <a:lstStyle/>
          <a:p>
            <a:endParaRPr lang="en-US"/>
          </a:p>
        </p:txBody>
      </p:sp>
      <p:sp>
        <p:nvSpPr>
          <p:cNvPr id="5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982186" y="3429000"/>
            <a:ext cx="1661093" cy="165621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1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500525" y="3429000"/>
            <a:ext cx="1656215" cy="165621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92B8CD8-F8E0-457D-A29E-543475622BDD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EA4C88F-4EBA-49A6-B877-1189A12B11FB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BAE5062-1E3D-4888-97AE-B7C0560D8FE1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1A48A05-FE70-4C51-8052-5A9162342B12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D9C2B82-3D97-41E4-8712-9DC88D59540E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A8BCCF12-642E-4C2A-BB11-110C45FD062C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F9C2193-7E37-4CFD-8140-BD7BB8F2B9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944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287">
          <p15:clr>
            <a:srgbClr val="FBAE40"/>
          </p15:clr>
        </p15:guide>
        <p15:guide id="4" pos="393">
          <p15:clr>
            <a:srgbClr val="FBAE40"/>
          </p15:clr>
        </p15:guide>
        <p15:guide id="5" orient="horz" pos="436">
          <p15:clr>
            <a:srgbClr val="FBAE40"/>
          </p15:clr>
        </p15:guide>
        <p15:guide id="6" orient="horz" pos="3884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349432" y="1889470"/>
            <a:ext cx="1606789" cy="1620001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270186" y="1889470"/>
            <a:ext cx="1606789" cy="1620001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963810" y="1889470"/>
            <a:ext cx="1606789" cy="1620001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70646" y="1889470"/>
            <a:ext cx="1606789" cy="1620001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grpSp>
        <p:nvGrpSpPr>
          <p:cNvPr id="45" name="Group 44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6" name="Rectangle 45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Rectangle 46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Rectangle 47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AF546C7-4EE0-45A6-B82D-985D009E20E3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73A48FB-BDB6-49A1-9170-245EB356123E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17F8627-52CD-498C-9DFD-7D4870994644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F9D0C0BC-074E-4D87-B67B-07445F449DE0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CA4DAAF-EFAE-4BB9-ABA1-AD3E131ECAE9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62" name="Slide Number Placeholder 5">
            <a:extLst>
              <a:ext uri="{FF2B5EF4-FFF2-40B4-BE49-F238E27FC236}">
                <a16:creationId xmlns:a16="http://schemas.microsoft.com/office/drawing/2014/main" id="{FDFFDB42-EEE2-4DCA-AE70-D560DDD4D53D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808CA547-ACBA-4F12-BA65-0A1755CDDC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65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287">
          <p15:clr>
            <a:srgbClr val="FBAE40"/>
          </p15:clr>
        </p15:guide>
        <p15:guide id="4" pos="393">
          <p15:clr>
            <a:srgbClr val="FBAE40"/>
          </p15:clr>
        </p15:guide>
        <p15:guide id="5" orient="horz" pos="436">
          <p15:clr>
            <a:srgbClr val="FBAE40"/>
          </p15:clr>
        </p15:guide>
        <p15:guide id="6" orient="horz" pos="3884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1062287" y="1849761"/>
            <a:ext cx="1881888" cy="1860431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0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3779403" y="1849761"/>
            <a:ext cx="1881888" cy="1860431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1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508216" y="1849761"/>
            <a:ext cx="1881888" cy="1860431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2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9225333" y="1849761"/>
            <a:ext cx="1881888" cy="1860431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  <p:grpSp>
        <p:nvGrpSpPr>
          <p:cNvPr id="45" name="Group 44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6" name="Rectangle 45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Rectangle 46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Rectangle 47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4761D86-B1F7-44E9-84D2-2E436B314580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F143CA9-969E-4BDA-9F4E-78EA52357C9A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886C7C1-883B-4079-B685-35712A993879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540A298-F2DB-4570-A6A6-0B2FD9D2E277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C2CD1BD-4043-441C-9CD7-7B8A0E08F97E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27D97973-EEEA-4C46-A93E-985871D2C8C0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EBCA0602-8D47-4BF9-A06F-2D4E66C5B9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724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287">
          <p15:clr>
            <a:srgbClr val="FBAE40"/>
          </p15:clr>
        </p15:guide>
        <p15:guide id="4" pos="393">
          <p15:clr>
            <a:srgbClr val="FBAE40"/>
          </p15:clr>
        </p15:guide>
        <p15:guide id="5" orient="horz" pos="436">
          <p15:clr>
            <a:srgbClr val="FBAE40"/>
          </p15:clr>
        </p15:guide>
        <p15:guide id="6" orient="horz" pos="3884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0024" cy="3434976"/>
          </a:xfrm>
        </p:spPr>
      </p:sp>
      <p:sp>
        <p:nvSpPr>
          <p:cNvPr id="60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090024" y="3447537"/>
            <a:ext cx="6101976" cy="3410465"/>
          </a:xfrm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BBB368-F663-4B9F-BA58-18ACB81881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585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29309" y="1533871"/>
            <a:ext cx="5446028" cy="2735838"/>
          </a:xfrm>
        </p:spPr>
        <p:txBody>
          <a:bodyPr/>
          <a:lstStyle/>
          <a:p>
            <a:endParaRPr lang="en-US"/>
          </a:p>
        </p:txBody>
      </p:sp>
      <p:sp>
        <p:nvSpPr>
          <p:cNvPr id="5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650849" y="4385763"/>
            <a:ext cx="2424488" cy="1789482"/>
          </a:xfrm>
        </p:spPr>
        <p:txBody>
          <a:bodyPr/>
          <a:lstStyle/>
          <a:p>
            <a:endParaRPr lang="en-US"/>
          </a:p>
        </p:txBody>
      </p:sp>
      <p:sp>
        <p:nvSpPr>
          <p:cNvPr id="5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214819" y="1533873"/>
            <a:ext cx="2787759" cy="1785041"/>
          </a:xfrm>
        </p:spPr>
        <p:txBody>
          <a:bodyPr/>
          <a:lstStyle/>
          <a:p>
            <a:endParaRPr lang="en-US"/>
          </a:p>
        </p:txBody>
      </p:sp>
      <p:sp>
        <p:nvSpPr>
          <p:cNvPr id="5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6220599" y="3429000"/>
            <a:ext cx="5323703" cy="2746247"/>
          </a:xfrm>
        </p:spPr>
        <p:txBody>
          <a:bodyPr/>
          <a:lstStyle/>
          <a:p>
            <a:endParaRPr lang="en-US"/>
          </a:p>
        </p:txBody>
      </p:sp>
      <p:grpSp>
        <p:nvGrpSpPr>
          <p:cNvPr id="81" name="Group 80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82" name="Rectangle 81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3" name="Rectangle 82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4" name="Rectangle 83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9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6A66393-7A9B-4D85-AD31-654414EC6C4F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3E9B397-587D-4F3A-8225-BD70321B3A27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5669B72-270D-4BC4-84B8-6E71657E5715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5B2AA2F-EB23-412A-9EEA-8848DCCD7164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7F1AF15-7428-4E84-9514-15DADAA3237E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5" name="Slide Number Placeholder 5">
            <a:extLst>
              <a:ext uri="{FF2B5EF4-FFF2-40B4-BE49-F238E27FC236}">
                <a16:creationId xmlns:a16="http://schemas.microsoft.com/office/drawing/2014/main" id="{FCC82DED-2CCA-4F49-93C3-9E74D2E65722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D1B3FC10-A7BC-4BDF-9894-453AF2B08C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6478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62031" y="1789986"/>
            <a:ext cx="2671813" cy="3484737"/>
          </a:xfrm>
        </p:spPr>
        <p:txBody>
          <a:bodyPr/>
          <a:lstStyle/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756204" y="1789986"/>
            <a:ext cx="2671813" cy="3484737"/>
          </a:xfrm>
        </p:spPr>
        <p:txBody>
          <a:bodyPr/>
          <a:lstStyle/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349502" y="1789986"/>
            <a:ext cx="2671813" cy="3484737"/>
          </a:xfrm>
        </p:spPr>
        <p:txBody>
          <a:bodyPr/>
          <a:lstStyle/>
          <a:p>
            <a:endParaRPr lang="en-US"/>
          </a:p>
        </p:txBody>
      </p:sp>
      <p:grpSp>
        <p:nvGrpSpPr>
          <p:cNvPr id="81" name="Group 80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82" name="Rectangle 81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3" name="Rectangle 82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4" name="Rectangle 83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9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D1DFD18-ABB7-4D5A-8FDC-94E7345AFA0C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4E05CB1-4B9C-496D-9E0C-56862984A0D0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74EF3A6-C5CB-4BEA-A8BC-0A0301E85A13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C586A7D-117E-4503-A16E-5CC805A729C7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67191F3-B7CE-4F0A-B436-8017BCD34FAB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D88A7B07-8F66-47DF-9F1D-D75AD64D383E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8271DC6D-78F8-47A3-8F3E-58F8322A5A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314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641520" y="2116442"/>
            <a:ext cx="2150577" cy="3675157"/>
          </a:xfrm>
        </p:spPr>
        <p:txBody>
          <a:bodyPr/>
          <a:lstStyle/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816383" y="2116442"/>
            <a:ext cx="2153179" cy="3675157"/>
          </a:xfrm>
        </p:spPr>
        <p:txBody>
          <a:bodyPr/>
          <a:lstStyle/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8991245" y="2116442"/>
            <a:ext cx="2139019" cy="1519283"/>
          </a:xfrm>
        </p:spPr>
        <p:txBody>
          <a:bodyPr/>
          <a:lstStyle/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8991245" y="3635723"/>
            <a:ext cx="2139019" cy="2155874"/>
          </a:xfrm>
        </p:spPr>
        <p:txBody>
          <a:bodyPr/>
          <a:lstStyle/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1061736" y="3944039"/>
            <a:ext cx="3569656" cy="1847558"/>
          </a:xfrm>
        </p:spPr>
        <p:txBody>
          <a:bodyPr/>
          <a:lstStyle/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1061736" y="2116441"/>
            <a:ext cx="3569656" cy="1827598"/>
          </a:xfrm>
        </p:spPr>
        <p:txBody>
          <a:bodyPr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E8CF1F4-A372-4730-9FC7-939BB96F25B2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229BFC2-E661-4FEB-80BD-93780E52BCB8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741D428-D8C2-49A5-9241-0E12458FD8E4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6D0DDC4-675C-4A90-9EEA-392539EE2A01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FAA0A55-7867-48CD-940C-CE0ED9C6B009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7B0E760-230A-41FE-944A-C4E459890E1F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8776584-1835-4994-966C-1CD306B05C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4980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2714837" y="1655946"/>
            <a:ext cx="1503876" cy="150387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3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14837" y="4541539"/>
            <a:ext cx="1503876" cy="150387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27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7972930" y="4541539"/>
            <a:ext cx="1503876" cy="150387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26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7972930" y="1655946"/>
            <a:ext cx="1503876" cy="150387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grpSp>
        <p:nvGrpSpPr>
          <p:cNvPr id="91" name="Group 90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92" name="Rectangle 91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3" name="Rectangle 92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4" name="Rectangle 93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8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1CEC620-3009-4B25-9064-EEC59FD53DF3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8B0755D-D033-4690-8B0F-678F76448ECE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83EA5A0-56EB-462B-8686-95C9E69F4683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79096CD-11F9-455A-9583-DB61A5E40A5C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10480CC-1269-432A-9A03-047B06F2B991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5" name="Slide Number Placeholder 5">
            <a:extLst>
              <a:ext uri="{FF2B5EF4-FFF2-40B4-BE49-F238E27FC236}">
                <a16:creationId xmlns:a16="http://schemas.microsoft.com/office/drawing/2014/main" id="{F5C505BD-082D-4452-B453-17C372F5C580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2E35E174-3BBD-41E1-9B2F-397CBDF9A8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556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icture Placeholder 26"/>
          <p:cNvSpPr>
            <a:spLocks noGrp="1"/>
          </p:cNvSpPr>
          <p:nvPr>
            <p:ph type="pic" sz="quarter" idx="13"/>
          </p:nvPr>
        </p:nvSpPr>
        <p:spPr>
          <a:xfrm>
            <a:off x="9220111" y="1855959"/>
            <a:ext cx="1919003" cy="1942663"/>
          </a:xfrm>
          <a:prstGeom prst="ellipse">
            <a:avLst/>
          </a:prstGeom>
        </p:spPr>
      </p:sp>
      <p:sp>
        <p:nvSpPr>
          <p:cNvPr id="87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050018" y="1858089"/>
            <a:ext cx="1936823" cy="1942664"/>
          </a:xfrm>
          <a:prstGeom prst="ellipse">
            <a:avLst/>
          </a:prstGeom>
        </p:spPr>
      </p:sp>
      <p:sp>
        <p:nvSpPr>
          <p:cNvPr id="88" name="Picture Placeholder 24"/>
          <p:cNvSpPr>
            <a:spLocks noGrp="1"/>
          </p:cNvSpPr>
          <p:nvPr>
            <p:ph type="pic" sz="quarter" idx="11"/>
          </p:nvPr>
        </p:nvSpPr>
        <p:spPr>
          <a:xfrm>
            <a:off x="3794017" y="1852693"/>
            <a:ext cx="1937915" cy="1918962"/>
          </a:xfrm>
          <a:prstGeom prst="ellipse">
            <a:avLst/>
          </a:prstGeom>
        </p:spPr>
      </p:sp>
      <p:sp>
        <p:nvSpPr>
          <p:cNvPr id="89" name="Picture Placeholder 25"/>
          <p:cNvSpPr>
            <a:spLocks noGrp="1"/>
          </p:cNvSpPr>
          <p:nvPr>
            <p:ph type="pic" sz="quarter" idx="12"/>
          </p:nvPr>
        </p:nvSpPr>
        <p:spPr>
          <a:xfrm>
            <a:off x="6589662" y="1899932"/>
            <a:ext cx="1923220" cy="1903270"/>
          </a:xfrm>
          <a:prstGeom prst="ellipse">
            <a:avLst/>
          </a:prstGeom>
        </p:spPr>
      </p:sp>
      <p:grpSp>
        <p:nvGrpSpPr>
          <p:cNvPr id="47" name="Group 46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8" name="Rectangle 47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Rectangle 48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0" name="Rectangle 49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5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D146F20-5011-4692-BAD8-0DE6968DD5E6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1BC9975-3311-4AE2-98DD-33BFBF8C0467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8B43872-0FD5-4965-93F9-5D07D8B99AAA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A27C30C-9408-43C6-83E3-FEDE089E8331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1FD1463-9ABE-4F60-AD55-70908BE51032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F43293D6-479D-42CC-891E-98A41C602038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F3D7F1C0-8444-43ED-ACED-FD9E631511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8853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062285" y="1757570"/>
            <a:ext cx="1852043" cy="187131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3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818499" y="1757570"/>
            <a:ext cx="1852043" cy="187131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523777" y="1757570"/>
            <a:ext cx="1852043" cy="187131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45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9257968" y="1757570"/>
            <a:ext cx="1852043" cy="187131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grpSp>
        <p:nvGrpSpPr>
          <p:cNvPr id="95" name="Group 94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96" name="Rectangle 95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7" name="Rectangle 96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8" name="Rectangle 97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F7F198C-0100-4F10-B41F-54EDAD0CB86D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AEA511B-BA52-4A2D-A6BC-BDE228F521BC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282CA5F-0989-4F93-9150-ABD21179D98E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D07F267-BE80-421C-A76F-B62656AB84A2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F53A707-119F-40B4-AFC2-6F117B80A7B5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5" name="Slide Number Placeholder 5">
            <a:extLst>
              <a:ext uri="{FF2B5EF4-FFF2-40B4-BE49-F238E27FC236}">
                <a16:creationId xmlns:a16="http://schemas.microsoft.com/office/drawing/2014/main" id="{D2178896-63D9-447B-86B4-A3145901F08F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FA7E42EE-259E-45C3-9208-F33FDD6724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2488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3429000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096000" y="3429000"/>
            <a:ext cx="6096000" cy="3429000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3429000"/>
            <a:ext cx="6096000" cy="3429000"/>
          </a:xfrm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4751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/>
          <p:cNvSpPr>
            <a:spLocks noGrp="1"/>
          </p:cNvSpPr>
          <p:nvPr>
            <p:ph type="pic" sz="quarter" idx="11"/>
          </p:nvPr>
        </p:nvSpPr>
        <p:spPr>
          <a:xfrm>
            <a:off x="4035013" y="2380436"/>
            <a:ext cx="4120984" cy="2481264"/>
          </a:xfrm>
        </p:spPr>
        <p:txBody>
          <a:bodyPr/>
          <a:lstStyle/>
          <a:p>
            <a:endParaRPr lang="en-US"/>
          </a:p>
        </p:txBody>
      </p:sp>
      <p:grpSp>
        <p:nvGrpSpPr>
          <p:cNvPr id="73" name="Group 72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74" name="Rectangle 73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5" name="Rectangle 74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6" name="Rectangle 75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5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8DF22E8-C27D-48A2-91ED-919FE4B2E487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D7592E1-5859-42FD-86AC-698515250F1B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01C75F4-0C8C-4201-BE78-C92596E0C491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E5344C6-7184-494A-8A2A-D90A056380CB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EBAFE9D-61FC-4DA0-AE8B-9D8C82CB115C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B319BACA-42F7-4B15-9160-2C9403DEBD07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9022C28-8684-4056-929F-04BB714B3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7328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871419" y="769257"/>
            <a:ext cx="2610275" cy="1642420"/>
          </a:xfrm>
          <a:ln w="1905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599014" y="2"/>
            <a:ext cx="2610275" cy="2411677"/>
          </a:xfrm>
          <a:ln w="1905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599014" y="2536326"/>
            <a:ext cx="2610275" cy="1803731"/>
          </a:xfrm>
          <a:ln w="1905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326756" y="2536326"/>
            <a:ext cx="2865245" cy="1803731"/>
          </a:xfrm>
          <a:ln w="1905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599014" y="4464704"/>
            <a:ext cx="2610275" cy="2393297"/>
          </a:xfrm>
          <a:ln w="19050"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6D17325-1AE7-4BEB-BCAF-6756C1E17F79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CDBDB1D-C396-4794-A488-B372622491D2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CE611C6-80C7-4E79-98E4-AEA3CA076058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77FECEB-85F1-44AA-AC2C-46AEBBB009AB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22C7D7F-A190-4AF5-8BD0-87DEB3F2731D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5CF171E1-FBD4-4FA7-BA37-465AA432EA1C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D14C0C3-FB82-47AB-A791-153EE50720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2362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9" name="Rectangle 48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0" name="Rectangle 49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1" name="Rectangle 50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0" name="Picture Placeholder 1"/>
          <p:cNvSpPr>
            <a:spLocks noGrp="1"/>
          </p:cNvSpPr>
          <p:nvPr>
            <p:ph type="pic" sz="quarter" idx="15"/>
          </p:nvPr>
        </p:nvSpPr>
        <p:spPr>
          <a:xfrm>
            <a:off x="623889" y="1538966"/>
            <a:ext cx="10944225" cy="3436886"/>
          </a:xfrm>
        </p:spPr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A242B61-64A5-4403-A3CC-81939436305C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7821E3C-2C20-4849-A6F9-994B519B1022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97E5F60-AA4B-44F5-9ACB-37DA571ED7B2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1AD0FA8-D481-4584-8E69-EBB257BBA7B8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CFCD9BB-65A3-47BB-A427-452CDB723899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5B8C69DF-1186-41A8-88F8-80DE1E8DC511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AFD8C745-99E1-4476-B183-877F70EE78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3618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338671" y="2502466"/>
            <a:ext cx="9514661" cy="2696333"/>
          </a:xfrm>
        </p:spPr>
        <p:txBody>
          <a:bodyPr/>
          <a:lstStyle/>
          <a:p>
            <a:endParaRPr lang="en-US"/>
          </a:p>
        </p:txBody>
      </p:sp>
      <p:grpSp>
        <p:nvGrpSpPr>
          <p:cNvPr id="48" name="Group 47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9" name="Rectangle 48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0" name="Rectangle 49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1" name="Rectangle 50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C7C1E8F-EB6B-4A42-BE27-F7DEE52B9305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6AE7BDE-F416-4EC0-BB9C-41BD37547D81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113EB21-E932-47AE-98CA-1F5731D90697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EA21FA7-A8E0-4BAE-82B3-A23D1C188CE6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3D0A354-5F20-40D2-9907-E74FC1FE7A71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342EF5CF-1CBE-4C8D-8D38-885883FBDFF1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D1764296-2EFC-4738-87A7-32C6C9FC2A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115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icture Placeholder 46"/>
          <p:cNvSpPr>
            <a:spLocks noGrp="1"/>
          </p:cNvSpPr>
          <p:nvPr>
            <p:ph type="pic" sz="quarter" idx="21"/>
          </p:nvPr>
        </p:nvSpPr>
        <p:spPr>
          <a:xfrm>
            <a:off x="3017434" y="2108200"/>
            <a:ext cx="2891423" cy="2620012"/>
          </a:xfrm>
          <a:custGeom>
            <a:avLst/>
            <a:gdLst>
              <a:gd name="connsiteX0" fmla="*/ 0 w 2891422"/>
              <a:gd name="connsiteY0" fmla="*/ 0 h 2620012"/>
              <a:gd name="connsiteX1" fmla="*/ 2891422 w 2891422"/>
              <a:gd name="connsiteY1" fmla="*/ 0 h 2620012"/>
              <a:gd name="connsiteX2" fmla="*/ 1454696 w 2891422"/>
              <a:gd name="connsiteY2" fmla="*/ 2620012 h 2620012"/>
              <a:gd name="connsiteX3" fmla="*/ 1436727 w 2891422"/>
              <a:gd name="connsiteY3" fmla="*/ 2620012 h 262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1422" h="2620012">
                <a:moveTo>
                  <a:pt x="0" y="0"/>
                </a:moveTo>
                <a:lnTo>
                  <a:pt x="2891422" y="0"/>
                </a:lnTo>
                <a:lnTo>
                  <a:pt x="1454696" y="2620012"/>
                </a:lnTo>
                <a:lnTo>
                  <a:pt x="1436727" y="262001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1386118" y="2108200"/>
            <a:ext cx="2888343" cy="2633068"/>
          </a:xfrm>
          <a:prstGeom prst="triangle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651830" y="2108200"/>
            <a:ext cx="2888343" cy="2633068"/>
          </a:xfrm>
          <a:prstGeom prst="triangle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7917545" y="2108200"/>
            <a:ext cx="2888343" cy="2633068"/>
          </a:xfrm>
          <a:prstGeom prst="triangle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grpSp>
        <p:nvGrpSpPr>
          <p:cNvPr id="48" name="Group 47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9" name="Rectangle 48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0" name="Rectangle 49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1" name="Rectangle 50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4" name="Picture Placeholder 53"/>
          <p:cNvSpPr>
            <a:spLocks noGrp="1"/>
          </p:cNvSpPr>
          <p:nvPr>
            <p:ph type="pic" sz="quarter" idx="22"/>
          </p:nvPr>
        </p:nvSpPr>
        <p:spPr>
          <a:xfrm>
            <a:off x="6283147" y="2108200"/>
            <a:ext cx="2891423" cy="2620012"/>
          </a:xfrm>
          <a:custGeom>
            <a:avLst/>
            <a:gdLst>
              <a:gd name="connsiteX0" fmla="*/ 0 w 2891422"/>
              <a:gd name="connsiteY0" fmla="*/ 0 h 2620012"/>
              <a:gd name="connsiteX1" fmla="*/ 2891422 w 2891422"/>
              <a:gd name="connsiteY1" fmla="*/ 0 h 2620012"/>
              <a:gd name="connsiteX2" fmla="*/ 1454696 w 2891422"/>
              <a:gd name="connsiteY2" fmla="*/ 2620012 h 2620012"/>
              <a:gd name="connsiteX3" fmla="*/ 1436727 w 2891422"/>
              <a:gd name="connsiteY3" fmla="*/ 2620012 h 262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1422" h="2620012">
                <a:moveTo>
                  <a:pt x="0" y="0"/>
                </a:moveTo>
                <a:lnTo>
                  <a:pt x="2891422" y="0"/>
                </a:lnTo>
                <a:lnTo>
                  <a:pt x="1454696" y="2620012"/>
                </a:lnTo>
                <a:lnTo>
                  <a:pt x="1436727" y="262001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7844D36-2F89-4C25-9BF5-F7883D09FC5D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E1DA6FF-6B38-4006-AEDF-DABAE3826084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316A36E-3B90-46A6-8059-EE10638074DF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953D85B-F462-4D41-9E6C-11D9343D4D5D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1877685-7E74-4A4C-A49C-8B921B88FC32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5" name="Slide Number Placeholder 5">
            <a:extLst>
              <a:ext uri="{FF2B5EF4-FFF2-40B4-BE49-F238E27FC236}">
                <a16:creationId xmlns:a16="http://schemas.microsoft.com/office/drawing/2014/main" id="{AADD42B1-D726-4E8D-AF48-75446D3F1D1E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A886E114-6336-43CD-B189-9E37E67696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756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5074344" y="3253650"/>
            <a:ext cx="2043315" cy="2043315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grpSp>
        <p:nvGrpSpPr>
          <p:cNvPr id="48" name="Group 47"/>
          <p:cNvGrpSpPr/>
          <p:nvPr userDrawn="1"/>
        </p:nvGrpSpPr>
        <p:grpSpPr>
          <a:xfrm>
            <a:off x="733071" y="695262"/>
            <a:ext cx="458165" cy="67611"/>
            <a:chOff x="11008409" y="6143528"/>
            <a:chExt cx="352370" cy="102724"/>
          </a:xfrm>
        </p:grpSpPr>
        <p:sp>
          <p:nvSpPr>
            <p:cNvPr id="49" name="Rectangle 48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0" name="Rectangle 49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1" name="Rectangle 50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624067" y="828174"/>
            <a:ext cx="3468560" cy="454025"/>
          </a:xfrm>
        </p:spPr>
        <p:txBody>
          <a:bodyPr anchor="ctr">
            <a:no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CC4DBB9-EB64-40FB-A439-689476F50845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4CC19D1-DFD7-4D61-85A5-3E808B6AC609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AF0ECC8-A514-4147-8BBE-DCEA69985079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D00B177-D559-40EC-B932-0C9595AEA74A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0D83D92-D939-4951-8861-55A7EF14B0D6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0B2B5974-5B4E-4ADE-84EC-65F3E2B4A879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6E9DF01-DB0C-4136-B8B2-136F7A2BB4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553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B2D5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id-ID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7ED9956-30EA-4E13-BF44-53B2391A5A4E}"/>
              </a:ext>
            </a:extLst>
          </p:cNvPr>
          <p:cNvGrpSpPr/>
          <p:nvPr userDrawn="1"/>
        </p:nvGrpSpPr>
        <p:grpSpPr>
          <a:xfrm rot="5400000">
            <a:off x="11390346" y="6494322"/>
            <a:ext cx="309814" cy="45719"/>
            <a:chOff x="11008409" y="6143528"/>
            <a:chExt cx="352370" cy="10272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0BE7F8E-A6E0-479D-9F32-716994C06B0F}"/>
                </a:ext>
              </a:extLst>
            </p:cNvPr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C8F056F-0609-4F11-A285-EC043EC56C60}"/>
                </a:ext>
              </a:extLst>
            </p:cNvPr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1C6A382-ACCE-4DBF-B402-DBA2AC134A5F}"/>
                </a:ext>
              </a:extLst>
            </p:cNvPr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527219B-A3A8-487D-AF43-FB566507B766}"/>
                </a:ext>
              </a:extLst>
            </p:cNvPr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EBAC6541-EEB2-48DC-BCE0-0D2ECF12214B}"/>
              </a:ext>
            </a:extLst>
          </p:cNvPr>
          <p:cNvSpPr txBox="1">
            <a:spLocks/>
          </p:cNvSpPr>
          <p:nvPr userDrawn="1"/>
        </p:nvSpPr>
        <p:spPr>
          <a:xfrm>
            <a:off x="10947534" y="6285562"/>
            <a:ext cx="502604" cy="432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96CAF5E-82FD-46C1-8113-274199A6E6F4}" type="slidenum">
              <a:rPr lang="id-ID" sz="1400" smtClean="0">
                <a:solidFill>
                  <a:schemeClr val="tx1"/>
                </a:solidFill>
                <a:latin typeface="Playfair Display" pitchFamily="2" charset="0"/>
              </a:rPr>
              <a:pPr algn="r"/>
              <a:t>‹#›</a:t>
            </a:fld>
            <a:endParaRPr lang="id-ID" sz="1400" dirty="0">
              <a:solidFill>
                <a:schemeClr val="tx1"/>
              </a:solidFill>
              <a:latin typeface="Playfair Display" pitchFamily="2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51FC9CC-0526-4053-9E08-B0BFA91FA2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68812" y="6162017"/>
            <a:ext cx="601625" cy="54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4386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5959014"/>
            <a:ext cx="12192000" cy="65089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039391"/>
            <a:ext cx="9144000" cy="803274"/>
          </a:xfrm>
        </p:spPr>
        <p:txBody>
          <a:bodyPr anchor="ctr">
            <a:normAutofit/>
          </a:bodyPr>
          <a:lstStyle>
            <a:lvl1pPr algn="ctr">
              <a:defRPr sz="4000">
                <a:solidFill>
                  <a:srgbClr val="0B2D50"/>
                </a:solidFill>
                <a:latin typeface="Playfair Display Black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686771"/>
            <a:ext cx="9144000" cy="5444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50">
                <a:solidFill>
                  <a:srgbClr val="0B2D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id-ID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-36936" y="-37421"/>
            <a:ext cx="12266018" cy="3539133"/>
          </a:xfr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id-ID" dirty="0"/>
          </a:p>
        </p:txBody>
      </p:sp>
      <p:grpSp>
        <p:nvGrpSpPr>
          <p:cNvPr id="6" name="Group 56">
            <a:extLst>
              <a:ext uri="{FF2B5EF4-FFF2-40B4-BE49-F238E27FC236}">
                <a16:creationId xmlns:a16="http://schemas.microsoft.com/office/drawing/2014/main" id="{81A400FB-46CB-4769-B0B4-1380F7A6196A}"/>
              </a:ext>
            </a:extLst>
          </p:cNvPr>
          <p:cNvGrpSpPr/>
          <p:nvPr userDrawn="1"/>
        </p:nvGrpSpPr>
        <p:grpSpPr>
          <a:xfrm>
            <a:off x="0" y="3501712"/>
            <a:ext cx="12192000" cy="139741"/>
            <a:chOff x="0" y="0"/>
            <a:chExt cx="24555161" cy="403998"/>
          </a:xfrm>
        </p:grpSpPr>
        <p:sp>
          <p:nvSpPr>
            <p:cNvPr id="8" name="Shape 52">
              <a:extLst>
                <a:ext uri="{FF2B5EF4-FFF2-40B4-BE49-F238E27FC236}">
                  <a16:creationId xmlns:a16="http://schemas.microsoft.com/office/drawing/2014/main" id="{70AF84F1-D225-4FFC-8A47-FAD965DC8244}"/>
                </a:ext>
              </a:extLst>
            </p:cNvPr>
            <p:cNvSpPr/>
            <p:nvPr/>
          </p:nvSpPr>
          <p:spPr>
            <a:xfrm>
              <a:off x="0" y="0"/>
              <a:ext cx="6151243" cy="403999"/>
            </a:xfrm>
            <a:prstGeom prst="rect">
              <a:avLst/>
            </a:prstGeom>
            <a:solidFill>
              <a:srgbClr val="AACFF4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endParaRPr sz="2000"/>
            </a:p>
          </p:txBody>
        </p:sp>
        <p:sp>
          <p:nvSpPr>
            <p:cNvPr id="10" name="Shape 53">
              <a:extLst>
                <a:ext uri="{FF2B5EF4-FFF2-40B4-BE49-F238E27FC236}">
                  <a16:creationId xmlns:a16="http://schemas.microsoft.com/office/drawing/2014/main" id="{5205361A-2938-4C34-A706-9EB5708D38CB}"/>
                </a:ext>
              </a:extLst>
            </p:cNvPr>
            <p:cNvSpPr/>
            <p:nvPr/>
          </p:nvSpPr>
          <p:spPr>
            <a:xfrm>
              <a:off x="6134639" y="0"/>
              <a:ext cx="6151244" cy="403998"/>
            </a:xfrm>
            <a:prstGeom prst="rect">
              <a:avLst/>
            </a:prstGeom>
            <a:solidFill>
              <a:srgbClr val="4F9BE7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endParaRPr sz="2000"/>
            </a:p>
          </p:txBody>
        </p:sp>
        <p:sp>
          <p:nvSpPr>
            <p:cNvPr id="11" name="Shape 54">
              <a:extLst>
                <a:ext uri="{FF2B5EF4-FFF2-40B4-BE49-F238E27FC236}">
                  <a16:creationId xmlns:a16="http://schemas.microsoft.com/office/drawing/2014/main" id="{0C2DCF6D-1388-469F-8AA6-0331CCF90B5D}"/>
                </a:ext>
              </a:extLst>
            </p:cNvPr>
            <p:cNvSpPr/>
            <p:nvPr/>
          </p:nvSpPr>
          <p:spPr>
            <a:xfrm>
              <a:off x="12269279" y="0"/>
              <a:ext cx="6151244" cy="403998"/>
            </a:xfrm>
            <a:prstGeom prst="rect">
              <a:avLst/>
            </a:prstGeom>
            <a:solidFill>
              <a:srgbClr val="134D87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endParaRPr sz="2000"/>
            </a:p>
          </p:txBody>
        </p:sp>
        <p:sp>
          <p:nvSpPr>
            <p:cNvPr id="12" name="Shape 55">
              <a:extLst>
                <a:ext uri="{FF2B5EF4-FFF2-40B4-BE49-F238E27FC236}">
                  <a16:creationId xmlns:a16="http://schemas.microsoft.com/office/drawing/2014/main" id="{1A37394D-C332-4286-AC02-30F77FC8A10D}"/>
                </a:ext>
              </a:extLst>
            </p:cNvPr>
            <p:cNvSpPr/>
            <p:nvPr/>
          </p:nvSpPr>
          <p:spPr>
            <a:xfrm>
              <a:off x="18403918" y="0"/>
              <a:ext cx="6151244" cy="403998"/>
            </a:xfrm>
            <a:prstGeom prst="rect">
              <a:avLst/>
            </a:prstGeom>
            <a:solidFill>
              <a:srgbClr val="0B2D50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endParaRPr sz="2000"/>
            </a:p>
          </p:txBody>
        </p:sp>
      </p:grpSp>
    </p:spTree>
    <p:extLst>
      <p:ext uri="{BB962C8B-B14F-4D97-AF65-F5344CB8AC3E}">
        <p14:creationId xmlns:p14="http://schemas.microsoft.com/office/powerpoint/2010/main" val="194296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theme" Target="../theme/theme2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EE1B21-4C5E-435F-9246-B3CCF52AB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0E7C8B-E0C1-4A40-83B2-3A47A8C11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D5574D-D804-4A5A-B16E-669895306A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E2350-7076-4AD6-A9E3-7F489C92E38D}" type="datetime1">
              <a:rPr lang="ru-RU" smtClean="0"/>
              <a:t>18.06.2026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603355-B2D1-47A3-8096-FB5B4FBC71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0759F3-7DC1-4F8D-8640-0E50710D9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4FF5B-EC31-4260-BC73-B698F9B6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47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440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B2D50"/>
          </a:solidFill>
          <a:latin typeface="Playfair Display Black" pitchFamily="2" charset="0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rectangles">
            <a:extLst>
              <a:ext uri="{FF2B5EF4-FFF2-40B4-BE49-F238E27FC236}">
                <a16:creationId xmlns:a16="http://schemas.microsoft.com/office/drawing/2014/main" id="{69C43B0F-3A1A-463C-9ABE-BD1F46C1E9E8}"/>
              </a:ext>
            </a:extLst>
          </p:cNvPr>
          <p:cNvGrpSpPr/>
          <p:nvPr/>
        </p:nvGrpSpPr>
        <p:grpSpPr>
          <a:xfrm>
            <a:off x="-1" y="3240768"/>
            <a:ext cx="12192000" cy="189470"/>
            <a:chOff x="0" y="2512541"/>
            <a:chExt cx="12192000" cy="18947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A98746A-6260-4443-94B9-B025BF417A86}"/>
                </a:ext>
              </a:extLst>
            </p:cNvPr>
            <p:cNvSpPr/>
            <p:nvPr/>
          </p:nvSpPr>
          <p:spPr>
            <a:xfrm>
              <a:off x="0" y="2512541"/>
              <a:ext cx="3048000" cy="189470"/>
            </a:xfrm>
            <a:prstGeom prst="rect">
              <a:avLst/>
            </a:prstGeom>
            <a:solidFill>
              <a:srgbClr val="ABC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Rectangle 2">
              <a:extLst>
                <a:ext uri="{FF2B5EF4-FFF2-40B4-BE49-F238E27FC236}">
                  <a16:creationId xmlns:a16="http://schemas.microsoft.com/office/drawing/2014/main" id="{C66265E4-379E-4CD2-8BFE-8B1BF63EEBB5}"/>
                </a:ext>
              </a:extLst>
            </p:cNvPr>
            <p:cNvSpPr/>
            <p:nvPr/>
          </p:nvSpPr>
          <p:spPr>
            <a:xfrm>
              <a:off x="3048000" y="2512541"/>
              <a:ext cx="3048000" cy="189470"/>
            </a:xfrm>
            <a:prstGeom prst="rect">
              <a:avLst/>
            </a:prstGeom>
            <a:solidFill>
              <a:srgbClr val="4F9B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DEF0777B-5739-4A7D-8683-3F6B97AABD39}"/>
                </a:ext>
              </a:extLst>
            </p:cNvPr>
            <p:cNvSpPr/>
            <p:nvPr/>
          </p:nvSpPr>
          <p:spPr>
            <a:xfrm>
              <a:off x="6096000" y="2512541"/>
              <a:ext cx="3048000" cy="189470"/>
            </a:xfrm>
            <a:prstGeom prst="rect">
              <a:avLst/>
            </a:prstGeom>
            <a:solidFill>
              <a:srgbClr val="124D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70EEB341-9B6B-4118-B206-53C2563F5679}"/>
                </a:ext>
              </a:extLst>
            </p:cNvPr>
            <p:cNvSpPr/>
            <p:nvPr/>
          </p:nvSpPr>
          <p:spPr>
            <a:xfrm>
              <a:off x="9144000" y="2512541"/>
              <a:ext cx="3048000" cy="189470"/>
            </a:xfrm>
            <a:prstGeom prst="rect">
              <a:avLst/>
            </a:prstGeom>
            <a:solidFill>
              <a:srgbClr val="0B2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main title">
            <a:extLst>
              <a:ext uri="{FF2B5EF4-FFF2-40B4-BE49-F238E27FC236}">
                <a16:creationId xmlns:a16="http://schemas.microsoft.com/office/drawing/2014/main" id="{45301019-CD8E-4D0C-8F0A-3563753F80FD}"/>
              </a:ext>
            </a:extLst>
          </p:cNvPr>
          <p:cNvSpPr txBox="1"/>
          <p:nvPr/>
        </p:nvSpPr>
        <p:spPr>
          <a:xfrm>
            <a:off x="462121" y="3926756"/>
            <a:ext cx="11059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Разработка концепции бизнес-плана стартап-проекта «ОРБИТА»</a:t>
            </a:r>
          </a:p>
        </p:txBody>
      </p:sp>
      <p:sp>
        <p:nvSpPr>
          <p:cNvPr id="11" name="substrate">
            <a:extLst>
              <a:ext uri="{FF2B5EF4-FFF2-40B4-BE49-F238E27FC236}">
                <a16:creationId xmlns:a16="http://schemas.microsoft.com/office/drawing/2014/main" id="{0562C439-6C50-4CD4-B70B-E66918DCA807}"/>
              </a:ext>
            </a:extLst>
          </p:cNvPr>
          <p:cNvSpPr/>
          <p:nvPr/>
        </p:nvSpPr>
        <p:spPr>
          <a:xfrm>
            <a:off x="0" y="4761639"/>
            <a:ext cx="12192000" cy="1626715"/>
          </a:xfrm>
          <a:prstGeom prst="rect">
            <a:avLst/>
          </a:prstGeom>
          <a:solidFill>
            <a:srgbClr val="ECE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author">
            <a:extLst>
              <a:ext uri="{FF2B5EF4-FFF2-40B4-BE49-F238E27FC236}">
                <a16:creationId xmlns:a16="http://schemas.microsoft.com/office/drawing/2014/main" id="{10AA219B-B775-4C7F-808E-0F513973DB18}"/>
              </a:ext>
            </a:extLst>
          </p:cNvPr>
          <p:cNvSpPr txBox="1"/>
          <p:nvPr/>
        </p:nvSpPr>
        <p:spPr>
          <a:xfrm>
            <a:off x="1171011" y="5158129"/>
            <a:ext cx="37539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" dirty="0">
                <a:solidFill>
                  <a:srgbClr val="7275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Иванкова Екатерина Николаевна, </a:t>
            </a:r>
          </a:p>
          <a:p>
            <a:pPr algn="ctr"/>
            <a:r>
              <a:rPr lang="ru-RU" sz="1500" dirty="0" err="1">
                <a:solidFill>
                  <a:srgbClr val="7275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Шамрикова</a:t>
            </a:r>
            <a:r>
              <a:rPr lang="ru-RU" sz="1500" dirty="0">
                <a:solidFill>
                  <a:srgbClr val="7275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Владислава Владимировна</a:t>
            </a:r>
          </a:p>
        </p:txBody>
      </p:sp>
      <p:sp>
        <p:nvSpPr>
          <p:cNvPr id="15" name="author info">
            <a:extLst>
              <a:ext uri="{FF2B5EF4-FFF2-40B4-BE49-F238E27FC236}">
                <a16:creationId xmlns:a16="http://schemas.microsoft.com/office/drawing/2014/main" id="{8D84D0A7-7D75-4A85-928D-33DA1C5E41FA}"/>
              </a:ext>
            </a:extLst>
          </p:cNvPr>
          <p:cNvSpPr txBox="1"/>
          <p:nvPr/>
        </p:nvSpPr>
        <p:spPr>
          <a:xfrm>
            <a:off x="1946951" y="5859222"/>
            <a:ext cx="2202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7275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курс, 15.26Д-ММО01/22б</a:t>
            </a:r>
          </a:p>
        </p:txBody>
      </p:sp>
      <p:sp>
        <p:nvSpPr>
          <p:cNvPr id="14" name="place and date">
            <a:extLst>
              <a:ext uri="{FF2B5EF4-FFF2-40B4-BE49-F238E27FC236}">
                <a16:creationId xmlns:a16="http://schemas.microsoft.com/office/drawing/2014/main" id="{38CC3F05-C484-4357-8EE2-EA1028CEEE77}"/>
              </a:ext>
            </a:extLst>
          </p:cNvPr>
          <p:cNvSpPr txBox="1"/>
          <p:nvPr/>
        </p:nvSpPr>
        <p:spPr>
          <a:xfrm>
            <a:off x="5347496" y="6419906"/>
            <a:ext cx="12939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D2D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Москва, 2026</a:t>
            </a:r>
          </a:p>
        </p:txBody>
      </p:sp>
      <p:pic>
        <p:nvPicPr>
          <p:cNvPr id="16" name="Рисунок 15" descr="Изображение выглядит как на открытом воздухе, небо, дерево, строительство&#10;&#10;Автоматически созданное описание">
            <a:extLst>
              <a:ext uri="{FF2B5EF4-FFF2-40B4-BE49-F238E27FC236}">
                <a16:creationId xmlns:a16="http://schemas.microsoft.com/office/drawing/2014/main" id="{AEEC4318-6A31-4D53-519B-7B9C2FF1B0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77" b="17498"/>
          <a:stretch/>
        </p:blipFill>
        <p:spPr>
          <a:xfrm>
            <a:off x="-15330" y="-17816"/>
            <a:ext cx="12207329" cy="3258584"/>
          </a:xfrm>
          <a:prstGeom prst="rect">
            <a:avLst/>
          </a:prstGeom>
        </p:spPr>
      </p:pic>
      <p:sp>
        <p:nvSpPr>
          <p:cNvPr id="3" name="author">
            <a:extLst>
              <a:ext uri="{FF2B5EF4-FFF2-40B4-BE49-F238E27FC236}">
                <a16:creationId xmlns:a16="http://schemas.microsoft.com/office/drawing/2014/main" id="{43ED0F24-C8FA-26C4-E5A7-BA4E5575DED0}"/>
              </a:ext>
            </a:extLst>
          </p:cNvPr>
          <p:cNvSpPr txBox="1"/>
          <p:nvPr/>
        </p:nvSpPr>
        <p:spPr>
          <a:xfrm>
            <a:off x="7688921" y="5270560"/>
            <a:ext cx="2910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5F6171"/>
                </a:solidFill>
                <a:effectLst/>
                <a:latin typeface="Times New Roman" panose="02020603050405020304" pitchFamily="18" charset="0"/>
              </a:rPr>
              <a:t>Фатьянова Ирина Рудольфовна</a:t>
            </a:r>
          </a:p>
        </p:txBody>
      </p:sp>
      <p:sp>
        <p:nvSpPr>
          <p:cNvPr id="8" name="author info">
            <a:extLst>
              <a:ext uri="{FF2B5EF4-FFF2-40B4-BE49-F238E27FC236}">
                <a16:creationId xmlns:a16="http://schemas.microsoft.com/office/drawing/2014/main" id="{208BC114-E86C-BA22-FD7E-1A7B19564493}"/>
              </a:ext>
            </a:extLst>
          </p:cNvPr>
          <p:cNvSpPr txBox="1"/>
          <p:nvPr/>
        </p:nvSpPr>
        <p:spPr>
          <a:xfrm>
            <a:off x="8042951" y="5859222"/>
            <a:ext cx="2202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5F6171"/>
                </a:solidFill>
                <a:effectLst/>
                <a:latin typeface="Times New Roman" panose="02020603050405020304" pitchFamily="18" charset="0"/>
              </a:rPr>
              <a:t>Доцент, к.э.н.</a:t>
            </a:r>
          </a:p>
        </p:txBody>
      </p:sp>
    </p:spTree>
    <p:extLst>
      <p:ext uri="{BB962C8B-B14F-4D97-AF65-F5344CB8AC3E}">
        <p14:creationId xmlns:p14="http://schemas.microsoft.com/office/powerpoint/2010/main" val="2679440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page number">
            <a:extLst>
              <a:ext uri="{FF2B5EF4-FFF2-40B4-BE49-F238E27FC236}">
                <a16:creationId xmlns:a16="http://schemas.microsoft.com/office/drawing/2014/main" id="{912DEE05-3897-4622-BECE-32CDEA3BA586}"/>
              </a:ext>
            </a:extLst>
          </p:cNvPr>
          <p:cNvGrpSpPr/>
          <p:nvPr/>
        </p:nvGrpSpPr>
        <p:grpSpPr>
          <a:xfrm>
            <a:off x="11422855" y="6242955"/>
            <a:ext cx="457156" cy="365125"/>
            <a:chOff x="11422855" y="6242955"/>
            <a:chExt cx="457156" cy="365125"/>
          </a:xfrm>
        </p:grpSpPr>
        <p:sp>
          <p:nvSpPr>
            <p:cNvPr id="54" name="page number">
              <a:extLst>
                <a:ext uri="{FF2B5EF4-FFF2-40B4-BE49-F238E27FC236}">
                  <a16:creationId xmlns:a16="http://schemas.microsoft.com/office/drawing/2014/main" id="{7E11964B-BF3C-4168-801A-9EA4210EDDC9}"/>
                </a:ext>
              </a:extLst>
            </p:cNvPr>
            <p:cNvSpPr txBox="1">
              <a:spLocks/>
            </p:cNvSpPr>
            <p:nvPr/>
          </p:nvSpPr>
          <p:spPr>
            <a:xfrm>
              <a:off x="11422855" y="6242955"/>
              <a:ext cx="397669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004FF5B-EC31-4260-BC73-B698F9B6DD2F}" type="slidenum">
                <a:rPr lang="ru-RU" sz="1600" smtClean="0">
                  <a:solidFill>
                    <a:srgbClr val="0A2C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/>
                <a:t>2</a:t>
              </a:fld>
              <a:endParaRPr lang="ru-RU" sz="16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5" name="rectangles">
              <a:extLst>
                <a:ext uri="{FF2B5EF4-FFF2-40B4-BE49-F238E27FC236}">
                  <a16:creationId xmlns:a16="http://schemas.microsoft.com/office/drawing/2014/main" id="{AADED0D1-5832-45D6-A9E2-8F52D2554263}"/>
                </a:ext>
              </a:extLst>
            </p:cNvPr>
            <p:cNvGrpSpPr/>
            <p:nvPr/>
          </p:nvGrpSpPr>
          <p:grpSpPr>
            <a:xfrm>
              <a:off x="11832703" y="6305825"/>
              <a:ext cx="47308" cy="239384"/>
              <a:chOff x="11832703" y="6305825"/>
              <a:chExt cx="47308" cy="239384"/>
            </a:xfrm>
          </p:grpSpPr>
          <p:sp>
            <p:nvSpPr>
              <p:cNvPr id="56" name="rectangle">
                <a:extLst>
                  <a:ext uri="{FF2B5EF4-FFF2-40B4-BE49-F238E27FC236}">
                    <a16:creationId xmlns:a16="http://schemas.microsoft.com/office/drawing/2014/main" id="{36B4B861-21D0-41BB-BB10-65954A072121}"/>
                  </a:ext>
                </a:extLst>
              </p:cNvPr>
              <p:cNvSpPr/>
              <p:nvPr/>
            </p:nvSpPr>
            <p:spPr>
              <a:xfrm>
                <a:off x="11832703" y="6305825"/>
                <a:ext cx="47308" cy="45719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7" name="rectangle">
                <a:extLst>
                  <a:ext uri="{FF2B5EF4-FFF2-40B4-BE49-F238E27FC236}">
                    <a16:creationId xmlns:a16="http://schemas.microsoft.com/office/drawing/2014/main" id="{B96B9734-06F7-42EF-A63F-07DDFE80EC20}"/>
                  </a:ext>
                </a:extLst>
              </p:cNvPr>
              <p:cNvSpPr/>
              <p:nvPr/>
            </p:nvSpPr>
            <p:spPr>
              <a:xfrm>
                <a:off x="11832703" y="6370380"/>
                <a:ext cx="47308" cy="45719"/>
              </a:xfrm>
              <a:prstGeom prst="rect">
                <a:avLst/>
              </a:prstGeom>
              <a:solidFill>
                <a:srgbClr val="86BA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8" name="rectangle">
                <a:extLst>
                  <a:ext uri="{FF2B5EF4-FFF2-40B4-BE49-F238E27FC236}">
                    <a16:creationId xmlns:a16="http://schemas.microsoft.com/office/drawing/2014/main" id="{8D843A73-4A00-4EB5-BF10-46CBA15B0CB3}"/>
                  </a:ext>
                </a:extLst>
              </p:cNvPr>
              <p:cNvSpPr/>
              <p:nvPr/>
            </p:nvSpPr>
            <p:spPr>
              <a:xfrm>
                <a:off x="11832703" y="6434935"/>
                <a:ext cx="47308" cy="45719"/>
              </a:xfrm>
              <a:prstGeom prst="rect">
                <a:avLst/>
              </a:prstGeom>
              <a:solidFill>
                <a:srgbClr val="0B2D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9" name="rectangle">
                <a:extLst>
                  <a:ext uri="{FF2B5EF4-FFF2-40B4-BE49-F238E27FC236}">
                    <a16:creationId xmlns:a16="http://schemas.microsoft.com/office/drawing/2014/main" id="{B530E3A9-4818-4541-BE35-5AD789D1390D}"/>
                  </a:ext>
                </a:extLst>
              </p:cNvPr>
              <p:cNvSpPr/>
              <p:nvPr/>
            </p:nvSpPr>
            <p:spPr>
              <a:xfrm>
                <a:off x="11832703" y="6499490"/>
                <a:ext cx="47308" cy="45719"/>
              </a:xfrm>
              <a:prstGeom prst="rect">
                <a:avLst/>
              </a:prstGeom>
              <a:solidFill>
                <a:srgbClr val="186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cxnSp>
        <p:nvCxnSpPr>
          <p:cNvPr id="5" name="line">
            <a:extLst>
              <a:ext uri="{FF2B5EF4-FFF2-40B4-BE49-F238E27FC236}">
                <a16:creationId xmlns:a16="http://schemas.microsoft.com/office/drawing/2014/main" id="{295BB422-C9FD-4684-A7D0-820E305493CB}"/>
              </a:ext>
            </a:extLst>
          </p:cNvPr>
          <p:cNvCxnSpPr/>
          <p:nvPr/>
        </p:nvCxnSpPr>
        <p:spPr>
          <a:xfrm>
            <a:off x="371475" y="200025"/>
            <a:ext cx="0" cy="6457950"/>
          </a:xfrm>
          <a:prstGeom prst="line">
            <a:avLst/>
          </a:prstGeom>
          <a:ln w="9525" cap="rnd">
            <a:solidFill>
              <a:srgbClr val="D2D5DC"/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rc">
            <a:extLst>
              <a:ext uri="{FF2B5EF4-FFF2-40B4-BE49-F238E27FC236}">
                <a16:creationId xmlns:a16="http://schemas.microsoft.com/office/drawing/2014/main" id="{73663D9A-E2ED-483B-92D4-F52D81827096}"/>
              </a:ext>
            </a:extLst>
          </p:cNvPr>
          <p:cNvSpPr/>
          <p:nvPr/>
        </p:nvSpPr>
        <p:spPr>
          <a:xfrm rot="10800000">
            <a:off x="8062357" y="1455828"/>
            <a:ext cx="3970151" cy="3970151"/>
          </a:xfrm>
          <a:prstGeom prst="arc">
            <a:avLst>
              <a:gd name="adj1" fmla="val 16200000"/>
              <a:gd name="adj2" fmla="val 5433205"/>
            </a:avLst>
          </a:prstGeom>
          <a:ln w="53975">
            <a:gradFill>
              <a:gsLst>
                <a:gs pos="82000">
                  <a:srgbClr val="D9D9D9"/>
                </a:gs>
                <a:gs pos="0">
                  <a:schemeClr val="bg1">
                    <a:lumMod val="85000"/>
                    <a:alpha val="0"/>
                  </a:schemeClr>
                </a:gs>
                <a:gs pos="20000">
                  <a:schemeClr val="bg1">
                    <a:lumMod val="85000"/>
                  </a:schemeClr>
                </a:gs>
                <a:gs pos="100000">
                  <a:schemeClr val="bg1">
                    <a:lumMod val="85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8" name="ellipse 3">
            <a:extLst>
              <a:ext uri="{FF2B5EF4-FFF2-40B4-BE49-F238E27FC236}">
                <a16:creationId xmlns:a16="http://schemas.microsoft.com/office/drawing/2014/main" id="{3853C6DF-667A-4E6F-978A-15BADA21E1BB}"/>
              </a:ext>
            </a:extLst>
          </p:cNvPr>
          <p:cNvSpPr/>
          <p:nvPr/>
        </p:nvSpPr>
        <p:spPr>
          <a:xfrm>
            <a:off x="9547531" y="2892644"/>
            <a:ext cx="2504715" cy="2504715"/>
          </a:xfrm>
          <a:prstGeom prst="ellipse">
            <a:avLst/>
          </a:prstGeom>
          <a:solidFill>
            <a:srgbClr val="C7E0F8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ellipse 2">
            <a:extLst>
              <a:ext uri="{FF2B5EF4-FFF2-40B4-BE49-F238E27FC236}">
                <a16:creationId xmlns:a16="http://schemas.microsoft.com/office/drawing/2014/main" id="{390F41F4-E352-44D7-888E-E0E01D72234D}"/>
              </a:ext>
            </a:extLst>
          </p:cNvPr>
          <p:cNvSpPr/>
          <p:nvPr/>
        </p:nvSpPr>
        <p:spPr>
          <a:xfrm>
            <a:off x="8445694" y="1841715"/>
            <a:ext cx="2504715" cy="2504715"/>
          </a:xfrm>
          <a:prstGeom prst="ellipse">
            <a:avLst/>
          </a:prstGeom>
          <a:solidFill>
            <a:srgbClr val="2784E1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">
            <a:extLst>
              <a:ext uri="{FF2B5EF4-FFF2-40B4-BE49-F238E27FC236}">
                <a16:creationId xmlns:a16="http://schemas.microsoft.com/office/drawing/2014/main" id="{BBA0248A-DC19-4AB9-BB51-C07D5BCA6CFF}"/>
              </a:ext>
            </a:extLst>
          </p:cNvPr>
          <p:cNvSpPr txBox="1"/>
          <p:nvPr/>
        </p:nvSpPr>
        <p:spPr>
          <a:xfrm>
            <a:off x="810832" y="1307717"/>
            <a:ext cx="6995737" cy="874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b="1" spc="-1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Объект:</a:t>
            </a:r>
            <a:r>
              <a:rPr lang="ru-RU" sz="16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ru-RU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стартап-проект «ОРБИТА» как форма</a:t>
            </a:r>
          </a:p>
          <a:p>
            <a:pPr marL="12700">
              <a:spcBef>
                <a:spcPts val="100"/>
              </a:spcBef>
            </a:pPr>
            <a:r>
              <a:rPr lang="ru-RU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предпринимательской деятельности по созданию и выводу на рынок инновационного программного продукта. </a:t>
            </a:r>
          </a:p>
        </p:txBody>
      </p:sp>
      <p:cxnSp>
        <p:nvCxnSpPr>
          <p:cNvPr id="15" name="bullet">
            <a:extLst>
              <a:ext uri="{FF2B5EF4-FFF2-40B4-BE49-F238E27FC236}">
                <a16:creationId xmlns:a16="http://schemas.microsoft.com/office/drawing/2014/main" id="{81CFE3FA-E169-4707-A4F9-276E8427A3CC}"/>
              </a:ext>
            </a:extLst>
          </p:cNvPr>
          <p:cNvCxnSpPr>
            <a:cxnSpLocks/>
          </p:cNvCxnSpPr>
          <p:nvPr/>
        </p:nvCxnSpPr>
        <p:spPr>
          <a:xfrm>
            <a:off x="700657" y="4673295"/>
            <a:ext cx="0" cy="1632530"/>
          </a:xfrm>
          <a:prstGeom prst="line">
            <a:avLst/>
          </a:prstGeom>
          <a:ln w="9525">
            <a:solidFill>
              <a:srgbClr val="C59E5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">
            <a:extLst>
              <a:ext uri="{FF2B5EF4-FFF2-40B4-BE49-F238E27FC236}">
                <a16:creationId xmlns:a16="http://schemas.microsoft.com/office/drawing/2014/main" id="{696B3B12-5E49-42BA-9F9D-5CBFF4177F13}"/>
              </a:ext>
            </a:extLst>
          </p:cNvPr>
          <p:cNvSpPr txBox="1"/>
          <p:nvPr/>
        </p:nvSpPr>
        <p:spPr>
          <a:xfrm>
            <a:off x="847614" y="2867395"/>
            <a:ext cx="6958955" cy="1120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b="1" spc="-1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Предмет:</a:t>
            </a:r>
            <a:r>
              <a:rPr lang="ru-RU" sz="16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ru-RU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совокупность организационных, управленческих,</a:t>
            </a:r>
          </a:p>
          <a:p>
            <a:pPr marL="12700">
              <a:spcBef>
                <a:spcPts val="100"/>
              </a:spcBef>
            </a:pPr>
            <a:r>
              <a:rPr lang="ru-RU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маркетинговых и финансовых аспектов инновационного </a:t>
            </a:r>
            <a:r>
              <a:rPr lang="en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SaaS-</a:t>
            </a:r>
            <a:r>
              <a:rPr lang="ru-RU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продукта «ОРБИТА» на российском рынке корпоративного программного обеспечения.</a:t>
            </a:r>
          </a:p>
        </p:txBody>
      </p:sp>
      <p:cxnSp>
        <p:nvCxnSpPr>
          <p:cNvPr id="16" name="bullet">
            <a:extLst>
              <a:ext uri="{FF2B5EF4-FFF2-40B4-BE49-F238E27FC236}">
                <a16:creationId xmlns:a16="http://schemas.microsoft.com/office/drawing/2014/main" id="{3E47D0EC-9B22-4659-8D36-AA3D96F359E6}"/>
              </a:ext>
            </a:extLst>
          </p:cNvPr>
          <p:cNvCxnSpPr>
            <a:cxnSpLocks/>
          </p:cNvCxnSpPr>
          <p:nvPr/>
        </p:nvCxnSpPr>
        <p:spPr>
          <a:xfrm>
            <a:off x="700657" y="2811588"/>
            <a:ext cx="0" cy="1232434"/>
          </a:xfrm>
          <a:prstGeom prst="line">
            <a:avLst/>
          </a:prstGeom>
          <a:ln w="9525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">
            <a:extLst>
              <a:ext uri="{FF2B5EF4-FFF2-40B4-BE49-F238E27FC236}">
                <a16:creationId xmlns:a16="http://schemas.microsoft.com/office/drawing/2014/main" id="{CB79CC06-3AE7-4EA1-9921-37C5518A6D2D}"/>
              </a:ext>
            </a:extLst>
          </p:cNvPr>
          <p:cNvSpPr txBox="1"/>
          <p:nvPr/>
        </p:nvSpPr>
        <p:spPr>
          <a:xfrm>
            <a:off x="818432" y="4673295"/>
            <a:ext cx="698813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spc="-1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Цель:</a:t>
            </a:r>
            <a:r>
              <a:rPr lang="ru-RU" sz="1600" b="1" spc="-15" dirty="0">
                <a:solidFill>
                  <a:srgbClr val="000000"/>
                </a:solidFill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ru-RU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концепции бизнес-плана стартап-проекта «ОРБИТА» как </a:t>
            </a:r>
            <a:r>
              <a:rPr lang="en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AI-Work Operating System </a:t>
            </a:r>
            <a:r>
              <a:rPr lang="ru-RU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российского рынка корпоративного ПО, включая обоснование рыночной востребованности продукта, его бизнес-модели, маркетинговой стратегии, финансовой жизнеспособности и практическую реализацию прототипа.</a:t>
            </a:r>
          </a:p>
        </p:txBody>
      </p:sp>
      <p:cxnSp>
        <p:nvCxnSpPr>
          <p:cNvPr id="18" name="bullet">
            <a:extLst>
              <a:ext uri="{FF2B5EF4-FFF2-40B4-BE49-F238E27FC236}">
                <a16:creationId xmlns:a16="http://schemas.microsoft.com/office/drawing/2014/main" id="{74931B0B-F04E-41CA-BD70-CD7B6737688C}"/>
              </a:ext>
            </a:extLst>
          </p:cNvPr>
          <p:cNvCxnSpPr>
            <a:cxnSpLocks/>
          </p:cNvCxnSpPr>
          <p:nvPr/>
        </p:nvCxnSpPr>
        <p:spPr>
          <a:xfrm>
            <a:off x="700657" y="1265230"/>
            <a:ext cx="0" cy="959571"/>
          </a:xfrm>
          <a:prstGeom prst="line">
            <a:avLst/>
          </a:prstGeom>
          <a:ln w="9525">
            <a:solidFill>
              <a:srgbClr val="AB1F0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DB64C8CC-1B20-4F01-8997-1FA1F280D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77" y="420687"/>
            <a:ext cx="1329480" cy="26265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751013-CE79-4091-BAB9-76135F30C9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052" y="217165"/>
            <a:ext cx="698763" cy="69876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0430E96-E95E-41C7-E8CF-3675EAC889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0" t="3309" r="14701" b="6404"/>
          <a:stretch/>
        </p:blipFill>
        <p:spPr>
          <a:xfrm>
            <a:off x="8860708" y="2052524"/>
            <a:ext cx="2760981" cy="275056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86070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page number">
            <a:extLst>
              <a:ext uri="{FF2B5EF4-FFF2-40B4-BE49-F238E27FC236}">
                <a16:creationId xmlns:a16="http://schemas.microsoft.com/office/drawing/2014/main" id="{B28D3DDD-2019-4A46-8173-ECEBF80E33C9}"/>
              </a:ext>
            </a:extLst>
          </p:cNvPr>
          <p:cNvGrpSpPr/>
          <p:nvPr/>
        </p:nvGrpSpPr>
        <p:grpSpPr>
          <a:xfrm>
            <a:off x="11330613" y="6242955"/>
            <a:ext cx="549398" cy="365125"/>
            <a:chOff x="11330613" y="6242955"/>
            <a:chExt cx="549398" cy="365125"/>
          </a:xfrm>
        </p:grpSpPr>
        <p:sp>
          <p:nvSpPr>
            <p:cNvPr id="4" name="page number">
              <a:extLst>
                <a:ext uri="{FF2B5EF4-FFF2-40B4-BE49-F238E27FC236}">
                  <a16:creationId xmlns:a16="http://schemas.microsoft.com/office/drawing/2014/main" id="{3689201C-ABA9-4EBA-A73A-6E207833A1B1}"/>
                </a:ext>
              </a:extLst>
            </p:cNvPr>
            <p:cNvSpPr txBox="1">
              <a:spLocks/>
            </p:cNvSpPr>
            <p:nvPr/>
          </p:nvSpPr>
          <p:spPr>
            <a:xfrm>
              <a:off x="11330613" y="6242955"/>
              <a:ext cx="489912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004FF5B-EC31-4260-BC73-B698F9B6DD2F}" type="slidenum">
                <a:rPr lang="ru-RU" sz="1600" smtClean="0">
                  <a:solidFill>
                    <a:srgbClr val="0A2C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/>
                <a:t>3</a:t>
              </a:fld>
              <a:endParaRPr lang="ru-RU" sz="16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" name="rectangles">
              <a:extLst>
                <a:ext uri="{FF2B5EF4-FFF2-40B4-BE49-F238E27FC236}">
                  <a16:creationId xmlns:a16="http://schemas.microsoft.com/office/drawing/2014/main" id="{6CD3985F-2452-4F03-850E-A4FC70768158}"/>
                </a:ext>
              </a:extLst>
            </p:cNvPr>
            <p:cNvGrpSpPr/>
            <p:nvPr/>
          </p:nvGrpSpPr>
          <p:grpSpPr>
            <a:xfrm>
              <a:off x="11832703" y="6305825"/>
              <a:ext cx="47308" cy="239384"/>
              <a:chOff x="11832703" y="6305825"/>
              <a:chExt cx="47308" cy="239384"/>
            </a:xfrm>
          </p:grpSpPr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F15D4055-4E08-4A47-B5D4-2E177AE07242}"/>
                  </a:ext>
                </a:extLst>
              </p:cNvPr>
              <p:cNvSpPr/>
              <p:nvPr/>
            </p:nvSpPr>
            <p:spPr>
              <a:xfrm>
                <a:off x="11832703" y="6305825"/>
                <a:ext cx="47308" cy="45719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rectangle">
                <a:extLst>
                  <a:ext uri="{FF2B5EF4-FFF2-40B4-BE49-F238E27FC236}">
                    <a16:creationId xmlns:a16="http://schemas.microsoft.com/office/drawing/2014/main" id="{BAB32B64-DA02-412B-A2DA-7ED54B336E6F}"/>
                  </a:ext>
                </a:extLst>
              </p:cNvPr>
              <p:cNvSpPr/>
              <p:nvPr/>
            </p:nvSpPr>
            <p:spPr>
              <a:xfrm>
                <a:off x="11832703" y="6370380"/>
                <a:ext cx="47308" cy="45719"/>
              </a:xfrm>
              <a:prstGeom prst="rect">
                <a:avLst/>
              </a:prstGeom>
              <a:solidFill>
                <a:srgbClr val="86BA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rectangle">
                <a:extLst>
                  <a:ext uri="{FF2B5EF4-FFF2-40B4-BE49-F238E27FC236}">
                    <a16:creationId xmlns:a16="http://schemas.microsoft.com/office/drawing/2014/main" id="{0E87604C-A64C-4753-B1E4-AB8F688FA3E9}"/>
                  </a:ext>
                </a:extLst>
              </p:cNvPr>
              <p:cNvSpPr/>
              <p:nvPr/>
            </p:nvSpPr>
            <p:spPr>
              <a:xfrm>
                <a:off x="11832703" y="6434935"/>
                <a:ext cx="47308" cy="45719"/>
              </a:xfrm>
              <a:prstGeom prst="rect">
                <a:avLst/>
              </a:prstGeom>
              <a:solidFill>
                <a:srgbClr val="0B2D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rectangle">
                <a:extLst>
                  <a:ext uri="{FF2B5EF4-FFF2-40B4-BE49-F238E27FC236}">
                    <a16:creationId xmlns:a16="http://schemas.microsoft.com/office/drawing/2014/main" id="{9BC4203F-029D-4DB5-ADBB-1464AA1F9E44}"/>
                  </a:ext>
                </a:extLst>
              </p:cNvPr>
              <p:cNvSpPr/>
              <p:nvPr/>
            </p:nvSpPr>
            <p:spPr>
              <a:xfrm>
                <a:off x="11832703" y="6499490"/>
                <a:ext cx="47308" cy="45719"/>
              </a:xfrm>
              <a:prstGeom prst="rect">
                <a:avLst/>
              </a:prstGeom>
              <a:solidFill>
                <a:srgbClr val="186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9" name="main title">
            <a:extLst>
              <a:ext uri="{FF2B5EF4-FFF2-40B4-BE49-F238E27FC236}">
                <a16:creationId xmlns:a16="http://schemas.microsoft.com/office/drawing/2014/main" id="{0B4C9E35-AB13-4F32-BED2-010BED965F54}"/>
              </a:ext>
            </a:extLst>
          </p:cNvPr>
          <p:cNvGrpSpPr/>
          <p:nvPr/>
        </p:nvGrpSpPr>
        <p:grpSpPr>
          <a:xfrm>
            <a:off x="625212" y="327761"/>
            <a:ext cx="2116285" cy="492443"/>
            <a:chOff x="668604" y="635794"/>
            <a:chExt cx="2116285" cy="492443"/>
          </a:xfrm>
        </p:grpSpPr>
        <p:grpSp>
          <p:nvGrpSpPr>
            <p:cNvPr id="17" name="rectangles">
              <a:extLst>
                <a:ext uri="{FF2B5EF4-FFF2-40B4-BE49-F238E27FC236}">
                  <a16:creationId xmlns:a16="http://schemas.microsoft.com/office/drawing/2014/main" id="{C7D6965F-9067-4A6A-B4DB-37B370178E01}"/>
                </a:ext>
              </a:extLst>
            </p:cNvPr>
            <p:cNvGrpSpPr/>
            <p:nvPr/>
          </p:nvGrpSpPr>
          <p:grpSpPr>
            <a:xfrm>
              <a:off x="762000" y="635794"/>
              <a:ext cx="461677" cy="69056"/>
              <a:chOff x="762000" y="635794"/>
              <a:chExt cx="461677" cy="69056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6370E1AF-ADA0-4814-8BAE-2DE79F71A59D}"/>
                  </a:ext>
                </a:extLst>
              </p:cNvPr>
              <p:cNvSpPr/>
              <p:nvPr/>
            </p:nvSpPr>
            <p:spPr>
              <a:xfrm>
                <a:off x="762000" y="635794"/>
                <a:ext cx="78580" cy="69056"/>
              </a:xfrm>
              <a:prstGeom prst="rect">
                <a:avLst/>
              </a:prstGeom>
              <a:solidFill>
                <a:srgbClr val="2986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rectangle">
                <a:extLst>
                  <a:ext uri="{FF2B5EF4-FFF2-40B4-BE49-F238E27FC236}">
                    <a16:creationId xmlns:a16="http://schemas.microsoft.com/office/drawing/2014/main" id="{0815BEA4-FB2C-4882-AE36-F030EB27FADA}"/>
                  </a:ext>
                </a:extLst>
              </p:cNvPr>
              <p:cNvSpPr/>
              <p:nvPr/>
            </p:nvSpPr>
            <p:spPr>
              <a:xfrm>
                <a:off x="890531" y="635794"/>
                <a:ext cx="78580" cy="69056"/>
              </a:xfrm>
              <a:prstGeom prst="rect">
                <a:avLst/>
              </a:prstGeom>
              <a:solidFill>
                <a:srgbClr val="0A2C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3949626-101E-42B5-B152-7325488C0CD8}"/>
                  </a:ext>
                </a:extLst>
              </p:cNvPr>
              <p:cNvSpPr/>
              <p:nvPr/>
            </p:nvSpPr>
            <p:spPr>
              <a:xfrm>
                <a:off x="1017814" y="635794"/>
                <a:ext cx="78580" cy="69056"/>
              </a:xfrm>
              <a:prstGeom prst="rect">
                <a:avLst/>
              </a:prstGeom>
              <a:solidFill>
                <a:srgbClr val="86BA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rectangle">
                <a:extLst>
                  <a:ext uri="{FF2B5EF4-FFF2-40B4-BE49-F238E27FC236}">
                    <a16:creationId xmlns:a16="http://schemas.microsoft.com/office/drawing/2014/main" id="{884DC3D0-3F59-4F45-BAB6-277AC2D64E02}"/>
                  </a:ext>
                </a:extLst>
              </p:cNvPr>
              <p:cNvSpPr/>
              <p:nvPr/>
            </p:nvSpPr>
            <p:spPr>
              <a:xfrm>
                <a:off x="1145097" y="635794"/>
                <a:ext cx="78580" cy="69056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main title">
              <a:extLst>
                <a:ext uri="{FF2B5EF4-FFF2-40B4-BE49-F238E27FC236}">
                  <a16:creationId xmlns:a16="http://schemas.microsoft.com/office/drawing/2014/main" id="{5730460A-2796-441E-9D16-7DD06F266191}"/>
                </a:ext>
              </a:extLst>
            </p:cNvPr>
            <p:cNvSpPr txBox="1"/>
            <p:nvPr/>
          </p:nvSpPr>
          <p:spPr>
            <a:xfrm>
              <a:off x="668604" y="635794"/>
              <a:ext cx="211628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600" b="1" dirty="0">
                  <a:solidFill>
                    <a:srgbClr val="0B2D5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Анализ рынка</a:t>
              </a:r>
            </a:p>
          </p:txBody>
        </p:sp>
      </p:grpSp>
      <p:sp>
        <p:nvSpPr>
          <p:cNvPr id="45" name="text">
            <a:extLst>
              <a:ext uri="{FF2B5EF4-FFF2-40B4-BE49-F238E27FC236}">
                <a16:creationId xmlns:a16="http://schemas.microsoft.com/office/drawing/2014/main" id="{5A47B8A0-B871-43C0-9AD4-741BF5D634D1}"/>
              </a:ext>
            </a:extLst>
          </p:cNvPr>
          <p:cNvSpPr txBox="1"/>
          <p:nvPr/>
        </p:nvSpPr>
        <p:spPr>
          <a:xfrm>
            <a:off x="766002" y="1059068"/>
            <a:ext cx="5123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Глобальный рынок движется к </a:t>
            </a:r>
            <a:r>
              <a:rPr lang="en" sz="14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AI-</a:t>
            </a:r>
            <a:r>
              <a:rPr lang="ru-RU" sz="1400" dirty="0" err="1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центричным</a:t>
            </a:r>
            <a:r>
              <a:rPr lang="ru-RU" sz="14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решениям </a:t>
            </a:r>
          </a:p>
        </p:txBody>
      </p:sp>
      <p:pic>
        <p:nvPicPr>
          <p:cNvPr id="92" name="bullet">
            <a:extLst>
              <a:ext uri="{FF2B5EF4-FFF2-40B4-BE49-F238E27FC236}">
                <a16:creationId xmlns:a16="http://schemas.microsoft.com/office/drawing/2014/main" id="{539C45BC-C698-4AD0-842E-4A665B9CA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437" y="1073782"/>
            <a:ext cx="266148" cy="266148"/>
          </a:xfrm>
          <a:prstGeom prst="rect">
            <a:avLst/>
          </a:prstGeom>
        </p:spPr>
      </p:pic>
      <p:cxnSp>
        <p:nvCxnSpPr>
          <p:cNvPr id="35" name="line">
            <a:extLst>
              <a:ext uri="{FF2B5EF4-FFF2-40B4-BE49-F238E27FC236}">
                <a16:creationId xmlns:a16="http://schemas.microsoft.com/office/drawing/2014/main" id="{7FBAC77D-B0D7-42AA-B879-CBA7337073AB}"/>
              </a:ext>
            </a:extLst>
          </p:cNvPr>
          <p:cNvCxnSpPr/>
          <p:nvPr/>
        </p:nvCxnSpPr>
        <p:spPr>
          <a:xfrm>
            <a:off x="371475" y="200025"/>
            <a:ext cx="0" cy="6457950"/>
          </a:xfrm>
          <a:prstGeom prst="line">
            <a:avLst/>
          </a:prstGeom>
          <a:ln w="9525" cap="rnd">
            <a:solidFill>
              <a:srgbClr val="D2D5DC"/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68;p14">
            <a:extLst>
              <a:ext uri="{FF2B5EF4-FFF2-40B4-BE49-F238E27FC236}">
                <a16:creationId xmlns:a16="http://schemas.microsoft.com/office/drawing/2014/main" id="{48354FE8-A2DD-44EC-B31F-FADC4A5D3DBD}"/>
              </a:ext>
            </a:extLst>
          </p:cNvPr>
          <p:cNvSpPr/>
          <p:nvPr/>
        </p:nvSpPr>
        <p:spPr>
          <a:xfrm>
            <a:off x="5932518" y="1110976"/>
            <a:ext cx="5914661" cy="4827438"/>
          </a:xfrm>
          <a:prstGeom prst="roundRect">
            <a:avLst>
              <a:gd name="adj" fmla="val 3314"/>
            </a:avLst>
          </a:prstGeom>
          <a:solidFill>
            <a:srgbClr val="EEF5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sz="1400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8D87263-D4AC-480F-97E5-841F18021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77" y="420687"/>
            <a:ext cx="1329480" cy="26265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C15E25-026F-2C2A-36C9-EB36AC84361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" r="3596" b="3529"/>
          <a:stretch/>
        </p:blipFill>
        <p:spPr>
          <a:xfrm>
            <a:off x="6146502" y="1570128"/>
            <a:ext cx="5527078" cy="3778048"/>
          </a:xfrm>
          <a:prstGeom prst="rect">
            <a:avLst/>
          </a:prstGeom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3D1EB0F7-0BC2-33FE-A9C2-489518F39A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021253"/>
              </p:ext>
            </p:extLst>
          </p:nvPr>
        </p:nvGraphicFramePr>
        <p:xfrm>
          <a:off x="584646" y="2280814"/>
          <a:ext cx="5134701" cy="3657600"/>
        </p:xfrm>
        <a:graphic>
          <a:graphicData uri="http://schemas.openxmlformats.org/drawingml/2006/table">
            <a:tbl>
              <a:tblPr firstRow="1" firstCol="1" bandRow="1">
                <a:solidFill>
                  <a:srgbClr val="ECEDF0"/>
                </a:solidFill>
                <a:tableStyleId>{2D5ABB26-0587-4C30-8999-92F81FD0307C}</a:tableStyleId>
              </a:tblPr>
              <a:tblGrid>
                <a:gridCol w="1711567">
                  <a:extLst>
                    <a:ext uri="{9D8B030D-6E8A-4147-A177-3AD203B41FA5}">
                      <a16:colId xmlns:a16="http://schemas.microsoft.com/office/drawing/2014/main" val="1856162144"/>
                    </a:ext>
                  </a:extLst>
                </a:gridCol>
                <a:gridCol w="1711567">
                  <a:extLst>
                    <a:ext uri="{9D8B030D-6E8A-4147-A177-3AD203B41FA5}">
                      <a16:colId xmlns:a16="http://schemas.microsoft.com/office/drawing/2014/main" val="827677688"/>
                    </a:ext>
                  </a:extLst>
                </a:gridCol>
                <a:gridCol w="1711567">
                  <a:extLst>
                    <a:ext uri="{9D8B030D-6E8A-4147-A177-3AD203B41FA5}">
                      <a16:colId xmlns:a16="http://schemas.microsoft.com/office/drawing/2014/main" val="17650135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kern="1200" spc="65" dirty="0">
                          <a:solidFill>
                            <a:srgbClr val="F2F2F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D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kern="1200" spc="65" dirty="0">
                          <a:solidFill>
                            <a:srgbClr val="F2F2F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Мировой рынок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D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kern="1200" spc="65" dirty="0">
                          <a:solidFill>
                            <a:srgbClr val="F2F2F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Российский рынок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D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3643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Объём целевых сегментов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$13,8 млрд (ПО для совместной работы + PM </a:t>
                      </a:r>
                      <a:r>
                        <a:rPr lang="ru-RU" sz="1200" kern="1200" spc="45" dirty="0" err="1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software</a:t>
                      </a: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199 млрд руб. (корп. ПО), ~100 млрд руб. (HR-Tech)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14794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Основной драйвер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Распространение гибридного труда + AI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Импортозамещение + цифровизация + кадровый дефицит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678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Ключевой тренд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Консолидация </a:t>
                      </a:r>
                      <a:r>
                        <a:rPr lang="ru-RU" sz="1200" kern="1200" spc="45" dirty="0" err="1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SaaS</a:t>
                      </a: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+ AI как ядро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Переход от точечных решений к экосистемным платформам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11507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Незакрытая ниша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All-in-one AI-Work OS</a:t>
                      </a:r>
                      <a:endParaRPr lang="ru-RU" sz="1200" kern="1200" spc="45" dirty="0">
                        <a:solidFill>
                          <a:srgbClr val="0B2D5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Единая платформа для управления распределёнными командами с AI-аналитикой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95860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Конкурентная среда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Высокая, но архитектура конкурентов устаревшая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Средняя, ключевые зарубежные игроки недоступны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4185509"/>
                  </a:ext>
                </a:extLst>
              </a:tr>
            </a:tbl>
          </a:graphicData>
        </a:graphic>
      </p:graphicFrame>
      <p:sp>
        <p:nvSpPr>
          <p:cNvPr id="11" name="text">
            <a:extLst>
              <a:ext uri="{FF2B5EF4-FFF2-40B4-BE49-F238E27FC236}">
                <a16:creationId xmlns:a16="http://schemas.microsoft.com/office/drawing/2014/main" id="{64155548-C893-DC14-761F-90411242510A}"/>
              </a:ext>
            </a:extLst>
          </p:cNvPr>
          <p:cNvSpPr txBox="1"/>
          <p:nvPr/>
        </p:nvSpPr>
        <p:spPr>
          <a:xfrm>
            <a:off x="758286" y="1320505"/>
            <a:ext cx="2568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Рынок ПО устойчиво растет </a:t>
            </a:r>
          </a:p>
        </p:txBody>
      </p:sp>
      <p:pic>
        <p:nvPicPr>
          <p:cNvPr id="22" name="bullet">
            <a:extLst>
              <a:ext uri="{FF2B5EF4-FFF2-40B4-BE49-F238E27FC236}">
                <a16:creationId xmlns:a16="http://schemas.microsoft.com/office/drawing/2014/main" id="{312893ED-D801-30BE-7400-7E8ACD25DC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2138" y="1362134"/>
            <a:ext cx="266148" cy="26614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3485B-55BC-2041-2EEF-5B64ACDD10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052" y="217165"/>
            <a:ext cx="698763" cy="698763"/>
          </a:xfrm>
          <a:prstGeom prst="rect">
            <a:avLst/>
          </a:prstGeom>
        </p:spPr>
      </p:pic>
      <p:sp>
        <p:nvSpPr>
          <p:cNvPr id="24" name="text">
            <a:extLst>
              <a:ext uri="{FF2B5EF4-FFF2-40B4-BE49-F238E27FC236}">
                <a16:creationId xmlns:a16="http://schemas.microsoft.com/office/drawing/2014/main" id="{1EB7B9CD-2E6C-75C7-9CE3-82FC015E5B22}"/>
              </a:ext>
            </a:extLst>
          </p:cNvPr>
          <p:cNvSpPr txBox="1"/>
          <p:nvPr/>
        </p:nvSpPr>
        <p:spPr>
          <a:xfrm>
            <a:off x="758286" y="1599956"/>
            <a:ext cx="4535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Иностранные вендоры покидают российский рынок </a:t>
            </a:r>
          </a:p>
        </p:txBody>
      </p:sp>
      <p:pic>
        <p:nvPicPr>
          <p:cNvPr id="25" name="bullet">
            <a:extLst>
              <a:ext uri="{FF2B5EF4-FFF2-40B4-BE49-F238E27FC236}">
                <a16:creationId xmlns:a16="http://schemas.microsoft.com/office/drawing/2014/main" id="{F8E8631C-10AF-80B6-2BB9-BE85DC2BD4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2138" y="1650486"/>
            <a:ext cx="266148" cy="266148"/>
          </a:xfrm>
          <a:prstGeom prst="rect">
            <a:avLst/>
          </a:prstGeom>
        </p:spPr>
      </p:pic>
      <p:sp>
        <p:nvSpPr>
          <p:cNvPr id="26" name="text">
            <a:extLst>
              <a:ext uri="{FF2B5EF4-FFF2-40B4-BE49-F238E27FC236}">
                <a16:creationId xmlns:a16="http://schemas.microsoft.com/office/drawing/2014/main" id="{59AA3D22-C0E9-7FF1-BA13-5D570ABEE11A}"/>
              </a:ext>
            </a:extLst>
          </p:cNvPr>
          <p:cNvSpPr txBox="1"/>
          <p:nvPr/>
        </p:nvSpPr>
        <p:spPr>
          <a:xfrm>
            <a:off x="745229" y="1891195"/>
            <a:ext cx="5201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</a:t>
            </a:r>
            <a:r>
              <a:rPr lang="ru-RU" sz="1400" dirty="0" err="1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знес</a:t>
            </a:r>
            <a:r>
              <a:rPr lang="ru-RU" sz="14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испытывает проблему синхронизации инструментов</a:t>
            </a:r>
          </a:p>
        </p:txBody>
      </p:sp>
      <p:pic>
        <p:nvPicPr>
          <p:cNvPr id="27" name="bullet">
            <a:extLst>
              <a:ext uri="{FF2B5EF4-FFF2-40B4-BE49-F238E27FC236}">
                <a16:creationId xmlns:a16="http://schemas.microsoft.com/office/drawing/2014/main" id="{532E6467-0A34-43F7-EDE4-00EC2D416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6145" y="1929937"/>
            <a:ext cx="266148" cy="26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18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68;p14">
            <a:extLst>
              <a:ext uri="{FF2B5EF4-FFF2-40B4-BE49-F238E27FC236}">
                <a16:creationId xmlns:a16="http://schemas.microsoft.com/office/drawing/2014/main" id="{DDACD441-66A1-A327-E55A-5268F01EDDC4}"/>
              </a:ext>
            </a:extLst>
          </p:cNvPr>
          <p:cNvSpPr/>
          <p:nvPr/>
        </p:nvSpPr>
        <p:spPr>
          <a:xfrm>
            <a:off x="6105704" y="1501246"/>
            <a:ext cx="5914661" cy="4226514"/>
          </a:xfrm>
          <a:prstGeom prst="roundRect">
            <a:avLst>
              <a:gd name="adj" fmla="val 3314"/>
            </a:avLst>
          </a:prstGeom>
          <a:solidFill>
            <a:srgbClr val="EEF5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sz="1400"/>
          </a:p>
        </p:txBody>
      </p:sp>
      <p:grpSp>
        <p:nvGrpSpPr>
          <p:cNvPr id="12" name="page number">
            <a:extLst>
              <a:ext uri="{FF2B5EF4-FFF2-40B4-BE49-F238E27FC236}">
                <a16:creationId xmlns:a16="http://schemas.microsoft.com/office/drawing/2014/main" id="{B28D3DDD-2019-4A46-8173-ECEBF80E33C9}"/>
              </a:ext>
            </a:extLst>
          </p:cNvPr>
          <p:cNvGrpSpPr/>
          <p:nvPr/>
        </p:nvGrpSpPr>
        <p:grpSpPr>
          <a:xfrm>
            <a:off x="11330613" y="6242955"/>
            <a:ext cx="549398" cy="365125"/>
            <a:chOff x="11330613" y="6242955"/>
            <a:chExt cx="549398" cy="365125"/>
          </a:xfrm>
        </p:grpSpPr>
        <p:sp>
          <p:nvSpPr>
            <p:cNvPr id="4" name="page number">
              <a:extLst>
                <a:ext uri="{FF2B5EF4-FFF2-40B4-BE49-F238E27FC236}">
                  <a16:creationId xmlns:a16="http://schemas.microsoft.com/office/drawing/2014/main" id="{3689201C-ABA9-4EBA-A73A-6E207833A1B1}"/>
                </a:ext>
              </a:extLst>
            </p:cNvPr>
            <p:cNvSpPr txBox="1">
              <a:spLocks/>
            </p:cNvSpPr>
            <p:nvPr/>
          </p:nvSpPr>
          <p:spPr>
            <a:xfrm>
              <a:off x="11330613" y="6242955"/>
              <a:ext cx="489912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004FF5B-EC31-4260-BC73-B698F9B6DD2F}" type="slidenum">
                <a:rPr lang="ru-RU" sz="1600" smtClean="0">
                  <a:solidFill>
                    <a:srgbClr val="0A2C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/>
                <a:t>4</a:t>
              </a:fld>
              <a:endParaRPr lang="ru-RU" sz="16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" name="rectangles">
              <a:extLst>
                <a:ext uri="{FF2B5EF4-FFF2-40B4-BE49-F238E27FC236}">
                  <a16:creationId xmlns:a16="http://schemas.microsoft.com/office/drawing/2014/main" id="{6CD3985F-2452-4F03-850E-A4FC70768158}"/>
                </a:ext>
              </a:extLst>
            </p:cNvPr>
            <p:cNvGrpSpPr/>
            <p:nvPr/>
          </p:nvGrpSpPr>
          <p:grpSpPr>
            <a:xfrm>
              <a:off x="11832703" y="6305825"/>
              <a:ext cx="47308" cy="239384"/>
              <a:chOff x="11832703" y="6305825"/>
              <a:chExt cx="47308" cy="239384"/>
            </a:xfrm>
          </p:grpSpPr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F15D4055-4E08-4A47-B5D4-2E177AE07242}"/>
                  </a:ext>
                </a:extLst>
              </p:cNvPr>
              <p:cNvSpPr/>
              <p:nvPr/>
            </p:nvSpPr>
            <p:spPr>
              <a:xfrm>
                <a:off x="11832703" y="6305825"/>
                <a:ext cx="47308" cy="45719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rectangle">
                <a:extLst>
                  <a:ext uri="{FF2B5EF4-FFF2-40B4-BE49-F238E27FC236}">
                    <a16:creationId xmlns:a16="http://schemas.microsoft.com/office/drawing/2014/main" id="{BAB32B64-DA02-412B-A2DA-7ED54B336E6F}"/>
                  </a:ext>
                </a:extLst>
              </p:cNvPr>
              <p:cNvSpPr/>
              <p:nvPr/>
            </p:nvSpPr>
            <p:spPr>
              <a:xfrm>
                <a:off x="11832703" y="6370380"/>
                <a:ext cx="47308" cy="45719"/>
              </a:xfrm>
              <a:prstGeom prst="rect">
                <a:avLst/>
              </a:prstGeom>
              <a:solidFill>
                <a:srgbClr val="86BA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rectangle">
                <a:extLst>
                  <a:ext uri="{FF2B5EF4-FFF2-40B4-BE49-F238E27FC236}">
                    <a16:creationId xmlns:a16="http://schemas.microsoft.com/office/drawing/2014/main" id="{0E87604C-A64C-4753-B1E4-AB8F688FA3E9}"/>
                  </a:ext>
                </a:extLst>
              </p:cNvPr>
              <p:cNvSpPr/>
              <p:nvPr/>
            </p:nvSpPr>
            <p:spPr>
              <a:xfrm>
                <a:off x="11832703" y="6434935"/>
                <a:ext cx="47308" cy="45719"/>
              </a:xfrm>
              <a:prstGeom prst="rect">
                <a:avLst/>
              </a:prstGeom>
              <a:solidFill>
                <a:srgbClr val="0B2D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rectangle">
                <a:extLst>
                  <a:ext uri="{FF2B5EF4-FFF2-40B4-BE49-F238E27FC236}">
                    <a16:creationId xmlns:a16="http://schemas.microsoft.com/office/drawing/2014/main" id="{9BC4203F-029D-4DB5-ADBB-1464AA1F9E44}"/>
                  </a:ext>
                </a:extLst>
              </p:cNvPr>
              <p:cNvSpPr/>
              <p:nvPr/>
            </p:nvSpPr>
            <p:spPr>
              <a:xfrm>
                <a:off x="11832703" y="6499490"/>
                <a:ext cx="47308" cy="45719"/>
              </a:xfrm>
              <a:prstGeom prst="rect">
                <a:avLst/>
              </a:prstGeom>
              <a:solidFill>
                <a:srgbClr val="186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9" name="main title">
            <a:extLst>
              <a:ext uri="{FF2B5EF4-FFF2-40B4-BE49-F238E27FC236}">
                <a16:creationId xmlns:a16="http://schemas.microsoft.com/office/drawing/2014/main" id="{0B4C9E35-AB13-4F32-BED2-010BED965F54}"/>
              </a:ext>
            </a:extLst>
          </p:cNvPr>
          <p:cNvGrpSpPr/>
          <p:nvPr/>
        </p:nvGrpSpPr>
        <p:grpSpPr>
          <a:xfrm>
            <a:off x="521179" y="289671"/>
            <a:ext cx="7217040" cy="576819"/>
            <a:chOff x="668604" y="635794"/>
            <a:chExt cx="7217040" cy="576819"/>
          </a:xfrm>
        </p:grpSpPr>
        <p:grpSp>
          <p:nvGrpSpPr>
            <p:cNvPr id="17" name="rectangles">
              <a:extLst>
                <a:ext uri="{FF2B5EF4-FFF2-40B4-BE49-F238E27FC236}">
                  <a16:creationId xmlns:a16="http://schemas.microsoft.com/office/drawing/2014/main" id="{C7D6965F-9067-4A6A-B4DB-37B370178E01}"/>
                </a:ext>
              </a:extLst>
            </p:cNvPr>
            <p:cNvGrpSpPr/>
            <p:nvPr/>
          </p:nvGrpSpPr>
          <p:grpSpPr>
            <a:xfrm>
              <a:off x="762000" y="635794"/>
              <a:ext cx="461677" cy="69056"/>
              <a:chOff x="762000" y="635794"/>
              <a:chExt cx="461677" cy="69056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6370E1AF-ADA0-4814-8BAE-2DE79F71A59D}"/>
                  </a:ext>
                </a:extLst>
              </p:cNvPr>
              <p:cNvSpPr/>
              <p:nvPr/>
            </p:nvSpPr>
            <p:spPr>
              <a:xfrm>
                <a:off x="762000" y="635794"/>
                <a:ext cx="78580" cy="69056"/>
              </a:xfrm>
              <a:prstGeom prst="rect">
                <a:avLst/>
              </a:prstGeom>
              <a:solidFill>
                <a:srgbClr val="2986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rectangle">
                <a:extLst>
                  <a:ext uri="{FF2B5EF4-FFF2-40B4-BE49-F238E27FC236}">
                    <a16:creationId xmlns:a16="http://schemas.microsoft.com/office/drawing/2014/main" id="{0815BEA4-FB2C-4882-AE36-F030EB27FADA}"/>
                  </a:ext>
                </a:extLst>
              </p:cNvPr>
              <p:cNvSpPr/>
              <p:nvPr/>
            </p:nvSpPr>
            <p:spPr>
              <a:xfrm>
                <a:off x="890531" y="635794"/>
                <a:ext cx="78580" cy="69056"/>
              </a:xfrm>
              <a:prstGeom prst="rect">
                <a:avLst/>
              </a:prstGeom>
              <a:solidFill>
                <a:srgbClr val="0A2C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3949626-101E-42B5-B152-7325488C0CD8}"/>
                  </a:ext>
                </a:extLst>
              </p:cNvPr>
              <p:cNvSpPr/>
              <p:nvPr/>
            </p:nvSpPr>
            <p:spPr>
              <a:xfrm>
                <a:off x="1017814" y="635794"/>
                <a:ext cx="78580" cy="69056"/>
              </a:xfrm>
              <a:prstGeom prst="rect">
                <a:avLst/>
              </a:prstGeom>
              <a:solidFill>
                <a:srgbClr val="86BA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rectangle">
                <a:extLst>
                  <a:ext uri="{FF2B5EF4-FFF2-40B4-BE49-F238E27FC236}">
                    <a16:creationId xmlns:a16="http://schemas.microsoft.com/office/drawing/2014/main" id="{884DC3D0-3F59-4F45-BAB6-277AC2D64E02}"/>
                  </a:ext>
                </a:extLst>
              </p:cNvPr>
              <p:cNvSpPr/>
              <p:nvPr/>
            </p:nvSpPr>
            <p:spPr>
              <a:xfrm>
                <a:off x="1145097" y="635794"/>
                <a:ext cx="78580" cy="69056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main title">
              <a:extLst>
                <a:ext uri="{FF2B5EF4-FFF2-40B4-BE49-F238E27FC236}">
                  <a16:creationId xmlns:a16="http://schemas.microsoft.com/office/drawing/2014/main" id="{5730460A-2796-441E-9D16-7DD06F266191}"/>
                </a:ext>
              </a:extLst>
            </p:cNvPr>
            <p:cNvSpPr txBox="1"/>
            <p:nvPr/>
          </p:nvSpPr>
          <p:spPr>
            <a:xfrm>
              <a:off x="668604" y="720170"/>
              <a:ext cx="721704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600" b="1" dirty="0">
                  <a:solidFill>
                    <a:srgbClr val="0B2D5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Общая характеристика стартап-проекта «ОРБИТА» </a:t>
              </a:r>
            </a:p>
          </p:txBody>
        </p:sp>
      </p:grpSp>
      <p:cxnSp>
        <p:nvCxnSpPr>
          <p:cNvPr id="35" name="line">
            <a:extLst>
              <a:ext uri="{FF2B5EF4-FFF2-40B4-BE49-F238E27FC236}">
                <a16:creationId xmlns:a16="http://schemas.microsoft.com/office/drawing/2014/main" id="{7FBAC77D-B0D7-42AA-B879-CBA7337073AB}"/>
              </a:ext>
            </a:extLst>
          </p:cNvPr>
          <p:cNvCxnSpPr/>
          <p:nvPr/>
        </p:nvCxnSpPr>
        <p:spPr>
          <a:xfrm>
            <a:off x="371475" y="200025"/>
            <a:ext cx="0" cy="6457950"/>
          </a:xfrm>
          <a:prstGeom prst="line">
            <a:avLst/>
          </a:prstGeom>
          <a:ln w="9525" cap="rnd">
            <a:solidFill>
              <a:srgbClr val="D2D5DC"/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8D87263-D4AC-480F-97E5-841F18021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77" y="420687"/>
            <a:ext cx="1329480" cy="26265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3485B-55BC-2041-2EEF-5B64ACDD1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052" y="217165"/>
            <a:ext cx="698763" cy="698763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1F25AD48-A36F-E155-C65C-A0BCCD359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958" y="1054574"/>
            <a:ext cx="5688713" cy="568871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F1417436-FA02-BD69-3B84-D396AE89224C}"/>
              </a:ext>
            </a:extLst>
          </p:cNvPr>
          <p:cNvSpPr txBox="1"/>
          <p:nvPr/>
        </p:nvSpPr>
        <p:spPr>
          <a:xfrm>
            <a:off x="6151153" y="1581379"/>
            <a:ext cx="5823765" cy="4110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«ОРБИТА» – программное обеспечение как услуга (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SaaS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для управления удалёнными и распределёнными командами. </a:t>
            </a:r>
          </a:p>
          <a:p>
            <a:pPr indent="450215" algn="just">
              <a:lnSpc>
                <a:spcPct val="150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Платформа объединяет в едином интерфейсе встречи и звонки, задачи и проекты, документы и аналитику команды. </a:t>
            </a:r>
          </a:p>
          <a:p>
            <a:pPr indent="450215" algn="just">
              <a:lnSpc>
                <a:spcPct val="150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 модули работают на общей базе данных: разговор на встрече автоматически превращается в задачу, задача – в аналитику, аналитика – в управленческое решение. </a:t>
            </a:r>
          </a:p>
          <a:p>
            <a:pPr indent="450215" algn="just">
              <a:lnSpc>
                <a:spcPct val="150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Встроенный ИИ автоматизирует рутинные операции (протоколирование, постановку задач, формирование отчётов) и обеспечивает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проактивное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управление рисками и нагрузкой команды.</a:t>
            </a:r>
          </a:p>
        </p:txBody>
      </p:sp>
      <p:pic>
        <p:nvPicPr>
          <p:cNvPr id="44" name="bullet">
            <a:extLst>
              <a:ext uri="{FF2B5EF4-FFF2-40B4-BE49-F238E27FC236}">
                <a16:creationId xmlns:a16="http://schemas.microsoft.com/office/drawing/2014/main" id="{0DE1797E-52BA-362C-3E5A-2E6B89852A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57445" y="1662301"/>
            <a:ext cx="345373" cy="345373"/>
          </a:xfrm>
          <a:prstGeom prst="rect">
            <a:avLst/>
          </a:prstGeom>
        </p:spPr>
      </p:pic>
      <p:pic>
        <p:nvPicPr>
          <p:cNvPr id="46" name="bullet">
            <a:extLst>
              <a:ext uri="{FF2B5EF4-FFF2-40B4-BE49-F238E27FC236}">
                <a16:creationId xmlns:a16="http://schemas.microsoft.com/office/drawing/2014/main" id="{ABD3498B-19CA-74BE-6EC7-5B87CBDC1A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57445" y="2420305"/>
            <a:ext cx="345373" cy="345373"/>
          </a:xfrm>
          <a:prstGeom prst="rect">
            <a:avLst/>
          </a:prstGeom>
        </p:spPr>
      </p:pic>
      <p:pic>
        <p:nvPicPr>
          <p:cNvPr id="47" name="bullet">
            <a:extLst>
              <a:ext uri="{FF2B5EF4-FFF2-40B4-BE49-F238E27FC236}">
                <a16:creationId xmlns:a16="http://schemas.microsoft.com/office/drawing/2014/main" id="{BF954DD9-3CDF-83AA-B90C-13AA46D8A2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57445" y="3178309"/>
            <a:ext cx="345373" cy="345373"/>
          </a:xfrm>
          <a:prstGeom prst="rect">
            <a:avLst/>
          </a:prstGeom>
        </p:spPr>
      </p:pic>
      <p:pic>
        <p:nvPicPr>
          <p:cNvPr id="48" name="bullet">
            <a:extLst>
              <a:ext uri="{FF2B5EF4-FFF2-40B4-BE49-F238E27FC236}">
                <a16:creationId xmlns:a16="http://schemas.microsoft.com/office/drawing/2014/main" id="{AE70F720-6C95-69D7-FCC7-D468EB60D1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86776" y="4262527"/>
            <a:ext cx="345373" cy="34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802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85DD17D-9BB1-B029-8A05-1E596F2AB9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367" y="667563"/>
            <a:ext cx="8911266" cy="5940517"/>
          </a:xfrm>
          <a:prstGeom prst="rect">
            <a:avLst/>
          </a:prstGeom>
        </p:spPr>
      </p:pic>
      <p:grpSp>
        <p:nvGrpSpPr>
          <p:cNvPr id="12" name="page number">
            <a:extLst>
              <a:ext uri="{FF2B5EF4-FFF2-40B4-BE49-F238E27FC236}">
                <a16:creationId xmlns:a16="http://schemas.microsoft.com/office/drawing/2014/main" id="{B28D3DDD-2019-4A46-8173-ECEBF80E33C9}"/>
              </a:ext>
            </a:extLst>
          </p:cNvPr>
          <p:cNvGrpSpPr/>
          <p:nvPr/>
        </p:nvGrpSpPr>
        <p:grpSpPr>
          <a:xfrm>
            <a:off x="11330613" y="6242955"/>
            <a:ext cx="549398" cy="365125"/>
            <a:chOff x="11330613" y="6242955"/>
            <a:chExt cx="549398" cy="365125"/>
          </a:xfrm>
        </p:grpSpPr>
        <p:sp>
          <p:nvSpPr>
            <p:cNvPr id="4" name="page number">
              <a:extLst>
                <a:ext uri="{FF2B5EF4-FFF2-40B4-BE49-F238E27FC236}">
                  <a16:creationId xmlns:a16="http://schemas.microsoft.com/office/drawing/2014/main" id="{3689201C-ABA9-4EBA-A73A-6E207833A1B1}"/>
                </a:ext>
              </a:extLst>
            </p:cNvPr>
            <p:cNvSpPr txBox="1">
              <a:spLocks/>
            </p:cNvSpPr>
            <p:nvPr/>
          </p:nvSpPr>
          <p:spPr>
            <a:xfrm>
              <a:off x="11330613" y="6242955"/>
              <a:ext cx="489912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004FF5B-EC31-4260-BC73-B698F9B6DD2F}" type="slidenum">
                <a:rPr lang="ru-RU" sz="1600" smtClean="0">
                  <a:solidFill>
                    <a:srgbClr val="0A2C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/>
                <a:t>5</a:t>
              </a:fld>
              <a:endParaRPr lang="ru-RU" sz="16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" name="rectangles">
              <a:extLst>
                <a:ext uri="{FF2B5EF4-FFF2-40B4-BE49-F238E27FC236}">
                  <a16:creationId xmlns:a16="http://schemas.microsoft.com/office/drawing/2014/main" id="{6CD3985F-2452-4F03-850E-A4FC70768158}"/>
                </a:ext>
              </a:extLst>
            </p:cNvPr>
            <p:cNvGrpSpPr/>
            <p:nvPr/>
          </p:nvGrpSpPr>
          <p:grpSpPr>
            <a:xfrm>
              <a:off x="11832703" y="6305825"/>
              <a:ext cx="47308" cy="239384"/>
              <a:chOff x="11832703" y="6305825"/>
              <a:chExt cx="47308" cy="239384"/>
            </a:xfrm>
          </p:grpSpPr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F15D4055-4E08-4A47-B5D4-2E177AE07242}"/>
                  </a:ext>
                </a:extLst>
              </p:cNvPr>
              <p:cNvSpPr/>
              <p:nvPr/>
            </p:nvSpPr>
            <p:spPr>
              <a:xfrm>
                <a:off x="11832703" y="6305825"/>
                <a:ext cx="47308" cy="45719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rectangle">
                <a:extLst>
                  <a:ext uri="{FF2B5EF4-FFF2-40B4-BE49-F238E27FC236}">
                    <a16:creationId xmlns:a16="http://schemas.microsoft.com/office/drawing/2014/main" id="{BAB32B64-DA02-412B-A2DA-7ED54B336E6F}"/>
                  </a:ext>
                </a:extLst>
              </p:cNvPr>
              <p:cNvSpPr/>
              <p:nvPr/>
            </p:nvSpPr>
            <p:spPr>
              <a:xfrm>
                <a:off x="11832703" y="6370380"/>
                <a:ext cx="47308" cy="45719"/>
              </a:xfrm>
              <a:prstGeom prst="rect">
                <a:avLst/>
              </a:prstGeom>
              <a:solidFill>
                <a:srgbClr val="86BA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rectangle">
                <a:extLst>
                  <a:ext uri="{FF2B5EF4-FFF2-40B4-BE49-F238E27FC236}">
                    <a16:creationId xmlns:a16="http://schemas.microsoft.com/office/drawing/2014/main" id="{0E87604C-A64C-4753-B1E4-AB8F688FA3E9}"/>
                  </a:ext>
                </a:extLst>
              </p:cNvPr>
              <p:cNvSpPr/>
              <p:nvPr/>
            </p:nvSpPr>
            <p:spPr>
              <a:xfrm>
                <a:off x="11832703" y="6434935"/>
                <a:ext cx="47308" cy="45719"/>
              </a:xfrm>
              <a:prstGeom prst="rect">
                <a:avLst/>
              </a:prstGeom>
              <a:solidFill>
                <a:srgbClr val="0B2D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rectangle">
                <a:extLst>
                  <a:ext uri="{FF2B5EF4-FFF2-40B4-BE49-F238E27FC236}">
                    <a16:creationId xmlns:a16="http://schemas.microsoft.com/office/drawing/2014/main" id="{9BC4203F-029D-4DB5-ADBB-1464AA1F9E44}"/>
                  </a:ext>
                </a:extLst>
              </p:cNvPr>
              <p:cNvSpPr/>
              <p:nvPr/>
            </p:nvSpPr>
            <p:spPr>
              <a:xfrm>
                <a:off x="11832703" y="6499490"/>
                <a:ext cx="47308" cy="45719"/>
              </a:xfrm>
              <a:prstGeom prst="rect">
                <a:avLst/>
              </a:prstGeom>
              <a:solidFill>
                <a:srgbClr val="186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cxnSp>
        <p:nvCxnSpPr>
          <p:cNvPr id="35" name="line">
            <a:extLst>
              <a:ext uri="{FF2B5EF4-FFF2-40B4-BE49-F238E27FC236}">
                <a16:creationId xmlns:a16="http://schemas.microsoft.com/office/drawing/2014/main" id="{7FBAC77D-B0D7-42AA-B879-CBA7337073AB}"/>
              </a:ext>
            </a:extLst>
          </p:cNvPr>
          <p:cNvCxnSpPr/>
          <p:nvPr/>
        </p:nvCxnSpPr>
        <p:spPr>
          <a:xfrm>
            <a:off x="371475" y="200025"/>
            <a:ext cx="0" cy="6457950"/>
          </a:xfrm>
          <a:prstGeom prst="line">
            <a:avLst/>
          </a:prstGeom>
          <a:ln w="9525" cap="rnd">
            <a:solidFill>
              <a:srgbClr val="D2D5DC"/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8D87263-D4AC-480F-97E5-841F18021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77" y="420687"/>
            <a:ext cx="1329480" cy="26265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3485B-55BC-2041-2EEF-5B64ACDD10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052" y="217165"/>
            <a:ext cx="698763" cy="698763"/>
          </a:xfrm>
          <a:prstGeom prst="rect">
            <a:avLst/>
          </a:prstGeom>
        </p:spPr>
      </p:pic>
      <p:cxnSp>
        <p:nvCxnSpPr>
          <p:cNvPr id="41" name="bullet">
            <a:extLst>
              <a:ext uri="{FF2B5EF4-FFF2-40B4-BE49-F238E27FC236}">
                <a16:creationId xmlns:a16="http://schemas.microsoft.com/office/drawing/2014/main" id="{8D173C38-8848-25DA-D5C1-6880CF9E990A}"/>
              </a:ext>
            </a:extLst>
          </p:cNvPr>
          <p:cNvCxnSpPr>
            <a:cxnSpLocks/>
          </p:cNvCxnSpPr>
          <p:nvPr/>
        </p:nvCxnSpPr>
        <p:spPr>
          <a:xfrm>
            <a:off x="700657" y="822960"/>
            <a:ext cx="0" cy="5528584"/>
          </a:xfrm>
          <a:prstGeom prst="line">
            <a:avLst/>
          </a:prstGeom>
          <a:ln w="9525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bullet">
            <a:extLst>
              <a:ext uri="{FF2B5EF4-FFF2-40B4-BE49-F238E27FC236}">
                <a16:creationId xmlns:a16="http://schemas.microsoft.com/office/drawing/2014/main" id="{3B76E21B-4128-C0A7-DEE4-7C4045D57FB1}"/>
              </a:ext>
            </a:extLst>
          </p:cNvPr>
          <p:cNvCxnSpPr>
            <a:cxnSpLocks/>
          </p:cNvCxnSpPr>
          <p:nvPr/>
        </p:nvCxnSpPr>
        <p:spPr>
          <a:xfrm>
            <a:off x="1009267" y="1234440"/>
            <a:ext cx="0" cy="4686300"/>
          </a:xfrm>
          <a:prstGeom prst="line">
            <a:avLst/>
          </a:prstGeom>
          <a:ln w="9525">
            <a:solidFill>
              <a:srgbClr val="C59E5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bullet">
            <a:extLst>
              <a:ext uri="{FF2B5EF4-FFF2-40B4-BE49-F238E27FC236}">
                <a16:creationId xmlns:a16="http://schemas.microsoft.com/office/drawing/2014/main" id="{C483B533-03C7-5D65-D1CE-B6C3AA216DAB}"/>
              </a:ext>
            </a:extLst>
          </p:cNvPr>
          <p:cNvCxnSpPr>
            <a:cxnSpLocks/>
          </p:cNvCxnSpPr>
          <p:nvPr/>
        </p:nvCxnSpPr>
        <p:spPr>
          <a:xfrm>
            <a:off x="10820017" y="1085850"/>
            <a:ext cx="0" cy="4686300"/>
          </a:xfrm>
          <a:prstGeom prst="line">
            <a:avLst/>
          </a:prstGeom>
          <a:ln w="9525">
            <a:solidFill>
              <a:srgbClr val="C59E5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bullet">
            <a:extLst>
              <a:ext uri="{FF2B5EF4-FFF2-40B4-BE49-F238E27FC236}">
                <a16:creationId xmlns:a16="http://schemas.microsoft.com/office/drawing/2014/main" id="{C8E91F35-8D1A-521D-8617-8B9E83355BA5}"/>
              </a:ext>
            </a:extLst>
          </p:cNvPr>
          <p:cNvCxnSpPr>
            <a:cxnSpLocks/>
          </p:cNvCxnSpPr>
          <p:nvPr/>
        </p:nvCxnSpPr>
        <p:spPr>
          <a:xfrm>
            <a:off x="11197207" y="777241"/>
            <a:ext cx="0" cy="5528584"/>
          </a:xfrm>
          <a:prstGeom prst="line">
            <a:avLst/>
          </a:prstGeom>
          <a:ln w="9525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5840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page number">
            <a:extLst>
              <a:ext uri="{FF2B5EF4-FFF2-40B4-BE49-F238E27FC236}">
                <a16:creationId xmlns:a16="http://schemas.microsoft.com/office/drawing/2014/main" id="{B28D3DDD-2019-4A46-8173-ECEBF80E33C9}"/>
              </a:ext>
            </a:extLst>
          </p:cNvPr>
          <p:cNvGrpSpPr/>
          <p:nvPr/>
        </p:nvGrpSpPr>
        <p:grpSpPr>
          <a:xfrm>
            <a:off x="11330613" y="6242955"/>
            <a:ext cx="549398" cy="365125"/>
            <a:chOff x="11330613" y="6242955"/>
            <a:chExt cx="549398" cy="365125"/>
          </a:xfrm>
        </p:grpSpPr>
        <p:sp>
          <p:nvSpPr>
            <p:cNvPr id="4" name="page number">
              <a:extLst>
                <a:ext uri="{FF2B5EF4-FFF2-40B4-BE49-F238E27FC236}">
                  <a16:creationId xmlns:a16="http://schemas.microsoft.com/office/drawing/2014/main" id="{3689201C-ABA9-4EBA-A73A-6E207833A1B1}"/>
                </a:ext>
              </a:extLst>
            </p:cNvPr>
            <p:cNvSpPr txBox="1">
              <a:spLocks/>
            </p:cNvSpPr>
            <p:nvPr/>
          </p:nvSpPr>
          <p:spPr>
            <a:xfrm>
              <a:off x="11330613" y="6242955"/>
              <a:ext cx="489912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004FF5B-EC31-4260-BC73-B698F9B6DD2F}" type="slidenum">
                <a:rPr lang="ru-RU" sz="1600" smtClean="0">
                  <a:solidFill>
                    <a:srgbClr val="0A2C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/>
                <a:t>6</a:t>
              </a:fld>
              <a:endParaRPr lang="ru-RU" sz="16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" name="rectangles">
              <a:extLst>
                <a:ext uri="{FF2B5EF4-FFF2-40B4-BE49-F238E27FC236}">
                  <a16:creationId xmlns:a16="http://schemas.microsoft.com/office/drawing/2014/main" id="{6CD3985F-2452-4F03-850E-A4FC70768158}"/>
                </a:ext>
              </a:extLst>
            </p:cNvPr>
            <p:cNvGrpSpPr/>
            <p:nvPr/>
          </p:nvGrpSpPr>
          <p:grpSpPr>
            <a:xfrm>
              <a:off x="11832703" y="6305825"/>
              <a:ext cx="47308" cy="239384"/>
              <a:chOff x="11832703" y="6305825"/>
              <a:chExt cx="47308" cy="239384"/>
            </a:xfrm>
          </p:grpSpPr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F15D4055-4E08-4A47-B5D4-2E177AE07242}"/>
                  </a:ext>
                </a:extLst>
              </p:cNvPr>
              <p:cNvSpPr/>
              <p:nvPr/>
            </p:nvSpPr>
            <p:spPr>
              <a:xfrm>
                <a:off x="11832703" y="6305825"/>
                <a:ext cx="47308" cy="45719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rectangle">
                <a:extLst>
                  <a:ext uri="{FF2B5EF4-FFF2-40B4-BE49-F238E27FC236}">
                    <a16:creationId xmlns:a16="http://schemas.microsoft.com/office/drawing/2014/main" id="{BAB32B64-DA02-412B-A2DA-7ED54B336E6F}"/>
                  </a:ext>
                </a:extLst>
              </p:cNvPr>
              <p:cNvSpPr/>
              <p:nvPr/>
            </p:nvSpPr>
            <p:spPr>
              <a:xfrm>
                <a:off x="11832703" y="6370380"/>
                <a:ext cx="47308" cy="45719"/>
              </a:xfrm>
              <a:prstGeom prst="rect">
                <a:avLst/>
              </a:prstGeom>
              <a:solidFill>
                <a:srgbClr val="86BA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rectangle">
                <a:extLst>
                  <a:ext uri="{FF2B5EF4-FFF2-40B4-BE49-F238E27FC236}">
                    <a16:creationId xmlns:a16="http://schemas.microsoft.com/office/drawing/2014/main" id="{0E87604C-A64C-4753-B1E4-AB8F688FA3E9}"/>
                  </a:ext>
                </a:extLst>
              </p:cNvPr>
              <p:cNvSpPr/>
              <p:nvPr/>
            </p:nvSpPr>
            <p:spPr>
              <a:xfrm>
                <a:off x="11832703" y="6434935"/>
                <a:ext cx="47308" cy="45719"/>
              </a:xfrm>
              <a:prstGeom prst="rect">
                <a:avLst/>
              </a:prstGeom>
              <a:solidFill>
                <a:srgbClr val="0B2D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rectangle">
                <a:extLst>
                  <a:ext uri="{FF2B5EF4-FFF2-40B4-BE49-F238E27FC236}">
                    <a16:creationId xmlns:a16="http://schemas.microsoft.com/office/drawing/2014/main" id="{9BC4203F-029D-4DB5-ADBB-1464AA1F9E44}"/>
                  </a:ext>
                </a:extLst>
              </p:cNvPr>
              <p:cNvSpPr/>
              <p:nvPr/>
            </p:nvSpPr>
            <p:spPr>
              <a:xfrm>
                <a:off x="11832703" y="6499490"/>
                <a:ext cx="47308" cy="45719"/>
              </a:xfrm>
              <a:prstGeom prst="rect">
                <a:avLst/>
              </a:prstGeom>
              <a:solidFill>
                <a:srgbClr val="186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7" name="rectangles">
            <a:extLst>
              <a:ext uri="{FF2B5EF4-FFF2-40B4-BE49-F238E27FC236}">
                <a16:creationId xmlns:a16="http://schemas.microsoft.com/office/drawing/2014/main" id="{C7D6965F-9067-4A6A-B4DB-37B370178E01}"/>
              </a:ext>
            </a:extLst>
          </p:cNvPr>
          <p:cNvGrpSpPr/>
          <p:nvPr/>
        </p:nvGrpSpPr>
        <p:grpSpPr>
          <a:xfrm>
            <a:off x="5858828" y="304353"/>
            <a:ext cx="461677" cy="69056"/>
            <a:chOff x="762000" y="635794"/>
            <a:chExt cx="461677" cy="69056"/>
          </a:xfrm>
        </p:grpSpPr>
        <p:sp>
          <p:nvSpPr>
            <p:cNvPr id="13" name="rectangle">
              <a:extLst>
                <a:ext uri="{FF2B5EF4-FFF2-40B4-BE49-F238E27FC236}">
                  <a16:creationId xmlns:a16="http://schemas.microsoft.com/office/drawing/2014/main" id="{6370E1AF-ADA0-4814-8BAE-2DE79F71A59D}"/>
                </a:ext>
              </a:extLst>
            </p:cNvPr>
            <p:cNvSpPr/>
            <p:nvPr/>
          </p:nvSpPr>
          <p:spPr>
            <a:xfrm>
              <a:off x="762000" y="635794"/>
              <a:ext cx="78580" cy="69056"/>
            </a:xfrm>
            <a:prstGeom prst="rect">
              <a:avLst/>
            </a:prstGeom>
            <a:solidFill>
              <a:srgbClr val="2986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rectangle">
              <a:extLst>
                <a:ext uri="{FF2B5EF4-FFF2-40B4-BE49-F238E27FC236}">
                  <a16:creationId xmlns:a16="http://schemas.microsoft.com/office/drawing/2014/main" id="{0815BEA4-FB2C-4882-AE36-F030EB27FADA}"/>
                </a:ext>
              </a:extLst>
            </p:cNvPr>
            <p:cNvSpPr/>
            <p:nvPr/>
          </p:nvSpPr>
          <p:spPr>
            <a:xfrm>
              <a:off x="890531" y="635794"/>
              <a:ext cx="78580" cy="69056"/>
            </a:xfrm>
            <a:prstGeom prst="rect">
              <a:avLst/>
            </a:prstGeom>
            <a:solidFill>
              <a:srgbClr val="0A2C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rectangle">
              <a:extLst>
                <a:ext uri="{FF2B5EF4-FFF2-40B4-BE49-F238E27FC236}">
                  <a16:creationId xmlns:a16="http://schemas.microsoft.com/office/drawing/2014/main" id="{D3949626-101E-42B5-B152-7325488C0CD8}"/>
                </a:ext>
              </a:extLst>
            </p:cNvPr>
            <p:cNvSpPr/>
            <p:nvPr/>
          </p:nvSpPr>
          <p:spPr>
            <a:xfrm>
              <a:off x="1017814" y="635794"/>
              <a:ext cx="78580" cy="69056"/>
            </a:xfrm>
            <a:prstGeom prst="rect">
              <a:avLst/>
            </a:prstGeom>
            <a:solidFill>
              <a:srgbClr val="86B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884DC3D0-3F59-4F45-BAB6-277AC2D64E02}"/>
                </a:ext>
              </a:extLst>
            </p:cNvPr>
            <p:cNvSpPr/>
            <p:nvPr/>
          </p:nvSpPr>
          <p:spPr>
            <a:xfrm>
              <a:off x="1145097" y="635794"/>
              <a:ext cx="78580" cy="69056"/>
            </a:xfrm>
            <a:prstGeom prst="rect">
              <a:avLst/>
            </a:prstGeom>
            <a:solidFill>
              <a:srgbClr val="AB1F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main title">
            <a:extLst>
              <a:ext uri="{FF2B5EF4-FFF2-40B4-BE49-F238E27FC236}">
                <a16:creationId xmlns:a16="http://schemas.microsoft.com/office/drawing/2014/main" id="{5730460A-2796-441E-9D16-7DD06F266191}"/>
              </a:ext>
            </a:extLst>
          </p:cNvPr>
          <p:cNvSpPr txBox="1"/>
          <p:nvPr/>
        </p:nvSpPr>
        <p:spPr>
          <a:xfrm>
            <a:off x="4519286" y="358715"/>
            <a:ext cx="315342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600" b="1" dirty="0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</a:t>
            </a:r>
            <a:r>
              <a:rPr lang="en-US" sz="2600" b="1" dirty="0" err="1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</a:t>
            </a:r>
            <a:r>
              <a:rPr lang="ru-RU" sz="2600" b="1" dirty="0" err="1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ализ</a:t>
            </a:r>
            <a:r>
              <a:rPr lang="ru-RU" sz="2600" b="1" dirty="0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потребителей</a:t>
            </a:r>
          </a:p>
        </p:txBody>
      </p:sp>
      <p:cxnSp>
        <p:nvCxnSpPr>
          <p:cNvPr id="35" name="line">
            <a:extLst>
              <a:ext uri="{FF2B5EF4-FFF2-40B4-BE49-F238E27FC236}">
                <a16:creationId xmlns:a16="http://schemas.microsoft.com/office/drawing/2014/main" id="{7FBAC77D-B0D7-42AA-B879-CBA7337073AB}"/>
              </a:ext>
            </a:extLst>
          </p:cNvPr>
          <p:cNvCxnSpPr/>
          <p:nvPr/>
        </p:nvCxnSpPr>
        <p:spPr>
          <a:xfrm>
            <a:off x="371475" y="200025"/>
            <a:ext cx="0" cy="6457950"/>
          </a:xfrm>
          <a:prstGeom prst="line">
            <a:avLst/>
          </a:prstGeom>
          <a:ln w="9525" cap="rnd">
            <a:solidFill>
              <a:srgbClr val="D2D5DC"/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8D87263-D4AC-480F-97E5-841F18021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77" y="420687"/>
            <a:ext cx="1329480" cy="26265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3485B-55BC-2041-2EEF-5B64ACDD1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052" y="217165"/>
            <a:ext cx="698763" cy="698763"/>
          </a:xfrm>
          <a:prstGeom prst="rect">
            <a:avLst/>
          </a:prstGeom>
        </p:spPr>
      </p:pic>
      <p:pic>
        <p:nvPicPr>
          <p:cNvPr id="44" name="bullet">
            <a:extLst>
              <a:ext uri="{FF2B5EF4-FFF2-40B4-BE49-F238E27FC236}">
                <a16:creationId xmlns:a16="http://schemas.microsoft.com/office/drawing/2014/main" id="{0DE1797E-52BA-362C-3E5A-2E6B89852A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57445" y="1662301"/>
            <a:ext cx="345373" cy="345373"/>
          </a:xfrm>
          <a:prstGeom prst="rect">
            <a:avLst/>
          </a:prstGeom>
        </p:spPr>
      </p:pic>
      <p:pic>
        <p:nvPicPr>
          <p:cNvPr id="46" name="bullet">
            <a:extLst>
              <a:ext uri="{FF2B5EF4-FFF2-40B4-BE49-F238E27FC236}">
                <a16:creationId xmlns:a16="http://schemas.microsoft.com/office/drawing/2014/main" id="{ABD3498B-19CA-74BE-6EC7-5B87CBDC1A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57445" y="2420305"/>
            <a:ext cx="345373" cy="345373"/>
          </a:xfrm>
          <a:prstGeom prst="rect">
            <a:avLst/>
          </a:prstGeom>
        </p:spPr>
      </p:pic>
      <p:pic>
        <p:nvPicPr>
          <p:cNvPr id="47" name="bullet">
            <a:extLst>
              <a:ext uri="{FF2B5EF4-FFF2-40B4-BE49-F238E27FC236}">
                <a16:creationId xmlns:a16="http://schemas.microsoft.com/office/drawing/2014/main" id="{BF954DD9-3CDF-83AA-B90C-13AA46D8A2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57445" y="3178309"/>
            <a:ext cx="345373" cy="345373"/>
          </a:xfrm>
          <a:prstGeom prst="rect">
            <a:avLst/>
          </a:prstGeom>
        </p:spPr>
      </p:pic>
      <p:pic>
        <p:nvPicPr>
          <p:cNvPr id="48" name="bullet">
            <a:extLst>
              <a:ext uri="{FF2B5EF4-FFF2-40B4-BE49-F238E27FC236}">
                <a16:creationId xmlns:a16="http://schemas.microsoft.com/office/drawing/2014/main" id="{AE70F720-6C95-69D7-FCC7-D468EB60D1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86776" y="4262527"/>
            <a:ext cx="345373" cy="34537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FF4D8EB-7BE2-CB2A-FF80-369D76E74E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53" y="914874"/>
            <a:ext cx="10005694" cy="5624587"/>
          </a:xfrm>
          <a:prstGeom prst="rect">
            <a:avLst/>
          </a:prstGeom>
        </p:spPr>
      </p:pic>
      <p:cxnSp>
        <p:nvCxnSpPr>
          <p:cNvPr id="10" name="bullet">
            <a:extLst>
              <a:ext uri="{FF2B5EF4-FFF2-40B4-BE49-F238E27FC236}">
                <a16:creationId xmlns:a16="http://schemas.microsoft.com/office/drawing/2014/main" id="{6EF36971-830D-62B4-A797-7DEBE0816926}"/>
              </a:ext>
            </a:extLst>
          </p:cNvPr>
          <p:cNvCxnSpPr>
            <a:cxnSpLocks/>
          </p:cNvCxnSpPr>
          <p:nvPr/>
        </p:nvCxnSpPr>
        <p:spPr>
          <a:xfrm>
            <a:off x="700657" y="822960"/>
            <a:ext cx="0" cy="5528584"/>
          </a:xfrm>
          <a:prstGeom prst="line">
            <a:avLst/>
          </a:prstGeom>
          <a:ln w="9525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bullet">
            <a:extLst>
              <a:ext uri="{FF2B5EF4-FFF2-40B4-BE49-F238E27FC236}">
                <a16:creationId xmlns:a16="http://schemas.microsoft.com/office/drawing/2014/main" id="{4DBA8A48-8EB8-5812-CB9C-99806B3BFBB1}"/>
              </a:ext>
            </a:extLst>
          </p:cNvPr>
          <p:cNvCxnSpPr>
            <a:cxnSpLocks/>
          </p:cNvCxnSpPr>
          <p:nvPr/>
        </p:nvCxnSpPr>
        <p:spPr>
          <a:xfrm>
            <a:off x="1009267" y="1234440"/>
            <a:ext cx="0" cy="4686300"/>
          </a:xfrm>
          <a:prstGeom prst="line">
            <a:avLst/>
          </a:prstGeom>
          <a:ln w="9525">
            <a:solidFill>
              <a:srgbClr val="C59E5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bullet">
            <a:extLst>
              <a:ext uri="{FF2B5EF4-FFF2-40B4-BE49-F238E27FC236}">
                <a16:creationId xmlns:a16="http://schemas.microsoft.com/office/drawing/2014/main" id="{3D684CC2-8062-DA85-59B7-10A98F908236}"/>
              </a:ext>
            </a:extLst>
          </p:cNvPr>
          <p:cNvCxnSpPr>
            <a:cxnSpLocks/>
          </p:cNvCxnSpPr>
          <p:nvPr/>
        </p:nvCxnSpPr>
        <p:spPr>
          <a:xfrm>
            <a:off x="11140057" y="1260679"/>
            <a:ext cx="0" cy="4686300"/>
          </a:xfrm>
          <a:prstGeom prst="line">
            <a:avLst/>
          </a:prstGeom>
          <a:ln w="9525">
            <a:solidFill>
              <a:srgbClr val="C59E5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bullet">
            <a:extLst>
              <a:ext uri="{FF2B5EF4-FFF2-40B4-BE49-F238E27FC236}">
                <a16:creationId xmlns:a16="http://schemas.microsoft.com/office/drawing/2014/main" id="{387B40C8-3EBA-27C0-A260-1916FE816F4A}"/>
              </a:ext>
            </a:extLst>
          </p:cNvPr>
          <p:cNvCxnSpPr>
            <a:cxnSpLocks/>
          </p:cNvCxnSpPr>
          <p:nvPr/>
        </p:nvCxnSpPr>
        <p:spPr>
          <a:xfrm>
            <a:off x="11517247" y="952070"/>
            <a:ext cx="0" cy="5528584"/>
          </a:xfrm>
          <a:prstGeom prst="line">
            <a:avLst/>
          </a:prstGeom>
          <a:ln w="9525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0420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68;p14">
            <a:extLst>
              <a:ext uri="{FF2B5EF4-FFF2-40B4-BE49-F238E27FC236}">
                <a16:creationId xmlns:a16="http://schemas.microsoft.com/office/drawing/2014/main" id="{DDACD441-66A1-A327-E55A-5268F01EDDC4}"/>
              </a:ext>
            </a:extLst>
          </p:cNvPr>
          <p:cNvSpPr/>
          <p:nvPr/>
        </p:nvSpPr>
        <p:spPr>
          <a:xfrm>
            <a:off x="7309907" y="915928"/>
            <a:ext cx="4465135" cy="5454452"/>
          </a:xfrm>
          <a:prstGeom prst="roundRect">
            <a:avLst>
              <a:gd name="adj" fmla="val 3314"/>
            </a:avLst>
          </a:prstGeom>
          <a:solidFill>
            <a:srgbClr val="EEF5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Главное стремление пользователя – тратить рабочее время на управление по существу, а не на поддержание операционного порядка вручную.</a:t>
            </a:r>
            <a:r>
              <a:rPr lang="ru-RU" sz="1400" dirty="0">
                <a:effectLst/>
              </a:rPr>
              <a:t> </a:t>
            </a:r>
            <a:endParaRPr sz="1400" dirty="0"/>
          </a:p>
        </p:txBody>
      </p:sp>
      <p:grpSp>
        <p:nvGrpSpPr>
          <p:cNvPr id="12" name="page number">
            <a:extLst>
              <a:ext uri="{FF2B5EF4-FFF2-40B4-BE49-F238E27FC236}">
                <a16:creationId xmlns:a16="http://schemas.microsoft.com/office/drawing/2014/main" id="{B28D3DDD-2019-4A46-8173-ECEBF80E33C9}"/>
              </a:ext>
            </a:extLst>
          </p:cNvPr>
          <p:cNvGrpSpPr/>
          <p:nvPr/>
        </p:nvGrpSpPr>
        <p:grpSpPr>
          <a:xfrm>
            <a:off x="11330613" y="6242955"/>
            <a:ext cx="549398" cy="365125"/>
            <a:chOff x="11330613" y="6242955"/>
            <a:chExt cx="549398" cy="365125"/>
          </a:xfrm>
        </p:grpSpPr>
        <p:sp>
          <p:nvSpPr>
            <p:cNvPr id="4" name="page number">
              <a:extLst>
                <a:ext uri="{FF2B5EF4-FFF2-40B4-BE49-F238E27FC236}">
                  <a16:creationId xmlns:a16="http://schemas.microsoft.com/office/drawing/2014/main" id="{3689201C-ABA9-4EBA-A73A-6E207833A1B1}"/>
                </a:ext>
              </a:extLst>
            </p:cNvPr>
            <p:cNvSpPr txBox="1">
              <a:spLocks/>
            </p:cNvSpPr>
            <p:nvPr/>
          </p:nvSpPr>
          <p:spPr>
            <a:xfrm>
              <a:off x="11330613" y="6242955"/>
              <a:ext cx="489912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004FF5B-EC31-4260-BC73-B698F9B6DD2F}" type="slidenum">
                <a:rPr lang="ru-RU" sz="1600" smtClean="0">
                  <a:solidFill>
                    <a:srgbClr val="0A2C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/>
                <a:t>7</a:t>
              </a:fld>
              <a:endParaRPr lang="ru-RU" sz="16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" name="rectangles">
              <a:extLst>
                <a:ext uri="{FF2B5EF4-FFF2-40B4-BE49-F238E27FC236}">
                  <a16:creationId xmlns:a16="http://schemas.microsoft.com/office/drawing/2014/main" id="{6CD3985F-2452-4F03-850E-A4FC70768158}"/>
                </a:ext>
              </a:extLst>
            </p:cNvPr>
            <p:cNvGrpSpPr/>
            <p:nvPr/>
          </p:nvGrpSpPr>
          <p:grpSpPr>
            <a:xfrm>
              <a:off x="11832703" y="6305825"/>
              <a:ext cx="47308" cy="239384"/>
              <a:chOff x="11832703" y="6305825"/>
              <a:chExt cx="47308" cy="239384"/>
            </a:xfrm>
          </p:grpSpPr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F15D4055-4E08-4A47-B5D4-2E177AE07242}"/>
                  </a:ext>
                </a:extLst>
              </p:cNvPr>
              <p:cNvSpPr/>
              <p:nvPr/>
            </p:nvSpPr>
            <p:spPr>
              <a:xfrm>
                <a:off x="11832703" y="6305825"/>
                <a:ext cx="47308" cy="45719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rectangle">
                <a:extLst>
                  <a:ext uri="{FF2B5EF4-FFF2-40B4-BE49-F238E27FC236}">
                    <a16:creationId xmlns:a16="http://schemas.microsoft.com/office/drawing/2014/main" id="{BAB32B64-DA02-412B-A2DA-7ED54B336E6F}"/>
                  </a:ext>
                </a:extLst>
              </p:cNvPr>
              <p:cNvSpPr/>
              <p:nvPr/>
            </p:nvSpPr>
            <p:spPr>
              <a:xfrm>
                <a:off x="11832703" y="6370380"/>
                <a:ext cx="47308" cy="45719"/>
              </a:xfrm>
              <a:prstGeom prst="rect">
                <a:avLst/>
              </a:prstGeom>
              <a:solidFill>
                <a:srgbClr val="86BA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rectangle">
                <a:extLst>
                  <a:ext uri="{FF2B5EF4-FFF2-40B4-BE49-F238E27FC236}">
                    <a16:creationId xmlns:a16="http://schemas.microsoft.com/office/drawing/2014/main" id="{0E87604C-A64C-4753-B1E4-AB8F688FA3E9}"/>
                  </a:ext>
                </a:extLst>
              </p:cNvPr>
              <p:cNvSpPr/>
              <p:nvPr/>
            </p:nvSpPr>
            <p:spPr>
              <a:xfrm>
                <a:off x="11832703" y="6434935"/>
                <a:ext cx="47308" cy="45719"/>
              </a:xfrm>
              <a:prstGeom prst="rect">
                <a:avLst/>
              </a:prstGeom>
              <a:solidFill>
                <a:srgbClr val="0B2D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rectangle">
                <a:extLst>
                  <a:ext uri="{FF2B5EF4-FFF2-40B4-BE49-F238E27FC236}">
                    <a16:creationId xmlns:a16="http://schemas.microsoft.com/office/drawing/2014/main" id="{9BC4203F-029D-4DB5-ADBB-1464AA1F9E44}"/>
                  </a:ext>
                </a:extLst>
              </p:cNvPr>
              <p:cNvSpPr/>
              <p:nvPr/>
            </p:nvSpPr>
            <p:spPr>
              <a:xfrm>
                <a:off x="11832703" y="6499490"/>
                <a:ext cx="47308" cy="45719"/>
              </a:xfrm>
              <a:prstGeom prst="rect">
                <a:avLst/>
              </a:prstGeom>
              <a:solidFill>
                <a:srgbClr val="186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9" name="main title">
            <a:extLst>
              <a:ext uri="{FF2B5EF4-FFF2-40B4-BE49-F238E27FC236}">
                <a16:creationId xmlns:a16="http://schemas.microsoft.com/office/drawing/2014/main" id="{0B4C9E35-AB13-4F32-BED2-010BED965F54}"/>
              </a:ext>
            </a:extLst>
          </p:cNvPr>
          <p:cNvGrpSpPr/>
          <p:nvPr/>
        </p:nvGrpSpPr>
        <p:grpSpPr>
          <a:xfrm>
            <a:off x="521179" y="289671"/>
            <a:ext cx="2173993" cy="576819"/>
            <a:chOff x="668604" y="635794"/>
            <a:chExt cx="2173993" cy="576819"/>
          </a:xfrm>
        </p:grpSpPr>
        <p:grpSp>
          <p:nvGrpSpPr>
            <p:cNvPr id="17" name="rectangles">
              <a:extLst>
                <a:ext uri="{FF2B5EF4-FFF2-40B4-BE49-F238E27FC236}">
                  <a16:creationId xmlns:a16="http://schemas.microsoft.com/office/drawing/2014/main" id="{C7D6965F-9067-4A6A-B4DB-37B370178E01}"/>
                </a:ext>
              </a:extLst>
            </p:cNvPr>
            <p:cNvGrpSpPr/>
            <p:nvPr/>
          </p:nvGrpSpPr>
          <p:grpSpPr>
            <a:xfrm>
              <a:off x="762000" y="635794"/>
              <a:ext cx="461677" cy="69056"/>
              <a:chOff x="762000" y="635794"/>
              <a:chExt cx="461677" cy="69056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6370E1AF-ADA0-4814-8BAE-2DE79F71A59D}"/>
                  </a:ext>
                </a:extLst>
              </p:cNvPr>
              <p:cNvSpPr/>
              <p:nvPr/>
            </p:nvSpPr>
            <p:spPr>
              <a:xfrm>
                <a:off x="762000" y="635794"/>
                <a:ext cx="78580" cy="69056"/>
              </a:xfrm>
              <a:prstGeom prst="rect">
                <a:avLst/>
              </a:prstGeom>
              <a:solidFill>
                <a:srgbClr val="2986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rectangle">
                <a:extLst>
                  <a:ext uri="{FF2B5EF4-FFF2-40B4-BE49-F238E27FC236}">
                    <a16:creationId xmlns:a16="http://schemas.microsoft.com/office/drawing/2014/main" id="{0815BEA4-FB2C-4882-AE36-F030EB27FADA}"/>
                  </a:ext>
                </a:extLst>
              </p:cNvPr>
              <p:cNvSpPr/>
              <p:nvPr/>
            </p:nvSpPr>
            <p:spPr>
              <a:xfrm>
                <a:off x="890531" y="635794"/>
                <a:ext cx="78580" cy="69056"/>
              </a:xfrm>
              <a:prstGeom prst="rect">
                <a:avLst/>
              </a:prstGeom>
              <a:solidFill>
                <a:srgbClr val="0A2C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3949626-101E-42B5-B152-7325488C0CD8}"/>
                  </a:ext>
                </a:extLst>
              </p:cNvPr>
              <p:cNvSpPr/>
              <p:nvPr/>
            </p:nvSpPr>
            <p:spPr>
              <a:xfrm>
                <a:off x="1017814" y="635794"/>
                <a:ext cx="78580" cy="69056"/>
              </a:xfrm>
              <a:prstGeom prst="rect">
                <a:avLst/>
              </a:prstGeom>
              <a:solidFill>
                <a:srgbClr val="86BA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rectangle">
                <a:extLst>
                  <a:ext uri="{FF2B5EF4-FFF2-40B4-BE49-F238E27FC236}">
                    <a16:creationId xmlns:a16="http://schemas.microsoft.com/office/drawing/2014/main" id="{884DC3D0-3F59-4F45-BAB6-277AC2D64E02}"/>
                  </a:ext>
                </a:extLst>
              </p:cNvPr>
              <p:cNvSpPr/>
              <p:nvPr/>
            </p:nvSpPr>
            <p:spPr>
              <a:xfrm>
                <a:off x="1145097" y="635794"/>
                <a:ext cx="78580" cy="69056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main title">
              <a:extLst>
                <a:ext uri="{FF2B5EF4-FFF2-40B4-BE49-F238E27FC236}">
                  <a16:creationId xmlns:a16="http://schemas.microsoft.com/office/drawing/2014/main" id="{5730460A-2796-441E-9D16-7DD06F266191}"/>
                </a:ext>
              </a:extLst>
            </p:cNvPr>
            <p:cNvSpPr txBox="1"/>
            <p:nvPr/>
          </p:nvSpPr>
          <p:spPr>
            <a:xfrm>
              <a:off x="668604" y="720170"/>
              <a:ext cx="217399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600" b="1" dirty="0">
                  <a:solidFill>
                    <a:srgbClr val="0B2D5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Карта эмпатии</a:t>
              </a:r>
            </a:p>
          </p:txBody>
        </p:sp>
      </p:grpSp>
      <p:cxnSp>
        <p:nvCxnSpPr>
          <p:cNvPr id="35" name="line">
            <a:extLst>
              <a:ext uri="{FF2B5EF4-FFF2-40B4-BE49-F238E27FC236}">
                <a16:creationId xmlns:a16="http://schemas.microsoft.com/office/drawing/2014/main" id="{7FBAC77D-B0D7-42AA-B879-CBA7337073AB}"/>
              </a:ext>
            </a:extLst>
          </p:cNvPr>
          <p:cNvCxnSpPr/>
          <p:nvPr/>
        </p:nvCxnSpPr>
        <p:spPr>
          <a:xfrm>
            <a:off x="371475" y="200025"/>
            <a:ext cx="0" cy="6457950"/>
          </a:xfrm>
          <a:prstGeom prst="line">
            <a:avLst/>
          </a:prstGeom>
          <a:ln w="9525" cap="rnd">
            <a:solidFill>
              <a:srgbClr val="D2D5DC"/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8D87263-D4AC-480F-97E5-841F18021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77" y="420687"/>
            <a:ext cx="1329480" cy="26265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3485B-55BC-2041-2EEF-5B64ACDD1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052" y="217165"/>
            <a:ext cx="698763" cy="69876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EEEEBDA-07FF-C82B-C3D3-44D4B5D090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12" y="903796"/>
            <a:ext cx="6791959" cy="5512303"/>
          </a:xfrm>
          <a:prstGeom prst="rect">
            <a:avLst/>
          </a:prstGeom>
        </p:spPr>
      </p:pic>
      <p:cxnSp>
        <p:nvCxnSpPr>
          <p:cNvPr id="3" name="bullet">
            <a:extLst>
              <a:ext uri="{FF2B5EF4-FFF2-40B4-BE49-F238E27FC236}">
                <a16:creationId xmlns:a16="http://schemas.microsoft.com/office/drawing/2014/main" id="{DC334E3E-4D90-DC1B-739E-0EC63087D1E3}"/>
              </a:ext>
            </a:extLst>
          </p:cNvPr>
          <p:cNvCxnSpPr>
            <a:cxnSpLocks/>
          </p:cNvCxnSpPr>
          <p:nvPr/>
        </p:nvCxnSpPr>
        <p:spPr>
          <a:xfrm flipH="1">
            <a:off x="7509510" y="2889592"/>
            <a:ext cx="4069080" cy="0"/>
          </a:xfrm>
          <a:prstGeom prst="line">
            <a:avLst/>
          </a:prstGeom>
          <a:ln w="9525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bullet">
            <a:extLst>
              <a:ext uri="{FF2B5EF4-FFF2-40B4-BE49-F238E27FC236}">
                <a16:creationId xmlns:a16="http://schemas.microsoft.com/office/drawing/2014/main" id="{DB9AD789-2B4B-D81F-18B3-EA22DC0E67F0}"/>
              </a:ext>
            </a:extLst>
          </p:cNvPr>
          <p:cNvCxnSpPr>
            <a:cxnSpLocks/>
          </p:cNvCxnSpPr>
          <p:nvPr/>
        </p:nvCxnSpPr>
        <p:spPr>
          <a:xfrm flipH="1">
            <a:off x="7509510" y="4356442"/>
            <a:ext cx="4069080" cy="0"/>
          </a:xfrm>
          <a:prstGeom prst="line">
            <a:avLst/>
          </a:prstGeom>
          <a:ln w="9525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6100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2760973" y="192281"/>
            <a:ext cx="6670051" cy="893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69F5A">
                  <a:lumMod val="20000"/>
                  <a:lumOff val="80000"/>
                </a:srgb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853453" y="272495"/>
            <a:ext cx="458165" cy="67611"/>
            <a:chOff x="11008409" y="6143528"/>
            <a:chExt cx="352370" cy="102724"/>
          </a:xfrm>
        </p:grpSpPr>
        <p:sp>
          <p:nvSpPr>
            <p:cNvPr id="33" name="Rectangle 32"/>
            <p:cNvSpPr/>
            <p:nvPr userDrawn="1"/>
          </p:nvSpPr>
          <p:spPr>
            <a:xfrm>
              <a:off x="11008409" y="6143528"/>
              <a:ext cx="54850" cy="1027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36" name="Rectangle 35"/>
            <p:cNvSpPr/>
            <p:nvPr userDrawn="1"/>
          </p:nvSpPr>
          <p:spPr>
            <a:xfrm>
              <a:off x="11107582" y="6143528"/>
              <a:ext cx="54850" cy="1027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8" name="Rectangle 47"/>
            <p:cNvSpPr/>
            <p:nvPr userDrawn="1"/>
          </p:nvSpPr>
          <p:spPr>
            <a:xfrm>
              <a:off x="11206756" y="6143528"/>
              <a:ext cx="54850" cy="1027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305929" y="6143528"/>
              <a:ext cx="54850" cy="1027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50" name="Text Placeholder 4"/>
          <p:cNvSpPr txBox="1">
            <a:spLocks/>
          </p:cNvSpPr>
          <p:nvPr/>
        </p:nvSpPr>
        <p:spPr>
          <a:xfrm>
            <a:off x="2511092" y="306301"/>
            <a:ext cx="7169815" cy="6655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3200" dirty="0">
                <a:solidFill>
                  <a:prstClr val="white"/>
                </a:solidFill>
                <a:latin typeface="Arial Narrow" panose="020B0606020202030204" pitchFamily="34" charset="0"/>
                <a:ea typeface="Roboto" panose="02000000000000000000" pitchFamily="2" charset="0"/>
              </a:rPr>
              <a:t>Карта движения потребителя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Roboto" panose="02000000000000000000" pitchFamily="2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AB34F71-EFA9-4A8D-A114-A20974850E98}"/>
              </a:ext>
            </a:extLst>
          </p:cNvPr>
          <p:cNvSpPr/>
          <p:nvPr/>
        </p:nvSpPr>
        <p:spPr>
          <a:xfrm>
            <a:off x="111095" y="6050422"/>
            <a:ext cx="822243" cy="7178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BE39E90-EEE9-4AC4-B439-00E2F2294D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77" y="420687"/>
            <a:ext cx="1329480" cy="26265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6B25DEA-AEA0-9DA0-A320-4FA63A39C9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" t="4775" r="1818"/>
          <a:stretch/>
        </p:blipFill>
        <p:spPr>
          <a:xfrm>
            <a:off x="2220189" y="1212356"/>
            <a:ext cx="7751622" cy="54080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4F874E8-2EC2-ECBD-2725-0B40CDED39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052" y="217165"/>
            <a:ext cx="698763" cy="698763"/>
          </a:xfrm>
          <a:prstGeom prst="rect">
            <a:avLst/>
          </a:prstGeom>
        </p:spPr>
      </p:pic>
      <p:cxnSp>
        <p:nvCxnSpPr>
          <p:cNvPr id="15" name="bullet">
            <a:extLst>
              <a:ext uri="{FF2B5EF4-FFF2-40B4-BE49-F238E27FC236}">
                <a16:creationId xmlns:a16="http://schemas.microsoft.com/office/drawing/2014/main" id="{DC819FDB-BC72-2B2C-B5FC-7D68C1DFFD8A}"/>
              </a:ext>
            </a:extLst>
          </p:cNvPr>
          <p:cNvCxnSpPr>
            <a:cxnSpLocks/>
          </p:cNvCxnSpPr>
          <p:nvPr/>
        </p:nvCxnSpPr>
        <p:spPr>
          <a:xfrm>
            <a:off x="10282807" y="1460723"/>
            <a:ext cx="0" cy="4686300"/>
          </a:xfrm>
          <a:prstGeom prst="line">
            <a:avLst/>
          </a:prstGeom>
          <a:ln w="9525">
            <a:solidFill>
              <a:srgbClr val="C59E5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bullet">
            <a:extLst>
              <a:ext uri="{FF2B5EF4-FFF2-40B4-BE49-F238E27FC236}">
                <a16:creationId xmlns:a16="http://schemas.microsoft.com/office/drawing/2014/main" id="{E454D77A-E51F-1712-2196-E00594CFC8CF}"/>
              </a:ext>
            </a:extLst>
          </p:cNvPr>
          <p:cNvCxnSpPr>
            <a:cxnSpLocks/>
          </p:cNvCxnSpPr>
          <p:nvPr/>
        </p:nvCxnSpPr>
        <p:spPr>
          <a:xfrm>
            <a:off x="10659997" y="1152114"/>
            <a:ext cx="0" cy="5528584"/>
          </a:xfrm>
          <a:prstGeom prst="line">
            <a:avLst/>
          </a:prstGeom>
          <a:ln w="9525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bullet">
            <a:extLst>
              <a:ext uri="{FF2B5EF4-FFF2-40B4-BE49-F238E27FC236}">
                <a16:creationId xmlns:a16="http://schemas.microsoft.com/office/drawing/2014/main" id="{63FB5C88-AA1A-6542-CAF7-A9B045E9260A}"/>
              </a:ext>
            </a:extLst>
          </p:cNvPr>
          <p:cNvCxnSpPr>
            <a:cxnSpLocks/>
          </p:cNvCxnSpPr>
          <p:nvPr/>
        </p:nvCxnSpPr>
        <p:spPr>
          <a:xfrm>
            <a:off x="1649347" y="1091871"/>
            <a:ext cx="0" cy="5528584"/>
          </a:xfrm>
          <a:prstGeom prst="line">
            <a:avLst/>
          </a:prstGeom>
          <a:ln w="9525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bullet">
            <a:extLst>
              <a:ext uri="{FF2B5EF4-FFF2-40B4-BE49-F238E27FC236}">
                <a16:creationId xmlns:a16="http://schemas.microsoft.com/office/drawing/2014/main" id="{440708F9-CBF8-F9F6-899B-B41AA80ABF25}"/>
              </a:ext>
            </a:extLst>
          </p:cNvPr>
          <p:cNvCxnSpPr>
            <a:cxnSpLocks/>
          </p:cNvCxnSpPr>
          <p:nvPr/>
        </p:nvCxnSpPr>
        <p:spPr>
          <a:xfrm>
            <a:off x="1957957" y="1503351"/>
            <a:ext cx="0" cy="4686300"/>
          </a:xfrm>
          <a:prstGeom prst="line">
            <a:avLst/>
          </a:prstGeom>
          <a:ln w="9525">
            <a:solidFill>
              <a:srgbClr val="C59E5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208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68;p14">
            <a:extLst>
              <a:ext uri="{FF2B5EF4-FFF2-40B4-BE49-F238E27FC236}">
                <a16:creationId xmlns:a16="http://schemas.microsoft.com/office/drawing/2014/main" id="{DDACD441-66A1-A327-E55A-5268F01EDDC4}"/>
              </a:ext>
            </a:extLst>
          </p:cNvPr>
          <p:cNvSpPr/>
          <p:nvPr/>
        </p:nvSpPr>
        <p:spPr>
          <a:xfrm>
            <a:off x="8344302" y="1192772"/>
            <a:ext cx="3423953" cy="5122815"/>
          </a:xfrm>
          <a:prstGeom prst="roundRect">
            <a:avLst>
              <a:gd name="adj" fmla="val 3314"/>
            </a:avLst>
          </a:prstGeom>
          <a:solidFill>
            <a:srgbClr val="EEF5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«ОРБИТА» проектируется как продукт следующего поколения, в котором AI является не надстройкой, а центральным элементом архитектуры</a:t>
            </a:r>
            <a:r>
              <a:rPr lang="ru-RU" dirty="0">
                <a:effectLst/>
              </a:rPr>
              <a:t> </a:t>
            </a:r>
            <a:endParaRPr sz="1400" dirty="0"/>
          </a:p>
        </p:txBody>
      </p:sp>
      <p:grpSp>
        <p:nvGrpSpPr>
          <p:cNvPr id="12" name="page number">
            <a:extLst>
              <a:ext uri="{FF2B5EF4-FFF2-40B4-BE49-F238E27FC236}">
                <a16:creationId xmlns:a16="http://schemas.microsoft.com/office/drawing/2014/main" id="{B28D3DDD-2019-4A46-8173-ECEBF80E33C9}"/>
              </a:ext>
            </a:extLst>
          </p:cNvPr>
          <p:cNvGrpSpPr/>
          <p:nvPr/>
        </p:nvGrpSpPr>
        <p:grpSpPr>
          <a:xfrm>
            <a:off x="11330613" y="6242955"/>
            <a:ext cx="549398" cy="365125"/>
            <a:chOff x="11330613" y="6242955"/>
            <a:chExt cx="549398" cy="365125"/>
          </a:xfrm>
        </p:grpSpPr>
        <p:sp>
          <p:nvSpPr>
            <p:cNvPr id="4" name="page number">
              <a:extLst>
                <a:ext uri="{FF2B5EF4-FFF2-40B4-BE49-F238E27FC236}">
                  <a16:creationId xmlns:a16="http://schemas.microsoft.com/office/drawing/2014/main" id="{3689201C-ABA9-4EBA-A73A-6E207833A1B1}"/>
                </a:ext>
              </a:extLst>
            </p:cNvPr>
            <p:cNvSpPr txBox="1">
              <a:spLocks/>
            </p:cNvSpPr>
            <p:nvPr/>
          </p:nvSpPr>
          <p:spPr>
            <a:xfrm>
              <a:off x="11330613" y="6242955"/>
              <a:ext cx="489912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004FF5B-EC31-4260-BC73-B698F9B6DD2F}" type="slidenum">
                <a:rPr lang="ru-RU" sz="1600" smtClean="0">
                  <a:solidFill>
                    <a:srgbClr val="0A2C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/>
                <a:t>9</a:t>
              </a:fld>
              <a:endParaRPr lang="ru-RU" sz="16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" name="rectangles">
              <a:extLst>
                <a:ext uri="{FF2B5EF4-FFF2-40B4-BE49-F238E27FC236}">
                  <a16:creationId xmlns:a16="http://schemas.microsoft.com/office/drawing/2014/main" id="{6CD3985F-2452-4F03-850E-A4FC70768158}"/>
                </a:ext>
              </a:extLst>
            </p:cNvPr>
            <p:cNvGrpSpPr/>
            <p:nvPr/>
          </p:nvGrpSpPr>
          <p:grpSpPr>
            <a:xfrm>
              <a:off x="11832703" y="6305825"/>
              <a:ext cx="47308" cy="239384"/>
              <a:chOff x="11832703" y="6305825"/>
              <a:chExt cx="47308" cy="239384"/>
            </a:xfrm>
          </p:grpSpPr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F15D4055-4E08-4A47-B5D4-2E177AE07242}"/>
                  </a:ext>
                </a:extLst>
              </p:cNvPr>
              <p:cNvSpPr/>
              <p:nvPr/>
            </p:nvSpPr>
            <p:spPr>
              <a:xfrm>
                <a:off x="11832703" y="6305825"/>
                <a:ext cx="47308" cy="45719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rectangle">
                <a:extLst>
                  <a:ext uri="{FF2B5EF4-FFF2-40B4-BE49-F238E27FC236}">
                    <a16:creationId xmlns:a16="http://schemas.microsoft.com/office/drawing/2014/main" id="{BAB32B64-DA02-412B-A2DA-7ED54B336E6F}"/>
                  </a:ext>
                </a:extLst>
              </p:cNvPr>
              <p:cNvSpPr/>
              <p:nvPr/>
            </p:nvSpPr>
            <p:spPr>
              <a:xfrm>
                <a:off x="11832703" y="6370380"/>
                <a:ext cx="47308" cy="45719"/>
              </a:xfrm>
              <a:prstGeom prst="rect">
                <a:avLst/>
              </a:prstGeom>
              <a:solidFill>
                <a:srgbClr val="86BA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rectangle">
                <a:extLst>
                  <a:ext uri="{FF2B5EF4-FFF2-40B4-BE49-F238E27FC236}">
                    <a16:creationId xmlns:a16="http://schemas.microsoft.com/office/drawing/2014/main" id="{0E87604C-A64C-4753-B1E4-AB8F688FA3E9}"/>
                  </a:ext>
                </a:extLst>
              </p:cNvPr>
              <p:cNvSpPr/>
              <p:nvPr/>
            </p:nvSpPr>
            <p:spPr>
              <a:xfrm>
                <a:off x="11832703" y="6434935"/>
                <a:ext cx="47308" cy="45719"/>
              </a:xfrm>
              <a:prstGeom prst="rect">
                <a:avLst/>
              </a:prstGeom>
              <a:solidFill>
                <a:srgbClr val="0B2D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rectangle">
                <a:extLst>
                  <a:ext uri="{FF2B5EF4-FFF2-40B4-BE49-F238E27FC236}">
                    <a16:creationId xmlns:a16="http://schemas.microsoft.com/office/drawing/2014/main" id="{9BC4203F-029D-4DB5-ADBB-1464AA1F9E44}"/>
                  </a:ext>
                </a:extLst>
              </p:cNvPr>
              <p:cNvSpPr/>
              <p:nvPr/>
            </p:nvSpPr>
            <p:spPr>
              <a:xfrm>
                <a:off x="11832703" y="6499490"/>
                <a:ext cx="47308" cy="45719"/>
              </a:xfrm>
              <a:prstGeom prst="rect">
                <a:avLst/>
              </a:prstGeom>
              <a:solidFill>
                <a:srgbClr val="186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9" name="main title">
            <a:extLst>
              <a:ext uri="{FF2B5EF4-FFF2-40B4-BE49-F238E27FC236}">
                <a16:creationId xmlns:a16="http://schemas.microsoft.com/office/drawing/2014/main" id="{0B4C9E35-AB13-4F32-BED2-010BED965F54}"/>
              </a:ext>
            </a:extLst>
          </p:cNvPr>
          <p:cNvGrpSpPr/>
          <p:nvPr/>
        </p:nvGrpSpPr>
        <p:grpSpPr>
          <a:xfrm>
            <a:off x="521179" y="289671"/>
            <a:ext cx="2962671" cy="576819"/>
            <a:chOff x="668604" y="635794"/>
            <a:chExt cx="2962671" cy="576819"/>
          </a:xfrm>
        </p:grpSpPr>
        <p:grpSp>
          <p:nvGrpSpPr>
            <p:cNvPr id="17" name="rectangles">
              <a:extLst>
                <a:ext uri="{FF2B5EF4-FFF2-40B4-BE49-F238E27FC236}">
                  <a16:creationId xmlns:a16="http://schemas.microsoft.com/office/drawing/2014/main" id="{C7D6965F-9067-4A6A-B4DB-37B370178E01}"/>
                </a:ext>
              </a:extLst>
            </p:cNvPr>
            <p:cNvGrpSpPr/>
            <p:nvPr/>
          </p:nvGrpSpPr>
          <p:grpSpPr>
            <a:xfrm>
              <a:off x="762000" y="635794"/>
              <a:ext cx="461677" cy="69056"/>
              <a:chOff x="762000" y="635794"/>
              <a:chExt cx="461677" cy="69056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6370E1AF-ADA0-4814-8BAE-2DE79F71A59D}"/>
                  </a:ext>
                </a:extLst>
              </p:cNvPr>
              <p:cNvSpPr/>
              <p:nvPr/>
            </p:nvSpPr>
            <p:spPr>
              <a:xfrm>
                <a:off x="762000" y="635794"/>
                <a:ext cx="78580" cy="69056"/>
              </a:xfrm>
              <a:prstGeom prst="rect">
                <a:avLst/>
              </a:prstGeom>
              <a:solidFill>
                <a:srgbClr val="2986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rectangle">
                <a:extLst>
                  <a:ext uri="{FF2B5EF4-FFF2-40B4-BE49-F238E27FC236}">
                    <a16:creationId xmlns:a16="http://schemas.microsoft.com/office/drawing/2014/main" id="{0815BEA4-FB2C-4882-AE36-F030EB27FADA}"/>
                  </a:ext>
                </a:extLst>
              </p:cNvPr>
              <p:cNvSpPr/>
              <p:nvPr/>
            </p:nvSpPr>
            <p:spPr>
              <a:xfrm>
                <a:off x="890531" y="635794"/>
                <a:ext cx="78580" cy="69056"/>
              </a:xfrm>
              <a:prstGeom prst="rect">
                <a:avLst/>
              </a:prstGeom>
              <a:solidFill>
                <a:srgbClr val="0A2C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3949626-101E-42B5-B152-7325488C0CD8}"/>
                  </a:ext>
                </a:extLst>
              </p:cNvPr>
              <p:cNvSpPr/>
              <p:nvPr/>
            </p:nvSpPr>
            <p:spPr>
              <a:xfrm>
                <a:off x="1017814" y="635794"/>
                <a:ext cx="78580" cy="69056"/>
              </a:xfrm>
              <a:prstGeom prst="rect">
                <a:avLst/>
              </a:prstGeom>
              <a:solidFill>
                <a:srgbClr val="86BA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rectangle">
                <a:extLst>
                  <a:ext uri="{FF2B5EF4-FFF2-40B4-BE49-F238E27FC236}">
                    <a16:creationId xmlns:a16="http://schemas.microsoft.com/office/drawing/2014/main" id="{884DC3D0-3F59-4F45-BAB6-277AC2D64E02}"/>
                  </a:ext>
                </a:extLst>
              </p:cNvPr>
              <p:cNvSpPr/>
              <p:nvPr/>
            </p:nvSpPr>
            <p:spPr>
              <a:xfrm>
                <a:off x="1145097" y="635794"/>
                <a:ext cx="78580" cy="69056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main title">
              <a:extLst>
                <a:ext uri="{FF2B5EF4-FFF2-40B4-BE49-F238E27FC236}">
                  <a16:creationId xmlns:a16="http://schemas.microsoft.com/office/drawing/2014/main" id="{5730460A-2796-441E-9D16-7DD06F266191}"/>
                </a:ext>
              </a:extLst>
            </p:cNvPr>
            <p:cNvSpPr txBox="1"/>
            <p:nvPr/>
          </p:nvSpPr>
          <p:spPr>
            <a:xfrm>
              <a:off x="668604" y="720170"/>
              <a:ext cx="296267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600" b="1" dirty="0">
                  <a:solidFill>
                    <a:srgbClr val="0B2D5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Анализ конкурентов</a:t>
              </a:r>
            </a:p>
          </p:txBody>
        </p:sp>
      </p:grpSp>
      <p:cxnSp>
        <p:nvCxnSpPr>
          <p:cNvPr id="35" name="line">
            <a:extLst>
              <a:ext uri="{FF2B5EF4-FFF2-40B4-BE49-F238E27FC236}">
                <a16:creationId xmlns:a16="http://schemas.microsoft.com/office/drawing/2014/main" id="{7FBAC77D-B0D7-42AA-B879-CBA7337073AB}"/>
              </a:ext>
            </a:extLst>
          </p:cNvPr>
          <p:cNvCxnSpPr/>
          <p:nvPr/>
        </p:nvCxnSpPr>
        <p:spPr>
          <a:xfrm>
            <a:off x="371475" y="200025"/>
            <a:ext cx="0" cy="6457950"/>
          </a:xfrm>
          <a:prstGeom prst="line">
            <a:avLst/>
          </a:prstGeom>
          <a:ln w="9525" cap="rnd">
            <a:solidFill>
              <a:srgbClr val="D2D5DC"/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8D87263-D4AC-480F-97E5-841F18021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77" y="420687"/>
            <a:ext cx="1329480" cy="26265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3485B-55BC-2041-2EEF-5B64ACDD1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052" y="217165"/>
            <a:ext cx="698763" cy="698763"/>
          </a:xfrm>
          <a:prstGeom prst="rect">
            <a:avLst/>
          </a:prstGeom>
        </p:spPr>
      </p:pic>
      <p:cxnSp>
        <p:nvCxnSpPr>
          <p:cNvPr id="3" name="bullet">
            <a:extLst>
              <a:ext uri="{FF2B5EF4-FFF2-40B4-BE49-F238E27FC236}">
                <a16:creationId xmlns:a16="http://schemas.microsoft.com/office/drawing/2014/main" id="{DC334E3E-4D90-DC1B-739E-0EC63087D1E3}"/>
              </a:ext>
            </a:extLst>
          </p:cNvPr>
          <p:cNvCxnSpPr>
            <a:cxnSpLocks/>
          </p:cNvCxnSpPr>
          <p:nvPr/>
        </p:nvCxnSpPr>
        <p:spPr>
          <a:xfrm flipH="1">
            <a:off x="8442529" y="2889592"/>
            <a:ext cx="3227501" cy="0"/>
          </a:xfrm>
          <a:prstGeom prst="line">
            <a:avLst/>
          </a:prstGeom>
          <a:ln w="9525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bullet">
            <a:extLst>
              <a:ext uri="{FF2B5EF4-FFF2-40B4-BE49-F238E27FC236}">
                <a16:creationId xmlns:a16="http://schemas.microsoft.com/office/drawing/2014/main" id="{DB9AD789-2B4B-D81F-18B3-EA22DC0E67F0}"/>
              </a:ext>
            </a:extLst>
          </p:cNvPr>
          <p:cNvCxnSpPr>
            <a:cxnSpLocks/>
          </p:cNvCxnSpPr>
          <p:nvPr/>
        </p:nvCxnSpPr>
        <p:spPr>
          <a:xfrm flipH="1">
            <a:off x="8433682" y="4562182"/>
            <a:ext cx="3227501" cy="0"/>
          </a:xfrm>
          <a:prstGeom prst="line">
            <a:avLst/>
          </a:prstGeom>
          <a:ln w="9525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FA93ABBB-B6F8-44E1-B09E-2DA5461036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39447"/>
              </p:ext>
            </p:extLst>
          </p:nvPr>
        </p:nvGraphicFramePr>
        <p:xfrm>
          <a:off x="450103" y="881810"/>
          <a:ext cx="7722347" cy="5744740"/>
        </p:xfrm>
        <a:graphic>
          <a:graphicData uri="http://schemas.openxmlformats.org/drawingml/2006/table">
            <a:tbl>
              <a:tblPr firstRow="1" firstCol="1" bandRow="1">
                <a:solidFill>
                  <a:srgbClr val="EEF6FE"/>
                </a:solidFill>
                <a:tableStyleId>{5C22544A-7EE6-4342-B048-85BDC9FD1C3A}</a:tableStyleId>
              </a:tblPr>
              <a:tblGrid>
                <a:gridCol w="795767">
                  <a:extLst>
                    <a:ext uri="{9D8B030D-6E8A-4147-A177-3AD203B41FA5}">
                      <a16:colId xmlns:a16="http://schemas.microsoft.com/office/drawing/2014/main" val="369574547"/>
                    </a:ext>
                  </a:extLst>
                </a:gridCol>
                <a:gridCol w="2946205">
                  <a:extLst>
                    <a:ext uri="{9D8B030D-6E8A-4147-A177-3AD203B41FA5}">
                      <a16:colId xmlns:a16="http://schemas.microsoft.com/office/drawing/2014/main" val="1627490187"/>
                    </a:ext>
                  </a:extLst>
                </a:gridCol>
                <a:gridCol w="3980375">
                  <a:extLst>
                    <a:ext uri="{9D8B030D-6E8A-4147-A177-3AD203B41FA5}">
                      <a16:colId xmlns:a16="http://schemas.microsoft.com/office/drawing/2014/main" val="1680345241"/>
                    </a:ext>
                  </a:extLst>
                </a:gridCol>
              </a:tblGrid>
              <a:tr h="18018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kern="1200" spc="65" dirty="0">
                          <a:solidFill>
                            <a:srgbClr val="F2F2F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Продукт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kern="1200" spc="65" dirty="0">
                          <a:solidFill>
                            <a:srgbClr val="F2F2F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Главные достоинства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kern="1200" spc="65" dirty="0">
                          <a:solidFill>
                            <a:srgbClr val="F2F2F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Главные жалобы пользователей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5994755"/>
                  </a:ext>
                </a:extLst>
              </a:tr>
              <a:tr h="77363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b="1" kern="1200" spc="65">
                          <a:solidFill>
                            <a:srgbClr val="F2F2F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Microsoft Teams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Интеграция с Microsoft 365, видеоконференции, безопасность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Высокое потребление RAM, медленная загрузка, перегруженный интерфейс, ненадёжные уведомления, нет полноценного </a:t>
                      </a:r>
                      <a:r>
                        <a:rPr lang="ru-RU" sz="1200" kern="1200" spc="45" dirty="0" err="1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трекера</a:t>
                      </a: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задач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2678057"/>
                  </a:ext>
                </a:extLst>
              </a:tr>
              <a:tr h="55259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b="1" kern="1200" spc="65">
                          <a:solidFill>
                            <a:srgbClr val="F2F2F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Slack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Удобный мессенджер, </a:t>
                      </a:r>
                      <a:r>
                        <a:rPr lang="ru-RU" sz="1200" kern="1200" spc="45" dirty="0" err="1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Huddles</a:t>
                      </a: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богатые интеграции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Информационный шум, нет видеовстреч и задач, бесплатный тариф скрывает историю, дорого при масштабировании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22068"/>
                  </a:ext>
                </a:extLst>
              </a:tr>
              <a:tr h="44207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b="1" kern="1200" spc="65">
                          <a:solidFill>
                            <a:srgbClr val="F2F2F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Notion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Гибкость, базы данных, замена нескольких инструментов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Высокий порог настройки, нет </a:t>
                      </a:r>
                      <a:r>
                        <a:rPr lang="ru-RU" sz="1200" kern="1200" spc="45" dirty="0" err="1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офлайна</a:t>
                      </a: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тормоза в больших базах, нет чатов и встреч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066362"/>
                  </a:ext>
                </a:extLst>
              </a:tr>
              <a:tr h="44207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b="1" kern="1200" spc="65">
                          <a:solidFill>
                            <a:srgbClr val="F2F2F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ClickUp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Широкий функционал, выгодная цена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Длинное обучение (2–3 нед.), нестабильность, AI – дорогая надстройка, перегруженный интерфейс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286539"/>
                  </a:ext>
                </a:extLst>
              </a:tr>
              <a:tr h="55259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b="1" kern="1200" spc="65">
                          <a:solidFill>
                            <a:srgbClr val="F2F2F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Asana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Чистый интерфейс, быстрый </a:t>
                      </a:r>
                      <a:r>
                        <a:rPr lang="ru-RU" sz="1200" kern="1200" spc="45" dirty="0" err="1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онбординг</a:t>
                      </a: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400+ интеграций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 видеосвязи и чатов, нет тайм-трекинга на базовых тарифах, ограниченность при крупных портфелях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841794"/>
                  </a:ext>
                </a:extLst>
              </a:tr>
              <a:tr h="44207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b="1" kern="1200" spc="65">
                          <a:solidFill>
                            <a:srgbClr val="F2F2F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Monday.com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Визуальность, быстрое внедрение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Баги, нет </a:t>
                      </a:r>
                      <a:r>
                        <a:rPr lang="ru-RU" sz="1200" kern="1200" spc="45" dirty="0" err="1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видеовстреч</a:t>
                      </a: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минимум 3 места, ограниченная кастомизация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355770"/>
                  </a:ext>
                </a:extLst>
              </a:tr>
              <a:tr h="44207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b="1" kern="1200" spc="65">
                          <a:solidFill>
                            <a:srgbClr val="F2F2F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Jira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Мощные </a:t>
                      </a:r>
                      <a:r>
                        <a:rPr lang="ru-RU" sz="1200" kern="1200" spc="45" dirty="0" err="1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Agile</a:t>
                      </a: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-инструменты для IT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Сложно для нетехнических пользователей, нет коммуникаций, высокая стоимость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147828"/>
                  </a:ext>
                </a:extLst>
              </a:tr>
              <a:tr h="55259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b="1" kern="1200" spc="65">
                          <a:solidFill>
                            <a:srgbClr val="F2F2F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Bitrix24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CRM, широкий функционал, бесплатная версия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Перегруженный интерфейс без логики, тормозит, частые баги, дорогие тарифы, слабая техподдержка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078509"/>
                  </a:ext>
                </a:extLst>
              </a:tr>
              <a:tr h="44207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b="1" kern="1200" spc="65">
                          <a:solidFill>
                            <a:srgbClr val="F2F2F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Яндекс Трекер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Интеграция с Яндекс-экосистемой, Agile, Ганта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 мессенджера и встреч, неудобный поиск, привязка к </a:t>
                      </a:r>
                      <a:r>
                        <a:rPr lang="ru-RU" sz="1200" kern="1200" spc="45" dirty="0" err="1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Яндекс.Почте</a:t>
                      </a: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«лишние клики»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653718"/>
                  </a:ext>
                </a:extLst>
              </a:tr>
              <a:tr h="44207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b="1" kern="1200" spc="65">
                          <a:solidFill>
                            <a:srgbClr val="F2F2F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YouGile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Простота, скорость, бесплатность до 10 чел.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 </a:t>
                      </a:r>
                      <a:r>
                        <a:rPr lang="ru-RU" sz="1200" kern="1200" spc="45" dirty="0" err="1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видеовстреч</a:t>
                      </a: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нет базы знаний, ограниченная аналитика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076497"/>
                  </a:ext>
                </a:extLst>
              </a:tr>
              <a:tr h="47796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b="1" kern="1200" spc="65" dirty="0">
                          <a:solidFill>
                            <a:srgbClr val="F2F2F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МТС Линк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Видеосвязь, ИИ-</a:t>
                      </a:r>
                      <a:r>
                        <a:rPr lang="ru-RU" sz="1200" kern="1200" spc="45" dirty="0" err="1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саммаризация</a:t>
                      </a: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встреч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Таск-</a:t>
                      </a:r>
                      <a:r>
                        <a:rPr lang="ru-RU" sz="1200" kern="1200" spc="45" dirty="0" err="1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трекер</a:t>
                      </a:r>
                      <a:r>
                        <a:rPr lang="ru-RU" sz="1200" kern="1200" spc="45" dirty="0">
                          <a:solidFill>
                            <a:srgbClr val="0B2D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базовый, нет предиктивной аналитики загрузки команды</a:t>
                      </a:r>
                    </a:p>
                  </a:txBody>
                  <a:tcPr marL="33995" marR="33995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02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4459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24048A5-AD65-321D-2B23-2D51A76650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229" y="200024"/>
            <a:ext cx="6392695" cy="6392695"/>
          </a:xfrm>
          <a:prstGeom prst="rect">
            <a:avLst/>
          </a:prstGeom>
        </p:spPr>
      </p:pic>
      <p:sp>
        <p:nvSpPr>
          <p:cNvPr id="3" name="Google Shape;68;p14">
            <a:extLst>
              <a:ext uri="{FF2B5EF4-FFF2-40B4-BE49-F238E27FC236}">
                <a16:creationId xmlns:a16="http://schemas.microsoft.com/office/drawing/2014/main" id="{48354FE8-A2DD-44EC-B31F-FADC4A5D3DBD}"/>
              </a:ext>
            </a:extLst>
          </p:cNvPr>
          <p:cNvSpPr/>
          <p:nvPr/>
        </p:nvSpPr>
        <p:spPr>
          <a:xfrm>
            <a:off x="625213" y="200024"/>
            <a:ext cx="3695328" cy="6408055"/>
          </a:xfrm>
          <a:prstGeom prst="roundRect">
            <a:avLst>
              <a:gd name="adj" fmla="val 3314"/>
            </a:avLst>
          </a:prstGeom>
          <a:solidFill>
            <a:srgbClr val="EEF5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sz="1400"/>
          </a:p>
        </p:txBody>
      </p:sp>
      <p:grpSp>
        <p:nvGrpSpPr>
          <p:cNvPr id="12" name="page number">
            <a:extLst>
              <a:ext uri="{FF2B5EF4-FFF2-40B4-BE49-F238E27FC236}">
                <a16:creationId xmlns:a16="http://schemas.microsoft.com/office/drawing/2014/main" id="{B28D3DDD-2019-4A46-8173-ECEBF80E33C9}"/>
              </a:ext>
            </a:extLst>
          </p:cNvPr>
          <p:cNvGrpSpPr/>
          <p:nvPr/>
        </p:nvGrpSpPr>
        <p:grpSpPr>
          <a:xfrm>
            <a:off x="11330613" y="6242955"/>
            <a:ext cx="549398" cy="365125"/>
            <a:chOff x="11330613" y="6242955"/>
            <a:chExt cx="549398" cy="365125"/>
          </a:xfrm>
        </p:grpSpPr>
        <p:sp>
          <p:nvSpPr>
            <p:cNvPr id="4" name="page number">
              <a:extLst>
                <a:ext uri="{FF2B5EF4-FFF2-40B4-BE49-F238E27FC236}">
                  <a16:creationId xmlns:a16="http://schemas.microsoft.com/office/drawing/2014/main" id="{3689201C-ABA9-4EBA-A73A-6E207833A1B1}"/>
                </a:ext>
              </a:extLst>
            </p:cNvPr>
            <p:cNvSpPr txBox="1">
              <a:spLocks/>
            </p:cNvSpPr>
            <p:nvPr/>
          </p:nvSpPr>
          <p:spPr>
            <a:xfrm>
              <a:off x="11330613" y="6242955"/>
              <a:ext cx="489912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004FF5B-EC31-4260-BC73-B698F9B6DD2F}" type="slidenum">
                <a:rPr lang="ru-RU" sz="1600" smtClean="0">
                  <a:solidFill>
                    <a:srgbClr val="0A2C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/>
                <a:t>10</a:t>
              </a:fld>
              <a:endParaRPr lang="ru-RU" sz="16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" name="rectangles">
              <a:extLst>
                <a:ext uri="{FF2B5EF4-FFF2-40B4-BE49-F238E27FC236}">
                  <a16:creationId xmlns:a16="http://schemas.microsoft.com/office/drawing/2014/main" id="{6CD3985F-2452-4F03-850E-A4FC70768158}"/>
                </a:ext>
              </a:extLst>
            </p:cNvPr>
            <p:cNvGrpSpPr/>
            <p:nvPr/>
          </p:nvGrpSpPr>
          <p:grpSpPr>
            <a:xfrm>
              <a:off x="11832703" y="6305825"/>
              <a:ext cx="47308" cy="239384"/>
              <a:chOff x="11832703" y="6305825"/>
              <a:chExt cx="47308" cy="239384"/>
            </a:xfrm>
          </p:grpSpPr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F15D4055-4E08-4A47-B5D4-2E177AE07242}"/>
                  </a:ext>
                </a:extLst>
              </p:cNvPr>
              <p:cNvSpPr/>
              <p:nvPr/>
            </p:nvSpPr>
            <p:spPr>
              <a:xfrm>
                <a:off x="11832703" y="6305825"/>
                <a:ext cx="47308" cy="45719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rectangle">
                <a:extLst>
                  <a:ext uri="{FF2B5EF4-FFF2-40B4-BE49-F238E27FC236}">
                    <a16:creationId xmlns:a16="http://schemas.microsoft.com/office/drawing/2014/main" id="{BAB32B64-DA02-412B-A2DA-7ED54B336E6F}"/>
                  </a:ext>
                </a:extLst>
              </p:cNvPr>
              <p:cNvSpPr/>
              <p:nvPr/>
            </p:nvSpPr>
            <p:spPr>
              <a:xfrm>
                <a:off x="11832703" y="6370380"/>
                <a:ext cx="47308" cy="45719"/>
              </a:xfrm>
              <a:prstGeom prst="rect">
                <a:avLst/>
              </a:prstGeom>
              <a:solidFill>
                <a:srgbClr val="86BA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rectangle">
                <a:extLst>
                  <a:ext uri="{FF2B5EF4-FFF2-40B4-BE49-F238E27FC236}">
                    <a16:creationId xmlns:a16="http://schemas.microsoft.com/office/drawing/2014/main" id="{0E87604C-A64C-4753-B1E4-AB8F688FA3E9}"/>
                  </a:ext>
                </a:extLst>
              </p:cNvPr>
              <p:cNvSpPr/>
              <p:nvPr/>
            </p:nvSpPr>
            <p:spPr>
              <a:xfrm>
                <a:off x="11832703" y="6434935"/>
                <a:ext cx="47308" cy="45719"/>
              </a:xfrm>
              <a:prstGeom prst="rect">
                <a:avLst/>
              </a:prstGeom>
              <a:solidFill>
                <a:srgbClr val="0B2D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rectangle">
                <a:extLst>
                  <a:ext uri="{FF2B5EF4-FFF2-40B4-BE49-F238E27FC236}">
                    <a16:creationId xmlns:a16="http://schemas.microsoft.com/office/drawing/2014/main" id="{9BC4203F-029D-4DB5-ADBB-1464AA1F9E44}"/>
                  </a:ext>
                </a:extLst>
              </p:cNvPr>
              <p:cNvSpPr/>
              <p:nvPr/>
            </p:nvSpPr>
            <p:spPr>
              <a:xfrm>
                <a:off x="11832703" y="6499490"/>
                <a:ext cx="47308" cy="45719"/>
              </a:xfrm>
              <a:prstGeom prst="rect">
                <a:avLst/>
              </a:prstGeom>
              <a:solidFill>
                <a:srgbClr val="186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9" name="main title">
            <a:extLst>
              <a:ext uri="{FF2B5EF4-FFF2-40B4-BE49-F238E27FC236}">
                <a16:creationId xmlns:a16="http://schemas.microsoft.com/office/drawing/2014/main" id="{0B4C9E35-AB13-4F32-BED2-010BED965F54}"/>
              </a:ext>
            </a:extLst>
          </p:cNvPr>
          <p:cNvGrpSpPr/>
          <p:nvPr/>
        </p:nvGrpSpPr>
        <p:grpSpPr>
          <a:xfrm>
            <a:off x="769845" y="3050108"/>
            <a:ext cx="3387466" cy="707886"/>
            <a:chOff x="668604" y="635794"/>
            <a:chExt cx="3387466" cy="707886"/>
          </a:xfrm>
        </p:grpSpPr>
        <p:grpSp>
          <p:nvGrpSpPr>
            <p:cNvPr id="17" name="rectangles">
              <a:extLst>
                <a:ext uri="{FF2B5EF4-FFF2-40B4-BE49-F238E27FC236}">
                  <a16:creationId xmlns:a16="http://schemas.microsoft.com/office/drawing/2014/main" id="{C7D6965F-9067-4A6A-B4DB-37B370178E01}"/>
                </a:ext>
              </a:extLst>
            </p:cNvPr>
            <p:cNvGrpSpPr/>
            <p:nvPr/>
          </p:nvGrpSpPr>
          <p:grpSpPr>
            <a:xfrm>
              <a:off x="762000" y="635794"/>
              <a:ext cx="461677" cy="69056"/>
              <a:chOff x="762000" y="635794"/>
              <a:chExt cx="461677" cy="69056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6370E1AF-ADA0-4814-8BAE-2DE79F71A59D}"/>
                  </a:ext>
                </a:extLst>
              </p:cNvPr>
              <p:cNvSpPr/>
              <p:nvPr/>
            </p:nvSpPr>
            <p:spPr>
              <a:xfrm>
                <a:off x="762000" y="635794"/>
                <a:ext cx="78580" cy="69056"/>
              </a:xfrm>
              <a:prstGeom prst="rect">
                <a:avLst/>
              </a:prstGeom>
              <a:solidFill>
                <a:srgbClr val="2986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3200"/>
              </a:p>
            </p:txBody>
          </p:sp>
          <p:sp>
            <p:nvSpPr>
              <p:cNvPr id="14" name="rectangle">
                <a:extLst>
                  <a:ext uri="{FF2B5EF4-FFF2-40B4-BE49-F238E27FC236}">
                    <a16:creationId xmlns:a16="http://schemas.microsoft.com/office/drawing/2014/main" id="{0815BEA4-FB2C-4882-AE36-F030EB27FADA}"/>
                  </a:ext>
                </a:extLst>
              </p:cNvPr>
              <p:cNvSpPr/>
              <p:nvPr/>
            </p:nvSpPr>
            <p:spPr>
              <a:xfrm>
                <a:off x="890531" y="635794"/>
                <a:ext cx="78580" cy="69056"/>
              </a:xfrm>
              <a:prstGeom prst="rect">
                <a:avLst/>
              </a:prstGeom>
              <a:solidFill>
                <a:srgbClr val="0A2C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3200"/>
              </a:p>
            </p:txBody>
          </p:sp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3949626-101E-42B5-B152-7325488C0CD8}"/>
                  </a:ext>
                </a:extLst>
              </p:cNvPr>
              <p:cNvSpPr/>
              <p:nvPr/>
            </p:nvSpPr>
            <p:spPr>
              <a:xfrm>
                <a:off x="1017814" y="635794"/>
                <a:ext cx="78580" cy="69056"/>
              </a:xfrm>
              <a:prstGeom prst="rect">
                <a:avLst/>
              </a:prstGeom>
              <a:solidFill>
                <a:srgbClr val="86BA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3200"/>
              </a:p>
            </p:txBody>
          </p:sp>
          <p:sp>
            <p:nvSpPr>
              <p:cNvPr id="16" name="rectangle">
                <a:extLst>
                  <a:ext uri="{FF2B5EF4-FFF2-40B4-BE49-F238E27FC236}">
                    <a16:creationId xmlns:a16="http://schemas.microsoft.com/office/drawing/2014/main" id="{884DC3D0-3F59-4F45-BAB6-277AC2D64E02}"/>
                  </a:ext>
                </a:extLst>
              </p:cNvPr>
              <p:cNvSpPr/>
              <p:nvPr/>
            </p:nvSpPr>
            <p:spPr>
              <a:xfrm>
                <a:off x="1145097" y="635794"/>
                <a:ext cx="78580" cy="69056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3200"/>
              </a:p>
            </p:txBody>
          </p:sp>
        </p:grpSp>
        <p:sp>
          <p:nvSpPr>
            <p:cNvPr id="18" name="main title">
              <a:extLst>
                <a:ext uri="{FF2B5EF4-FFF2-40B4-BE49-F238E27FC236}">
                  <a16:creationId xmlns:a16="http://schemas.microsoft.com/office/drawing/2014/main" id="{5730460A-2796-441E-9D16-7DD06F266191}"/>
                </a:ext>
              </a:extLst>
            </p:cNvPr>
            <p:cNvSpPr txBox="1"/>
            <p:nvPr/>
          </p:nvSpPr>
          <p:spPr>
            <a:xfrm>
              <a:off x="668604" y="635794"/>
              <a:ext cx="33874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>
                  <a:solidFill>
                    <a:srgbClr val="0B2D5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Емкость рынка</a:t>
              </a:r>
            </a:p>
          </p:txBody>
        </p:sp>
      </p:grpSp>
      <p:cxnSp>
        <p:nvCxnSpPr>
          <p:cNvPr id="35" name="line">
            <a:extLst>
              <a:ext uri="{FF2B5EF4-FFF2-40B4-BE49-F238E27FC236}">
                <a16:creationId xmlns:a16="http://schemas.microsoft.com/office/drawing/2014/main" id="{7FBAC77D-B0D7-42AA-B879-CBA7337073AB}"/>
              </a:ext>
            </a:extLst>
          </p:cNvPr>
          <p:cNvCxnSpPr/>
          <p:nvPr/>
        </p:nvCxnSpPr>
        <p:spPr>
          <a:xfrm>
            <a:off x="371475" y="200025"/>
            <a:ext cx="0" cy="6457950"/>
          </a:xfrm>
          <a:prstGeom prst="line">
            <a:avLst/>
          </a:prstGeom>
          <a:ln w="9525" cap="rnd">
            <a:solidFill>
              <a:srgbClr val="D2D5DC"/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8D87263-D4AC-480F-97E5-841F18021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77" y="420687"/>
            <a:ext cx="1329480" cy="26265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3485B-55BC-2041-2EEF-5B64ACDD10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052" y="217165"/>
            <a:ext cx="698763" cy="698763"/>
          </a:xfrm>
          <a:prstGeom prst="rect">
            <a:avLst/>
          </a:prstGeom>
        </p:spPr>
      </p:pic>
      <p:cxnSp>
        <p:nvCxnSpPr>
          <p:cNvPr id="28" name="bullet">
            <a:extLst>
              <a:ext uri="{FF2B5EF4-FFF2-40B4-BE49-F238E27FC236}">
                <a16:creationId xmlns:a16="http://schemas.microsoft.com/office/drawing/2014/main" id="{D1159FE5-4EE5-CC15-780A-C506153B00A6}"/>
              </a:ext>
            </a:extLst>
          </p:cNvPr>
          <p:cNvCxnSpPr>
            <a:cxnSpLocks/>
          </p:cNvCxnSpPr>
          <p:nvPr/>
        </p:nvCxnSpPr>
        <p:spPr>
          <a:xfrm>
            <a:off x="4629229" y="200024"/>
            <a:ext cx="0" cy="6375600"/>
          </a:xfrm>
          <a:prstGeom prst="line">
            <a:avLst/>
          </a:prstGeom>
          <a:ln w="25400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244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page number">
            <a:extLst>
              <a:ext uri="{FF2B5EF4-FFF2-40B4-BE49-F238E27FC236}">
                <a16:creationId xmlns:a16="http://schemas.microsoft.com/office/drawing/2014/main" id="{B28D3DDD-2019-4A46-8173-ECEBF80E33C9}"/>
              </a:ext>
            </a:extLst>
          </p:cNvPr>
          <p:cNvGrpSpPr/>
          <p:nvPr/>
        </p:nvGrpSpPr>
        <p:grpSpPr>
          <a:xfrm>
            <a:off x="11330613" y="6242955"/>
            <a:ext cx="549398" cy="365125"/>
            <a:chOff x="11330613" y="6242955"/>
            <a:chExt cx="549398" cy="365125"/>
          </a:xfrm>
        </p:grpSpPr>
        <p:sp>
          <p:nvSpPr>
            <p:cNvPr id="4" name="page number">
              <a:extLst>
                <a:ext uri="{FF2B5EF4-FFF2-40B4-BE49-F238E27FC236}">
                  <a16:creationId xmlns:a16="http://schemas.microsoft.com/office/drawing/2014/main" id="{3689201C-ABA9-4EBA-A73A-6E207833A1B1}"/>
                </a:ext>
              </a:extLst>
            </p:cNvPr>
            <p:cNvSpPr txBox="1">
              <a:spLocks/>
            </p:cNvSpPr>
            <p:nvPr/>
          </p:nvSpPr>
          <p:spPr>
            <a:xfrm>
              <a:off x="11330613" y="6242955"/>
              <a:ext cx="489912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004FF5B-EC31-4260-BC73-B698F9B6DD2F}" type="slidenum">
                <a:rPr lang="ru-RU" sz="1600" smtClean="0">
                  <a:solidFill>
                    <a:srgbClr val="0A2C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/>
                <a:t>11</a:t>
              </a:fld>
              <a:endParaRPr lang="ru-RU" sz="16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" name="rectangles">
              <a:extLst>
                <a:ext uri="{FF2B5EF4-FFF2-40B4-BE49-F238E27FC236}">
                  <a16:creationId xmlns:a16="http://schemas.microsoft.com/office/drawing/2014/main" id="{6CD3985F-2452-4F03-850E-A4FC70768158}"/>
                </a:ext>
              </a:extLst>
            </p:cNvPr>
            <p:cNvGrpSpPr/>
            <p:nvPr/>
          </p:nvGrpSpPr>
          <p:grpSpPr>
            <a:xfrm>
              <a:off x="11832703" y="6305825"/>
              <a:ext cx="47308" cy="239384"/>
              <a:chOff x="11832703" y="6305825"/>
              <a:chExt cx="47308" cy="239384"/>
            </a:xfrm>
          </p:grpSpPr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F15D4055-4E08-4A47-B5D4-2E177AE07242}"/>
                  </a:ext>
                </a:extLst>
              </p:cNvPr>
              <p:cNvSpPr/>
              <p:nvPr/>
            </p:nvSpPr>
            <p:spPr>
              <a:xfrm>
                <a:off x="11832703" y="6305825"/>
                <a:ext cx="47308" cy="45719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rectangle">
                <a:extLst>
                  <a:ext uri="{FF2B5EF4-FFF2-40B4-BE49-F238E27FC236}">
                    <a16:creationId xmlns:a16="http://schemas.microsoft.com/office/drawing/2014/main" id="{BAB32B64-DA02-412B-A2DA-7ED54B336E6F}"/>
                  </a:ext>
                </a:extLst>
              </p:cNvPr>
              <p:cNvSpPr/>
              <p:nvPr/>
            </p:nvSpPr>
            <p:spPr>
              <a:xfrm>
                <a:off x="11832703" y="6370380"/>
                <a:ext cx="47308" cy="45719"/>
              </a:xfrm>
              <a:prstGeom prst="rect">
                <a:avLst/>
              </a:prstGeom>
              <a:solidFill>
                <a:srgbClr val="86BA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rectangle">
                <a:extLst>
                  <a:ext uri="{FF2B5EF4-FFF2-40B4-BE49-F238E27FC236}">
                    <a16:creationId xmlns:a16="http://schemas.microsoft.com/office/drawing/2014/main" id="{0E87604C-A64C-4753-B1E4-AB8F688FA3E9}"/>
                  </a:ext>
                </a:extLst>
              </p:cNvPr>
              <p:cNvSpPr/>
              <p:nvPr/>
            </p:nvSpPr>
            <p:spPr>
              <a:xfrm>
                <a:off x="11832703" y="6434935"/>
                <a:ext cx="47308" cy="45719"/>
              </a:xfrm>
              <a:prstGeom prst="rect">
                <a:avLst/>
              </a:prstGeom>
              <a:solidFill>
                <a:srgbClr val="0B2D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rectangle">
                <a:extLst>
                  <a:ext uri="{FF2B5EF4-FFF2-40B4-BE49-F238E27FC236}">
                    <a16:creationId xmlns:a16="http://schemas.microsoft.com/office/drawing/2014/main" id="{9BC4203F-029D-4DB5-ADBB-1464AA1F9E44}"/>
                  </a:ext>
                </a:extLst>
              </p:cNvPr>
              <p:cNvSpPr/>
              <p:nvPr/>
            </p:nvSpPr>
            <p:spPr>
              <a:xfrm>
                <a:off x="11832703" y="6499490"/>
                <a:ext cx="47308" cy="45719"/>
              </a:xfrm>
              <a:prstGeom prst="rect">
                <a:avLst/>
              </a:prstGeom>
              <a:solidFill>
                <a:srgbClr val="186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7" name="rectangles">
            <a:extLst>
              <a:ext uri="{FF2B5EF4-FFF2-40B4-BE49-F238E27FC236}">
                <a16:creationId xmlns:a16="http://schemas.microsoft.com/office/drawing/2014/main" id="{C7D6965F-9067-4A6A-B4DB-37B370178E01}"/>
              </a:ext>
            </a:extLst>
          </p:cNvPr>
          <p:cNvGrpSpPr/>
          <p:nvPr/>
        </p:nvGrpSpPr>
        <p:grpSpPr>
          <a:xfrm>
            <a:off x="718608" y="327761"/>
            <a:ext cx="461677" cy="69056"/>
            <a:chOff x="762000" y="635794"/>
            <a:chExt cx="461677" cy="69056"/>
          </a:xfrm>
        </p:grpSpPr>
        <p:sp>
          <p:nvSpPr>
            <p:cNvPr id="13" name="rectangle">
              <a:extLst>
                <a:ext uri="{FF2B5EF4-FFF2-40B4-BE49-F238E27FC236}">
                  <a16:creationId xmlns:a16="http://schemas.microsoft.com/office/drawing/2014/main" id="{6370E1AF-ADA0-4814-8BAE-2DE79F71A59D}"/>
                </a:ext>
              </a:extLst>
            </p:cNvPr>
            <p:cNvSpPr/>
            <p:nvPr/>
          </p:nvSpPr>
          <p:spPr>
            <a:xfrm>
              <a:off x="762000" y="635794"/>
              <a:ext cx="78580" cy="69056"/>
            </a:xfrm>
            <a:prstGeom prst="rect">
              <a:avLst/>
            </a:prstGeom>
            <a:solidFill>
              <a:srgbClr val="2986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rectangle">
              <a:extLst>
                <a:ext uri="{FF2B5EF4-FFF2-40B4-BE49-F238E27FC236}">
                  <a16:creationId xmlns:a16="http://schemas.microsoft.com/office/drawing/2014/main" id="{0815BEA4-FB2C-4882-AE36-F030EB27FADA}"/>
                </a:ext>
              </a:extLst>
            </p:cNvPr>
            <p:cNvSpPr/>
            <p:nvPr/>
          </p:nvSpPr>
          <p:spPr>
            <a:xfrm>
              <a:off x="890531" y="635794"/>
              <a:ext cx="78580" cy="69056"/>
            </a:xfrm>
            <a:prstGeom prst="rect">
              <a:avLst/>
            </a:prstGeom>
            <a:solidFill>
              <a:srgbClr val="0A2C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rectangle">
              <a:extLst>
                <a:ext uri="{FF2B5EF4-FFF2-40B4-BE49-F238E27FC236}">
                  <a16:creationId xmlns:a16="http://schemas.microsoft.com/office/drawing/2014/main" id="{D3949626-101E-42B5-B152-7325488C0CD8}"/>
                </a:ext>
              </a:extLst>
            </p:cNvPr>
            <p:cNvSpPr/>
            <p:nvPr/>
          </p:nvSpPr>
          <p:spPr>
            <a:xfrm>
              <a:off x="1017814" y="635794"/>
              <a:ext cx="78580" cy="69056"/>
            </a:xfrm>
            <a:prstGeom prst="rect">
              <a:avLst/>
            </a:prstGeom>
            <a:solidFill>
              <a:srgbClr val="86B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884DC3D0-3F59-4F45-BAB6-277AC2D64E02}"/>
                </a:ext>
              </a:extLst>
            </p:cNvPr>
            <p:cNvSpPr/>
            <p:nvPr/>
          </p:nvSpPr>
          <p:spPr>
            <a:xfrm>
              <a:off x="1145097" y="635794"/>
              <a:ext cx="78580" cy="69056"/>
            </a:xfrm>
            <a:prstGeom prst="rect">
              <a:avLst/>
            </a:prstGeom>
            <a:solidFill>
              <a:srgbClr val="AB1F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main title">
            <a:extLst>
              <a:ext uri="{FF2B5EF4-FFF2-40B4-BE49-F238E27FC236}">
                <a16:creationId xmlns:a16="http://schemas.microsoft.com/office/drawing/2014/main" id="{5730460A-2796-441E-9D16-7DD06F266191}"/>
              </a:ext>
            </a:extLst>
          </p:cNvPr>
          <p:cNvSpPr txBox="1"/>
          <p:nvPr/>
        </p:nvSpPr>
        <p:spPr>
          <a:xfrm>
            <a:off x="584646" y="419021"/>
            <a:ext cx="307808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Маркетинговый план</a:t>
            </a:r>
          </a:p>
        </p:txBody>
      </p:sp>
      <p:sp>
        <p:nvSpPr>
          <p:cNvPr id="45" name="text">
            <a:extLst>
              <a:ext uri="{FF2B5EF4-FFF2-40B4-BE49-F238E27FC236}">
                <a16:creationId xmlns:a16="http://schemas.microsoft.com/office/drawing/2014/main" id="{5A47B8A0-B871-43C0-9AD4-741BF5D634D1}"/>
              </a:ext>
            </a:extLst>
          </p:cNvPr>
          <p:cNvSpPr txBox="1"/>
          <p:nvPr/>
        </p:nvSpPr>
        <p:spPr>
          <a:xfrm>
            <a:off x="804355" y="1241445"/>
            <a:ext cx="5123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Контент-маркетинг и SEO </a:t>
            </a:r>
          </a:p>
        </p:txBody>
      </p:sp>
      <p:pic>
        <p:nvPicPr>
          <p:cNvPr id="92" name="bullet">
            <a:extLst>
              <a:ext uri="{FF2B5EF4-FFF2-40B4-BE49-F238E27FC236}">
                <a16:creationId xmlns:a16="http://schemas.microsoft.com/office/drawing/2014/main" id="{539C45BC-C698-4AD0-842E-4A665B9CA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2790" y="1256159"/>
            <a:ext cx="266148" cy="266148"/>
          </a:xfrm>
          <a:prstGeom prst="rect">
            <a:avLst/>
          </a:prstGeom>
        </p:spPr>
      </p:pic>
      <p:cxnSp>
        <p:nvCxnSpPr>
          <p:cNvPr id="35" name="line">
            <a:extLst>
              <a:ext uri="{FF2B5EF4-FFF2-40B4-BE49-F238E27FC236}">
                <a16:creationId xmlns:a16="http://schemas.microsoft.com/office/drawing/2014/main" id="{7FBAC77D-B0D7-42AA-B879-CBA7337073AB}"/>
              </a:ext>
            </a:extLst>
          </p:cNvPr>
          <p:cNvCxnSpPr/>
          <p:nvPr/>
        </p:nvCxnSpPr>
        <p:spPr>
          <a:xfrm>
            <a:off x="371475" y="200025"/>
            <a:ext cx="0" cy="6457950"/>
          </a:xfrm>
          <a:prstGeom prst="line">
            <a:avLst/>
          </a:prstGeom>
          <a:ln w="9525" cap="rnd">
            <a:solidFill>
              <a:srgbClr val="D2D5DC"/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68;p14">
            <a:extLst>
              <a:ext uri="{FF2B5EF4-FFF2-40B4-BE49-F238E27FC236}">
                <a16:creationId xmlns:a16="http://schemas.microsoft.com/office/drawing/2014/main" id="{48354FE8-A2DD-44EC-B31F-FADC4A5D3DBD}"/>
              </a:ext>
            </a:extLst>
          </p:cNvPr>
          <p:cNvSpPr/>
          <p:nvPr/>
        </p:nvSpPr>
        <p:spPr>
          <a:xfrm>
            <a:off x="426900" y="933668"/>
            <a:ext cx="5970081" cy="4827438"/>
          </a:xfrm>
          <a:prstGeom prst="roundRect">
            <a:avLst>
              <a:gd name="adj" fmla="val 3314"/>
            </a:avLst>
          </a:prstGeom>
          <a:solidFill>
            <a:srgbClr val="EEF5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sz="1400" dirty="0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8D87263-D4AC-480F-97E5-841F18021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77" y="420687"/>
            <a:ext cx="1329480" cy="26265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3485B-55BC-2041-2EEF-5B64ACDD10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052" y="217165"/>
            <a:ext cx="698763" cy="698763"/>
          </a:xfrm>
          <a:prstGeom prst="rect">
            <a:avLst/>
          </a:prstGeom>
        </p:spPr>
      </p:pic>
      <p:sp>
        <p:nvSpPr>
          <p:cNvPr id="20" name="main title">
            <a:extLst>
              <a:ext uri="{FF2B5EF4-FFF2-40B4-BE49-F238E27FC236}">
                <a16:creationId xmlns:a16="http://schemas.microsoft.com/office/drawing/2014/main" id="{18ACF635-7480-D32E-7AA6-AC4F2628F048}"/>
              </a:ext>
            </a:extLst>
          </p:cNvPr>
          <p:cNvSpPr txBox="1"/>
          <p:nvPr/>
        </p:nvSpPr>
        <p:spPr>
          <a:xfrm>
            <a:off x="785736" y="1412548"/>
            <a:ext cx="2193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1600" b="1" spc="45" dirty="0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Каналы продвижения:</a:t>
            </a: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88206520-C830-FEF2-DF9D-81BB6D455B84}"/>
              </a:ext>
            </a:extLst>
          </p:cNvPr>
          <p:cNvGrpSpPr/>
          <p:nvPr/>
        </p:nvGrpSpPr>
        <p:grpSpPr>
          <a:xfrm>
            <a:off x="834395" y="1961253"/>
            <a:ext cx="5767355" cy="1782207"/>
            <a:chOff x="530491" y="1544511"/>
            <a:chExt cx="5451200" cy="1183357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AD9CA605-8800-9F73-5959-F3EF9FC2D547}"/>
                </a:ext>
              </a:extLst>
            </p:cNvPr>
            <p:cNvGrpSpPr/>
            <p:nvPr/>
          </p:nvGrpSpPr>
          <p:grpSpPr>
            <a:xfrm>
              <a:off x="530491" y="1544511"/>
              <a:ext cx="2227608" cy="266148"/>
              <a:chOff x="530491" y="1544511"/>
              <a:chExt cx="2227608" cy="266148"/>
            </a:xfrm>
          </p:grpSpPr>
          <p:sp>
            <p:nvSpPr>
              <p:cNvPr id="11" name="text">
                <a:extLst>
                  <a:ext uri="{FF2B5EF4-FFF2-40B4-BE49-F238E27FC236}">
                    <a16:creationId xmlns:a16="http://schemas.microsoft.com/office/drawing/2014/main" id="{64155548-C893-DC14-761F-90411242510A}"/>
                  </a:ext>
                </a:extLst>
              </p:cNvPr>
              <p:cNvSpPr txBox="1"/>
              <p:nvPr/>
            </p:nvSpPr>
            <p:spPr>
              <a:xfrm>
                <a:off x="786789" y="1562820"/>
                <a:ext cx="1971310" cy="2043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solidFill>
                      <a:srgbClr val="0A2C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Performance-реклама</a:t>
                </a:r>
                <a:r>
                  <a:rPr lang="ru-RU" sz="1400" dirty="0">
                    <a:effectLst/>
                  </a:rPr>
                  <a:t> </a:t>
                </a:r>
                <a:endParaRPr lang="ru-RU" sz="1400" dirty="0">
                  <a:solidFill>
                    <a:srgbClr val="0A2C5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2" name="bullet">
                <a:extLst>
                  <a:ext uri="{FF2B5EF4-FFF2-40B4-BE49-F238E27FC236}">
                    <a16:creationId xmlns:a16="http://schemas.microsoft.com/office/drawing/2014/main" id="{312893ED-D801-30BE-7400-7E8ACD25DC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30491" y="1544511"/>
                <a:ext cx="266148" cy="266148"/>
              </a:xfrm>
              <a:prstGeom prst="rect">
                <a:avLst/>
              </a:prstGeom>
            </p:spPr>
          </p:pic>
        </p:grp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D2CCE922-59C7-BCF3-E0A5-F6E4063FE6EB}"/>
                </a:ext>
              </a:extLst>
            </p:cNvPr>
            <p:cNvGrpSpPr/>
            <p:nvPr/>
          </p:nvGrpSpPr>
          <p:grpSpPr>
            <a:xfrm>
              <a:off x="530491" y="1825406"/>
              <a:ext cx="1464514" cy="333711"/>
              <a:chOff x="530491" y="1825406"/>
              <a:chExt cx="1464514" cy="333711"/>
            </a:xfrm>
          </p:grpSpPr>
          <p:sp>
            <p:nvSpPr>
              <p:cNvPr id="24" name="text">
                <a:extLst>
                  <a:ext uri="{FF2B5EF4-FFF2-40B4-BE49-F238E27FC236}">
                    <a16:creationId xmlns:a16="http://schemas.microsoft.com/office/drawing/2014/main" id="{1EB7B9CD-2E6C-75C7-9CE3-82FC015E5B22}"/>
                  </a:ext>
                </a:extLst>
              </p:cNvPr>
              <p:cNvSpPr txBox="1"/>
              <p:nvPr/>
            </p:nvSpPr>
            <p:spPr>
              <a:xfrm>
                <a:off x="786789" y="1851340"/>
                <a:ext cx="12082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dirty="0">
                    <a:solidFill>
                      <a:srgbClr val="0A2C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 и медиа </a:t>
                </a:r>
              </a:p>
            </p:txBody>
          </p:sp>
          <p:pic>
            <p:nvPicPr>
              <p:cNvPr id="25" name="bullet">
                <a:extLst>
                  <a:ext uri="{FF2B5EF4-FFF2-40B4-BE49-F238E27FC236}">
                    <a16:creationId xmlns:a16="http://schemas.microsoft.com/office/drawing/2014/main" id="{F8E8631C-10AF-80B6-2BB9-BE85DC2BD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30491" y="1825406"/>
                <a:ext cx="266148" cy="266148"/>
              </a:xfrm>
              <a:prstGeom prst="rect">
                <a:avLst/>
              </a:prstGeom>
            </p:spPr>
          </p:pic>
        </p:grp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6CD05036-3545-C461-3079-091C7E292938}"/>
                </a:ext>
              </a:extLst>
            </p:cNvPr>
            <p:cNvGrpSpPr/>
            <p:nvPr/>
          </p:nvGrpSpPr>
          <p:grpSpPr>
            <a:xfrm>
              <a:off x="544498" y="2112314"/>
              <a:ext cx="5426369" cy="325233"/>
              <a:chOff x="544498" y="2112314"/>
              <a:chExt cx="5426369" cy="325233"/>
            </a:xfrm>
          </p:grpSpPr>
          <p:sp>
            <p:nvSpPr>
              <p:cNvPr id="26" name="text">
                <a:extLst>
                  <a:ext uri="{FF2B5EF4-FFF2-40B4-BE49-F238E27FC236}">
                    <a16:creationId xmlns:a16="http://schemas.microsoft.com/office/drawing/2014/main" id="{59AA3D22-C0E9-7FF1-BA13-5D570ABEE11A}"/>
                  </a:ext>
                </a:extLst>
              </p:cNvPr>
              <p:cNvSpPr txBox="1"/>
              <p:nvPr/>
            </p:nvSpPr>
            <p:spPr>
              <a:xfrm>
                <a:off x="769571" y="2129770"/>
                <a:ext cx="520129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solidFill>
                      <a:srgbClr val="0A2C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Партнёрский маркетинг </a:t>
                </a:r>
              </a:p>
            </p:txBody>
          </p:sp>
          <p:pic>
            <p:nvPicPr>
              <p:cNvPr id="27" name="bullet">
                <a:extLst>
                  <a:ext uri="{FF2B5EF4-FFF2-40B4-BE49-F238E27FC236}">
                    <a16:creationId xmlns:a16="http://schemas.microsoft.com/office/drawing/2014/main" id="{532E6467-0A34-43F7-EDE4-00EC2D4164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44498" y="2112314"/>
                <a:ext cx="266148" cy="266148"/>
              </a:xfrm>
              <a:prstGeom prst="rect">
                <a:avLst/>
              </a:prstGeom>
            </p:spPr>
          </p:pic>
        </p:grp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49CD0133-489B-75D4-AE71-36571C8D6225}"/>
                </a:ext>
              </a:extLst>
            </p:cNvPr>
            <p:cNvGrpSpPr/>
            <p:nvPr/>
          </p:nvGrpSpPr>
          <p:grpSpPr>
            <a:xfrm>
              <a:off x="538207" y="2399222"/>
              <a:ext cx="5443484" cy="328646"/>
              <a:chOff x="538207" y="2399222"/>
              <a:chExt cx="5443484" cy="328646"/>
            </a:xfrm>
          </p:grpSpPr>
          <p:pic>
            <p:nvPicPr>
              <p:cNvPr id="21" name="bullet">
                <a:extLst>
                  <a:ext uri="{FF2B5EF4-FFF2-40B4-BE49-F238E27FC236}">
                    <a16:creationId xmlns:a16="http://schemas.microsoft.com/office/drawing/2014/main" id="{C8D89290-76FE-C190-CC0F-C097098CF8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38207" y="2399222"/>
                <a:ext cx="266148" cy="266148"/>
              </a:xfrm>
              <a:prstGeom prst="rect">
                <a:avLst/>
              </a:prstGeom>
            </p:spPr>
          </p:pic>
          <p:sp>
            <p:nvSpPr>
              <p:cNvPr id="28" name="text">
                <a:extLst>
                  <a:ext uri="{FF2B5EF4-FFF2-40B4-BE49-F238E27FC236}">
                    <a16:creationId xmlns:a16="http://schemas.microsoft.com/office/drawing/2014/main" id="{B5D01056-7EE8-5F04-FA54-A50FD924A5B7}"/>
                  </a:ext>
                </a:extLst>
              </p:cNvPr>
              <p:cNvSpPr txBox="1"/>
              <p:nvPr/>
            </p:nvSpPr>
            <p:spPr>
              <a:xfrm>
                <a:off x="780395" y="2420091"/>
                <a:ext cx="520129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 err="1">
                    <a:solidFill>
                      <a:srgbClr val="0A2C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Email</a:t>
                </a:r>
                <a:r>
                  <a:rPr lang="ru-RU" sz="1400" dirty="0">
                    <a:solidFill>
                      <a:srgbClr val="0A2C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-маркетинг и автоматизация </a:t>
                </a:r>
              </a:p>
            </p:txBody>
          </p:sp>
        </p:grpSp>
      </p:grpSp>
      <p:graphicFrame>
        <p:nvGraphicFramePr>
          <p:cNvPr id="29" name="Таблица 28">
            <a:extLst>
              <a:ext uri="{FF2B5EF4-FFF2-40B4-BE49-F238E27FC236}">
                <a16:creationId xmlns:a16="http://schemas.microsoft.com/office/drawing/2014/main" id="{A6918CF4-9BF1-97E4-0E30-EA3935B532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089700"/>
              </p:ext>
            </p:extLst>
          </p:nvPr>
        </p:nvGraphicFramePr>
        <p:xfrm>
          <a:off x="481081" y="3953612"/>
          <a:ext cx="5806297" cy="1282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9471">
                  <a:extLst>
                    <a:ext uri="{9D8B030D-6E8A-4147-A177-3AD203B41FA5}">
                      <a16:colId xmlns:a16="http://schemas.microsoft.com/office/drawing/2014/main" val="2717812487"/>
                    </a:ext>
                  </a:extLst>
                </a:gridCol>
                <a:gridCol w="829471">
                  <a:extLst>
                    <a:ext uri="{9D8B030D-6E8A-4147-A177-3AD203B41FA5}">
                      <a16:colId xmlns:a16="http://schemas.microsoft.com/office/drawing/2014/main" val="2187062966"/>
                    </a:ext>
                  </a:extLst>
                </a:gridCol>
                <a:gridCol w="829471">
                  <a:extLst>
                    <a:ext uri="{9D8B030D-6E8A-4147-A177-3AD203B41FA5}">
                      <a16:colId xmlns:a16="http://schemas.microsoft.com/office/drawing/2014/main" val="3338530416"/>
                    </a:ext>
                  </a:extLst>
                </a:gridCol>
                <a:gridCol w="829471">
                  <a:extLst>
                    <a:ext uri="{9D8B030D-6E8A-4147-A177-3AD203B41FA5}">
                      <a16:colId xmlns:a16="http://schemas.microsoft.com/office/drawing/2014/main" val="4168447512"/>
                    </a:ext>
                  </a:extLst>
                </a:gridCol>
                <a:gridCol w="829471">
                  <a:extLst>
                    <a:ext uri="{9D8B030D-6E8A-4147-A177-3AD203B41FA5}">
                      <a16:colId xmlns:a16="http://schemas.microsoft.com/office/drawing/2014/main" val="1781493009"/>
                    </a:ext>
                  </a:extLst>
                </a:gridCol>
                <a:gridCol w="829471">
                  <a:extLst>
                    <a:ext uri="{9D8B030D-6E8A-4147-A177-3AD203B41FA5}">
                      <a16:colId xmlns:a16="http://schemas.microsoft.com/office/drawing/2014/main" val="3614296674"/>
                    </a:ext>
                  </a:extLst>
                </a:gridCol>
                <a:gridCol w="829471">
                  <a:extLst>
                    <a:ext uri="{9D8B030D-6E8A-4147-A177-3AD203B41FA5}">
                      <a16:colId xmlns:a16="http://schemas.microsoft.com/office/drawing/2014/main" val="994208936"/>
                    </a:ext>
                  </a:extLst>
                </a:gridCol>
              </a:tblGrid>
              <a:tr h="444500">
                <a:tc gridSpan="7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effectLst/>
                        </a:rPr>
                        <a:t>Распределение маркетингового бюджета по годам, руб.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3987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 marL="68580" marR="68580" marT="0" marB="0" anchor="b">
                    <a:solidFill>
                      <a:srgbClr val="ECED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effectLst/>
                        </a:rPr>
                        <a:t>2027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effectLst/>
                        </a:rPr>
                        <a:t>2028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ECED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effectLst/>
                        </a:rPr>
                        <a:t>Итого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ECED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06965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CAPEX</a:t>
                      </a: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effectLst/>
                        </a:rPr>
                        <a:t>CAPEX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effectLst/>
                        </a:rPr>
                        <a:t>OPEX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effectLst/>
                        </a:rPr>
                        <a:t>CAPEX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effectLst/>
                        </a:rPr>
                        <a:t>OPEX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effectLst/>
                        </a:rPr>
                        <a:t>CAPEX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effectLst/>
                        </a:rPr>
                        <a:t>OPEX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677266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ru-RU" sz="105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720 000</a:t>
                      </a:r>
                    </a:p>
                  </a:txBody>
                  <a:tcPr marL="68580" marR="68580" marT="0" marB="0" anchor="ctr"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effectLst/>
                        </a:rPr>
                        <a:t>2 300 000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effectLst/>
                        </a:rPr>
                        <a:t>8 280 000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effectLst/>
                        </a:rPr>
                        <a:t>10 800 000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effectLst/>
                        </a:rPr>
                        <a:t>80 160 000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effectLst/>
                        </a:rPr>
                        <a:t>13 820 000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effectLst/>
                        </a:rPr>
                        <a:t>88 440 000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951442"/>
                  </a:ext>
                </a:extLst>
              </a:tr>
            </a:tbl>
          </a:graphicData>
        </a:graphic>
      </p:graphicFrame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BA85472D-9230-5926-F29D-149A62B411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324" y="979387"/>
            <a:ext cx="5496598" cy="4736000"/>
          </a:xfrm>
          <a:prstGeom prst="rect">
            <a:avLst/>
          </a:prstGeom>
        </p:spPr>
      </p:pic>
      <p:cxnSp>
        <p:nvCxnSpPr>
          <p:cNvPr id="38" name="bullet">
            <a:extLst>
              <a:ext uri="{FF2B5EF4-FFF2-40B4-BE49-F238E27FC236}">
                <a16:creationId xmlns:a16="http://schemas.microsoft.com/office/drawing/2014/main" id="{57A7DDAA-A057-C084-A6D6-C46DF7015D5F}"/>
              </a:ext>
            </a:extLst>
          </p:cNvPr>
          <p:cNvCxnSpPr>
            <a:cxnSpLocks/>
          </p:cNvCxnSpPr>
          <p:nvPr/>
        </p:nvCxnSpPr>
        <p:spPr>
          <a:xfrm>
            <a:off x="6419920" y="1120140"/>
            <a:ext cx="0" cy="4514850"/>
          </a:xfrm>
          <a:prstGeom prst="line">
            <a:avLst/>
          </a:prstGeom>
          <a:ln w="25400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5357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57CC77-FCE7-2792-0CB0-4D8F71732B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5" r="14549"/>
          <a:stretch/>
        </p:blipFill>
        <p:spPr>
          <a:xfrm>
            <a:off x="4892910" y="837627"/>
            <a:ext cx="5976083" cy="5707582"/>
          </a:xfrm>
          <a:prstGeom prst="rect">
            <a:avLst/>
          </a:prstGeom>
        </p:spPr>
      </p:pic>
      <p:sp>
        <p:nvSpPr>
          <p:cNvPr id="3" name="Google Shape;68;p14">
            <a:extLst>
              <a:ext uri="{FF2B5EF4-FFF2-40B4-BE49-F238E27FC236}">
                <a16:creationId xmlns:a16="http://schemas.microsoft.com/office/drawing/2014/main" id="{48354FE8-A2DD-44EC-B31F-FADC4A5D3DBD}"/>
              </a:ext>
            </a:extLst>
          </p:cNvPr>
          <p:cNvSpPr/>
          <p:nvPr/>
        </p:nvSpPr>
        <p:spPr>
          <a:xfrm>
            <a:off x="625213" y="200024"/>
            <a:ext cx="3695328" cy="6408055"/>
          </a:xfrm>
          <a:prstGeom prst="roundRect">
            <a:avLst>
              <a:gd name="adj" fmla="val 3314"/>
            </a:avLst>
          </a:prstGeom>
          <a:solidFill>
            <a:srgbClr val="EEF5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sz="1400"/>
          </a:p>
        </p:txBody>
      </p:sp>
      <p:grpSp>
        <p:nvGrpSpPr>
          <p:cNvPr id="12" name="page number">
            <a:extLst>
              <a:ext uri="{FF2B5EF4-FFF2-40B4-BE49-F238E27FC236}">
                <a16:creationId xmlns:a16="http://schemas.microsoft.com/office/drawing/2014/main" id="{B28D3DDD-2019-4A46-8173-ECEBF80E33C9}"/>
              </a:ext>
            </a:extLst>
          </p:cNvPr>
          <p:cNvGrpSpPr/>
          <p:nvPr/>
        </p:nvGrpSpPr>
        <p:grpSpPr>
          <a:xfrm>
            <a:off x="11330613" y="6242955"/>
            <a:ext cx="549398" cy="365125"/>
            <a:chOff x="11330613" y="6242955"/>
            <a:chExt cx="549398" cy="365125"/>
          </a:xfrm>
        </p:grpSpPr>
        <p:sp>
          <p:nvSpPr>
            <p:cNvPr id="4" name="page number">
              <a:extLst>
                <a:ext uri="{FF2B5EF4-FFF2-40B4-BE49-F238E27FC236}">
                  <a16:creationId xmlns:a16="http://schemas.microsoft.com/office/drawing/2014/main" id="{3689201C-ABA9-4EBA-A73A-6E207833A1B1}"/>
                </a:ext>
              </a:extLst>
            </p:cNvPr>
            <p:cNvSpPr txBox="1">
              <a:spLocks/>
            </p:cNvSpPr>
            <p:nvPr/>
          </p:nvSpPr>
          <p:spPr>
            <a:xfrm>
              <a:off x="11330613" y="6242955"/>
              <a:ext cx="489912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004FF5B-EC31-4260-BC73-B698F9B6DD2F}" type="slidenum">
                <a:rPr lang="ru-RU" sz="1600" smtClean="0">
                  <a:solidFill>
                    <a:srgbClr val="0A2C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/>
                <a:t>12</a:t>
              </a:fld>
              <a:endParaRPr lang="ru-RU" sz="16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" name="rectangles">
              <a:extLst>
                <a:ext uri="{FF2B5EF4-FFF2-40B4-BE49-F238E27FC236}">
                  <a16:creationId xmlns:a16="http://schemas.microsoft.com/office/drawing/2014/main" id="{6CD3985F-2452-4F03-850E-A4FC70768158}"/>
                </a:ext>
              </a:extLst>
            </p:cNvPr>
            <p:cNvGrpSpPr/>
            <p:nvPr/>
          </p:nvGrpSpPr>
          <p:grpSpPr>
            <a:xfrm>
              <a:off x="11832703" y="6305825"/>
              <a:ext cx="47308" cy="239384"/>
              <a:chOff x="11832703" y="6305825"/>
              <a:chExt cx="47308" cy="239384"/>
            </a:xfrm>
          </p:grpSpPr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F15D4055-4E08-4A47-B5D4-2E177AE07242}"/>
                  </a:ext>
                </a:extLst>
              </p:cNvPr>
              <p:cNvSpPr/>
              <p:nvPr/>
            </p:nvSpPr>
            <p:spPr>
              <a:xfrm>
                <a:off x="11832703" y="6305825"/>
                <a:ext cx="47308" cy="45719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rectangle">
                <a:extLst>
                  <a:ext uri="{FF2B5EF4-FFF2-40B4-BE49-F238E27FC236}">
                    <a16:creationId xmlns:a16="http://schemas.microsoft.com/office/drawing/2014/main" id="{BAB32B64-DA02-412B-A2DA-7ED54B336E6F}"/>
                  </a:ext>
                </a:extLst>
              </p:cNvPr>
              <p:cNvSpPr/>
              <p:nvPr/>
            </p:nvSpPr>
            <p:spPr>
              <a:xfrm>
                <a:off x="11832703" y="6370380"/>
                <a:ext cx="47308" cy="45719"/>
              </a:xfrm>
              <a:prstGeom prst="rect">
                <a:avLst/>
              </a:prstGeom>
              <a:solidFill>
                <a:srgbClr val="86BA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rectangle">
                <a:extLst>
                  <a:ext uri="{FF2B5EF4-FFF2-40B4-BE49-F238E27FC236}">
                    <a16:creationId xmlns:a16="http://schemas.microsoft.com/office/drawing/2014/main" id="{0E87604C-A64C-4753-B1E4-AB8F688FA3E9}"/>
                  </a:ext>
                </a:extLst>
              </p:cNvPr>
              <p:cNvSpPr/>
              <p:nvPr/>
            </p:nvSpPr>
            <p:spPr>
              <a:xfrm>
                <a:off x="11832703" y="6434935"/>
                <a:ext cx="47308" cy="45719"/>
              </a:xfrm>
              <a:prstGeom prst="rect">
                <a:avLst/>
              </a:prstGeom>
              <a:solidFill>
                <a:srgbClr val="0B2D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rectangle">
                <a:extLst>
                  <a:ext uri="{FF2B5EF4-FFF2-40B4-BE49-F238E27FC236}">
                    <a16:creationId xmlns:a16="http://schemas.microsoft.com/office/drawing/2014/main" id="{9BC4203F-029D-4DB5-ADBB-1464AA1F9E44}"/>
                  </a:ext>
                </a:extLst>
              </p:cNvPr>
              <p:cNvSpPr/>
              <p:nvPr/>
            </p:nvSpPr>
            <p:spPr>
              <a:xfrm>
                <a:off x="11832703" y="6499490"/>
                <a:ext cx="47308" cy="45719"/>
              </a:xfrm>
              <a:prstGeom prst="rect">
                <a:avLst/>
              </a:prstGeom>
              <a:solidFill>
                <a:srgbClr val="186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9" name="main title">
            <a:extLst>
              <a:ext uri="{FF2B5EF4-FFF2-40B4-BE49-F238E27FC236}">
                <a16:creationId xmlns:a16="http://schemas.microsoft.com/office/drawing/2014/main" id="{0B4C9E35-AB13-4F32-BED2-010BED965F54}"/>
              </a:ext>
            </a:extLst>
          </p:cNvPr>
          <p:cNvGrpSpPr/>
          <p:nvPr/>
        </p:nvGrpSpPr>
        <p:grpSpPr>
          <a:xfrm>
            <a:off x="723840" y="2865442"/>
            <a:ext cx="3498073" cy="1077218"/>
            <a:chOff x="668604" y="635794"/>
            <a:chExt cx="4091309" cy="1077218"/>
          </a:xfrm>
        </p:grpSpPr>
        <p:grpSp>
          <p:nvGrpSpPr>
            <p:cNvPr id="17" name="rectangles">
              <a:extLst>
                <a:ext uri="{FF2B5EF4-FFF2-40B4-BE49-F238E27FC236}">
                  <a16:creationId xmlns:a16="http://schemas.microsoft.com/office/drawing/2014/main" id="{C7D6965F-9067-4A6A-B4DB-37B370178E01}"/>
                </a:ext>
              </a:extLst>
            </p:cNvPr>
            <p:cNvGrpSpPr/>
            <p:nvPr/>
          </p:nvGrpSpPr>
          <p:grpSpPr>
            <a:xfrm>
              <a:off x="762000" y="635794"/>
              <a:ext cx="461677" cy="69056"/>
              <a:chOff x="762000" y="635794"/>
              <a:chExt cx="461677" cy="69056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6370E1AF-ADA0-4814-8BAE-2DE79F71A59D}"/>
                  </a:ext>
                </a:extLst>
              </p:cNvPr>
              <p:cNvSpPr/>
              <p:nvPr/>
            </p:nvSpPr>
            <p:spPr>
              <a:xfrm>
                <a:off x="762000" y="635794"/>
                <a:ext cx="78580" cy="69056"/>
              </a:xfrm>
              <a:prstGeom prst="rect">
                <a:avLst/>
              </a:prstGeom>
              <a:solidFill>
                <a:srgbClr val="2986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3200"/>
              </a:p>
            </p:txBody>
          </p:sp>
          <p:sp>
            <p:nvSpPr>
              <p:cNvPr id="14" name="rectangle">
                <a:extLst>
                  <a:ext uri="{FF2B5EF4-FFF2-40B4-BE49-F238E27FC236}">
                    <a16:creationId xmlns:a16="http://schemas.microsoft.com/office/drawing/2014/main" id="{0815BEA4-FB2C-4882-AE36-F030EB27FADA}"/>
                  </a:ext>
                </a:extLst>
              </p:cNvPr>
              <p:cNvSpPr/>
              <p:nvPr/>
            </p:nvSpPr>
            <p:spPr>
              <a:xfrm>
                <a:off x="890531" y="635794"/>
                <a:ext cx="78580" cy="69056"/>
              </a:xfrm>
              <a:prstGeom prst="rect">
                <a:avLst/>
              </a:prstGeom>
              <a:solidFill>
                <a:srgbClr val="0A2C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3200"/>
              </a:p>
            </p:txBody>
          </p:sp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3949626-101E-42B5-B152-7325488C0CD8}"/>
                  </a:ext>
                </a:extLst>
              </p:cNvPr>
              <p:cNvSpPr/>
              <p:nvPr/>
            </p:nvSpPr>
            <p:spPr>
              <a:xfrm>
                <a:off x="1017814" y="635794"/>
                <a:ext cx="78580" cy="69056"/>
              </a:xfrm>
              <a:prstGeom prst="rect">
                <a:avLst/>
              </a:prstGeom>
              <a:solidFill>
                <a:srgbClr val="86BA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3200"/>
              </a:p>
            </p:txBody>
          </p:sp>
          <p:sp>
            <p:nvSpPr>
              <p:cNvPr id="16" name="rectangle">
                <a:extLst>
                  <a:ext uri="{FF2B5EF4-FFF2-40B4-BE49-F238E27FC236}">
                    <a16:creationId xmlns:a16="http://schemas.microsoft.com/office/drawing/2014/main" id="{884DC3D0-3F59-4F45-BAB6-277AC2D64E02}"/>
                  </a:ext>
                </a:extLst>
              </p:cNvPr>
              <p:cNvSpPr/>
              <p:nvPr/>
            </p:nvSpPr>
            <p:spPr>
              <a:xfrm>
                <a:off x="1145097" y="635794"/>
                <a:ext cx="78580" cy="69056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3200"/>
              </a:p>
            </p:txBody>
          </p:sp>
        </p:grpSp>
        <p:sp>
          <p:nvSpPr>
            <p:cNvPr id="18" name="main title">
              <a:extLst>
                <a:ext uri="{FF2B5EF4-FFF2-40B4-BE49-F238E27FC236}">
                  <a16:creationId xmlns:a16="http://schemas.microsoft.com/office/drawing/2014/main" id="{5730460A-2796-441E-9D16-7DD06F266191}"/>
                </a:ext>
              </a:extLst>
            </p:cNvPr>
            <p:cNvSpPr txBox="1"/>
            <p:nvPr/>
          </p:nvSpPr>
          <p:spPr>
            <a:xfrm>
              <a:off x="668604" y="635794"/>
              <a:ext cx="4091309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dirty="0">
                  <a:solidFill>
                    <a:srgbClr val="0B2D5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Производственный</a:t>
              </a:r>
            </a:p>
            <a:p>
              <a:r>
                <a:rPr lang="ru-RU" sz="3200" b="1" dirty="0">
                  <a:solidFill>
                    <a:srgbClr val="0B2D5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процесс</a:t>
              </a:r>
            </a:p>
          </p:txBody>
        </p:sp>
      </p:grpSp>
      <p:cxnSp>
        <p:nvCxnSpPr>
          <p:cNvPr id="35" name="line">
            <a:extLst>
              <a:ext uri="{FF2B5EF4-FFF2-40B4-BE49-F238E27FC236}">
                <a16:creationId xmlns:a16="http://schemas.microsoft.com/office/drawing/2014/main" id="{7FBAC77D-B0D7-42AA-B879-CBA7337073AB}"/>
              </a:ext>
            </a:extLst>
          </p:cNvPr>
          <p:cNvCxnSpPr/>
          <p:nvPr/>
        </p:nvCxnSpPr>
        <p:spPr>
          <a:xfrm>
            <a:off x="371475" y="200025"/>
            <a:ext cx="0" cy="6457950"/>
          </a:xfrm>
          <a:prstGeom prst="line">
            <a:avLst/>
          </a:prstGeom>
          <a:ln w="9525" cap="rnd">
            <a:solidFill>
              <a:srgbClr val="D2D5DC"/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8D87263-D4AC-480F-97E5-841F18021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77" y="420687"/>
            <a:ext cx="1329480" cy="26265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3485B-55BC-2041-2EEF-5B64ACDD10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052" y="217165"/>
            <a:ext cx="698763" cy="698763"/>
          </a:xfrm>
          <a:prstGeom prst="rect">
            <a:avLst/>
          </a:prstGeom>
        </p:spPr>
      </p:pic>
      <p:cxnSp>
        <p:nvCxnSpPr>
          <p:cNvPr id="28" name="bullet">
            <a:extLst>
              <a:ext uri="{FF2B5EF4-FFF2-40B4-BE49-F238E27FC236}">
                <a16:creationId xmlns:a16="http://schemas.microsoft.com/office/drawing/2014/main" id="{D1159FE5-4EE5-CC15-780A-C506153B00A6}"/>
              </a:ext>
            </a:extLst>
          </p:cNvPr>
          <p:cNvCxnSpPr>
            <a:cxnSpLocks/>
          </p:cNvCxnSpPr>
          <p:nvPr/>
        </p:nvCxnSpPr>
        <p:spPr>
          <a:xfrm>
            <a:off x="4629229" y="200024"/>
            <a:ext cx="0" cy="6375600"/>
          </a:xfrm>
          <a:prstGeom prst="line">
            <a:avLst/>
          </a:prstGeom>
          <a:ln w="25400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343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page number">
            <a:extLst>
              <a:ext uri="{FF2B5EF4-FFF2-40B4-BE49-F238E27FC236}">
                <a16:creationId xmlns:a16="http://schemas.microsoft.com/office/drawing/2014/main" id="{B28D3DDD-2019-4A46-8173-ECEBF80E33C9}"/>
              </a:ext>
            </a:extLst>
          </p:cNvPr>
          <p:cNvGrpSpPr/>
          <p:nvPr/>
        </p:nvGrpSpPr>
        <p:grpSpPr>
          <a:xfrm>
            <a:off x="11330613" y="6242955"/>
            <a:ext cx="549398" cy="365125"/>
            <a:chOff x="11330613" y="6242955"/>
            <a:chExt cx="549398" cy="365125"/>
          </a:xfrm>
        </p:grpSpPr>
        <p:sp>
          <p:nvSpPr>
            <p:cNvPr id="4" name="page number">
              <a:extLst>
                <a:ext uri="{FF2B5EF4-FFF2-40B4-BE49-F238E27FC236}">
                  <a16:creationId xmlns:a16="http://schemas.microsoft.com/office/drawing/2014/main" id="{3689201C-ABA9-4EBA-A73A-6E207833A1B1}"/>
                </a:ext>
              </a:extLst>
            </p:cNvPr>
            <p:cNvSpPr txBox="1">
              <a:spLocks/>
            </p:cNvSpPr>
            <p:nvPr/>
          </p:nvSpPr>
          <p:spPr>
            <a:xfrm>
              <a:off x="11330613" y="6242955"/>
              <a:ext cx="489912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004FF5B-EC31-4260-BC73-B698F9B6DD2F}" type="slidenum">
                <a:rPr lang="ru-RU" sz="1600" smtClean="0">
                  <a:solidFill>
                    <a:srgbClr val="0A2C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/>
                <a:t>13</a:t>
              </a:fld>
              <a:endParaRPr lang="ru-RU" sz="16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" name="rectangles">
              <a:extLst>
                <a:ext uri="{FF2B5EF4-FFF2-40B4-BE49-F238E27FC236}">
                  <a16:creationId xmlns:a16="http://schemas.microsoft.com/office/drawing/2014/main" id="{6CD3985F-2452-4F03-850E-A4FC70768158}"/>
                </a:ext>
              </a:extLst>
            </p:cNvPr>
            <p:cNvGrpSpPr/>
            <p:nvPr/>
          </p:nvGrpSpPr>
          <p:grpSpPr>
            <a:xfrm>
              <a:off x="11832703" y="6305825"/>
              <a:ext cx="47308" cy="239384"/>
              <a:chOff x="11832703" y="6305825"/>
              <a:chExt cx="47308" cy="239384"/>
            </a:xfrm>
          </p:grpSpPr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F15D4055-4E08-4A47-B5D4-2E177AE07242}"/>
                  </a:ext>
                </a:extLst>
              </p:cNvPr>
              <p:cNvSpPr/>
              <p:nvPr/>
            </p:nvSpPr>
            <p:spPr>
              <a:xfrm>
                <a:off x="11832703" y="6305825"/>
                <a:ext cx="47308" cy="45719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rectangle">
                <a:extLst>
                  <a:ext uri="{FF2B5EF4-FFF2-40B4-BE49-F238E27FC236}">
                    <a16:creationId xmlns:a16="http://schemas.microsoft.com/office/drawing/2014/main" id="{BAB32B64-DA02-412B-A2DA-7ED54B336E6F}"/>
                  </a:ext>
                </a:extLst>
              </p:cNvPr>
              <p:cNvSpPr/>
              <p:nvPr/>
            </p:nvSpPr>
            <p:spPr>
              <a:xfrm>
                <a:off x="11832703" y="6370380"/>
                <a:ext cx="47308" cy="45719"/>
              </a:xfrm>
              <a:prstGeom prst="rect">
                <a:avLst/>
              </a:prstGeom>
              <a:solidFill>
                <a:srgbClr val="86BA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rectangle">
                <a:extLst>
                  <a:ext uri="{FF2B5EF4-FFF2-40B4-BE49-F238E27FC236}">
                    <a16:creationId xmlns:a16="http://schemas.microsoft.com/office/drawing/2014/main" id="{0E87604C-A64C-4753-B1E4-AB8F688FA3E9}"/>
                  </a:ext>
                </a:extLst>
              </p:cNvPr>
              <p:cNvSpPr/>
              <p:nvPr/>
            </p:nvSpPr>
            <p:spPr>
              <a:xfrm>
                <a:off x="11832703" y="6434935"/>
                <a:ext cx="47308" cy="45719"/>
              </a:xfrm>
              <a:prstGeom prst="rect">
                <a:avLst/>
              </a:prstGeom>
              <a:solidFill>
                <a:srgbClr val="0B2D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rectangle">
                <a:extLst>
                  <a:ext uri="{FF2B5EF4-FFF2-40B4-BE49-F238E27FC236}">
                    <a16:creationId xmlns:a16="http://schemas.microsoft.com/office/drawing/2014/main" id="{9BC4203F-029D-4DB5-ADBB-1464AA1F9E44}"/>
                  </a:ext>
                </a:extLst>
              </p:cNvPr>
              <p:cNvSpPr/>
              <p:nvPr/>
            </p:nvSpPr>
            <p:spPr>
              <a:xfrm>
                <a:off x="11832703" y="6499490"/>
                <a:ext cx="47308" cy="45719"/>
              </a:xfrm>
              <a:prstGeom prst="rect">
                <a:avLst/>
              </a:prstGeom>
              <a:solidFill>
                <a:srgbClr val="186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7" name="rectangles">
            <a:extLst>
              <a:ext uri="{FF2B5EF4-FFF2-40B4-BE49-F238E27FC236}">
                <a16:creationId xmlns:a16="http://schemas.microsoft.com/office/drawing/2014/main" id="{C7D6965F-9067-4A6A-B4DB-37B370178E01}"/>
              </a:ext>
            </a:extLst>
          </p:cNvPr>
          <p:cNvGrpSpPr/>
          <p:nvPr/>
        </p:nvGrpSpPr>
        <p:grpSpPr>
          <a:xfrm>
            <a:off x="718608" y="327761"/>
            <a:ext cx="461677" cy="69056"/>
            <a:chOff x="762000" y="635794"/>
            <a:chExt cx="461677" cy="69056"/>
          </a:xfrm>
        </p:grpSpPr>
        <p:sp>
          <p:nvSpPr>
            <p:cNvPr id="13" name="rectangle">
              <a:extLst>
                <a:ext uri="{FF2B5EF4-FFF2-40B4-BE49-F238E27FC236}">
                  <a16:creationId xmlns:a16="http://schemas.microsoft.com/office/drawing/2014/main" id="{6370E1AF-ADA0-4814-8BAE-2DE79F71A59D}"/>
                </a:ext>
              </a:extLst>
            </p:cNvPr>
            <p:cNvSpPr/>
            <p:nvPr/>
          </p:nvSpPr>
          <p:spPr>
            <a:xfrm>
              <a:off x="762000" y="635794"/>
              <a:ext cx="78580" cy="69056"/>
            </a:xfrm>
            <a:prstGeom prst="rect">
              <a:avLst/>
            </a:prstGeom>
            <a:solidFill>
              <a:srgbClr val="2986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rectangle">
              <a:extLst>
                <a:ext uri="{FF2B5EF4-FFF2-40B4-BE49-F238E27FC236}">
                  <a16:creationId xmlns:a16="http://schemas.microsoft.com/office/drawing/2014/main" id="{0815BEA4-FB2C-4882-AE36-F030EB27FADA}"/>
                </a:ext>
              </a:extLst>
            </p:cNvPr>
            <p:cNvSpPr/>
            <p:nvPr/>
          </p:nvSpPr>
          <p:spPr>
            <a:xfrm>
              <a:off x="890531" y="635794"/>
              <a:ext cx="78580" cy="69056"/>
            </a:xfrm>
            <a:prstGeom prst="rect">
              <a:avLst/>
            </a:prstGeom>
            <a:solidFill>
              <a:srgbClr val="0A2C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rectangle">
              <a:extLst>
                <a:ext uri="{FF2B5EF4-FFF2-40B4-BE49-F238E27FC236}">
                  <a16:creationId xmlns:a16="http://schemas.microsoft.com/office/drawing/2014/main" id="{D3949626-101E-42B5-B152-7325488C0CD8}"/>
                </a:ext>
              </a:extLst>
            </p:cNvPr>
            <p:cNvSpPr/>
            <p:nvPr/>
          </p:nvSpPr>
          <p:spPr>
            <a:xfrm>
              <a:off x="1017814" y="635794"/>
              <a:ext cx="78580" cy="69056"/>
            </a:xfrm>
            <a:prstGeom prst="rect">
              <a:avLst/>
            </a:prstGeom>
            <a:solidFill>
              <a:srgbClr val="86B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884DC3D0-3F59-4F45-BAB6-277AC2D64E02}"/>
                </a:ext>
              </a:extLst>
            </p:cNvPr>
            <p:cNvSpPr/>
            <p:nvPr/>
          </p:nvSpPr>
          <p:spPr>
            <a:xfrm>
              <a:off x="1145097" y="635794"/>
              <a:ext cx="78580" cy="69056"/>
            </a:xfrm>
            <a:prstGeom prst="rect">
              <a:avLst/>
            </a:prstGeom>
            <a:solidFill>
              <a:srgbClr val="AB1F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main title">
            <a:extLst>
              <a:ext uri="{FF2B5EF4-FFF2-40B4-BE49-F238E27FC236}">
                <a16:creationId xmlns:a16="http://schemas.microsoft.com/office/drawing/2014/main" id="{5730460A-2796-441E-9D16-7DD06F266191}"/>
              </a:ext>
            </a:extLst>
          </p:cNvPr>
          <p:cNvSpPr txBox="1"/>
          <p:nvPr/>
        </p:nvSpPr>
        <p:spPr>
          <a:xfrm>
            <a:off x="584646" y="419021"/>
            <a:ext cx="402065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Организационная структура</a:t>
            </a:r>
          </a:p>
        </p:txBody>
      </p:sp>
      <p:cxnSp>
        <p:nvCxnSpPr>
          <p:cNvPr id="35" name="line">
            <a:extLst>
              <a:ext uri="{FF2B5EF4-FFF2-40B4-BE49-F238E27FC236}">
                <a16:creationId xmlns:a16="http://schemas.microsoft.com/office/drawing/2014/main" id="{7FBAC77D-B0D7-42AA-B879-CBA7337073AB}"/>
              </a:ext>
            </a:extLst>
          </p:cNvPr>
          <p:cNvCxnSpPr/>
          <p:nvPr/>
        </p:nvCxnSpPr>
        <p:spPr>
          <a:xfrm>
            <a:off x="371475" y="200025"/>
            <a:ext cx="0" cy="6457950"/>
          </a:xfrm>
          <a:prstGeom prst="line">
            <a:avLst/>
          </a:prstGeom>
          <a:ln w="9525" cap="rnd">
            <a:solidFill>
              <a:srgbClr val="D2D5DC"/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8D87263-D4AC-480F-97E5-841F18021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77" y="420687"/>
            <a:ext cx="1329480" cy="26265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3485B-55BC-2041-2EEF-5B64ACDD1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052" y="217165"/>
            <a:ext cx="698763" cy="698763"/>
          </a:xfrm>
          <a:prstGeom prst="rect">
            <a:avLst/>
          </a:prstGeom>
        </p:spPr>
      </p:pic>
      <p:cxnSp>
        <p:nvCxnSpPr>
          <p:cNvPr id="38" name="bullet">
            <a:extLst>
              <a:ext uri="{FF2B5EF4-FFF2-40B4-BE49-F238E27FC236}">
                <a16:creationId xmlns:a16="http://schemas.microsoft.com/office/drawing/2014/main" id="{57A7DDAA-A057-C084-A6D6-C46DF7015D5F}"/>
              </a:ext>
            </a:extLst>
          </p:cNvPr>
          <p:cNvCxnSpPr>
            <a:cxnSpLocks/>
          </p:cNvCxnSpPr>
          <p:nvPr/>
        </p:nvCxnSpPr>
        <p:spPr>
          <a:xfrm>
            <a:off x="599197" y="922894"/>
            <a:ext cx="6945922" cy="0"/>
          </a:xfrm>
          <a:prstGeom prst="line">
            <a:avLst/>
          </a:prstGeom>
          <a:ln w="25400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356BEC7-C089-A0DA-B106-3D5AF0DAB6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46" y="1237418"/>
            <a:ext cx="10407893" cy="519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830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page number">
            <a:extLst>
              <a:ext uri="{FF2B5EF4-FFF2-40B4-BE49-F238E27FC236}">
                <a16:creationId xmlns:a16="http://schemas.microsoft.com/office/drawing/2014/main" id="{B28D3DDD-2019-4A46-8173-ECEBF80E33C9}"/>
              </a:ext>
            </a:extLst>
          </p:cNvPr>
          <p:cNvGrpSpPr/>
          <p:nvPr/>
        </p:nvGrpSpPr>
        <p:grpSpPr>
          <a:xfrm>
            <a:off x="11330613" y="6242955"/>
            <a:ext cx="549398" cy="365125"/>
            <a:chOff x="11330613" y="6242955"/>
            <a:chExt cx="549398" cy="365125"/>
          </a:xfrm>
        </p:grpSpPr>
        <p:sp>
          <p:nvSpPr>
            <p:cNvPr id="4" name="page number">
              <a:extLst>
                <a:ext uri="{FF2B5EF4-FFF2-40B4-BE49-F238E27FC236}">
                  <a16:creationId xmlns:a16="http://schemas.microsoft.com/office/drawing/2014/main" id="{3689201C-ABA9-4EBA-A73A-6E207833A1B1}"/>
                </a:ext>
              </a:extLst>
            </p:cNvPr>
            <p:cNvSpPr txBox="1">
              <a:spLocks/>
            </p:cNvSpPr>
            <p:nvPr/>
          </p:nvSpPr>
          <p:spPr>
            <a:xfrm>
              <a:off x="11330613" y="6242955"/>
              <a:ext cx="489912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004FF5B-EC31-4260-BC73-B698F9B6DD2F}" type="slidenum">
                <a:rPr lang="ru-RU" sz="1600" smtClean="0">
                  <a:solidFill>
                    <a:srgbClr val="0A2C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/>
                <a:t>14</a:t>
              </a:fld>
              <a:endParaRPr lang="ru-RU" sz="16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" name="rectangles">
              <a:extLst>
                <a:ext uri="{FF2B5EF4-FFF2-40B4-BE49-F238E27FC236}">
                  <a16:creationId xmlns:a16="http://schemas.microsoft.com/office/drawing/2014/main" id="{6CD3985F-2452-4F03-850E-A4FC70768158}"/>
                </a:ext>
              </a:extLst>
            </p:cNvPr>
            <p:cNvGrpSpPr/>
            <p:nvPr/>
          </p:nvGrpSpPr>
          <p:grpSpPr>
            <a:xfrm>
              <a:off x="11832703" y="6305825"/>
              <a:ext cx="47308" cy="239384"/>
              <a:chOff x="11832703" y="6305825"/>
              <a:chExt cx="47308" cy="239384"/>
            </a:xfrm>
          </p:grpSpPr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F15D4055-4E08-4A47-B5D4-2E177AE07242}"/>
                  </a:ext>
                </a:extLst>
              </p:cNvPr>
              <p:cNvSpPr/>
              <p:nvPr/>
            </p:nvSpPr>
            <p:spPr>
              <a:xfrm>
                <a:off x="11832703" y="6305825"/>
                <a:ext cx="47308" cy="45719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rectangle">
                <a:extLst>
                  <a:ext uri="{FF2B5EF4-FFF2-40B4-BE49-F238E27FC236}">
                    <a16:creationId xmlns:a16="http://schemas.microsoft.com/office/drawing/2014/main" id="{BAB32B64-DA02-412B-A2DA-7ED54B336E6F}"/>
                  </a:ext>
                </a:extLst>
              </p:cNvPr>
              <p:cNvSpPr/>
              <p:nvPr/>
            </p:nvSpPr>
            <p:spPr>
              <a:xfrm>
                <a:off x="11832703" y="6370380"/>
                <a:ext cx="47308" cy="45719"/>
              </a:xfrm>
              <a:prstGeom prst="rect">
                <a:avLst/>
              </a:prstGeom>
              <a:solidFill>
                <a:srgbClr val="86BA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rectangle">
                <a:extLst>
                  <a:ext uri="{FF2B5EF4-FFF2-40B4-BE49-F238E27FC236}">
                    <a16:creationId xmlns:a16="http://schemas.microsoft.com/office/drawing/2014/main" id="{0E87604C-A64C-4753-B1E4-AB8F688FA3E9}"/>
                  </a:ext>
                </a:extLst>
              </p:cNvPr>
              <p:cNvSpPr/>
              <p:nvPr/>
            </p:nvSpPr>
            <p:spPr>
              <a:xfrm>
                <a:off x="11832703" y="6434935"/>
                <a:ext cx="47308" cy="45719"/>
              </a:xfrm>
              <a:prstGeom prst="rect">
                <a:avLst/>
              </a:prstGeom>
              <a:solidFill>
                <a:srgbClr val="0B2D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rectangle">
                <a:extLst>
                  <a:ext uri="{FF2B5EF4-FFF2-40B4-BE49-F238E27FC236}">
                    <a16:creationId xmlns:a16="http://schemas.microsoft.com/office/drawing/2014/main" id="{9BC4203F-029D-4DB5-ADBB-1464AA1F9E44}"/>
                  </a:ext>
                </a:extLst>
              </p:cNvPr>
              <p:cNvSpPr/>
              <p:nvPr/>
            </p:nvSpPr>
            <p:spPr>
              <a:xfrm>
                <a:off x="11832703" y="6499490"/>
                <a:ext cx="47308" cy="45719"/>
              </a:xfrm>
              <a:prstGeom prst="rect">
                <a:avLst/>
              </a:prstGeom>
              <a:solidFill>
                <a:srgbClr val="186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7" name="rectangles">
            <a:extLst>
              <a:ext uri="{FF2B5EF4-FFF2-40B4-BE49-F238E27FC236}">
                <a16:creationId xmlns:a16="http://schemas.microsoft.com/office/drawing/2014/main" id="{C7D6965F-9067-4A6A-B4DB-37B370178E01}"/>
              </a:ext>
            </a:extLst>
          </p:cNvPr>
          <p:cNvGrpSpPr/>
          <p:nvPr/>
        </p:nvGrpSpPr>
        <p:grpSpPr>
          <a:xfrm>
            <a:off x="718608" y="327761"/>
            <a:ext cx="461677" cy="69056"/>
            <a:chOff x="762000" y="635794"/>
            <a:chExt cx="461677" cy="69056"/>
          </a:xfrm>
        </p:grpSpPr>
        <p:sp>
          <p:nvSpPr>
            <p:cNvPr id="13" name="rectangle">
              <a:extLst>
                <a:ext uri="{FF2B5EF4-FFF2-40B4-BE49-F238E27FC236}">
                  <a16:creationId xmlns:a16="http://schemas.microsoft.com/office/drawing/2014/main" id="{6370E1AF-ADA0-4814-8BAE-2DE79F71A59D}"/>
                </a:ext>
              </a:extLst>
            </p:cNvPr>
            <p:cNvSpPr/>
            <p:nvPr/>
          </p:nvSpPr>
          <p:spPr>
            <a:xfrm>
              <a:off x="762000" y="635794"/>
              <a:ext cx="78580" cy="69056"/>
            </a:xfrm>
            <a:prstGeom prst="rect">
              <a:avLst/>
            </a:prstGeom>
            <a:solidFill>
              <a:srgbClr val="2986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rectangle">
              <a:extLst>
                <a:ext uri="{FF2B5EF4-FFF2-40B4-BE49-F238E27FC236}">
                  <a16:creationId xmlns:a16="http://schemas.microsoft.com/office/drawing/2014/main" id="{0815BEA4-FB2C-4882-AE36-F030EB27FADA}"/>
                </a:ext>
              </a:extLst>
            </p:cNvPr>
            <p:cNvSpPr/>
            <p:nvPr/>
          </p:nvSpPr>
          <p:spPr>
            <a:xfrm>
              <a:off x="890531" y="635794"/>
              <a:ext cx="78580" cy="69056"/>
            </a:xfrm>
            <a:prstGeom prst="rect">
              <a:avLst/>
            </a:prstGeom>
            <a:solidFill>
              <a:srgbClr val="0A2C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rectangle">
              <a:extLst>
                <a:ext uri="{FF2B5EF4-FFF2-40B4-BE49-F238E27FC236}">
                  <a16:creationId xmlns:a16="http://schemas.microsoft.com/office/drawing/2014/main" id="{D3949626-101E-42B5-B152-7325488C0CD8}"/>
                </a:ext>
              </a:extLst>
            </p:cNvPr>
            <p:cNvSpPr/>
            <p:nvPr/>
          </p:nvSpPr>
          <p:spPr>
            <a:xfrm>
              <a:off x="1017814" y="635794"/>
              <a:ext cx="78580" cy="69056"/>
            </a:xfrm>
            <a:prstGeom prst="rect">
              <a:avLst/>
            </a:prstGeom>
            <a:solidFill>
              <a:srgbClr val="86B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884DC3D0-3F59-4F45-BAB6-277AC2D64E02}"/>
                </a:ext>
              </a:extLst>
            </p:cNvPr>
            <p:cNvSpPr/>
            <p:nvPr/>
          </p:nvSpPr>
          <p:spPr>
            <a:xfrm>
              <a:off x="1145097" y="635794"/>
              <a:ext cx="78580" cy="69056"/>
            </a:xfrm>
            <a:prstGeom prst="rect">
              <a:avLst/>
            </a:prstGeom>
            <a:solidFill>
              <a:srgbClr val="AB1F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main title">
            <a:extLst>
              <a:ext uri="{FF2B5EF4-FFF2-40B4-BE49-F238E27FC236}">
                <a16:creationId xmlns:a16="http://schemas.microsoft.com/office/drawing/2014/main" id="{5730460A-2796-441E-9D16-7DD06F266191}"/>
              </a:ext>
            </a:extLst>
          </p:cNvPr>
          <p:cNvSpPr txBox="1"/>
          <p:nvPr/>
        </p:nvSpPr>
        <p:spPr>
          <a:xfrm>
            <a:off x="584646" y="419021"/>
            <a:ext cx="228299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Бизнес-модель</a:t>
            </a:r>
          </a:p>
        </p:txBody>
      </p:sp>
      <p:cxnSp>
        <p:nvCxnSpPr>
          <p:cNvPr id="35" name="line">
            <a:extLst>
              <a:ext uri="{FF2B5EF4-FFF2-40B4-BE49-F238E27FC236}">
                <a16:creationId xmlns:a16="http://schemas.microsoft.com/office/drawing/2014/main" id="{7FBAC77D-B0D7-42AA-B879-CBA7337073AB}"/>
              </a:ext>
            </a:extLst>
          </p:cNvPr>
          <p:cNvCxnSpPr/>
          <p:nvPr/>
        </p:nvCxnSpPr>
        <p:spPr>
          <a:xfrm>
            <a:off x="371475" y="200025"/>
            <a:ext cx="0" cy="6457950"/>
          </a:xfrm>
          <a:prstGeom prst="line">
            <a:avLst/>
          </a:prstGeom>
          <a:ln w="9525" cap="rnd">
            <a:solidFill>
              <a:srgbClr val="D2D5DC"/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8D87263-D4AC-480F-97E5-841F18021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77" y="420687"/>
            <a:ext cx="1329480" cy="26265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3485B-55BC-2041-2EEF-5B64ACDD1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052" y="217165"/>
            <a:ext cx="698763" cy="698763"/>
          </a:xfrm>
          <a:prstGeom prst="rect">
            <a:avLst/>
          </a:prstGeom>
        </p:spPr>
      </p:pic>
      <p:cxnSp>
        <p:nvCxnSpPr>
          <p:cNvPr id="38" name="bullet">
            <a:extLst>
              <a:ext uri="{FF2B5EF4-FFF2-40B4-BE49-F238E27FC236}">
                <a16:creationId xmlns:a16="http://schemas.microsoft.com/office/drawing/2014/main" id="{57A7DDAA-A057-C084-A6D6-C46DF7015D5F}"/>
              </a:ext>
            </a:extLst>
          </p:cNvPr>
          <p:cNvCxnSpPr>
            <a:cxnSpLocks/>
          </p:cNvCxnSpPr>
          <p:nvPr/>
        </p:nvCxnSpPr>
        <p:spPr>
          <a:xfrm>
            <a:off x="599197" y="922894"/>
            <a:ext cx="6945922" cy="0"/>
          </a:xfrm>
          <a:prstGeom prst="line">
            <a:avLst/>
          </a:prstGeom>
          <a:ln w="25400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F96A04-8606-A294-DD29-DA609F9C3D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08" y="1114226"/>
            <a:ext cx="10021773" cy="523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17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8;p14">
            <a:extLst>
              <a:ext uri="{FF2B5EF4-FFF2-40B4-BE49-F238E27FC236}">
                <a16:creationId xmlns:a16="http://schemas.microsoft.com/office/drawing/2014/main" id="{48354FE8-A2DD-44EC-B31F-FADC4A5D3DBD}"/>
              </a:ext>
            </a:extLst>
          </p:cNvPr>
          <p:cNvSpPr/>
          <p:nvPr/>
        </p:nvSpPr>
        <p:spPr>
          <a:xfrm>
            <a:off x="371476" y="1017269"/>
            <a:ext cx="11687164" cy="5662910"/>
          </a:xfrm>
          <a:prstGeom prst="roundRect">
            <a:avLst>
              <a:gd name="adj" fmla="val 3314"/>
            </a:avLst>
          </a:prstGeom>
          <a:solidFill>
            <a:srgbClr val="EEF5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sz="1400" dirty="0"/>
          </a:p>
        </p:txBody>
      </p:sp>
      <p:grpSp>
        <p:nvGrpSpPr>
          <p:cNvPr id="12" name="page number">
            <a:extLst>
              <a:ext uri="{FF2B5EF4-FFF2-40B4-BE49-F238E27FC236}">
                <a16:creationId xmlns:a16="http://schemas.microsoft.com/office/drawing/2014/main" id="{B28D3DDD-2019-4A46-8173-ECEBF80E33C9}"/>
              </a:ext>
            </a:extLst>
          </p:cNvPr>
          <p:cNvGrpSpPr/>
          <p:nvPr/>
        </p:nvGrpSpPr>
        <p:grpSpPr>
          <a:xfrm>
            <a:off x="11330613" y="6242955"/>
            <a:ext cx="549398" cy="365125"/>
            <a:chOff x="11330613" y="6242955"/>
            <a:chExt cx="549398" cy="365125"/>
          </a:xfrm>
        </p:grpSpPr>
        <p:sp>
          <p:nvSpPr>
            <p:cNvPr id="4" name="page number">
              <a:extLst>
                <a:ext uri="{FF2B5EF4-FFF2-40B4-BE49-F238E27FC236}">
                  <a16:creationId xmlns:a16="http://schemas.microsoft.com/office/drawing/2014/main" id="{3689201C-ABA9-4EBA-A73A-6E207833A1B1}"/>
                </a:ext>
              </a:extLst>
            </p:cNvPr>
            <p:cNvSpPr txBox="1">
              <a:spLocks/>
            </p:cNvSpPr>
            <p:nvPr/>
          </p:nvSpPr>
          <p:spPr>
            <a:xfrm>
              <a:off x="11330613" y="6242955"/>
              <a:ext cx="489912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004FF5B-EC31-4260-BC73-B698F9B6DD2F}" type="slidenum">
                <a:rPr lang="ru-RU" sz="1600" smtClean="0">
                  <a:solidFill>
                    <a:srgbClr val="0A2C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/>
                <a:t>15</a:t>
              </a:fld>
              <a:endParaRPr lang="ru-RU" sz="16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" name="rectangles">
              <a:extLst>
                <a:ext uri="{FF2B5EF4-FFF2-40B4-BE49-F238E27FC236}">
                  <a16:creationId xmlns:a16="http://schemas.microsoft.com/office/drawing/2014/main" id="{6CD3985F-2452-4F03-850E-A4FC70768158}"/>
                </a:ext>
              </a:extLst>
            </p:cNvPr>
            <p:cNvGrpSpPr/>
            <p:nvPr/>
          </p:nvGrpSpPr>
          <p:grpSpPr>
            <a:xfrm>
              <a:off x="11832703" y="6305825"/>
              <a:ext cx="47308" cy="239384"/>
              <a:chOff x="11832703" y="6305825"/>
              <a:chExt cx="47308" cy="239384"/>
            </a:xfrm>
          </p:grpSpPr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F15D4055-4E08-4A47-B5D4-2E177AE07242}"/>
                  </a:ext>
                </a:extLst>
              </p:cNvPr>
              <p:cNvSpPr/>
              <p:nvPr/>
            </p:nvSpPr>
            <p:spPr>
              <a:xfrm>
                <a:off x="11832703" y="6305825"/>
                <a:ext cx="47308" cy="45719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rectangle">
                <a:extLst>
                  <a:ext uri="{FF2B5EF4-FFF2-40B4-BE49-F238E27FC236}">
                    <a16:creationId xmlns:a16="http://schemas.microsoft.com/office/drawing/2014/main" id="{BAB32B64-DA02-412B-A2DA-7ED54B336E6F}"/>
                  </a:ext>
                </a:extLst>
              </p:cNvPr>
              <p:cNvSpPr/>
              <p:nvPr/>
            </p:nvSpPr>
            <p:spPr>
              <a:xfrm>
                <a:off x="11832703" y="6370380"/>
                <a:ext cx="47308" cy="45719"/>
              </a:xfrm>
              <a:prstGeom prst="rect">
                <a:avLst/>
              </a:prstGeom>
              <a:solidFill>
                <a:srgbClr val="86BA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rectangle">
                <a:extLst>
                  <a:ext uri="{FF2B5EF4-FFF2-40B4-BE49-F238E27FC236}">
                    <a16:creationId xmlns:a16="http://schemas.microsoft.com/office/drawing/2014/main" id="{0E87604C-A64C-4753-B1E4-AB8F688FA3E9}"/>
                  </a:ext>
                </a:extLst>
              </p:cNvPr>
              <p:cNvSpPr/>
              <p:nvPr/>
            </p:nvSpPr>
            <p:spPr>
              <a:xfrm>
                <a:off x="11832703" y="6434935"/>
                <a:ext cx="47308" cy="45719"/>
              </a:xfrm>
              <a:prstGeom prst="rect">
                <a:avLst/>
              </a:prstGeom>
              <a:solidFill>
                <a:srgbClr val="0B2D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rectangle">
                <a:extLst>
                  <a:ext uri="{FF2B5EF4-FFF2-40B4-BE49-F238E27FC236}">
                    <a16:creationId xmlns:a16="http://schemas.microsoft.com/office/drawing/2014/main" id="{9BC4203F-029D-4DB5-ADBB-1464AA1F9E44}"/>
                  </a:ext>
                </a:extLst>
              </p:cNvPr>
              <p:cNvSpPr/>
              <p:nvPr/>
            </p:nvSpPr>
            <p:spPr>
              <a:xfrm>
                <a:off x="11832703" y="6499490"/>
                <a:ext cx="47308" cy="45719"/>
              </a:xfrm>
              <a:prstGeom prst="rect">
                <a:avLst/>
              </a:prstGeom>
              <a:solidFill>
                <a:srgbClr val="186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7" name="rectangles">
            <a:extLst>
              <a:ext uri="{FF2B5EF4-FFF2-40B4-BE49-F238E27FC236}">
                <a16:creationId xmlns:a16="http://schemas.microsoft.com/office/drawing/2014/main" id="{C7D6965F-9067-4A6A-B4DB-37B370178E01}"/>
              </a:ext>
            </a:extLst>
          </p:cNvPr>
          <p:cNvGrpSpPr/>
          <p:nvPr/>
        </p:nvGrpSpPr>
        <p:grpSpPr>
          <a:xfrm>
            <a:off x="718608" y="327761"/>
            <a:ext cx="461677" cy="69056"/>
            <a:chOff x="762000" y="635794"/>
            <a:chExt cx="461677" cy="69056"/>
          </a:xfrm>
        </p:grpSpPr>
        <p:sp>
          <p:nvSpPr>
            <p:cNvPr id="13" name="rectangle">
              <a:extLst>
                <a:ext uri="{FF2B5EF4-FFF2-40B4-BE49-F238E27FC236}">
                  <a16:creationId xmlns:a16="http://schemas.microsoft.com/office/drawing/2014/main" id="{6370E1AF-ADA0-4814-8BAE-2DE79F71A59D}"/>
                </a:ext>
              </a:extLst>
            </p:cNvPr>
            <p:cNvSpPr/>
            <p:nvPr/>
          </p:nvSpPr>
          <p:spPr>
            <a:xfrm>
              <a:off x="762000" y="635794"/>
              <a:ext cx="78580" cy="69056"/>
            </a:xfrm>
            <a:prstGeom prst="rect">
              <a:avLst/>
            </a:prstGeom>
            <a:solidFill>
              <a:srgbClr val="2986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rectangle">
              <a:extLst>
                <a:ext uri="{FF2B5EF4-FFF2-40B4-BE49-F238E27FC236}">
                  <a16:creationId xmlns:a16="http://schemas.microsoft.com/office/drawing/2014/main" id="{0815BEA4-FB2C-4882-AE36-F030EB27FADA}"/>
                </a:ext>
              </a:extLst>
            </p:cNvPr>
            <p:cNvSpPr/>
            <p:nvPr/>
          </p:nvSpPr>
          <p:spPr>
            <a:xfrm>
              <a:off x="890531" y="635794"/>
              <a:ext cx="78580" cy="69056"/>
            </a:xfrm>
            <a:prstGeom prst="rect">
              <a:avLst/>
            </a:prstGeom>
            <a:solidFill>
              <a:srgbClr val="0A2C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rectangle">
              <a:extLst>
                <a:ext uri="{FF2B5EF4-FFF2-40B4-BE49-F238E27FC236}">
                  <a16:creationId xmlns:a16="http://schemas.microsoft.com/office/drawing/2014/main" id="{D3949626-101E-42B5-B152-7325488C0CD8}"/>
                </a:ext>
              </a:extLst>
            </p:cNvPr>
            <p:cNvSpPr/>
            <p:nvPr/>
          </p:nvSpPr>
          <p:spPr>
            <a:xfrm>
              <a:off x="1017814" y="635794"/>
              <a:ext cx="78580" cy="69056"/>
            </a:xfrm>
            <a:prstGeom prst="rect">
              <a:avLst/>
            </a:prstGeom>
            <a:solidFill>
              <a:srgbClr val="86B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884DC3D0-3F59-4F45-BAB6-277AC2D64E02}"/>
                </a:ext>
              </a:extLst>
            </p:cNvPr>
            <p:cNvSpPr/>
            <p:nvPr/>
          </p:nvSpPr>
          <p:spPr>
            <a:xfrm>
              <a:off x="1145097" y="635794"/>
              <a:ext cx="78580" cy="69056"/>
            </a:xfrm>
            <a:prstGeom prst="rect">
              <a:avLst/>
            </a:prstGeom>
            <a:solidFill>
              <a:srgbClr val="AB1F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main title">
            <a:extLst>
              <a:ext uri="{FF2B5EF4-FFF2-40B4-BE49-F238E27FC236}">
                <a16:creationId xmlns:a16="http://schemas.microsoft.com/office/drawing/2014/main" id="{5730460A-2796-441E-9D16-7DD06F266191}"/>
              </a:ext>
            </a:extLst>
          </p:cNvPr>
          <p:cNvSpPr txBox="1"/>
          <p:nvPr/>
        </p:nvSpPr>
        <p:spPr>
          <a:xfrm>
            <a:off x="584646" y="419021"/>
            <a:ext cx="269657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Финансовый план</a:t>
            </a:r>
          </a:p>
        </p:txBody>
      </p:sp>
      <p:cxnSp>
        <p:nvCxnSpPr>
          <p:cNvPr id="35" name="line">
            <a:extLst>
              <a:ext uri="{FF2B5EF4-FFF2-40B4-BE49-F238E27FC236}">
                <a16:creationId xmlns:a16="http://schemas.microsoft.com/office/drawing/2014/main" id="{7FBAC77D-B0D7-42AA-B879-CBA7337073AB}"/>
              </a:ext>
            </a:extLst>
          </p:cNvPr>
          <p:cNvCxnSpPr/>
          <p:nvPr/>
        </p:nvCxnSpPr>
        <p:spPr>
          <a:xfrm>
            <a:off x="371475" y="200025"/>
            <a:ext cx="0" cy="6457950"/>
          </a:xfrm>
          <a:prstGeom prst="line">
            <a:avLst/>
          </a:prstGeom>
          <a:ln w="9525" cap="rnd">
            <a:solidFill>
              <a:srgbClr val="D2D5DC"/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8D87263-D4AC-480F-97E5-841F18021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77" y="420687"/>
            <a:ext cx="1329480" cy="26265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3485B-55BC-2041-2EEF-5B64ACDD1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052" y="217165"/>
            <a:ext cx="698763" cy="698763"/>
          </a:xfrm>
          <a:prstGeom prst="rect">
            <a:avLst/>
          </a:prstGeom>
        </p:spPr>
      </p:pic>
      <p:cxnSp>
        <p:nvCxnSpPr>
          <p:cNvPr id="38" name="bullet">
            <a:extLst>
              <a:ext uri="{FF2B5EF4-FFF2-40B4-BE49-F238E27FC236}">
                <a16:creationId xmlns:a16="http://schemas.microsoft.com/office/drawing/2014/main" id="{57A7DDAA-A057-C084-A6D6-C46DF7015D5F}"/>
              </a:ext>
            </a:extLst>
          </p:cNvPr>
          <p:cNvCxnSpPr>
            <a:cxnSpLocks/>
          </p:cNvCxnSpPr>
          <p:nvPr/>
        </p:nvCxnSpPr>
        <p:spPr>
          <a:xfrm>
            <a:off x="5963469" y="1245387"/>
            <a:ext cx="0" cy="5276962"/>
          </a:xfrm>
          <a:prstGeom prst="line">
            <a:avLst/>
          </a:prstGeom>
          <a:ln w="25400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F0EFBB79-D189-D02A-561B-7F76163364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175797"/>
              </p:ext>
            </p:extLst>
          </p:nvPr>
        </p:nvGraphicFramePr>
        <p:xfrm>
          <a:off x="546842" y="1641344"/>
          <a:ext cx="5241270" cy="49038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3291">
                  <a:extLst>
                    <a:ext uri="{9D8B030D-6E8A-4147-A177-3AD203B41FA5}">
                      <a16:colId xmlns:a16="http://schemas.microsoft.com/office/drawing/2014/main" val="4260218894"/>
                    </a:ext>
                  </a:extLst>
                </a:gridCol>
                <a:gridCol w="1007783">
                  <a:extLst>
                    <a:ext uri="{9D8B030D-6E8A-4147-A177-3AD203B41FA5}">
                      <a16:colId xmlns:a16="http://schemas.microsoft.com/office/drawing/2014/main" val="3081485308"/>
                    </a:ext>
                  </a:extLst>
                </a:gridCol>
                <a:gridCol w="1058325">
                  <a:extLst>
                    <a:ext uri="{9D8B030D-6E8A-4147-A177-3AD203B41FA5}">
                      <a16:colId xmlns:a16="http://schemas.microsoft.com/office/drawing/2014/main" val="927424778"/>
                    </a:ext>
                  </a:extLst>
                </a:gridCol>
                <a:gridCol w="1351871">
                  <a:extLst>
                    <a:ext uri="{9D8B030D-6E8A-4147-A177-3AD203B41FA5}">
                      <a16:colId xmlns:a16="http://schemas.microsoft.com/office/drawing/2014/main" val="4069072272"/>
                    </a:ext>
                  </a:extLst>
                </a:gridCol>
              </a:tblGrid>
              <a:tr h="17566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Показатель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D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2026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D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2027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D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2028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D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851236"/>
                  </a:ext>
                </a:extLst>
              </a:tr>
              <a:tr h="175669"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Выручка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52 413 750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260 739 000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669802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Операционные затраты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−5 227 362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−13 471 700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714263"/>
                  </a:ext>
                </a:extLst>
              </a:tr>
              <a:tr h="175669"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Амортизация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−752 889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−1 283 333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081809"/>
                  </a:ext>
                </a:extLst>
              </a:tr>
              <a:tr h="175669"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Валовая прибыль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46 433 499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245 983 967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550176"/>
                  </a:ext>
                </a:extLst>
              </a:tr>
              <a:tr h="351337"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Управленческие расходы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−15 385 000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−29 520 000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229803"/>
                  </a:ext>
                </a:extLst>
              </a:tr>
              <a:tr h="351337"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Социальные отчисления (15%)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−2 307 750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−4 428 000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67711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Коммерческие расходы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−8 280 000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−80 160 000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5760635"/>
                  </a:ext>
                </a:extLst>
              </a:tr>
              <a:tr h="351337"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Операционная прибыль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20 460 749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131 875 967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280284"/>
                  </a:ext>
                </a:extLst>
              </a:tr>
              <a:tr h="351337"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Налог на прибыль (25%)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−5 115 187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−32 968 992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796470"/>
                  </a:ext>
                </a:extLst>
              </a:tr>
              <a:tr h="175669"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Чистая прибыль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15 345 562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98 906 975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10664"/>
                  </a:ext>
                </a:extLst>
              </a:tr>
              <a:tr h="351337"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Сальдо операционной деятельности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16 098 451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100 190 308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3545012"/>
                  </a:ext>
                </a:extLst>
              </a:tr>
              <a:tr h="196459"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Основные вложения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−11 538 069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376425"/>
                  </a:ext>
                </a:extLst>
              </a:tr>
              <a:tr h="351337"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Дополнительные вложения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−23 550 500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−56 890 000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538486"/>
                  </a:ext>
                </a:extLst>
              </a:tr>
              <a:tr h="527006"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Сальдо инвестиционной деятельности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−11 538 069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−23 550 500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−56 890 000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251481"/>
                  </a:ext>
                </a:extLst>
              </a:tr>
              <a:tr h="351337">
                <a:tc>
                  <a:txBody>
                    <a:bodyPr/>
                    <a:lstStyle/>
                    <a:p>
                      <a:r>
                        <a:rPr lang="ru-RU" sz="1200" b="0" dirty="0">
                          <a:effectLst/>
                        </a:rPr>
                        <a:t>Свободный денежный поток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−11 538 069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−7 452 049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43 300 308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5756687"/>
                  </a:ext>
                </a:extLst>
              </a:tr>
            </a:tbl>
          </a:graphicData>
        </a:graphic>
      </p:graphicFrame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B3E0925C-C0C7-3178-8B59-6C698C6485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024630"/>
              </p:ext>
            </p:extLst>
          </p:nvPr>
        </p:nvGraphicFramePr>
        <p:xfrm>
          <a:off x="6525812" y="2108309"/>
          <a:ext cx="4420463" cy="109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96929">
                  <a:extLst>
                    <a:ext uri="{9D8B030D-6E8A-4147-A177-3AD203B41FA5}">
                      <a16:colId xmlns:a16="http://schemas.microsoft.com/office/drawing/2014/main" val="309467308"/>
                    </a:ext>
                  </a:extLst>
                </a:gridCol>
                <a:gridCol w="1223534">
                  <a:extLst>
                    <a:ext uri="{9D8B030D-6E8A-4147-A177-3AD203B41FA5}">
                      <a16:colId xmlns:a16="http://schemas.microsoft.com/office/drawing/2014/main" val="20483824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Показатель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Значение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3891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b="0" dirty="0">
                          <a:effectLst/>
                        </a:rPr>
                        <a:t>NPV (чистый приведённый доход), руб.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14 013 286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8644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b="0" dirty="0">
                          <a:effectLst/>
                        </a:rPr>
                        <a:t>PI (индекс рентабельности)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1,78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494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IRR (внутренняя норма доходности)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64,1%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0446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b="0" dirty="0">
                          <a:effectLst/>
                        </a:rPr>
                        <a:t>Стоимость капитала (ставка дисконтирования)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22,91%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698898"/>
                  </a:ext>
                </a:extLst>
              </a:tr>
            </a:tbl>
          </a:graphicData>
        </a:graphic>
      </p:graphicFrame>
      <p:graphicFrame>
        <p:nvGraphicFramePr>
          <p:cNvPr id="39" name="Таблица 38">
            <a:extLst>
              <a:ext uri="{FF2B5EF4-FFF2-40B4-BE49-F238E27FC236}">
                <a16:creationId xmlns:a16="http://schemas.microsoft.com/office/drawing/2014/main" id="{96369ED2-F3B3-25CB-4634-CF6C0F087A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170708"/>
              </p:ext>
            </p:extLst>
          </p:nvPr>
        </p:nvGraphicFramePr>
        <p:xfrm>
          <a:off x="6096000" y="4097147"/>
          <a:ext cx="5419635" cy="21616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2990">
                  <a:extLst>
                    <a:ext uri="{9D8B030D-6E8A-4147-A177-3AD203B41FA5}">
                      <a16:colId xmlns:a16="http://schemas.microsoft.com/office/drawing/2014/main" val="2474401270"/>
                    </a:ext>
                  </a:extLst>
                </a:gridCol>
                <a:gridCol w="674370">
                  <a:extLst>
                    <a:ext uri="{9D8B030D-6E8A-4147-A177-3AD203B41FA5}">
                      <a16:colId xmlns:a16="http://schemas.microsoft.com/office/drawing/2014/main" val="1923115578"/>
                    </a:ext>
                  </a:extLst>
                </a:gridCol>
                <a:gridCol w="674370">
                  <a:extLst>
                    <a:ext uri="{9D8B030D-6E8A-4147-A177-3AD203B41FA5}">
                      <a16:colId xmlns:a16="http://schemas.microsoft.com/office/drawing/2014/main" val="3924137258"/>
                    </a:ext>
                  </a:extLst>
                </a:gridCol>
                <a:gridCol w="1497330">
                  <a:extLst>
                    <a:ext uri="{9D8B030D-6E8A-4147-A177-3AD203B41FA5}">
                      <a16:colId xmlns:a16="http://schemas.microsoft.com/office/drawing/2014/main" val="3212251220"/>
                    </a:ext>
                  </a:extLst>
                </a:gridCol>
                <a:gridCol w="1510575">
                  <a:extLst>
                    <a:ext uri="{9D8B030D-6E8A-4147-A177-3AD203B41FA5}">
                      <a16:colId xmlns:a16="http://schemas.microsoft.com/office/drawing/2014/main" val="4396866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91000"/>
                        </a:lnSpc>
                      </a:pPr>
                      <a:r>
                        <a:rPr lang="ru-RU" sz="1200" dirty="0">
                          <a:effectLst/>
                        </a:rPr>
                        <a:t>Показатель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1000"/>
                        </a:lnSpc>
                      </a:pPr>
                      <a:r>
                        <a:rPr lang="ru-RU" sz="1200" dirty="0">
                          <a:effectLst/>
                        </a:rPr>
                        <a:t>Профи</a:t>
                      </a:r>
                    </a:p>
                    <a:p>
                      <a:pPr algn="ctr">
                        <a:lnSpc>
                          <a:spcPct val="91000"/>
                        </a:lnSpc>
                      </a:pPr>
                      <a:r>
                        <a:rPr lang="ru-RU" sz="1200" dirty="0">
                          <a:effectLst/>
                        </a:rPr>
                        <a:t>2027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1000"/>
                        </a:lnSpc>
                      </a:pPr>
                      <a:r>
                        <a:rPr lang="ru-RU" sz="1200">
                          <a:effectLst/>
                        </a:rPr>
                        <a:t>Профи</a:t>
                      </a:r>
                    </a:p>
                    <a:p>
                      <a:pPr algn="ctr">
                        <a:lnSpc>
                          <a:spcPct val="91000"/>
                        </a:lnSpc>
                      </a:pPr>
                      <a:r>
                        <a:rPr lang="ru-RU" sz="1200">
                          <a:effectLst/>
                        </a:rPr>
                        <a:t>2028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1000"/>
                        </a:lnSpc>
                      </a:pPr>
                      <a:r>
                        <a:rPr lang="ru-RU" sz="1200" dirty="0">
                          <a:effectLst/>
                        </a:rPr>
                        <a:t>Корпоративный</a:t>
                      </a:r>
                    </a:p>
                    <a:p>
                      <a:pPr algn="ctr">
                        <a:lnSpc>
                          <a:spcPct val="91000"/>
                        </a:lnSpc>
                      </a:pPr>
                      <a:r>
                        <a:rPr lang="ru-RU" sz="1200" dirty="0">
                          <a:effectLst/>
                        </a:rPr>
                        <a:t>2027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1000"/>
                        </a:lnSpc>
                      </a:pPr>
                      <a:r>
                        <a:rPr lang="ru-RU" sz="1200">
                          <a:effectLst/>
                        </a:rPr>
                        <a:t>Корпоративный</a:t>
                      </a:r>
                    </a:p>
                    <a:p>
                      <a:pPr algn="ctr">
                        <a:lnSpc>
                          <a:spcPct val="91000"/>
                        </a:lnSpc>
                      </a:pPr>
                      <a:r>
                        <a:rPr lang="ru-RU" sz="1200">
                          <a:effectLst/>
                        </a:rPr>
                        <a:t>2028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5897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b="0" dirty="0">
                          <a:effectLst/>
                        </a:rPr>
                        <a:t>ARPU, руб./год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66 375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133 957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668 250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1 348 650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588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CAC, руб.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78 864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268 379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359 269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690 117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70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LTV, руб.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242 527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510 065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2 806 589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5 982 244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0649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b="0">
                          <a:effectLst/>
                        </a:rPr>
                        <a:t>LTV/CAC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3,08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1,90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7,81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8,67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945373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b="0" dirty="0">
                          <a:effectLst/>
                        </a:rPr>
                        <a:t>Валовая рентабельность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78,6%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81,9%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90,3%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95,4%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727125"/>
                  </a:ext>
                </a:extLst>
              </a:tr>
            </a:tbl>
          </a:graphicData>
        </a:graphic>
      </p:graphicFrame>
      <p:sp>
        <p:nvSpPr>
          <p:cNvPr id="40" name="main title">
            <a:extLst>
              <a:ext uri="{FF2B5EF4-FFF2-40B4-BE49-F238E27FC236}">
                <a16:creationId xmlns:a16="http://schemas.microsoft.com/office/drawing/2014/main" id="{580CD357-6772-F330-BB18-B2A48696F380}"/>
              </a:ext>
            </a:extLst>
          </p:cNvPr>
          <p:cNvSpPr txBox="1"/>
          <p:nvPr/>
        </p:nvSpPr>
        <p:spPr>
          <a:xfrm>
            <a:off x="546841" y="1245387"/>
            <a:ext cx="5241263" cy="338554"/>
          </a:xfr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sz="1600" b="1" spc="45" dirty="0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Денежные потоки, руб.</a:t>
            </a:r>
          </a:p>
        </p:txBody>
      </p:sp>
      <p:sp>
        <p:nvSpPr>
          <p:cNvPr id="41" name="main title">
            <a:extLst>
              <a:ext uri="{FF2B5EF4-FFF2-40B4-BE49-F238E27FC236}">
                <a16:creationId xmlns:a16="http://schemas.microsoft.com/office/drawing/2014/main" id="{37C6340A-3F0A-8C6F-3FBE-05E9A24D17FE}"/>
              </a:ext>
            </a:extLst>
          </p:cNvPr>
          <p:cNvSpPr txBox="1"/>
          <p:nvPr/>
        </p:nvSpPr>
        <p:spPr>
          <a:xfrm>
            <a:off x="6525812" y="1684916"/>
            <a:ext cx="4420463" cy="338554"/>
          </a:xfr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sz="1600" b="1" spc="45" dirty="0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Показатели эффективности</a:t>
            </a:r>
          </a:p>
        </p:txBody>
      </p:sp>
      <p:sp>
        <p:nvSpPr>
          <p:cNvPr id="42" name="main title">
            <a:extLst>
              <a:ext uri="{FF2B5EF4-FFF2-40B4-BE49-F238E27FC236}">
                <a16:creationId xmlns:a16="http://schemas.microsoft.com/office/drawing/2014/main" id="{3401D70F-29F5-B2F1-0EDB-20415167ABC3}"/>
              </a:ext>
            </a:extLst>
          </p:cNvPr>
          <p:cNvSpPr txBox="1"/>
          <p:nvPr/>
        </p:nvSpPr>
        <p:spPr>
          <a:xfrm>
            <a:off x="6096001" y="3684279"/>
            <a:ext cx="5419634" cy="338554"/>
          </a:xfr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sz="1600" b="1" spc="45" dirty="0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Юнит-экономика</a:t>
            </a:r>
          </a:p>
        </p:txBody>
      </p:sp>
    </p:spTree>
    <p:extLst>
      <p:ext uri="{BB962C8B-B14F-4D97-AF65-F5344CB8AC3E}">
        <p14:creationId xmlns:p14="http://schemas.microsoft.com/office/powerpoint/2010/main" val="3805861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page number">
            <a:extLst>
              <a:ext uri="{FF2B5EF4-FFF2-40B4-BE49-F238E27FC236}">
                <a16:creationId xmlns:a16="http://schemas.microsoft.com/office/drawing/2014/main" id="{B28D3DDD-2019-4A46-8173-ECEBF80E33C9}"/>
              </a:ext>
            </a:extLst>
          </p:cNvPr>
          <p:cNvGrpSpPr/>
          <p:nvPr/>
        </p:nvGrpSpPr>
        <p:grpSpPr>
          <a:xfrm>
            <a:off x="11330613" y="6242955"/>
            <a:ext cx="549398" cy="365125"/>
            <a:chOff x="11330613" y="6242955"/>
            <a:chExt cx="549398" cy="365125"/>
          </a:xfrm>
        </p:grpSpPr>
        <p:sp>
          <p:nvSpPr>
            <p:cNvPr id="4" name="page number">
              <a:extLst>
                <a:ext uri="{FF2B5EF4-FFF2-40B4-BE49-F238E27FC236}">
                  <a16:creationId xmlns:a16="http://schemas.microsoft.com/office/drawing/2014/main" id="{3689201C-ABA9-4EBA-A73A-6E207833A1B1}"/>
                </a:ext>
              </a:extLst>
            </p:cNvPr>
            <p:cNvSpPr txBox="1">
              <a:spLocks/>
            </p:cNvSpPr>
            <p:nvPr/>
          </p:nvSpPr>
          <p:spPr>
            <a:xfrm>
              <a:off x="11330613" y="6242955"/>
              <a:ext cx="489912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004FF5B-EC31-4260-BC73-B698F9B6DD2F}" type="slidenum">
                <a:rPr lang="ru-RU" sz="1600" smtClean="0">
                  <a:solidFill>
                    <a:srgbClr val="0A2C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/>
                <a:t>16</a:t>
              </a:fld>
              <a:endParaRPr lang="ru-RU" sz="16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" name="rectangles">
              <a:extLst>
                <a:ext uri="{FF2B5EF4-FFF2-40B4-BE49-F238E27FC236}">
                  <a16:creationId xmlns:a16="http://schemas.microsoft.com/office/drawing/2014/main" id="{6CD3985F-2452-4F03-850E-A4FC70768158}"/>
                </a:ext>
              </a:extLst>
            </p:cNvPr>
            <p:cNvGrpSpPr/>
            <p:nvPr/>
          </p:nvGrpSpPr>
          <p:grpSpPr>
            <a:xfrm>
              <a:off x="11832703" y="6305825"/>
              <a:ext cx="47308" cy="239384"/>
              <a:chOff x="11832703" y="6305825"/>
              <a:chExt cx="47308" cy="239384"/>
            </a:xfrm>
          </p:grpSpPr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F15D4055-4E08-4A47-B5D4-2E177AE07242}"/>
                  </a:ext>
                </a:extLst>
              </p:cNvPr>
              <p:cNvSpPr/>
              <p:nvPr/>
            </p:nvSpPr>
            <p:spPr>
              <a:xfrm>
                <a:off x="11832703" y="6305825"/>
                <a:ext cx="47308" cy="45719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rectangle">
                <a:extLst>
                  <a:ext uri="{FF2B5EF4-FFF2-40B4-BE49-F238E27FC236}">
                    <a16:creationId xmlns:a16="http://schemas.microsoft.com/office/drawing/2014/main" id="{BAB32B64-DA02-412B-A2DA-7ED54B336E6F}"/>
                  </a:ext>
                </a:extLst>
              </p:cNvPr>
              <p:cNvSpPr/>
              <p:nvPr/>
            </p:nvSpPr>
            <p:spPr>
              <a:xfrm>
                <a:off x="11832703" y="6370380"/>
                <a:ext cx="47308" cy="45719"/>
              </a:xfrm>
              <a:prstGeom prst="rect">
                <a:avLst/>
              </a:prstGeom>
              <a:solidFill>
                <a:srgbClr val="86BA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rectangle">
                <a:extLst>
                  <a:ext uri="{FF2B5EF4-FFF2-40B4-BE49-F238E27FC236}">
                    <a16:creationId xmlns:a16="http://schemas.microsoft.com/office/drawing/2014/main" id="{0E87604C-A64C-4753-B1E4-AB8F688FA3E9}"/>
                  </a:ext>
                </a:extLst>
              </p:cNvPr>
              <p:cNvSpPr/>
              <p:nvPr/>
            </p:nvSpPr>
            <p:spPr>
              <a:xfrm>
                <a:off x="11832703" y="6434935"/>
                <a:ext cx="47308" cy="45719"/>
              </a:xfrm>
              <a:prstGeom prst="rect">
                <a:avLst/>
              </a:prstGeom>
              <a:solidFill>
                <a:srgbClr val="0B2D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rectangle">
                <a:extLst>
                  <a:ext uri="{FF2B5EF4-FFF2-40B4-BE49-F238E27FC236}">
                    <a16:creationId xmlns:a16="http://schemas.microsoft.com/office/drawing/2014/main" id="{9BC4203F-029D-4DB5-ADBB-1464AA1F9E44}"/>
                  </a:ext>
                </a:extLst>
              </p:cNvPr>
              <p:cNvSpPr/>
              <p:nvPr/>
            </p:nvSpPr>
            <p:spPr>
              <a:xfrm>
                <a:off x="11832703" y="6499490"/>
                <a:ext cx="47308" cy="45719"/>
              </a:xfrm>
              <a:prstGeom prst="rect">
                <a:avLst/>
              </a:prstGeom>
              <a:solidFill>
                <a:srgbClr val="186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7" name="rectangles">
            <a:extLst>
              <a:ext uri="{FF2B5EF4-FFF2-40B4-BE49-F238E27FC236}">
                <a16:creationId xmlns:a16="http://schemas.microsoft.com/office/drawing/2014/main" id="{C7D6965F-9067-4A6A-B4DB-37B370178E01}"/>
              </a:ext>
            </a:extLst>
          </p:cNvPr>
          <p:cNvGrpSpPr/>
          <p:nvPr/>
        </p:nvGrpSpPr>
        <p:grpSpPr>
          <a:xfrm>
            <a:off x="718608" y="327761"/>
            <a:ext cx="461677" cy="69056"/>
            <a:chOff x="762000" y="635794"/>
            <a:chExt cx="461677" cy="69056"/>
          </a:xfrm>
        </p:grpSpPr>
        <p:sp>
          <p:nvSpPr>
            <p:cNvPr id="13" name="rectangle">
              <a:extLst>
                <a:ext uri="{FF2B5EF4-FFF2-40B4-BE49-F238E27FC236}">
                  <a16:creationId xmlns:a16="http://schemas.microsoft.com/office/drawing/2014/main" id="{6370E1AF-ADA0-4814-8BAE-2DE79F71A59D}"/>
                </a:ext>
              </a:extLst>
            </p:cNvPr>
            <p:cNvSpPr/>
            <p:nvPr/>
          </p:nvSpPr>
          <p:spPr>
            <a:xfrm>
              <a:off x="762000" y="635794"/>
              <a:ext cx="78580" cy="69056"/>
            </a:xfrm>
            <a:prstGeom prst="rect">
              <a:avLst/>
            </a:prstGeom>
            <a:solidFill>
              <a:srgbClr val="2986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rectangle">
              <a:extLst>
                <a:ext uri="{FF2B5EF4-FFF2-40B4-BE49-F238E27FC236}">
                  <a16:creationId xmlns:a16="http://schemas.microsoft.com/office/drawing/2014/main" id="{0815BEA4-FB2C-4882-AE36-F030EB27FADA}"/>
                </a:ext>
              </a:extLst>
            </p:cNvPr>
            <p:cNvSpPr/>
            <p:nvPr/>
          </p:nvSpPr>
          <p:spPr>
            <a:xfrm>
              <a:off x="890531" y="635794"/>
              <a:ext cx="78580" cy="69056"/>
            </a:xfrm>
            <a:prstGeom prst="rect">
              <a:avLst/>
            </a:prstGeom>
            <a:solidFill>
              <a:srgbClr val="0A2C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rectangle">
              <a:extLst>
                <a:ext uri="{FF2B5EF4-FFF2-40B4-BE49-F238E27FC236}">
                  <a16:creationId xmlns:a16="http://schemas.microsoft.com/office/drawing/2014/main" id="{D3949626-101E-42B5-B152-7325488C0CD8}"/>
                </a:ext>
              </a:extLst>
            </p:cNvPr>
            <p:cNvSpPr/>
            <p:nvPr/>
          </p:nvSpPr>
          <p:spPr>
            <a:xfrm>
              <a:off x="1017814" y="635794"/>
              <a:ext cx="78580" cy="69056"/>
            </a:xfrm>
            <a:prstGeom prst="rect">
              <a:avLst/>
            </a:prstGeom>
            <a:solidFill>
              <a:srgbClr val="86B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884DC3D0-3F59-4F45-BAB6-277AC2D64E02}"/>
                </a:ext>
              </a:extLst>
            </p:cNvPr>
            <p:cNvSpPr/>
            <p:nvPr/>
          </p:nvSpPr>
          <p:spPr>
            <a:xfrm>
              <a:off x="1145097" y="635794"/>
              <a:ext cx="78580" cy="69056"/>
            </a:xfrm>
            <a:prstGeom prst="rect">
              <a:avLst/>
            </a:prstGeom>
            <a:solidFill>
              <a:srgbClr val="AB1F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main title">
            <a:extLst>
              <a:ext uri="{FF2B5EF4-FFF2-40B4-BE49-F238E27FC236}">
                <a16:creationId xmlns:a16="http://schemas.microsoft.com/office/drawing/2014/main" id="{5730460A-2796-441E-9D16-7DD06F266191}"/>
              </a:ext>
            </a:extLst>
          </p:cNvPr>
          <p:cNvSpPr txBox="1"/>
          <p:nvPr/>
        </p:nvSpPr>
        <p:spPr>
          <a:xfrm>
            <a:off x="584646" y="419021"/>
            <a:ext cx="221086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Анализ рисков</a:t>
            </a:r>
          </a:p>
        </p:txBody>
      </p:sp>
      <p:cxnSp>
        <p:nvCxnSpPr>
          <p:cNvPr id="35" name="line">
            <a:extLst>
              <a:ext uri="{FF2B5EF4-FFF2-40B4-BE49-F238E27FC236}">
                <a16:creationId xmlns:a16="http://schemas.microsoft.com/office/drawing/2014/main" id="{7FBAC77D-B0D7-42AA-B879-CBA7337073AB}"/>
              </a:ext>
            </a:extLst>
          </p:cNvPr>
          <p:cNvCxnSpPr/>
          <p:nvPr/>
        </p:nvCxnSpPr>
        <p:spPr>
          <a:xfrm>
            <a:off x="371475" y="200025"/>
            <a:ext cx="0" cy="6457950"/>
          </a:xfrm>
          <a:prstGeom prst="line">
            <a:avLst/>
          </a:prstGeom>
          <a:ln w="9525" cap="rnd">
            <a:solidFill>
              <a:srgbClr val="D2D5DC"/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8D87263-D4AC-480F-97E5-841F18021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77" y="420687"/>
            <a:ext cx="1329480" cy="26265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3485B-55BC-2041-2EEF-5B64ACDD1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052" y="217165"/>
            <a:ext cx="698763" cy="698763"/>
          </a:xfrm>
          <a:prstGeom prst="rect">
            <a:avLst/>
          </a:prstGeom>
        </p:spPr>
      </p:pic>
      <p:cxnSp>
        <p:nvCxnSpPr>
          <p:cNvPr id="38" name="bullet">
            <a:extLst>
              <a:ext uri="{FF2B5EF4-FFF2-40B4-BE49-F238E27FC236}">
                <a16:creationId xmlns:a16="http://schemas.microsoft.com/office/drawing/2014/main" id="{57A7DDAA-A057-C084-A6D6-C46DF7015D5F}"/>
              </a:ext>
            </a:extLst>
          </p:cNvPr>
          <p:cNvCxnSpPr>
            <a:cxnSpLocks/>
          </p:cNvCxnSpPr>
          <p:nvPr/>
        </p:nvCxnSpPr>
        <p:spPr>
          <a:xfrm flipV="1">
            <a:off x="599197" y="911464"/>
            <a:ext cx="8990573" cy="11430"/>
          </a:xfrm>
          <a:prstGeom prst="line">
            <a:avLst/>
          </a:prstGeom>
          <a:ln w="25400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849C99-6C43-893D-2193-6A5EA6B8F5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7"/>
          <a:stretch>
            <a:fillRect/>
          </a:stretch>
        </p:blipFill>
        <p:spPr bwMode="auto">
          <a:xfrm>
            <a:off x="886429" y="993977"/>
            <a:ext cx="9369104" cy="58640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139423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68;p14">
            <a:extLst>
              <a:ext uri="{FF2B5EF4-FFF2-40B4-BE49-F238E27FC236}">
                <a16:creationId xmlns:a16="http://schemas.microsoft.com/office/drawing/2014/main" id="{327FC024-0A8A-CB1E-09A5-94BE3F851B79}"/>
              </a:ext>
            </a:extLst>
          </p:cNvPr>
          <p:cNvSpPr/>
          <p:nvPr/>
        </p:nvSpPr>
        <p:spPr>
          <a:xfrm>
            <a:off x="7814991" y="1175173"/>
            <a:ext cx="4289373" cy="4817699"/>
          </a:xfrm>
          <a:prstGeom prst="roundRect">
            <a:avLst>
              <a:gd name="adj" fmla="val 3314"/>
            </a:avLst>
          </a:prstGeom>
          <a:solidFill>
            <a:srgbClr val="EEF5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sz="1400"/>
          </a:p>
        </p:txBody>
      </p:sp>
      <p:grpSp>
        <p:nvGrpSpPr>
          <p:cNvPr id="12" name="page number">
            <a:extLst>
              <a:ext uri="{FF2B5EF4-FFF2-40B4-BE49-F238E27FC236}">
                <a16:creationId xmlns:a16="http://schemas.microsoft.com/office/drawing/2014/main" id="{B28D3DDD-2019-4A46-8173-ECEBF80E33C9}"/>
              </a:ext>
            </a:extLst>
          </p:cNvPr>
          <p:cNvGrpSpPr/>
          <p:nvPr/>
        </p:nvGrpSpPr>
        <p:grpSpPr>
          <a:xfrm>
            <a:off x="11330613" y="6242955"/>
            <a:ext cx="549398" cy="365125"/>
            <a:chOff x="11330613" y="6242955"/>
            <a:chExt cx="549398" cy="365125"/>
          </a:xfrm>
        </p:grpSpPr>
        <p:sp>
          <p:nvSpPr>
            <p:cNvPr id="4" name="page number">
              <a:extLst>
                <a:ext uri="{FF2B5EF4-FFF2-40B4-BE49-F238E27FC236}">
                  <a16:creationId xmlns:a16="http://schemas.microsoft.com/office/drawing/2014/main" id="{3689201C-ABA9-4EBA-A73A-6E207833A1B1}"/>
                </a:ext>
              </a:extLst>
            </p:cNvPr>
            <p:cNvSpPr txBox="1">
              <a:spLocks/>
            </p:cNvSpPr>
            <p:nvPr/>
          </p:nvSpPr>
          <p:spPr>
            <a:xfrm>
              <a:off x="11330613" y="6242955"/>
              <a:ext cx="489912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004FF5B-EC31-4260-BC73-B698F9B6DD2F}" type="slidenum">
                <a:rPr lang="ru-RU" sz="1600" smtClean="0">
                  <a:solidFill>
                    <a:srgbClr val="0A2C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/>
                <a:t>17</a:t>
              </a:fld>
              <a:endParaRPr lang="ru-RU" sz="16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" name="rectangles">
              <a:extLst>
                <a:ext uri="{FF2B5EF4-FFF2-40B4-BE49-F238E27FC236}">
                  <a16:creationId xmlns:a16="http://schemas.microsoft.com/office/drawing/2014/main" id="{6CD3985F-2452-4F03-850E-A4FC70768158}"/>
                </a:ext>
              </a:extLst>
            </p:cNvPr>
            <p:cNvGrpSpPr/>
            <p:nvPr/>
          </p:nvGrpSpPr>
          <p:grpSpPr>
            <a:xfrm>
              <a:off x="11832703" y="6305825"/>
              <a:ext cx="47308" cy="239384"/>
              <a:chOff x="11832703" y="6305825"/>
              <a:chExt cx="47308" cy="239384"/>
            </a:xfrm>
          </p:grpSpPr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F15D4055-4E08-4A47-B5D4-2E177AE07242}"/>
                  </a:ext>
                </a:extLst>
              </p:cNvPr>
              <p:cNvSpPr/>
              <p:nvPr/>
            </p:nvSpPr>
            <p:spPr>
              <a:xfrm>
                <a:off x="11832703" y="6305825"/>
                <a:ext cx="47308" cy="45719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rectangle">
                <a:extLst>
                  <a:ext uri="{FF2B5EF4-FFF2-40B4-BE49-F238E27FC236}">
                    <a16:creationId xmlns:a16="http://schemas.microsoft.com/office/drawing/2014/main" id="{BAB32B64-DA02-412B-A2DA-7ED54B336E6F}"/>
                  </a:ext>
                </a:extLst>
              </p:cNvPr>
              <p:cNvSpPr/>
              <p:nvPr/>
            </p:nvSpPr>
            <p:spPr>
              <a:xfrm>
                <a:off x="11832703" y="6370380"/>
                <a:ext cx="47308" cy="45719"/>
              </a:xfrm>
              <a:prstGeom prst="rect">
                <a:avLst/>
              </a:prstGeom>
              <a:solidFill>
                <a:srgbClr val="86BA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rectangle">
                <a:extLst>
                  <a:ext uri="{FF2B5EF4-FFF2-40B4-BE49-F238E27FC236}">
                    <a16:creationId xmlns:a16="http://schemas.microsoft.com/office/drawing/2014/main" id="{0E87604C-A64C-4753-B1E4-AB8F688FA3E9}"/>
                  </a:ext>
                </a:extLst>
              </p:cNvPr>
              <p:cNvSpPr/>
              <p:nvPr/>
            </p:nvSpPr>
            <p:spPr>
              <a:xfrm>
                <a:off x="11832703" y="6434935"/>
                <a:ext cx="47308" cy="45719"/>
              </a:xfrm>
              <a:prstGeom prst="rect">
                <a:avLst/>
              </a:prstGeom>
              <a:solidFill>
                <a:srgbClr val="0B2D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rectangle">
                <a:extLst>
                  <a:ext uri="{FF2B5EF4-FFF2-40B4-BE49-F238E27FC236}">
                    <a16:creationId xmlns:a16="http://schemas.microsoft.com/office/drawing/2014/main" id="{9BC4203F-029D-4DB5-ADBB-1464AA1F9E44}"/>
                  </a:ext>
                </a:extLst>
              </p:cNvPr>
              <p:cNvSpPr/>
              <p:nvPr/>
            </p:nvSpPr>
            <p:spPr>
              <a:xfrm>
                <a:off x="11832703" y="6499490"/>
                <a:ext cx="47308" cy="45719"/>
              </a:xfrm>
              <a:prstGeom prst="rect">
                <a:avLst/>
              </a:prstGeom>
              <a:solidFill>
                <a:srgbClr val="186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7" name="rectangles">
            <a:extLst>
              <a:ext uri="{FF2B5EF4-FFF2-40B4-BE49-F238E27FC236}">
                <a16:creationId xmlns:a16="http://schemas.microsoft.com/office/drawing/2014/main" id="{C7D6965F-9067-4A6A-B4DB-37B370178E01}"/>
              </a:ext>
            </a:extLst>
          </p:cNvPr>
          <p:cNvGrpSpPr/>
          <p:nvPr/>
        </p:nvGrpSpPr>
        <p:grpSpPr>
          <a:xfrm>
            <a:off x="718608" y="327761"/>
            <a:ext cx="461677" cy="69056"/>
            <a:chOff x="762000" y="635794"/>
            <a:chExt cx="461677" cy="69056"/>
          </a:xfrm>
        </p:grpSpPr>
        <p:sp>
          <p:nvSpPr>
            <p:cNvPr id="13" name="rectangle">
              <a:extLst>
                <a:ext uri="{FF2B5EF4-FFF2-40B4-BE49-F238E27FC236}">
                  <a16:creationId xmlns:a16="http://schemas.microsoft.com/office/drawing/2014/main" id="{6370E1AF-ADA0-4814-8BAE-2DE79F71A59D}"/>
                </a:ext>
              </a:extLst>
            </p:cNvPr>
            <p:cNvSpPr/>
            <p:nvPr/>
          </p:nvSpPr>
          <p:spPr>
            <a:xfrm>
              <a:off x="762000" y="635794"/>
              <a:ext cx="78580" cy="69056"/>
            </a:xfrm>
            <a:prstGeom prst="rect">
              <a:avLst/>
            </a:prstGeom>
            <a:solidFill>
              <a:srgbClr val="2986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rectangle">
              <a:extLst>
                <a:ext uri="{FF2B5EF4-FFF2-40B4-BE49-F238E27FC236}">
                  <a16:creationId xmlns:a16="http://schemas.microsoft.com/office/drawing/2014/main" id="{0815BEA4-FB2C-4882-AE36-F030EB27FADA}"/>
                </a:ext>
              </a:extLst>
            </p:cNvPr>
            <p:cNvSpPr/>
            <p:nvPr/>
          </p:nvSpPr>
          <p:spPr>
            <a:xfrm>
              <a:off x="890531" y="635794"/>
              <a:ext cx="78580" cy="69056"/>
            </a:xfrm>
            <a:prstGeom prst="rect">
              <a:avLst/>
            </a:prstGeom>
            <a:solidFill>
              <a:srgbClr val="0A2C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rectangle">
              <a:extLst>
                <a:ext uri="{FF2B5EF4-FFF2-40B4-BE49-F238E27FC236}">
                  <a16:creationId xmlns:a16="http://schemas.microsoft.com/office/drawing/2014/main" id="{D3949626-101E-42B5-B152-7325488C0CD8}"/>
                </a:ext>
              </a:extLst>
            </p:cNvPr>
            <p:cNvSpPr/>
            <p:nvPr/>
          </p:nvSpPr>
          <p:spPr>
            <a:xfrm>
              <a:off x="1017814" y="635794"/>
              <a:ext cx="78580" cy="69056"/>
            </a:xfrm>
            <a:prstGeom prst="rect">
              <a:avLst/>
            </a:prstGeom>
            <a:solidFill>
              <a:srgbClr val="86B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884DC3D0-3F59-4F45-BAB6-277AC2D64E02}"/>
                </a:ext>
              </a:extLst>
            </p:cNvPr>
            <p:cNvSpPr/>
            <p:nvPr/>
          </p:nvSpPr>
          <p:spPr>
            <a:xfrm>
              <a:off x="1145097" y="635794"/>
              <a:ext cx="78580" cy="69056"/>
            </a:xfrm>
            <a:prstGeom prst="rect">
              <a:avLst/>
            </a:prstGeom>
            <a:solidFill>
              <a:srgbClr val="AB1F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main title">
            <a:extLst>
              <a:ext uri="{FF2B5EF4-FFF2-40B4-BE49-F238E27FC236}">
                <a16:creationId xmlns:a16="http://schemas.microsoft.com/office/drawing/2014/main" id="{5730460A-2796-441E-9D16-7DD06F266191}"/>
              </a:ext>
            </a:extLst>
          </p:cNvPr>
          <p:cNvSpPr txBox="1"/>
          <p:nvPr/>
        </p:nvSpPr>
        <p:spPr>
          <a:xfrm>
            <a:off x="584646" y="419021"/>
            <a:ext cx="280717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Прототип продукта</a:t>
            </a:r>
          </a:p>
        </p:txBody>
      </p:sp>
      <p:cxnSp>
        <p:nvCxnSpPr>
          <p:cNvPr id="35" name="line">
            <a:extLst>
              <a:ext uri="{FF2B5EF4-FFF2-40B4-BE49-F238E27FC236}">
                <a16:creationId xmlns:a16="http://schemas.microsoft.com/office/drawing/2014/main" id="{7FBAC77D-B0D7-42AA-B879-CBA7337073AB}"/>
              </a:ext>
            </a:extLst>
          </p:cNvPr>
          <p:cNvCxnSpPr/>
          <p:nvPr/>
        </p:nvCxnSpPr>
        <p:spPr>
          <a:xfrm>
            <a:off x="371475" y="200025"/>
            <a:ext cx="0" cy="6457950"/>
          </a:xfrm>
          <a:prstGeom prst="line">
            <a:avLst/>
          </a:prstGeom>
          <a:ln w="9525" cap="rnd">
            <a:solidFill>
              <a:srgbClr val="D2D5DC"/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8D87263-D4AC-480F-97E5-841F18021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77" y="420687"/>
            <a:ext cx="1329480" cy="26265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3485B-55BC-2041-2EEF-5B64ACDD1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052" y="217165"/>
            <a:ext cx="698763" cy="698763"/>
          </a:xfrm>
          <a:prstGeom prst="rect">
            <a:avLst/>
          </a:prstGeom>
        </p:spPr>
      </p:pic>
      <p:cxnSp>
        <p:nvCxnSpPr>
          <p:cNvPr id="38" name="bullet">
            <a:extLst>
              <a:ext uri="{FF2B5EF4-FFF2-40B4-BE49-F238E27FC236}">
                <a16:creationId xmlns:a16="http://schemas.microsoft.com/office/drawing/2014/main" id="{57A7DDAA-A057-C084-A6D6-C46DF7015D5F}"/>
              </a:ext>
            </a:extLst>
          </p:cNvPr>
          <p:cNvCxnSpPr>
            <a:cxnSpLocks/>
          </p:cNvCxnSpPr>
          <p:nvPr/>
        </p:nvCxnSpPr>
        <p:spPr>
          <a:xfrm flipV="1">
            <a:off x="485336" y="865128"/>
            <a:ext cx="8990573" cy="11430"/>
          </a:xfrm>
          <a:prstGeom prst="line">
            <a:avLst/>
          </a:prstGeom>
          <a:ln w="25400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C304E0-B043-AC93-3079-C86F0F49B7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35" y="1175254"/>
            <a:ext cx="7230347" cy="482023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19ADD43-1A62-AF48-E0A7-7BFF2BB76D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183" y="1626528"/>
            <a:ext cx="3914988" cy="391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30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68;p14">
            <a:extLst>
              <a:ext uri="{FF2B5EF4-FFF2-40B4-BE49-F238E27FC236}">
                <a16:creationId xmlns:a16="http://schemas.microsoft.com/office/drawing/2014/main" id="{DE9120FF-A4DC-33EB-EE1A-D6B3388EE898}"/>
              </a:ext>
            </a:extLst>
          </p:cNvPr>
          <p:cNvSpPr/>
          <p:nvPr/>
        </p:nvSpPr>
        <p:spPr>
          <a:xfrm>
            <a:off x="6305320" y="911464"/>
            <a:ext cx="5761652" cy="5633744"/>
          </a:xfrm>
          <a:prstGeom prst="roundRect">
            <a:avLst>
              <a:gd name="adj" fmla="val 3314"/>
            </a:avLst>
          </a:prstGeom>
          <a:solidFill>
            <a:srgbClr val="EEF5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sz="1400" dirty="0"/>
          </a:p>
        </p:txBody>
      </p:sp>
      <p:grpSp>
        <p:nvGrpSpPr>
          <p:cNvPr id="12" name="page number">
            <a:extLst>
              <a:ext uri="{FF2B5EF4-FFF2-40B4-BE49-F238E27FC236}">
                <a16:creationId xmlns:a16="http://schemas.microsoft.com/office/drawing/2014/main" id="{B28D3DDD-2019-4A46-8173-ECEBF80E33C9}"/>
              </a:ext>
            </a:extLst>
          </p:cNvPr>
          <p:cNvGrpSpPr/>
          <p:nvPr/>
        </p:nvGrpSpPr>
        <p:grpSpPr>
          <a:xfrm>
            <a:off x="11330613" y="6242955"/>
            <a:ext cx="549398" cy="365125"/>
            <a:chOff x="11330613" y="6242955"/>
            <a:chExt cx="549398" cy="365125"/>
          </a:xfrm>
        </p:grpSpPr>
        <p:sp>
          <p:nvSpPr>
            <p:cNvPr id="4" name="page number">
              <a:extLst>
                <a:ext uri="{FF2B5EF4-FFF2-40B4-BE49-F238E27FC236}">
                  <a16:creationId xmlns:a16="http://schemas.microsoft.com/office/drawing/2014/main" id="{3689201C-ABA9-4EBA-A73A-6E207833A1B1}"/>
                </a:ext>
              </a:extLst>
            </p:cNvPr>
            <p:cNvSpPr txBox="1">
              <a:spLocks/>
            </p:cNvSpPr>
            <p:nvPr/>
          </p:nvSpPr>
          <p:spPr>
            <a:xfrm>
              <a:off x="11330613" y="6242955"/>
              <a:ext cx="489912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004FF5B-EC31-4260-BC73-B698F9B6DD2F}" type="slidenum">
                <a:rPr lang="ru-RU" sz="1600" smtClean="0">
                  <a:solidFill>
                    <a:srgbClr val="0A2C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/>
                <a:t>18</a:t>
              </a:fld>
              <a:endParaRPr lang="ru-RU" sz="16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" name="rectangles">
              <a:extLst>
                <a:ext uri="{FF2B5EF4-FFF2-40B4-BE49-F238E27FC236}">
                  <a16:creationId xmlns:a16="http://schemas.microsoft.com/office/drawing/2014/main" id="{6CD3985F-2452-4F03-850E-A4FC70768158}"/>
                </a:ext>
              </a:extLst>
            </p:cNvPr>
            <p:cNvGrpSpPr/>
            <p:nvPr/>
          </p:nvGrpSpPr>
          <p:grpSpPr>
            <a:xfrm>
              <a:off x="11832703" y="6305825"/>
              <a:ext cx="47308" cy="239384"/>
              <a:chOff x="11832703" y="6305825"/>
              <a:chExt cx="47308" cy="239384"/>
            </a:xfrm>
          </p:grpSpPr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F15D4055-4E08-4A47-B5D4-2E177AE07242}"/>
                  </a:ext>
                </a:extLst>
              </p:cNvPr>
              <p:cNvSpPr/>
              <p:nvPr/>
            </p:nvSpPr>
            <p:spPr>
              <a:xfrm>
                <a:off x="11832703" y="6305825"/>
                <a:ext cx="47308" cy="45719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rectangle">
                <a:extLst>
                  <a:ext uri="{FF2B5EF4-FFF2-40B4-BE49-F238E27FC236}">
                    <a16:creationId xmlns:a16="http://schemas.microsoft.com/office/drawing/2014/main" id="{BAB32B64-DA02-412B-A2DA-7ED54B336E6F}"/>
                  </a:ext>
                </a:extLst>
              </p:cNvPr>
              <p:cNvSpPr/>
              <p:nvPr/>
            </p:nvSpPr>
            <p:spPr>
              <a:xfrm>
                <a:off x="11832703" y="6370380"/>
                <a:ext cx="47308" cy="45719"/>
              </a:xfrm>
              <a:prstGeom prst="rect">
                <a:avLst/>
              </a:prstGeom>
              <a:solidFill>
                <a:srgbClr val="86BA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rectangle">
                <a:extLst>
                  <a:ext uri="{FF2B5EF4-FFF2-40B4-BE49-F238E27FC236}">
                    <a16:creationId xmlns:a16="http://schemas.microsoft.com/office/drawing/2014/main" id="{0E87604C-A64C-4753-B1E4-AB8F688FA3E9}"/>
                  </a:ext>
                </a:extLst>
              </p:cNvPr>
              <p:cNvSpPr/>
              <p:nvPr/>
            </p:nvSpPr>
            <p:spPr>
              <a:xfrm>
                <a:off x="11832703" y="6434935"/>
                <a:ext cx="47308" cy="45719"/>
              </a:xfrm>
              <a:prstGeom prst="rect">
                <a:avLst/>
              </a:prstGeom>
              <a:solidFill>
                <a:srgbClr val="0B2D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rectangle">
                <a:extLst>
                  <a:ext uri="{FF2B5EF4-FFF2-40B4-BE49-F238E27FC236}">
                    <a16:creationId xmlns:a16="http://schemas.microsoft.com/office/drawing/2014/main" id="{9BC4203F-029D-4DB5-ADBB-1464AA1F9E44}"/>
                  </a:ext>
                </a:extLst>
              </p:cNvPr>
              <p:cNvSpPr/>
              <p:nvPr/>
            </p:nvSpPr>
            <p:spPr>
              <a:xfrm>
                <a:off x="11832703" y="6499490"/>
                <a:ext cx="47308" cy="45719"/>
              </a:xfrm>
              <a:prstGeom prst="rect">
                <a:avLst/>
              </a:prstGeom>
              <a:solidFill>
                <a:srgbClr val="186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7" name="rectangles">
            <a:extLst>
              <a:ext uri="{FF2B5EF4-FFF2-40B4-BE49-F238E27FC236}">
                <a16:creationId xmlns:a16="http://schemas.microsoft.com/office/drawing/2014/main" id="{C7D6965F-9067-4A6A-B4DB-37B370178E01}"/>
              </a:ext>
            </a:extLst>
          </p:cNvPr>
          <p:cNvGrpSpPr/>
          <p:nvPr/>
        </p:nvGrpSpPr>
        <p:grpSpPr>
          <a:xfrm>
            <a:off x="718608" y="327761"/>
            <a:ext cx="461677" cy="69056"/>
            <a:chOff x="762000" y="635794"/>
            <a:chExt cx="461677" cy="69056"/>
          </a:xfrm>
        </p:grpSpPr>
        <p:sp>
          <p:nvSpPr>
            <p:cNvPr id="13" name="rectangle">
              <a:extLst>
                <a:ext uri="{FF2B5EF4-FFF2-40B4-BE49-F238E27FC236}">
                  <a16:creationId xmlns:a16="http://schemas.microsoft.com/office/drawing/2014/main" id="{6370E1AF-ADA0-4814-8BAE-2DE79F71A59D}"/>
                </a:ext>
              </a:extLst>
            </p:cNvPr>
            <p:cNvSpPr/>
            <p:nvPr/>
          </p:nvSpPr>
          <p:spPr>
            <a:xfrm>
              <a:off x="762000" y="635794"/>
              <a:ext cx="78580" cy="69056"/>
            </a:xfrm>
            <a:prstGeom prst="rect">
              <a:avLst/>
            </a:prstGeom>
            <a:solidFill>
              <a:srgbClr val="2986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rectangle">
              <a:extLst>
                <a:ext uri="{FF2B5EF4-FFF2-40B4-BE49-F238E27FC236}">
                  <a16:creationId xmlns:a16="http://schemas.microsoft.com/office/drawing/2014/main" id="{0815BEA4-FB2C-4882-AE36-F030EB27FADA}"/>
                </a:ext>
              </a:extLst>
            </p:cNvPr>
            <p:cNvSpPr/>
            <p:nvPr/>
          </p:nvSpPr>
          <p:spPr>
            <a:xfrm>
              <a:off x="890531" y="635794"/>
              <a:ext cx="78580" cy="69056"/>
            </a:xfrm>
            <a:prstGeom prst="rect">
              <a:avLst/>
            </a:prstGeom>
            <a:solidFill>
              <a:srgbClr val="0A2C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rectangle">
              <a:extLst>
                <a:ext uri="{FF2B5EF4-FFF2-40B4-BE49-F238E27FC236}">
                  <a16:creationId xmlns:a16="http://schemas.microsoft.com/office/drawing/2014/main" id="{D3949626-101E-42B5-B152-7325488C0CD8}"/>
                </a:ext>
              </a:extLst>
            </p:cNvPr>
            <p:cNvSpPr/>
            <p:nvPr/>
          </p:nvSpPr>
          <p:spPr>
            <a:xfrm>
              <a:off x="1017814" y="635794"/>
              <a:ext cx="78580" cy="69056"/>
            </a:xfrm>
            <a:prstGeom prst="rect">
              <a:avLst/>
            </a:prstGeom>
            <a:solidFill>
              <a:srgbClr val="86B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884DC3D0-3F59-4F45-BAB6-277AC2D64E02}"/>
                </a:ext>
              </a:extLst>
            </p:cNvPr>
            <p:cNvSpPr/>
            <p:nvPr/>
          </p:nvSpPr>
          <p:spPr>
            <a:xfrm>
              <a:off x="1145097" y="635794"/>
              <a:ext cx="78580" cy="69056"/>
            </a:xfrm>
            <a:prstGeom prst="rect">
              <a:avLst/>
            </a:prstGeom>
            <a:solidFill>
              <a:srgbClr val="AB1F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main title">
            <a:extLst>
              <a:ext uri="{FF2B5EF4-FFF2-40B4-BE49-F238E27FC236}">
                <a16:creationId xmlns:a16="http://schemas.microsoft.com/office/drawing/2014/main" id="{5730460A-2796-441E-9D16-7DD06F266191}"/>
              </a:ext>
            </a:extLst>
          </p:cNvPr>
          <p:cNvSpPr txBox="1"/>
          <p:nvPr/>
        </p:nvSpPr>
        <p:spPr>
          <a:xfrm>
            <a:off x="584646" y="419021"/>
            <a:ext cx="665598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Результаты тестирования прототипа продукта </a:t>
            </a:r>
          </a:p>
        </p:txBody>
      </p:sp>
      <p:sp>
        <p:nvSpPr>
          <p:cNvPr id="45" name="text">
            <a:extLst>
              <a:ext uri="{FF2B5EF4-FFF2-40B4-BE49-F238E27FC236}">
                <a16:creationId xmlns:a16="http://schemas.microsoft.com/office/drawing/2014/main" id="{5A47B8A0-B871-43C0-9AD4-741BF5D634D1}"/>
              </a:ext>
            </a:extLst>
          </p:cNvPr>
          <p:cNvSpPr txBox="1"/>
          <p:nvPr/>
        </p:nvSpPr>
        <p:spPr>
          <a:xfrm>
            <a:off x="804355" y="1241445"/>
            <a:ext cx="5123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Контент-маркетинг и SEO </a:t>
            </a:r>
          </a:p>
        </p:txBody>
      </p:sp>
      <p:pic>
        <p:nvPicPr>
          <p:cNvPr id="92" name="bullet">
            <a:extLst>
              <a:ext uri="{FF2B5EF4-FFF2-40B4-BE49-F238E27FC236}">
                <a16:creationId xmlns:a16="http://schemas.microsoft.com/office/drawing/2014/main" id="{539C45BC-C698-4AD0-842E-4A665B9CA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2790" y="1256159"/>
            <a:ext cx="266148" cy="266148"/>
          </a:xfrm>
          <a:prstGeom prst="rect">
            <a:avLst/>
          </a:prstGeom>
        </p:spPr>
      </p:pic>
      <p:cxnSp>
        <p:nvCxnSpPr>
          <p:cNvPr id="35" name="line">
            <a:extLst>
              <a:ext uri="{FF2B5EF4-FFF2-40B4-BE49-F238E27FC236}">
                <a16:creationId xmlns:a16="http://schemas.microsoft.com/office/drawing/2014/main" id="{7FBAC77D-B0D7-42AA-B879-CBA7337073AB}"/>
              </a:ext>
            </a:extLst>
          </p:cNvPr>
          <p:cNvCxnSpPr/>
          <p:nvPr/>
        </p:nvCxnSpPr>
        <p:spPr>
          <a:xfrm>
            <a:off x="371475" y="200025"/>
            <a:ext cx="0" cy="6457950"/>
          </a:xfrm>
          <a:prstGeom prst="line">
            <a:avLst/>
          </a:prstGeom>
          <a:ln w="9525" cap="rnd">
            <a:solidFill>
              <a:srgbClr val="D2D5DC"/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68;p14">
            <a:extLst>
              <a:ext uri="{FF2B5EF4-FFF2-40B4-BE49-F238E27FC236}">
                <a16:creationId xmlns:a16="http://schemas.microsoft.com/office/drawing/2014/main" id="{48354FE8-A2DD-44EC-B31F-FADC4A5D3DBD}"/>
              </a:ext>
            </a:extLst>
          </p:cNvPr>
          <p:cNvSpPr/>
          <p:nvPr/>
        </p:nvSpPr>
        <p:spPr>
          <a:xfrm>
            <a:off x="426901" y="933667"/>
            <a:ext cx="5871229" cy="5611541"/>
          </a:xfrm>
          <a:prstGeom prst="roundRect">
            <a:avLst>
              <a:gd name="adj" fmla="val 3314"/>
            </a:avLst>
          </a:prstGeom>
          <a:solidFill>
            <a:srgbClr val="EEF5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sz="1400" dirty="0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8D87263-D4AC-480F-97E5-841F18021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77" y="420687"/>
            <a:ext cx="1329480" cy="26265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FF3485B-55BC-2041-2EEF-5B64ACDD10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052" y="217165"/>
            <a:ext cx="698763" cy="698763"/>
          </a:xfrm>
          <a:prstGeom prst="rect">
            <a:avLst/>
          </a:prstGeom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042D9736-00E4-0F28-662A-557EE92A91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041265"/>
              </p:ext>
            </p:extLst>
          </p:nvPr>
        </p:nvGraphicFramePr>
        <p:xfrm>
          <a:off x="536338" y="1096893"/>
          <a:ext cx="5659544" cy="5208930"/>
        </p:xfrm>
        <a:graphic>
          <a:graphicData uri="http://schemas.openxmlformats.org/drawingml/2006/table">
            <a:tbl>
              <a:tblPr/>
              <a:tblGrid>
                <a:gridCol w="282799">
                  <a:extLst>
                    <a:ext uri="{9D8B030D-6E8A-4147-A177-3AD203B41FA5}">
                      <a16:colId xmlns:a16="http://schemas.microsoft.com/office/drawing/2014/main" val="1187135457"/>
                    </a:ext>
                  </a:extLst>
                </a:gridCol>
                <a:gridCol w="1479483">
                  <a:extLst>
                    <a:ext uri="{9D8B030D-6E8A-4147-A177-3AD203B41FA5}">
                      <a16:colId xmlns:a16="http://schemas.microsoft.com/office/drawing/2014/main" val="1615271750"/>
                    </a:ext>
                  </a:extLst>
                </a:gridCol>
                <a:gridCol w="1198960">
                  <a:extLst>
                    <a:ext uri="{9D8B030D-6E8A-4147-A177-3AD203B41FA5}">
                      <a16:colId xmlns:a16="http://schemas.microsoft.com/office/drawing/2014/main" val="3237480588"/>
                    </a:ext>
                  </a:extLst>
                </a:gridCol>
                <a:gridCol w="2698302">
                  <a:extLst>
                    <a:ext uri="{9D8B030D-6E8A-4147-A177-3AD203B41FA5}">
                      <a16:colId xmlns:a16="http://schemas.microsoft.com/office/drawing/2014/main" val="270639706"/>
                    </a:ext>
                  </a:extLst>
                </a:gridCol>
              </a:tblGrid>
              <a:tr h="289385">
                <a:tc>
                  <a:txBody>
                    <a:bodyPr/>
                    <a:lstStyle/>
                    <a:p>
                      <a:pPr algn="ctr"/>
                      <a:r>
                        <a:rPr lang="ru-RU" sz="1200" kern="1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D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Боль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D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Характеристика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D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Гипотеза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D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392031"/>
                  </a:ext>
                </a:extLst>
              </a:tr>
              <a:tr h="1736310">
                <a:tc>
                  <a:txBody>
                    <a:bodyPr/>
                    <a:lstStyle/>
                    <a:p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Г1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Переключение между инструментами разрушает контекст и отнимает время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Единое рабочее пространство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Участники удалённых команд готовы перейти на единое рабочее пространство, так как ежедневная фрагментация инструментов отнимает время и разрушает контекст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1311378"/>
                  </a:ext>
                </a:extLst>
              </a:tr>
              <a:tr h="1446925">
                <a:tc>
                  <a:txBody>
                    <a:bodyPr/>
                    <a:lstStyle/>
                    <a:p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Г2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Рутина (статусы, протоколы, отчёты) отнимает 2+ часа в неделю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Экономия времени – автоматизация рутины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Участники удалённых команд готовы попробовать новый инструмент, если он автоматизирует рутину и возвращает два и более часа в неделю на реальную работу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6411824"/>
                  </a:ext>
                </a:extLst>
              </a:tr>
              <a:tr h="1736310">
                <a:tc>
                  <a:txBody>
                    <a:bodyPr/>
                    <a:lstStyle/>
                    <a:p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Г3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Договорённости на встречах теряются, возникают повторные обсуждения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ИИ как ядро – умные встречи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Сотрудники и руководители готовы платить за автоматическую фиксацию итогов встреч, поскольку договорённости теряются регулярно и приводят к повторным обсуждениям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5338092"/>
                  </a:ext>
                </a:extLst>
              </a:tr>
            </a:tbl>
          </a:graphicData>
        </a:graphic>
      </p:graphicFrame>
      <p:graphicFrame>
        <p:nvGraphicFramePr>
          <p:cNvPr id="41" name="Таблица 40">
            <a:extLst>
              <a:ext uri="{FF2B5EF4-FFF2-40B4-BE49-F238E27FC236}">
                <a16:creationId xmlns:a16="http://schemas.microsoft.com/office/drawing/2014/main" id="{63BCE5A2-632E-CADD-729F-6501F4BF9D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396144"/>
              </p:ext>
            </p:extLst>
          </p:nvPr>
        </p:nvGraphicFramePr>
        <p:xfrm>
          <a:off x="6573674" y="1096893"/>
          <a:ext cx="5318951" cy="5208930"/>
        </p:xfrm>
        <a:graphic>
          <a:graphicData uri="http://schemas.openxmlformats.org/drawingml/2006/table">
            <a:tbl>
              <a:tblPr/>
              <a:tblGrid>
                <a:gridCol w="279768">
                  <a:extLst>
                    <a:ext uri="{9D8B030D-6E8A-4147-A177-3AD203B41FA5}">
                      <a16:colId xmlns:a16="http://schemas.microsoft.com/office/drawing/2014/main" val="1564271515"/>
                    </a:ext>
                  </a:extLst>
                </a:gridCol>
                <a:gridCol w="1342887">
                  <a:extLst>
                    <a:ext uri="{9D8B030D-6E8A-4147-A177-3AD203B41FA5}">
                      <a16:colId xmlns:a16="http://schemas.microsoft.com/office/drawing/2014/main" val="2360613759"/>
                    </a:ext>
                  </a:extLst>
                </a:gridCol>
                <a:gridCol w="1066476">
                  <a:extLst>
                    <a:ext uri="{9D8B030D-6E8A-4147-A177-3AD203B41FA5}">
                      <a16:colId xmlns:a16="http://schemas.microsoft.com/office/drawing/2014/main" val="47964646"/>
                    </a:ext>
                  </a:extLst>
                </a:gridCol>
                <a:gridCol w="951211">
                  <a:extLst>
                    <a:ext uri="{9D8B030D-6E8A-4147-A177-3AD203B41FA5}">
                      <a16:colId xmlns:a16="http://schemas.microsoft.com/office/drawing/2014/main" val="4071453794"/>
                    </a:ext>
                  </a:extLst>
                </a:gridCol>
                <a:gridCol w="1678609">
                  <a:extLst>
                    <a:ext uri="{9D8B030D-6E8A-4147-A177-3AD203B41FA5}">
                      <a16:colId xmlns:a16="http://schemas.microsoft.com/office/drawing/2014/main" val="543144704"/>
                    </a:ext>
                  </a:extLst>
                </a:gridCol>
              </a:tblGrid>
              <a:tr h="744132">
                <a:tc>
                  <a:txBody>
                    <a:bodyPr/>
                    <a:lstStyle/>
                    <a:p>
                      <a:pPr algn="ctr"/>
                      <a:r>
                        <a:rPr lang="ru-RU" sz="1200" kern="1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Г.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D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Гипотеза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D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Средний результат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D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Порог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D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Вывод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D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718493"/>
                  </a:ext>
                </a:extLst>
              </a:tr>
              <a:tr h="1488266">
                <a:tc>
                  <a:txBody>
                    <a:bodyPr/>
                    <a:lstStyle/>
                    <a:p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Г1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Единое пространство: фрагментация – осознанная боль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88%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55–65%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Подтверждена. Переключение воспринимается как потеря, не как норма.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3345732"/>
                  </a:ext>
                </a:extLst>
              </a:tr>
              <a:tr h="1488266">
                <a:tc>
                  <a:txBody>
                    <a:bodyPr/>
                    <a:lstStyle/>
                    <a:p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Г2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Автоматизация рутины: боль осознана, есть мотив к изменениям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83,3%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55–65%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Подтверждена. Активный запрос на автоматизацию сформирован.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0475117"/>
                  </a:ext>
                </a:extLst>
              </a:tr>
              <a:tr h="1488266">
                <a:tc>
                  <a:txBody>
                    <a:bodyPr/>
                    <a:lstStyle/>
                    <a:p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Г3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Умные встречи: потеря договорённостей – системная проблема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83,25%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60–70%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Подтверждена. Единогласный запрос на </a:t>
                      </a:r>
                      <a:r>
                        <a:rPr lang="ru-RU" sz="12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автопротокол</a:t>
                      </a:r>
                      <a:r>
                        <a:rPr lang="ru-RU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 (99%).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6098981"/>
                  </a:ext>
                </a:extLst>
              </a:tr>
            </a:tbl>
          </a:graphicData>
        </a:graphic>
      </p:graphicFrame>
      <p:cxnSp>
        <p:nvCxnSpPr>
          <p:cNvPr id="38" name="bullet">
            <a:extLst>
              <a:ext uri="{FF2B5EF4-FFF2-40B4-BE49-F238E27FC236}">
                <a16:creationId xmlns:a16="http://schemas.microsoft.com/office/drawing/2014/main" id="{57A7DDAA-A057-C084-A6D6-C46DF7015D5F}"/>
              </a:ext>
            </a:extLst>
          </p:cNvPr>
          <p:cNvCxnSpPr>
            <a:cxnSpLocks/>
          </p:cNvCxnSpPr>
          <p:nvPr/>
        </p:nvCxnSpPr>
        <p:spPr>
          <a:xfrm flipH="1">
            <a:off x="6298130" y="1096893"/>
            <a:ext cx="7190" cy="5319206"/>
          </a:xfrm>
          <a:prstGeom prst="line">
            <a:avLst/>
          </a:prstGeom>
          <a:ln w="25400">
            <a:solidFill>
              <a:srgbClr val="1764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7568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page number">
            <a:extLst>
              <a:ext uri="{FF2B5EF4-FFF2-40B4-BE49-F238E27FC236}">
                <a16:creationId xmlns:a16="http://schemas.microsoft.com/office/drawing/2014/main" id="{912DEE05-3897-4622-BECE-32CDEA3BA586}"/>
              </a:ext>
            </a:extLst>
          </p:cNvPr>
          <p:cNvGrpSpPr/>
          <p:nvPr/>
        </p:nvGrpSpPr>
        <p:grpSpPr>
          <a:xfrm>
            <a:off x="11350001" y="6242955"/>
            <a:ext cx="530010" cy="365125"/>
            <a:chOff x="11350001" y="6242955"/>
            <a:chExt cx="530010" cy="365125"/>
          </a:xfrm>
        </p:grpSpPr>
        <p:sp>
          <p:nvSpPr>
            <p:cNvPr id="54" name="page number">
              <a:extLst>
                <a:ext uri="{FF2B5EF4-FFF2-40B4-BE49-F238E27FC236}">
                  <a16:creationId xmlns:a16="http://schemas.microsoft.com/office/drawing/2014/main" id="{7E11964B-BF3C-4168-801A-9EA4210EDDC9}"/>
                </a:ext>
              </a:extLst>
            </p:cNvPr>
            <p:cNvSpPr txBox="1">
              <a:spLocks/>
            </p:cNvSpPr>
            <p:nvPr/>
          </p:nvSpPr>
          <p:spPr>
            <a:xfrm>
              <a:off x="11350001" y="6242955"/>
              <a:ext cx="470524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004FF5B-EC31-4260-BC73-B698F9B6DD2F}" type="slidenum">
                <a:rPr lang="ru-RU" sz="1600" smtClean="0">
                  <a:solidFill>
                    <a:srgbClr val="0A2C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/>
                <a:t>19</a:t>
              </a:fld>
              <a:endParaRPr lang="ru-RU" sz="16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5" name="rectangles">
              <a:extLst>
                <a:ext uri="{FF2B5EF4-FFF2-40B4-BE49-F238E27FC236}">
                  <a16:creationId xmlns:a16="http://schemas.microsoft.com/office/drawing/2014/main" id="{AADED0D1-5832-45D6-A9E2-8F52D2554263}"/>
                </a:ext>
              </a:extLst>
            </p:cNvPr>
            <p:cNvGrpSpPr/>
            <p:nvPr/>
          </p:nvGrpSpPr>
          <p:grpSpPr>
            <a:xfrm>
              <a:off x="11832703" y="6305825"/>
              <a:ext cx="47308" cy="239384"/>
              <a:chOff x="11832703" y="6305825"/>
              <a:chExt cx="47308" cy="239384"/>
            </a:xfrm>
          </p:grpSpPr>
          <p:sp>
            <p:nvSpPr>
              <p:cNvPr id="56" name="rectangle">
                <a:extLst>
                  <a:ext uri="{FF2B5EF4-FFF2-40B4-BE49-F238E27FC236}">
                    <a16:creationId xmlns:a16="http://schemas.microsoft.com/office/drawing/2014/main" id="{36B4B861-21D0-41BB-BB10-65954A072121}"/>
                  </a:ext>
                </a:extLst>
              </p:cNvPr>
              <p:cNvSpPr/>
              <p:nvPr/>
            </p:nvSpPr>
            <p:spPr>
              <a:xfrm>
                <a:off x="11832703" y="6305825"/>
                <a:ext cx="47308" cy="45719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7" name="rectangle">
                <a:extLst>
                  <a:ext uri="{FF2B5EF4-FFF2-40B4-BE49-F238E27FC236}">
                    <a16:creationId xmlns:a16="http://schemas.microsoft.com/office/drawing/2014/main" id="{B96B9734-06F7-42EF-A63F-07DDFE80EC20}"/>
                  </a:ext>
                </a:extLst>
              </p:cNvPr>
              <p:cNvSpPr/>
              <p:nvPr/>
            </p:nvSpPr>
            <p:spPr>
              <a:xfrm>
                <a:off x="11832703" y="6370380"/>
                <a:ext cx="47308" cy="45719"/>
              </a:xfrm>
              <a:prstGeom prst="rect">
                <a:avLst/>
              </a:prstGeom>
              <a:solidFill>
                <a:srgbClr val="86BA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8" name="rectangle">
                <a:extLst>
                  <a:ext uri="{FF2B5EF4-FFF2-40B4-BE49-F238E27FC236}">
                    <a16:creationId xmlns:a16="http://schemas.microsoft.com/office/drawing/2014/main" id="{8D843A73-4A00-4EB5-BF10-46CBA15B0CB3}"/>
                  </a:ext>
                </a:extLst>
              </p:cNvPr>
              <p:cNvSpPr/>
              <p:nvPr/>
            </p:nvSpPr>
            <p:spPr>
              <a:xfrm>
                <a:off x="11832703" y="6434935"/>
                <a:ext cx="47308" cy="45719"/>
              </a:xfrm>
              <a:prstGeom prst="rect">
                <a:avLst/>
              </a:prstGeom>
              <a:solidFill>
                <a:srgbClr val="0B2D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9" name="rectangle">
                <a:extLst>
                  <a:ext uri="{FF2B5EF4-FFF2-40B4-BE49-F238E27FC236}">
                    <a16:creationId xmlns:a16="http://schemas.microsoft.com/office/drawing/2014/main" id="{B530E3A9-4818-4541-BE35-5AD789D1390D}"/>
                  </a:ext>
                </a:extLst>
              </p:cNvPr>
              <p:cNvSpPr/>
              <p:nvPr/>
            </p:nvSpPr>
            <p:spPr>
              <a:xfrm>
                <a:off x="11832703" y="6499490"/>
                <a:ext cx="47308" cy="45719"/>
              </a:xfrm>
              <a:prstGeom prst="rect">
                <a:avLst/>
              </a:prstGeom>
              <a:solidFill>
                <a:srgbClr val="186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cxnSp>
        <p:nvCxnSpPr>
          <p:cNvPr id="5" name="line">
            <a:extLst>
              <a:ext uri="{FF2B5EF4-FFF2-40B4-BE49-F238E27FC236}">
                <a16:creationId xmlns:a16="http://schemas.microsoft.com/office/drawing/2014/main" id="{295BB422-C9FD-4684-A7D0-820E305493CB}"/>
              </a:ext>
            </a:extLst>
          </p:cNvPr>
          <p:cNvCxnSpPr/>
          <p:nvPr/>
        </p:nvCxnSpPr>
        <p:spPr>
          <a:xfrm>
            <a:off x="371475" y="200025"/>
            <a:ext cx="0" cy="6457950"/>
          </a:xfrm>
          <a:prstGeom prst="line">
            <a:avLst/>
          </a:prstGeom>
          <a:ln w="9525" cap="rnd">
            <a:solidFill>
              <a:srgbClr val="D2D5DC"/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rc">
            <a:extLst>
              <a:ext uri="{FF2B5EF4-FFF2-40B4-BE49-F238E27FC236}">
                <a16:creationId xmlns:a16="http://schemas.microsoft.com/office/drawing/2014/main" id="{73663D9A-E2ED-483B-92D4-F52D81827096}"/>
              </a:ext>
            </a:extLst>
          </p:cNvPr>
          <p:cNvSpPr/>
          <p:nvPr/>
        </p:nvSpPr>
        <p:spPr>
          <a:xfrm>
            <a:off x="-155066" y="1790041"/>
            <a:ext cx="3970151" cy="3970151"/>
          </a:xfrm>
          <a:prstGeom prst="arc">
            <a:avLst>
              <a:gd name="adj1" fmla="val 16200000"/>
              <a:gd name="adj2" fmla="val 5433205"/>
            </a:avLst>
          </a:prstGeom>
          <a:ln w="53975">
            <a:gradFill>
              <a:gsLst>
                <a:gs pos="82000">
                  <a:srgbClr val="D9D9D9"/>
                </a:gs>
                <a:gs pos="0">
                  <a:schemeClr val="bg1">
                    <a:lumMod val="85000"/>
                    <a:alpha val="0"/>
                  </a:schemeClr>
                </a:gs>
                <a:gs pos="20000">
                  <a:schemeClr val="bg1">
                    <a:lumMod val="85000"/>
                  </a:schemeClr>
                </a:gs>
                <a:gs pos="100000">
                  <a:schemeClr val="bg1">
                    <a:lumMod val="85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8" name="ellipse 3">
            <a:extLst>
              <a:ext uri="{FF2B5EF4-FFF2-40B4-BE49-F238E27FC236}">
                <a16:creationId xmlns:a16="http://schemas.microsoft.com/office/drawing/2014/main" id="{3853C6DF-667A-4E6F-978A-15BADA21E1BB}"/>
              </a:ext>
            </a:extLst>
          </p:cNvPr>
          <p:cNvSpPr/>
          <p:nvPr/>
        </p:nvSpPr>
        <p:spPr>
          <a:xfrm>
            <a:off x="453435" y="3096227"/>
            <a:ext cx="2504715" cy="2504715"/>
          </a:xfrm>
          <a:prstGeom prst="ellipse">
            <a:avLst/>
          </a:prstGeom>
          <a:solidFill>
            <a:srgbClr val="C7E0F8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ellipse 2">
            <a:extLst>
              <a:ext uri="{FF2B5EF4-FFF2-40B4-BE49-F238E27FC236}">
                <a16:creationId xmlns:a16="http://schemas.microsoft.com/office/drawing/2014/main" id="{390F41F4-E352-44D7-888E-E0E01D72234D}"/>
              </a:ext>
            </a:extLst>
          </p:cNvPr>
          <p:cNvSpPr/>
          <p:nvPr/>
        </p:nvSpPr>
        <p:spPr>
          <a:xfrm>
            <a:off x="767808" y="1891069"/>
            <a:ext cx="2504715" cy="2504715"/>
          </a:xfrm>
          <a:prstGeom prst="ellipse">
            <a:avLst/>
          </a:prstGeom>
          <a:solidFill>
            <a:srgbClr val="2784E1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ellipse 1">
            <a:extLst>
              <a:ext uri="{FF2B5EF4-FFF2-40B4-BE49-F238E27FC236}">
                <a16:creationId xmlns:a16="http://schemas.microsoft.com/office/drawing/2014/main" id="{3E6BF43C-B90A-4575-B653-3ED8584DE6B3}"/>
              </a:ext>
            </a:extLst>
          </p:cNvPr>
          <p:cNvSpPr/>
          <p:nvPr/>
        </p:nvSpPr>
        <p:spPr>
          <a:xfrm>
            <a:off x="1138047" y="2321243"/>
            <a:ext cx="2504715" cy="2504715"/>
          </a:xfrm>
          <a:prstGeom prst="ellipse">
            <a:avLst/>
          </a:prstGeom>
          <a:blipFill dpi="0" rotWithShape="1">
            <a:blip r:embed="rId2"/>
            <a:srcRect/>
            <a:stretch>
              <a:fillRect l="-11085" r="-1108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main title">
            <a:extLst>
              <a:ext uri="{FF2B5EF4-FFF2-40B4-BE49-F238E27FC236}">
                <a16:creationId xmlns:a16="http://schemas.microsoft.com/office/drawing/2014/main" id="{CA6DCC80-F3BA-43C5-A46B-D1F3F52921A0}"/>
              </a:ext>
            </a:extLst>
          </p:cNvPr>
          <p:cNvSpPr txBox="1"/>
          <p:nvPr/>
        </p:nvSpPr>
        <p:spPr>
          <a:xfrm>
            <a:off x="668604" y="566547"/>
            <a:ext cx="63466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Портфолио. Наши публикации на </a:t>
            </a:r>
            <a:r>
              <a:rPr lang="en" sz="2800" b="1" dirty="0" err="1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elibrary</a:t>
            </a:r>
            <a:r>
              <a:rPr lang="en" sz="2800" b="1" dirty="0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:</a:t>
            </a:r>
            <a:endParaRPr lang="ru-RU" sz="2800" b="1" dirty="0">
              <a:solidFill>
                <a:srgbClr val="0B2D5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bullet">
            <a:extLst>
              <a:ext uri="{FF2B5EF4-FFF2-40B4-BE49-F238E27FC236}">
                <a16:creationId xmlns:a16="http://schemas.microsoft.com/office/drawing/2014/main" id="{50A487FB-46D1-441A-B9D4-73F3A764D96B}"/>
              </a:ext>
            </a:extLst>
          </p:cNvPr>
          <p:cNvCxnSpPr>
            <a:cxnSpLocks/>
          </p:cNvCxnSpPr>
          <p:nvPr/>
        </p:nvCxnSpPr>
        <p:spPr>
          <a:xfrm>
            <a:off x="4083103" y="1702943"/>
            <a:ext cx="0" cy="1393284"/>
          </a:xfrm>
          <a:prstGeom prst="line">
            <a:avLst/>
          </a:prstGeom>
          <a:ln w="9525">
            <a:solidFill>
              <a:srgbClr val="2986E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">
            <a:extLst>
              <a:ext uri="{FF2B5EF4-FFF2-40B4-BE49-F238E27FC236}">
                <a16:creationId xmlns:a16="http://schemas.microsoft.com/office/drawing/2014/main" id="{B9FCA255-5FB9-49B2-8622-2A25CFD5C1DB}"/>
              </a:ext>
            </a:extLst>
          </p:cNvPr>
          <p:cNvSpPr txBox="1"/>
          <p:nvPr/>
        </p:nvSpPr>
        <p:spPr>
          <a:xfrm>
            <a:off x="4137383" y="1785505"/>
            <a:ext cx="65209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ИНТЕРНЕТ ВЕЩЕЙ (</a:t>
            </a:r>
            <a:r>
              <a:rPr lang="en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IOT) </a:t>
            </a:r>
            <a:r>
              <a:rPr lang="ru-RU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УПРАВЛЕНИИ ПРОИЗВОДСТВОМ И ЛОГИСТИКОЙ</a:t>
            </a:r>
          </a:p>
          <a:p>
            <a:r>
              <a:rPr lang="ru-RU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Иванкова Е.Н., </a:t>
            </a:r>
            <a:r>
              <a:rPr lang="ru-RU" sz="1600" spc="45" dirty="0" err="1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Шамрикова</a:t>
            </a:r>
            <a:r>
              <a:rPr lang="ru-RU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В.В.</a:t>
            </a:r>
          </a:p>
          <a:p>
            <a:r>
              <a:rPr lang="ru-RU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сборнике: ХХХ</a:t>
            </a:r>
            <a:r>
              <a:rPr lang="en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VIII </a:t>
            </a:r>
            <a:r>
              <a:rPr lang="ru-RU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международные Плехановские чтения. Сборник статей студентов. В 4 т.. Москва, 2025. С. 204-209.</a:t>
            </a:r>
          </a:p>
        </p:txBody>
      </p:sp>
      <p:cxnSp>
        <p:nvCxnSpPr>
          <p:cNvPr id="18" name="bullet">
            <a:extLst>
              <a:ext uri="{FF2B5EF4-FFF2-40B4-BE49-F238E27FC236}">
                <a16:creationId xmlns:a16="http://schemas.microsoft.com/office/drawing/2014/main" id="{74931B0B-F04E-41CA-BD70-CD7B6737688C}"/>
              </a:ext>
            </a:extLst>
          </p:cNvPr>
          <p:cNvCxnSpPr>
            <a:cxnSpLocks/>
          </p:cNvCxnSpPr>
          <p:nvPr/>
        </p:nvCxnSpPr>
        <p:spPr>
          <a:xfrm>
            <a:off x="4083103" y="3429000"/>
            <a:ext cx="0" cy="2480310"/>
          </a:xfrm>
          <a:prstGeom prst="line">
            <a:avLst/>
          </a:prstGeom>
          <a:ln w="9525">
            <a:solidFill>
              <a:srgbClr val="AB1F0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">
            <a:extLst>
              <a:ext uri="{FF2B5EF4-FFF2-40B4-BE49-F238E27FC236}">
                <a16:creationId xmlns:a16="http://schemas.microsoft.com/office/drawing/2014/main" id="{77331651-0DB8-4BD4-AE3D-1913989B2289}"/>
              </a:ext>
            </a:extLst>
          </p:cNvPr>
          <p:cNvSpPr txBox="1"/>
          <p:nvPr/>
        </p:nvSpPr>
        <p:spPr>
          <a:xfrm>
            <a:off x="4209217" y="3429000"/>
            <a:ext cx="65209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ТИПОЛОГИЯ МАЙЕРС-БРИГСС КАК ИНСТРУМЕНТ ДЛЯ САМОПОЗНАНИЯ И ПОНИМАНИЯ ВЗАИМОДЕЙСТВИЯ С ДРУГИМИ ЛЮДЬМИ</a:t>
            </a:r>
          </a:p>
          <a:p>
            <a:r>
              <a:rPr lang="ru-RU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Иванкова Е.Н., </a:t>
            </a:r>
            <a:r>
              <a:rPr lang="ru-RU" sz="1600" spc="45" dirty="0" err="1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Шамрикова</a:t>
            </a:r>
            <a:r>
              <a:rPr lang="ru-RU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В.В., Журов Ю.В.</a:t>
            </a:r>
          </a:p>
          <a:p>
            <a:r>
              <a:rPr lang="ru-RU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сборнике: КОРПОРАТИВНОЕ УПРАВЛЕНИЕ И ИННОВАТИКА В УСЛОВИЯХ ТРАНСФОРМАЦИОННЫХ ПРОЦЕССОВ. Сборник научных статей Всероссийской (национальной) научно-практической конференции "Инновации в управлении социально-экономическими системами" (</a:t>
            </a:r>
            <a:r>
              <a:rPr lang="en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RCIMSS-2023). 2023. </a:t>
            </a:r>
            <a:r>
              <a:rPr lang="ru-RU" sz="1600" spc="45" dirty="0">
                <a:solidFill>
                  <a:srgbClr val="0B2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 130-135.кт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DB64C8CC-1B20-4F01-8997-1FA1F280D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877" y="420687"/>
            <a:ext cx="1329480" cy="26265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751013-CE79-4091-BAB9-76135F30C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052" y="217165"/>
            <a:ext cx="698763" cy="69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240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rectangles">
            <a:extLst>
              <a:ext uri="{FF2B5EF4-FFF2-40B4-BE49-F238E27FC236}">
                <a16:creationId xmlns:a16="http://schemas.microsoft.com/office/drawing/2014/main" id="{1D3C2D23-841F-4EF9-9B7C-3DBFE0203329}"/>
              </a:ext>
            </a:extLst>
          </p:cNvPr>
          <p:cNvGrpSpPr/>
          <p:nvPr/>
        </p:nvGrpSpPr>
        <p:grpSpPr>
          <a:xfrm>
            <a:off x="0" y="5374434"/>
            <a:ext cx="12192000" cy="189470"/>
            <a:chOff x="0" y="2512541"/>
            <a:chExt cx="12192000" cy="189470"/>
          </a:xfrm>
        </p:grpSpPr>
        <p:sp>
          <p:nvSpPr>
            <p:cNvPr id="7" name="Rectangle 1">
              <a:extLst>
                <a:ext uri="{FF2B5EF4-FFF2-40B4-BE49-F238E27FC236}">
                  <a16:creationId xmlns:a16="http://schemas.microsoft.com/office/drawing/2014/main" id="{7608F51B-46F0-4C77-93AF-513543D4814D}"/>
                </a:ext>
              </a:extLst>
            </p:cNvPr>
            <p:cNvSpPr/>
            <p:nvPr/>
          </p:nvSpPr>
          <p:spPr>
            <a:xfrm>
              <a:off x="0" y="2512541"/>
              <a:ext cx="3048000" cy="189470"/>
            </a:xfrm>
            <a:prstGeom prst="rect">
              <a:avLst/>
            </a:prstGeom>
            <a:solidFill>
              <a:srgbClr val="ABC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2">
              <a:extLst>
                <a:ext uri="{FF2B5EF4-FFF2-40B4-BE49-F238E27FC236}">
                  <a16:creationId xmlns:a16="http://schemas.microsoft.com/office/drawing/2014/main" id="{35A7F428-4552-495D-A7C8-4BA941ACBA26}"/>
                </a:ext>
              </a:extLst>
            </p:cNvPr>
            <p:cNvSpPr/>
            <p:nvPr/>
          </p:nvSpPr>
          <p:spPr>
            <a:xfrm>
              <a:off x="3048000" y="2512541"/>
              <a:ext cx="3048000" cy="189470"/>
            </a:xfrm>
            <a:prstGeom prst="rect">
              <a:avLst/>
            </a:prstGeom>
            <a:solidFill>
              <a:srgbClr val="4F9B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7FB906F2-1BD0-4E7C-867B-D7BD45BE9038}"/>
                </a:ext>
              </a:extLst>
            </p:cNvPr>
            <p:cNvSpPr/>
            <p:nvPr/>
          </p:nvSpPr>
          <p:spPr>
            <a:xfrm>
              <a:off x="6096000" y="2512541"/>
              <a:ext cx="3048000" cy="189470"/>
            </a:xfrm>
            <a:prstGeom prst="rect">
              <a:avLst/>
            </a:prstGeom>
            <a:solidFill>
              <a:srgbClr val="124D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Rectangle 4">
              <a:extLst>
                <a:ext uri="{FF2B5EF4-FFF2-40B4-BE49-F238E27FC236}">
                  <a16:creationId xmlns:a16="http://schemas.microsoft.com/office/drawing/2014/main" id="{7884C471-BC70-4F0A-97DE-139CC61B5FF7}"/>
                </a:ext>
              </a:extLst>
            </p:cNvPr>
            <p:cNvSpPr/>
            <p:nvPr/>
          </p:nvSpPr>
          <p:spPr>
            <a:xfrm>
              <a:off x="9144000" y="2512541"/>
              <a:ext cx="3048000" cy="189470"/>
            </a:xfrm>
            <a:prstGeom prst="rect">
              <a:avLst/>
            </a:prstGeom>
            <a:solidFill>
              <a:srgbClr val="0B2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main title">
            <a:extLst>
              <a:ext uri="{FF2B5EF4-FFF2-40B4-BE49-F238E27FC236}">
                <a16:creationId xmlns:a16="http://schemas.microsoft.com/office/drawing/2014/main" id="{8A1E8062-5803-4264-83E2-CBFD1FAFAD4D}"/>
              </a:ext>
            </a:extLst>
          </p:cNvPr>
          <p:cNvSpPr txBox="1"/>
          <p:nvPr/>
        </p:nvSpPr>
        <p:spPr>
          <a:xfrm>
            <a:off x="4129757" y="5809285"/>
            <a:ext cx="39324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B2D5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  <p:grpSp>
        <p:nvGrpSpPr>
          <p:cNvPr id="13" name="page number">
            <a:extLst>
              <a:ext uri="{FF2B5EF4-FFF2-40B4-BE49-F238E27FC236}">
                <a16:creationId xmlns:a16="http://schemas.microsoft.com/office/drawing/2014/main" id="{1EDF4B45-6154-4F2B-8437-69BB7CFA105A}"/>
              </a:ext>
            </a:extLst>
          </p:cNvPr>
          <p:cNvGrpSpPr/>
          <p:nvPr/>
        </p:nvGrpSpPr>
        <p:grpSpPr>
          <a:xfrm>
            <a:off x="11348815" y="6242955"/>
            <a:ext cx="531196" cy="365125"/>
            <a:chOff x="11422855" y="6242955"/>
            <a:chExt cx="457156" cy="365125"/>
          </a:xfrm>
        </p:grpSpPr>
        <p:sp>
          <p:nvSpPr>
            <p:cNvPr id="14" name="page number">
              <a:extLst>
                <a:ext uri="{FF2B5EF4-FFF2-40B4-BE49-F238E27FC236}">
                  <a16:creationId xmlns:a16="http://schemas.microsoft.com/office/drawing/2014/main" id="{30B463D4-820E-41EF-BF3C-976EFADAF976}"/>
                </a:ext>
              </a:extLst>
            </p:cNvPr>
            <p:cNvSpPr txBox="1">
              <a:spLocks/>
            </p:cNvSpPr>
            <p:nvPr/>
          </p:nvSpPr>
          <p:spPr>
            <a:xfrm>
              <a:off x="11422855" y="6242955"/>
              <a:ext cx="397669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ru-RU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004FF5B-EC31-4260-BC73-B698F9B6DD2F}" type="slidenum">
                <a:rPr lang="ru-RU" sz="1600" smtClean="0">
                  <a:solidFill>
                    <a:srgbClr val="0A2C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/>
                <a:t>20</a:t>
              </a:fld>
              <a:endParaRPr lang="ru-RU" sz="1600" dirty="0">
                <a:solidFill>
                  <a:srgbClr val="0A2C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5" name="rectangles">
              <a:extLst>
                <a:ext uri="{FF2B5EF4-FFF2-40B4-BE49-F238E27FC236}">
                  <a16:creationId xmlns:a16="http://schemas.microsoft.com/office/drawing/2014/main" id="{CAC44492-119C-41B4-AA7C-EC0D23746605}"/>
                </a:ext>
              </a:extLst>
            </p:cNvPr>
            <p:cNvGrpSpPr/>
            <p:nvPr/>
          </p:nvGrpSpPr>
          <p:grpSpPr>
            <a:xfrm>
              <a:off x="11832703" y="6305825"/>
              <a:ext cx="47308" cy="239384"/>
              <a:chOff x="11832703" y="6305825"/>
              <a:chExt cx="47308" cy="239384"/>
            </a:xfrm>
          </p:grpSpPr>
          <p:sp>
            <p:nvSpPr>
              <p:cNvPr id="16" name="rectangle">
                <a:extLst>
                  <a:ext uri="{FF2B5EF4-FFF2-40B4-BE49-F238E27FC236}">
                    <a16:creationId xmlns:a16="http://schemas.microsoft.com/office/drawing/2014/main" id="{DA7939C7-5B3A-4DCD-927C-44A3B4AF1D76}"/>
                  </a:ext>
                </a:extLst>
              </p:cNvPr>
              <p:cNvSpPr/>
              <p:nvPr/>
            </p:nvSpPr>
            <p:spPr>
              <a:xfrm>
                <a:off x="11832703" y="6305825"/>
                <a:ext cx="47308" cy="45719"/>
              </a:xfrm>
              <a:prstGeom prst="rect">
                <a:avLst/>
              </a:prstGeom>
              <a:solidFill>
                <a:srgbClr val="AB1F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rectangle">
                <a:extLst>
                  <a:ext uri="{FF2B5EF4-FFF2-40B4-BE49-F238E27FC236}">
                    <a16:creationId xmlns:a16="http://schemas.microsoft.com/office/drawing/2014/main" id="{CDBCABD0-266F-4415-856E-4EC9AD5E93B8}"/>
                  </a:ext>
                </a:extLst>
              </p:cNvPr>
              <p:cNvSpPr/>
              <p:nvPr/>
            </p:nvSpPr>
            <p:spPr>
              <a:xfrm>
                <a:off x="11832703" y="6370380"/>
                <a:ext cx="47308" cy="45719"/>
              </a:xfrm>
              <a:prstGeom prst="rect">
                <a:avLst/>
              </a:prstGeom>
              <a:solidFill>
                <a:srgbClr val="86BA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rectangle">
                <a:extLst>
                  <a:ext uri="{FF2B5EF4-FFF2-40B4-BE49-F238E27FC236}">
                    <a16:creationId xmlns:a16="http://schemas.microsoft.com/office/drawing/2014/main" id="{7FC3A1E2-F2DB-45DE-8010-8D1B818102C3}"/>
                  </a:ext>
                </a:extLst>
              </p:cNvPr>
              <p:cNvSpPr/>
              <p:nvPr/>
            </p:nvSpPr>
            <p:spPr>
              <a:xfrm>
                <a:off x="11832703" y="6434935"/>
                <a:ext cx="47308" cy="45719"/>
              </a:xfrm>
              <a:prstGeom prst="rect">
                <a:avLst/>
              </a:prstGeom>
              <a:solidFill>
                <a:srgbClr val="0B2D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rectangle">
                <a:extLst>
                  <a:ext uri="{FF2B5EF4-FFF2-40B4-BE49-F238E27FC236}">
                    <a16:creationId xmlns:a16="http://schemas.microsoft.com/office/drawing/2014/main" id="{B7D6BF6D-EDA6-4E0D-BC64-8F42699E4DCC}"/>
                  </a:ext>
                </a:extLst>
              </p:cNvPr>
              <p:cNvSpPr/>
              <p:nvPr/>
            </p:nvSpPr>
            <p:spPr>
              <a:xfrm>
                <a:off x="11832703" y="6499490"/>
                <a:ext cx="47308" cy="45719"/>
              </a:xfrm>
              <a:prstGeom prst="rect">
                <a:avLst/>
              </a:prstGeom>
              <a:solidFill>
                <a:srgbClr val="186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pic>
        <p:nvPicPr>
          <p:cNvPr id="3" name="Рисунок 2" descr="Изображение выглядит как на открытом воздухе, небо, дерево, строительство&#10;&#10;Автоматически созданное описание">
            <a:extLst>
              <a:ext uri="{FF2B5EF4-FFF2-40B4-BE49-F238E27FC236}">
                <a16:creationId xmlns:a16="http://schemas.microsoft.com/office/drawing/2014/main" id="{DACC04C5-144B-47C9-D097-0E04A102D7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7"/>
          <a:stretch/>
        </p:blipFill>
        <p:spPr>
          <a:xfrm>
            <a:off x="0" y="0"/>
            <a:ext cx="12192000" cy="535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7513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рэу">
      <a:dk1>
        <a:srgbClr val="0B2D50"/>
      </a:dk1>
      <a:lt1>
        <a:sysClr val="window" lastClr="FFFFFF"/>
      </a:lt1>
      <a:dk2>
        <a:srgbClr val="0B2D50"/>
      </a:dk2>
      <a:lt2>
        <a:srgbClr val="FFFFFF"/>
      </a:lt2>
      <a:accent1>
        <a:srgbClr val="0B2D50"/>
      </a:accent1>
      <a:accent2>
        <a:srgbClr val="AB1F03"/>
      </a:accent2>
      <a:accent3>
        <a:srgbClr val="C69F5A"/>
      </a:accent3>
      <a:accent4>
        <a:srgbClr val="1864B0"/>
      </a:accent4>
      <a:accent5>
        <a:srgbClr val="86BAEE"/>
      </a:accent5>
      <a:accent6>
        <a:srgbClr val="2A86E2"/>
      </a:accent6>
      <a:hlink>
        <a:srgbClr val="0563C1"/>
      </a:hlink>
      <a:folHlink>
        <a:srgbClr val="954F72"/>
      </a:folHlink>
    </a:clrScheme>
    <a:fontScheme name="рэу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ustom 3">
      <a:dk1>
        <a:srgbClr val="0B2D50"/>
      </a:dk1>
      <a:lt1>
        <a:sysClr val="window" lastClr="FFFFFF"/>
      </a:lt1>
      <a:dk2>
        <a:srgbClr val="0B2D50"/>
      </a:dk2>
      <a:lt2>
        <a:srgbClr val="FFFFFF"/>
      </a:lt2>
      <a:accent1>
        <a:srgbClr val="C69F5A"/>
      </a:accent1>
      <a:accent2>
        <a:srgbClr val="AB1F03"/>
      </a:accent2>
      <a:accent3>
        <a:srgbClr val="86BAEE"/>
      </a:accent3>
      <a:accent4>
        <a:srgbClr val="0B2D50"/>
      </a:accent4>
      <a:accent5>
        <a:srgbClr val="1864B0"/>
      </a:accent5>
      <a:accent6>
        <a:srgbClr val="2A86E2"/>
      </a:accent6>
      <a:hlink>
        <a:srgbClr val="AB1F03"/>
      </a:hlink>
      <a:folHlink>
        <a:srgbClr val="C69F5A"/>
      </a:folHlink>
    </a:clrScheme>
    <a:fontScheme name="Custom 1">
      <a:majorFont>
        <a:latin typeface="Playfair Display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1616</TotalTime>
  <Words>1299</Words>
  <Application>Microsoft Macintosh PowerPoint</Application>
  <PresentationFormat>Широкоэкранный</PresentationFormat>
  <Paragraphs>292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Arial</vt:lpstr>
      <vt:lpstr>Arial Narrow</vt:lpstr>
      <vt:lpstr>Calibri</vt:lpstr>
      <vt:lpstr>Helvetica</vt:lpstr>
      <vt:lpstr>Open Sans</vt:lpstr>
      <vt:lpstr>Playfair Display</vt:lpstr>
      <vt:lpstr>Playfair Display Black</vt:lpstr>
      <vt:lpstr>Times New Roman</vt:lpstr>
      <vt:lpstr>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Бахметьева Татьяна Александровна</dc:creator>
  <cp:lastModifiedBy>Владислава</cp:lastModifiedBy>
  <cp:revision>60</cp:revision>
  <dcterms:created xsi:type="dcterms:W3CDTF">2022-12-06T06:31:10Z</dcterms:created>
  <dcterms:modified xsi:type="dcterms:W3CDTF">2026-06-17T23:04:06Z</dcterms:modified>
</cp:coreProperties>
</file>