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20104100" cy="113157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 b="def" i="def"/>
      <a:tcStyle>
        <a:tcBdr/>
        <a:fill>
          <a:solidFill>
            <a:srgbClr val="E9EFF7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5" name="Shape 17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/>
          <p:nvPr>
            <p:ph type="title"/>
          </p:nvPr>
        </p:nvSpPr>
        <p:spPr>
          <a:xfrm>
            <a:off x="2513013" y="1851898"/>
            <a:ext cx="15078076" cy="3939542"/>
          </a:xfrm>
          <a:prstGeom prst="rect">
            <a:avLst/>
          </a:prstGeom>
        </p:spPr>
        <p:txBody>
          <a:bodyPr anchor="b"/>
          <a:lstStyle>
            <a:lvl1pPr algn="ctr">
              <a:defRPr sz="98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2" name="Уровень текста 1…"/>
          <p:cNvSpPr txBox="1"/>
          <p:nvPr>
            <p:ph type="body" sz="quarter" idx="1"/>
          </p:nvPr>
        </p:nvSpPr>
        <p:spPr>
          <a:xfrm>
            <a:off x="2513013" y="5943363"/>
            <a:ext cx="15078076" cy="2732008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3900"/>
            </a:lvl1pPr>
            <a:lvl2pPr marL="0" indent="753923" algn="ctr">
              <a:buSzTx/>
              <a:buFontTx/>
              <a:buNone/>
              <a:defRPr sz="3900"/>
            </a:lvl2pPr>
            <a:lvl3pPr marL="0" indent="1507846" algn="ctr">
              <a:buSzTx/>
              <a:buFontTx/>
              <a:buNone/>
              <a:defRPr sz="3900"/>
            </a:lvl3pPr>
            <a:lvl4pPr marL="0" indent="2261767" algn="ctr">
              <a:buSzTx/>
              <a:buFontTx/>
              <a:buNone/>
              <a:defRPr sz="3900"/>
            </a:lvl4pPr>
            <a:lvl5pPr marL="0" indent="3015690" algn="ctr">
              <a:buSzTx/>
              <a:buFontTx/>
              <a:buNone/>
              <a:defRPr sz="39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Текст заголовка"/>
          <p:cNvSpPr txBox="1"/>
          <p:nvPr>
            <p:ph type="title"/>
          </p:nvPr>
        </p:nvSpPr>
        <p:spPr>
          <a:xfrm>
            <a:off x="888111" y="3574472"/>
            <a:ext cx="7400006" cy="3171787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93" name="Уровень текста 1…"/>
          <p:cNvSpPr txBox="1"/>
          <p:nvPr>
            <p:ph type="body" sz="quarter" idx="1"/>
          </p:nvPr>
        </p:nvSpPr>
        <p:spPr>
          <a:xfrm>
            <a:off x="888111" y="7242047"/>
            <a:ext cx="7400006" cy="24884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4" name="Google Shape;15;p16"/>
          <p:cNvSpPr txBox="1"/>
          <p:nvPr>
            <p:ph type="body" sz="quarter" idx="13"/>
          </p:nvPr>
        </p:nvSpPr>
        <p:spPr>
          <a:xfrm>
            <a:off x="910336" y="10374313"/>
            <a:ext cx="3678238" cy="531817"/>
          </a:xfrm>
          <a:prstGeom prst="rect">
            <a:avLst/>
          </a:prstGeom>
        </p:spPr>
        <p:txBody>
          <a:bodyPr/>
          <a:lstStyle/>
          <a:p>
            <a:pPr marL="245024" indent="-245024" defTabSz="980099">
              <a:spcBef>
                <a:spcPts val="1000"/>
              </a:spcBef>
              <a:defRPr sz="2990"/>
            </a:pPr>
          </a:p>
        </p:txBody>
      </p:sp>
      <p:sp>
        <p:nvSpPr>
          <p:cNvPr id="95" name="Номер слайда"/>
          <p:cNvSpPr txBox="1"/>
          <p:nvPr>
            <p:ph type="sldNum" sz="quarter" idx="2"/>
          </p:nvPr>
        </p:nvSpPr>
        <p:spPr>
          <a:xfrm>
            <a:off x="14050716" y="10434663"/>
            <a:ext cx="357224" cy="3708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 0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Текст заголовка"/>
          <p:cNvSpPr txBox="1"/>
          <p:nvPr>
            <p:ph type="title"/>
          </p:nvPr>
        </p:nvSpPr>
        <p:spPr>
          <a:xfrm>
            <a:off x="888111" y="3574472"/>
            <a:ext cx="7400006" cy="3171787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03" name="Уровень текста 1…"/>
          <p:cNvSpPr txBox="1"/>
          <p:nvPr>
            <p:ph type="body" sz="quarter" idx="1"/>
          </p:nvPr>
        </p:nvSpPr>
        <p:spPr>
          <a:xfrm>
            <a:off x="888111" y="7242047"/>
            <a:ext cx="7400006" cy="24884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4" name="Google Shape;15;p16"/>
          <p:cNvSpPr txBox="1"/>
          <p:nvPr>
            <p:ph type="body" sz="quarter" idx="13"/>
          </p:nvPr>
        </p:nvSpPr>
        <p:spPr>
          <a:xfrm>
            <a:off x="910336" y="10374313"/>
            <a:ext cx="3678238" cy="531817"/>
          </a:xfrm>
          <a:prstGeom prst="rect">
            <a:avLst/>
          </a:prstGeom>
        </p:spPr>
        <p:txBody>
          <a:bodyPr/>
          <a:lstStyle/>
          <a:p>
            <a:pPr marL="245024" indent="-245024" defTabSz="980099">
              <a:spcBef>
                <a:spcPts val="1000"/>
              </a:spcBef>
              <a:defRPr sz="2990"/>
            </a:pPr>
          </a:p>
        </p:txBody>
      </p:sp>
      <p:sp>
        <p:nvSpPr>
          <p:cNvPr id="105" name="Номер слайда"/>
          <p:cNvSpPr txBox="1"/>
          <p:nvPr>
            <p:ph type="sldNum" sz="quarter" idx="2"/>
          </p:nvPr>
        </p:nvSpPr>
        <p:spPr>
          <a:xfrm>
            <a:off x="14050716" y="10434663"/>
            <a:ext cx="357224" cy="3708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Уровень текста 1…"/>
          <p:cNvSpPr txBox="1"/>
          <p:nvPr>
            <p:ph type="body" sz="quarter" idx="1"/>
          </p:nvPr>
        </p:nvSpPr>
        <p:spPr>
          <a:xfrm>
            <a:off x="894588" y="1813822"/>
            <a:ext cx="8793165" cy="911095"/>
          </a:xfrm>
          <a:prstGeom prst="rect">
            <a:avLst/>
          </a:prstGeom>
        </p:spPr>
        <p:txBody>
          <a:bodyPr/>
          <a:lstStyle>
            <a:lvl1pPr marL="376961" indent="-376961">
              <a:defRPr sz="2800"/>
            </a:lvl1pPr>
            <a:lvl2pPr marL="914400" indent="-406400">
              <a:buSzPts val="2800"/>
              <a:defRPr sz="2800"/>
            </a:lvl2pPr>
            <a:lvl3pPr marL="1371600" indent="-406400">
              <a:buSzPts val="2800"/>
              <a:defRPr sz="2800"/>
            </a:lvl3pPr>
            <a:lvl4pPr marL="1828800" indent="-406400">
              <a:buSzPts val="2800"/>
              <a:defRPr sz="2800"/>
            </a:lvl4pPr>
            <a:lvl5pPr marL="2286000" indent="-406400">
              <a:buSzPts val="2800"/>
              <a:defRPr sz="28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3" name="Текст заголовка"/>
          <p:cNvSpPr txBox="1"/>
          <p:nvPr>
            <p:ph type="title"/>
          </p:nvPr>
        </p:nvSpPr>
        <p:spPr>
          <a:xfrm>
            <a:off x="894588" y="515374"/>
            <a:ext cx="9741218" cy="911092"/>
          </a:xfrm>
          <a:prstGeom prst="rect">
            <a:avLst/>
          </a:prstGeom>
        </p:spPr>
        <p:txBody>
          <a:bodyPr anchor="t"/>
          <a:lstStyle>
            <a:lvl1pPr>
              <a:defRPr sz="44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14" name="Google Shape;20;p17"/>
          <p:cNvSpPr txBox="1"/>
          <p:nvPr>
            <p:ph type="body" sz="half" idx="13"/>
          </p:nvPr>
        </p:nvSpPr>
        <p:spPr>
          <a:xfrm>
            <a:off x="894586" y="2942400"/>
            <a:ext cx="8793165" cy="755491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5" name="Google Shape;21;p17"/>
          <p:cNvSpPr txBox="1"/>
          <p:nvPr>
            <p:ph type="body" sz="half" idx="14"/>
          </p:nvPr>
        </p:nvSpPr>
        <p:spPr>
          <a:xfrm>
            <a:off x="10544363" y="2942400"/>
            <a:ext cx="8793169" cy="755491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6" name="Google Shape;22;p17"/>
          <p:cNvSpPr txBox="1"/>
          <p:nvPr>
            <p:ph type="body" sz="quarter" idx="15"/>
          </p:nvPr>
        </p:nvSpPr>
        <p:spPr>
          <a:xfrm>
            <a:off x="10495788" y="1813822"/>
            <a:ext cx="8841741" cy="91109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Номер слайда"/>
          <p:cNvSpPr txBox="1"/>
          <p:nvPr>
            <p:ph type="sldNum" sz="quarter" idx="2"/>
          </p:nvPr>
        </p:nvSpPr>
        <p:spPr>
          <a:xfrm>
            <a:off x="18969861" y="10706396"/>
            <a:ext cx="357223" cy="3708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Уровень текста 1…"/>
          <p:cNvSpPr txBox="1"/>
          <p:nvPr>
            <p:ph type="body" sz="quarter" idx="1"/>
          </p:nvPr>
        </p:nvSpPr>
        <p:spPr>
          <a:xfrm>
            <a:off x="894588" y="1728884"/>
            <a:ext cx="9741218" cy="911095"/>
          </a:xfrm>
          <a:prstGeom prst="rect">
            <a:avLst/>
          </a:prstGeom>
        </p:spPr>
        <p:txBody>
          <a:bodyPr/>
          <a:lstStyle>
            <a:lvl1pPr marL="376961" indent="-376961">
              <a:defRPr sz="2800"/>
            </a:lvl1pPr>
            <a:lvl2pPr marL="914400" indent="-406400">
              <a:buSzPts val="2800"/>
              <a:defRPr sz="2800"/>
            </a:lvl2pPr>
            <a:lvl3pPr marL="1371600" indent="-406400">
              <a:buSzPts val="2800"/>
              <a:defRPr sz="2800"/>
            </a:lvl3pPr>
            <a:lvl4pPr marL="1828800" indent="-406400">
              <a:buSzPts val="2800"/>
              <a:defRPr sz="2800"/>
            </a:lvl4pPr>
            <a:lvl5pPr marL="2286000" indent="-406400">
              <a:buSzPts val="2800"/>
              <a:defRPr sz="28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5" name="Текст заголовка"/>
          <p:cNvSpPr txBox="1"/>
          <p:nvPr>
            <p:ph type="title"/>
          </p:nvPr>
        </p:nvSpPr>
        <p:spPr>
          <a:xfrm>
            <a:off x="894588" y="515374"/>
            <a:ext cx="9741218" cy="911092"/>
          </a:xfrm>
          <a:prstGeom prst="rect">
            <a:avLst/>
          </a:prstGeom>
        </p:spPr>
        <p:txBody>
          <a:bodyPr anchor="t"/>
          <a:lstStyle>
            <a:lvl1pPr>
              <a:defRPr sz="44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26" name="Google Shape;33;p19"/>
          <p:cNvSpPr txBox="1"/>
          <p:nvPr>
            <p:ph type="body" idx="13"/>
          </p:nvPr>
        </p:nvSpPr>
        <p:spPr>
          <a:xfrm>
            <a:off x="894587" y="2942400"/>
            <a:ext cx="18424654" cy="755491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7" name="Номер слайда"/>
          <p:cNvSpPr txBox="1"/>
          <p:nvPr>
            <p:ph type="sldNum" sz="quarter" idx="2"/>
          </p:nvPr>
        </p:nvSpPr>
        <p:spPr>
          <a:xfrm>
            <a:off x="18969861" y="10706396"/>
            <a:ext cx="357223" cy="3708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Уровень текста 1…"/>
          <p:cNvSpPr txBox="1"/>
          <p:nvPr>
            <p:ph type="body" sz="quarter" idx="1"/>
          </p:nvPr>
        </p:nvSpPr>
        <p:spPr>
          <a:xfrm>
            <a:off x="894588" y="1589087"/>
            <a:ext cx="9741218" cy="1135825"/>
          </a:xfrm>
          <a:prstGeom prst="rect">
            <a:avLst/>
          </a:prstGeom>
        </p:spPr>
        <p:txBody>
          <a:bodyPr/>
          <a:lstStyle>
            <a:lvl1pPr marL="376961" indent="-376961">
              <a:defRPr sz="2800"/>
            </a:lvl1pPr>
            <a:lvl2pPr marL="914400" indent="-406400">
              <a:buSzPts val="2800"/>
              <a:defRPr sz="2800"/>
            </a:lvl2pPr>
            <a:lvl3pPr marL="1371600" indent="-406400">
              <a:buSzPts val="2800"/>
              <a:defRPr sz="2800"/>
            </a:lvl3pPr>
            <a:lvl4pPr marL="1828800" indent="-406400">
              <a:buSzPts val="2800"/>
              <a:defRPr sz="2800"/>
            </a:lvl4pPr>
            <a:lvl5pPr marL="2286000" indent="-406400">
              <a:buSzPts val="2800"/>
              <a:defRPr sz="28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5" name="Текст заголовка"/>
          <p:cNvSpPr txBox="1"/>
          <p:nvPr>
            <p:ph type="title"/>
          </p:nvPr>
        </p:nvSpPr>
        <p:spPr>
          <a:xfrm>
            <a:off x="894588" y="515374"/>
            <a:ext cx="9741218" cy="911092"/>
          </a:xfrm>
          <a:prstGeom prst="rect">
            <a:avLst/>
          </a:prstGeom>
        </p:spPr>
        <p:txBody>
          <a:bodyPr anchor="t"/>
          <a:lstStyle>
            <a:lvl1pPr>
              <a:defRPr sz="44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36" name="Google Shape;59;p22"/>
          <p:cNvSpPr txBox="1"/>
          <p:nvPr>
            <p:ph type="body" sz="half" idx="13"/>
          </p:nvPr>
        </p:nvSpPr>
        <p:spPr>
          <a:xfrm>
            <a:off x="894586" y="2942400"/>
            <a:ext cx="8793165" cy="755491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7" name="Google Shape;60;p22"/>
          <p:cNvSpPr txBox="1"/>
          <p:nvPr>
            <p:ph type="body" sz="half" idx="14"/>
          </p:nvPr>
        </p:nvSpPr>
        <p:spPr>
          <a:xfrm>
            <a:off x="10544363" y="2942400"/>
            <a:ext cx="8793169" cy="755491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Уровень текста 1…"/>
          <p:cNvSpPr txBox="1"/>
          <p:nvPr>
            <p:ph type="body" sz="quarter" idx="1"/>
          </p:nvPr>
        </p:nvSpPr>
        <p:spPr>
          <a:xfrm>
            <a:off x="894588" y="1589087"/>
            <a:ext cx="9741218" cy="1135825"/>
          </a:xfrm>
          <a:prstGeom prst="rect">
            <a:avLst/>
          </a:prstGeom>
        </p:spPr>
        <p:txBody>
          <a:bodyPr/>
          <a:lstStyle>
            <a:lvl1pPr marL="376961" indent="-376961">
              <a:defRPr sz="2800"/>
            </a:lvl1pPr>
            <a:lvl2pPr marL="914400" indent="-406400">
              <a:buSzPts val="2800"/>
              <a:defRPr sz="2800"/>
            </a:lvl2pPr>
            <a:lvl3pPr marL="1371600" indent="-406400">
              <a:buSzPts val="2800"/>
              <a:defRPr sz="2800"/>
            </a:lvl3pPr>
            <a:lvl4pPr marL="1828800" indent="-406400">
              <a:buSzPts val="2800"/>
              <a:defRPr sz="2800"/>
            </a:lvl4pPr>
            <a:lvl5pPr marL="2286000" indent="-406400">
              <a:buSzPts val="2800"/>
              <a:defRPr sz="28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6" name="Текст заголовка"/>
          <p:cNvSpPr txBox="1"/>
          <p:nvPr>
            <p:ph type="title"/>
          </p:nvPr>
        </p:nvSpPr>
        <p:spPr>
          <a:xfrm>
            <a:off x="894588" y="515374"/>
            <a:ext cx="9741218" cy="911092"/>
          </a:xfrm>
          <a:prstGeom prst="rect">
            <a:avLst/>
          </a:prstGeom>
        </p:spPr>
        <p:txBody>
          <a:bodyPr anchor="t"/>
          <a:lstStyle>
            <a:lvl1pPr>
              <a:defRPr sz="44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47" name="Google Shape;43;p21"/>
          <p:cNvSpPr txBox="1"/>
          <p:nvPr>
            <p:ph type="body" sz="quarter" idx="13"/>
          </p:nvPr>
        </p:nvSpPr>
        <p:spPr>
          <a:xfrm>
            <a:off x="894585" y="7261817"/>
            <a:ext cx="4134617" cy="210312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8" name="Google Shape;44;p21"/>
          <p:cNvSpPr/>
          <p:nvPr>
            <p:ph type="pic" sz="quarter" idx="14"/>
          </p:nvPr>
        </p:nvSpPr>
        <p:spPr>
          <a:xfrm>
            <a:off x="895350" y="3949700"/>
            <a:ext cx="2139950" cy="214154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49" name="Google Shape;45;p21"/>
          <p:cNvSpPr txBox="1"/>
          <p:nvPr>
            <p:ph type="body" sz="quarter" idx="15"/>
          </p:nvPr>
        </p:nvSpPr>
        <p:spPr>
          <a:xfrm>
            <a:off x="894585" y="6621739"/>
            <a:ext cx="4134617" cy="438917"/>
          </a:xfrm>
          <a:prstGeom prst="rect">
            <a:avLst/>
          </a:prstGeom>
        </p:spPr>
        <p:txBody>
          <a:bodyPr/>
          <a:lstStyle/>
          <a:p>
            <a:pPr marL="199789" indent="-199789" defTabSz="799158">
              <a:spcBef>
                <a:spcPts val="800"/>
              </a:spcBef>
              <a:defRPr sz="2438"/>
            </a:pPr>
          </a:p>
        </p:txBody>
      </p:sp>
      <p:sp>
        <p:nvSpPr>
          <p:cNvPr id="150" name="Google Shape;46;p21"/>
          <p:cNvSpPr txBox="1"/>
          <p:nvPr>
            <p:ph type="body" sz="quarter" idx="16"/>
          </p:nvPr>
        </p:nvSpPr>
        <p:spPr>
          <a:xfrm>
            <a:off x="5644134" y="7261817"/>
            <a:ext cx="4134616" cy="210312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1" name="Google Shape;47;p21"/>
          <p:cNvSpPr/>
          <p:nvPr>
            <p:ph type="pic" sz="quarter" idx="17"/>
          </p:nvPr>
        </p:nvSpPr>
        <p:spPr>
          <a:xfrm>
            <a:off x="5644896" y="3949700"/>
            <a:ext cx="2139955" cy="214154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52" name="Google Shape;48;p21"/>
          <p:cNvSpPr txBox="1"/>
          <p:nvPr>
            <p:ph type="body" sz="quarter" idx="18"/>
          </p:nvPr>
        </p:nvSpPr>
        <p:spPr>
          <a:xfrm>
            <a:off x="5644134" y="6621739"/>
            <a:ext cx="4134616" cy="438917"/>
          </a:xfrm>
          <a:prstGeom prst="rect">
            <a:avLst/>
          </a:prstGeom>
        </p:spPr>
        <p:txBody>
          <a:bodyPr/>
          <a:lstStyle/>
          <a:p>
            <a:pPr marL="199789" indent="-199789" defTabSz="799158">
              <a:spcBef>
                <a:spcPts val="800"/>
              </a:spcBef>
              <a:defRPr sz="2438"/>
            </a:pPr>
          </a:p>
        </p:txBody>
      </p:sp>
      <p:sp>
        <p:nvSpPr>
          <p:cNvPr id="153" name="Google Shape;49;p21"/>
          <p:cNvSpPr txBox="1"/>
          <p:nvPr>
            <p:ph type="body" sz="quarter" idx="19"/>
          </p:nvPr>
        </p:nvSpPr>
        <p:spPr>
          <a:xfrm>
            <a:off x="10393680" y="7261817"/>
            <a:ext cx="4134616" cy="210312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4" name="Google Shape;50;p21"/>
          <p:cNvSpPr/>
          <p:nvPr>
            <p:ph type="pic" sz="quarter" idx="20"/>
          </p:nvPr>
        </p:nvSpPr>
        <p:spPr>
          <a:xfrm>
            <a:off x="10394442" y="3949700"/>
            <a:ext cx="2139955" cy="214154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55" name="Google Shape;51;p21"/>
          <p:cNvSpPr txBox="1"/>
          <p:nvPr>
            <p:ph type="body" sz="quarter" idx="21"/>
          </p:nvPr>
        </p:nvSpPr>
        <p:spPr>
          <a:xfrm>
            <a:off x="10393680" y="6621739"/>
            <a:ext cx="4134616" cy="438917"/>
          </a:xfrm>
          <a:prstGeom prst="rect">
            <a:avLst/>
          </a:prstGeom>
        </p:spPr>
        <p:txBody>
          <a:bodyPr/>
          <a:lstStyle/>
          <a:p>
            <a:pPr marL="199789" indent="-199789" defTabSz="799158">
              <a:spcBef>
                <a:spcPts val="800"/>
              </a:spcBef>
              <a:defRPr sz="2438"/>
            </a:pPr>
          </a:p>
        </p:txBody>
      </p:sp>
      <p:sp>
        <p:nvSpPr>
          <p:cNvPr id="156" name="Google Shape;52;p21"/>
          <p:cNvSpPr txBox="1"/>
          <p:nvPr>
            <p:ph type="body" sz="quarter" idx="22"/>
          </p:nvPr>
        </p:nvSpPr>
        <p:spPr>
          <a:xfrm>
            <a:off x="15143224" y="7261817"/>
            <a:ext cx="4134616" cy="210312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7" name="Google Shape;53;p21"/>
          <p:cNvSpPr/>
          <p:nvPr>
            <p:ph type="pic" sz="quarter" idx="23"/>
          </p:nvPr>
        </p:nvSpPr>
        <p:spPr>
          <a:xfrm>
            <a:off x="15143987" y="3949700"/>
            <a:ext cx="2139955" cy="214154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58" name="Google Shape;54;p21"/>
          <p:cNvSpPr txBox="1"/>
          <p:nvPr>
            <p:ph type="body" sz="quarter" idx="24"/>
          </p:nvPr>
        </p:nvSpPr>
        <p:spPr>
          <a:xfrm>
            <a:off x="15143224" y="6621739"/>
            <a:ext cx="4134616" cy="438917"/>
          </a:xfrm>
          <a:prstGeom prst="rect">
            <a:avLst/>
          </a:prstGeom>
        </p:spPr>
        <p:txBody>
          <a:bodyPr/>
          <a:lstStyle/>
          <a:p>
            <a:pPr marL="199789" indent="-199789" defTabSz="799158">
              <a:spcBef>
                <a:spcPts val="800"/>
              </a:spcBef>
              <a:defRPr sz="2438"/>
            </a:pPr>
          </a:p>
        </p:txBody>
      </p:sp>
      <p:sp>
        <p:nvSpPr>
          <p:cNvPr id="159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Уровень текста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67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16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21" name="Уровень текста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/>
          <p:nvPr>
            <p:ph type="title"/>
          </p:nvPr>
        </p:nvSpPr>
        <p:spPr>
          <a:xfrm>
            <a:off x="1371686" y="2821069"/>
            <a:ext cx="17339787" cy="4707017"/>
          </a:xfrm>
          <a:prstGeom prst="rect">
            <a:avLst/>
          </a:prstGeom>
        </p:spPr>
        <p:txBody>
          <a:bodyPr anchor="b"/>
          <a:lstStyle>
            <a:lvl1pPr>
              <a:defRPr sz="98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30" name="Уровень текста 1…"/>
          <p:cNvSpPr txBox="1"/>
          <p:nvPr>
            <p:ph type="body" sz="quarter" idx="1"/>
          </p:nvPr>
        </p:nvSpPr>
        <p:spPr>
          <a:xfrm>
            <a:off x="1371686" y="7572615"/>
            <a:ext cx="17339787" cy="247531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3900">
                <a:solidFill>
                  <a:srgbClr val="888888"/>
                </a:solidFill>
              </a:defRPr>
            </a:lvl1pPr>
            <a:lvl2pPr marL="0" indent="753923">
              <a:buSzTx/>
              <a:buFontTx/>
              <a:buNone/>
              <a:defRPr sz="3900">
                <a:solidFill>
                  <a:srgbClr val="888888"/>
                </a:solidFill>
              </a:defRPr>
            </a:lvl2pPr>
            <a:lvl3pPr marL="0" indent="1507846">
              <a:buSzTx/>
              <a:buFontTx/>
              <a:buNone/>
              <a:defRPr sz="3900">
                <a:solidFill>
                  <a:srgbClr val="888888"/>
                </a:solidFill>
              </a:defRPr>
            </a:lvl3pPr>
            <a:lvl4pPr marL="0" indent="2261767">
              <a:buSzTx/>
              <a:buFontTx/>
              <a:buNone/>
              <a:defRPr sz="3900">
                <a:solidFill>
                  <a:srgbClr val="888888"/>
                </a:solidFill>
              </a:defRPr>
            </a:lvl4pPr>
            <a:lvl5pPr marL="0" indent="3015690">
              <a:buSzTx/>
              <a:buFontTx/>
              <a:buNone/>
              <a:defRPr sz="3900">
                <a:solidFill>
                  <a:srgbClr val="888888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39" name="Уровень текста 1…"/>
          <p:cNvSpPr txBox="1"/>
          <p:nvPr>
            <p:ph type="body" sz="half" idx="1"/>
          </p:nvPr>
        </p:nvSpPr>
        <p:spPr>
          <a:xfrm>
            <a:off x="1382157" y="3012281"/>
            <a:ext cx="8544243" cy="7179709"/>
          </a:xfrm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/>
          <p:nvPr>
            <p:ph type="title"/>
          </p:nvPr>
        </p:nvSpPr>
        <p:spPr>
          <a:xfrm>
            <a:off x="1384776" y="602456"/>
            <a:ext cx="17339787" cy="2187181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48" name="Уровень текста 1…"/>
          <p:cNvSpPr txBox="1"/>
          <p:nvPr>
            <p:ph type="body" sz="quarter" idx="1"/>
          </p:nvPr>
        </p:nvSpPr>
        <p:spPr>
          <a:xfrm>
            <a:off x="1384776" y="2773919"/>
            <a:ext cx="8504977" cy="1359456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3900"/>
            </a:lvl1pPr>
            <a:lvl2pPr marL="0" indent="753923">
              <a:buSzTx/>
              <a:buFontTx/>
              <a:buNone/>
              <a:defRPr b="1" sz="3900"/>
            </a:lvl2pPr>
            <a:lvl3pPr marL="0" indent="1507846">
              <a:buSzTx/>
              <a:buFontTx/>
              <a:buNone/>
              <a:defRPr b="1" sz="3900"/>
            </a:lvl3pPr>
            <a:lvl4pPr marL="0" indent="2261767">
              <a:buSzTx/>
              <a:buFontTx/>
              <a:buNone/>
              <a:defRPr b="1" sz="3900"/>
            </a:lvl4pPr>
            <a:lvl5pPr marL="0" indent="3015690">
              <a:buSzTx/>
              <a:buFontTx/>
              <a:buNone/>
              <a:defRPr b="1" sz="39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" name="Текст 4"/>
          <p:cNvSpPr/>
          <p:nvPr>
            <p:ph type="body" sz="quarter" idx="13"/>
          </p:nvPr>
        </p:nvSpPr>
        <p:spPr>
          <a:xfrm>
            <a:off x="10177701" y="2773919"/>
            <a:ext cx="8546862" cy="1359456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3900"/>
            </a:pPr>
          </a:p>
        </p:txBody>
      </p:sp>
      <p:sp>
        <p:nvSpPr>
          <p:cNvPr id="5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5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Текст заголовка"/>
          <p:cNvSpPr txBox="1"/>
          <p:nvPr>
            <p:ph type="title"/>
          </p:nvPr>
        </p:nvSpPr>
        <p:spPr>
          <a:xfrm>
            <a:off x="1384776" y="754380"/>
            <a:ext cx="6484095" cy="2640330"/>
          </a:xfrm>
          <a:prstGeom prst="rect">
            <a:avLst/>
          </a:prstGeom>
        </p:spPr>
        <p:txBody>
          <a:bodyPr anchor="b"/>
          <a:lstStyle>
            <a:lvl1pPr>
              <a:defRPr sz="52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73" name="Уровень текста 1…"/>
          <p:cNvSpPr txBox="1"/>
          <p:nvPr>
            <p:ph type="body" sz="half" idx="1"/>
          </p:nvPr>
        </p:nvSpPr>
        <p:spPr>
          <a:xfrm>
            <a:off x="8546861" y="1629251"/>
            <a:ext cx="10177702" cy="8041483"/>
          </a:xfrm>
          <a:prstGeom prst="rect">
            <a:avLst/>
          </a:prstGeom>
        </p:spPr>
        <p:txBody>
          <a:bodyPr/>
          <a:lstStyle>
            <a:lvl1pPr marL="376961" indent="-376961">
              <a:defRPr sz="5200"/>
            </a:lvl1pPr>
            <a:lvl2pPr marL="1180052" indent="-426129">
              <a:defRPr sz="5200"/>
            </a:lvl2pPr>
            <a:lvl3pPr marL="2010460" indent="-502614">
              <a:defRPr sz="5200"/>
            </a:lvl3pPr>
            <a:lvl4pPr marL="2874330" indent="-612561">
              <a:defRPr sz="5200"/>
            </a:lvl4pPr>
            <a:lvl5pPr marL="3628253" indent="-612561">
              <a:defRPr sz="52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" name="Текст 3"/>
          <p:cNvSpPr/>
          <p:nvPr>
            <p:ph type="body" sz="quarter" idx="13"/>
          </p:nvPr>
        </p:nvSpPr>
        <p:spPr>
          <a:xfrm>
            <a:off x="1384776" y="3394709"/>
            <a:ext cx="6484095" cy="628912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600"/>
            </a:pPr>
          </a:p>
        </p:txBody>
      </p:sp>
      <p:sp>
        <p:nvSpPr>
          <p:cNvPr id="7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Текст заголовка"/>
          <p:cNvSpPr txBox="1"/>
          <p:nvPr>
            <p:ph type="title"/>
          </p:nvPr>
        </p:nvSpPr>
        <p:spPr>
          <a:xfrm>
            <a:off x="1384776" y="754380"/>
            <a:ext cx="6484095" cy="2640330"/>
          </a:xfrm>
          <a:prstGeom prst="rect">
            <a:avLst/>
          </a:prstGeom>
        </p:spPr>
        <p:txBody>
          <a:bodyPr anchor="b"/>
          <a:lstStyle>
            <a:lvl1pPr>
              <a:defRPr sz="52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83" name="Рисунок 2"/>
          <p:cNvSpPr/>
          <p:nvPr>
            <p:ph type="pic" sz="half" idx="13"/>
          </p:nvPr>
        </p:nvSpPr>
        <p:spPr>
          <a:xfrm>
            <a:off x="8546861" y="1629251"/>
            <a:ext cx="10177702" cy="804148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Уровень текста 1…"/>
          <p:cNvSpPr txBox="1"/>
          <p:nvPr>
            <p:ph type="body" sz="quarter" idx="1"/>
          </p:nvPr>
        </p:nvSpPr>
        <p:spPr>
          <a:xfrm>
            <a:off x="1384776" y="3394709"/>
            <a:ext cx="6484095" cy="628912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600"/>
            </a:lvl1pPr>
            <a:lvl2pPr marL="0" indent="753923">
              <a:buSzTx/>
              <a:buFontTx/>
              <a:buNone/>
              <a:defRPr sz="2600"/>
            </a:lvl2pPr>
            <a:lvl3pPr marL="0" indent="1507846">
              <a:buSzTx/>
              <a:buFontTx/>
              <a:buNone/>
              <a:defRPr sz="2600"/>
            </a:lvl3pPr>
            <a:lvl4pPr marL="0" indent="2261767">
              <a:buSzTx/>
              <a:buFontTx/>
              <a:buNone/>
              <a:defRPr sz="2600"/>
            </a:lvl4pPr>
            <a:lvl5pPr marL="0" indent="3015690">
              <a:buSzTx/>
              <a:buFontTx/>
              <a:buNone/>
              <a:defRPr sz="26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/>
          <p:nvPr>
            <p:ph type="title"/>
          </p:nvPr>
        </p:nvSpPr>
        <p:spPr>
          <a:xfrm>
            <a:off x="1382157" y="602456"/>
            <a:ext cx="17339787" cy="2187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Текст заголовка</a:t>
            </a:r>
          </a:p>
        </p:txBody>
      </p:sp>
      <p:sp>
        <p:nvSpPr>
          <p:cNvPr id="3" name="Уровень текста 1…"/>
          <p:cNvSpPr txBox="1"/>
          <p:nvPr>
            <p:ph type="body" idx="1"/>
          </p:nvPr>
        </p:nvSpPr>
        <p:spPr>
          <a:xfrm>
            <a:off x="1382157" y="3012281"/>
            <a:ext cx="17339787" cy="7179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/>
          <p:nvPr>
            <p:ph type="sldNum" sz="quarter" idx="2"/>
          </p:nvPr>
        </p:nvSpPr>
        <p:spPr>
          <a:xfrm>
            <a:off x="18364720" y="10603785"/>
            <a:ext cx="357223" cy="3708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9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transition xmlns:p14="http://schemas.microsoft.com/office/powerpoint/2010/main" spd="med" advClick="1"/>
  <p:txStyles>
    <p:titleStyle>
      <a:lvl1pPr marL="0" marR="0" indent="0" algn="l" defTabSz="150784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50784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50784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50784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50784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50784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50784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50784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50784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376961" marR="0" indent="-376961" algn="l" defTabSz="1507846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6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1198543" marR="0" indent="-444620" algn="l" defTabSz="1507846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6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2049727" marR="0" indent="-541881" algn="l" defTabSz="1507846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6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859707" marR="0" indent="-597938" algn="l" defTabSz="1507846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6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3613630" marR="0" indent="-597938" algn="l" defTabSz="1507846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6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4367552" marR="0" indent="-597938" algn="l" defTabSz="1507846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6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5121475" marR="0" indent="-597938" algn="l" defTabSz="1507846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6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5875398" marR="0" indent="-597938" algn="l" defTabSz="1507846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6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6629320" marR="0" indent="-597937" algn="l" defTabSz="1507846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6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9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9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9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9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9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9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9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9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9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5.png"/><Relationship Id="rId3" Type="http://schemas.openxmlformats.org/officeDocument/2006/relationships/image" Target="../media/image3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0.png"/><Relationship Id="rId3" Type="http://schemas.openxmlformats.org/officeDocument/2006/relationships/image" Target="../media/image3.png"/><Relationship Id="rId4" Type="http://schemas.openxmlformats.org/officeDocument/2006/relationships/image" Target="../media/image61.png"/><Relationship Id="rId5" Type="http://schemas.openxmlformats.org/officeDocument/2006/relationships/image" Target="../media/image1.jpe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8" Type="http://schemas.openxmlformats.org/officeDocument/2006/relationships/image" Target="../media/image64.png"/><Relationship Id="rId9" Type="http://schemas.openxmlformats.org/officeDocument/2006/relationships/image" Target="../media/image65.png"/><Relationship Id="rId10" Type="http://schemas.openxmlformats.org/officeDocument/2006/relationships/image" Target="../media/image66.png"/><Relationship Id="rId11" Type="http://schemas.openxmlformats.org/officeDocument/2006/relationships/image" Target="../media/image67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8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6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Relationship Id="rId3" Type="http://schemas.openxmlformats.org/officeDocument/2006/relationships/image" Target="../media/image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png"/><Relationship Id="rId3" Type="http://schemas.openxmlformats.org/officeDocument/2006/relationships/image" Target="../media/image3.png"/><Relationship Id="rId4" Type="http://schemas.openxmlformats.org/officeDocument/2006/relationships/image" Target="../media/image20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1.png"/><Relationship Id="rId3" Type="http://schemas.openxmlformats.org/officeDocument/2006/relationships/image" Target="../media/image3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Relationship Id="rId11" Type="http://schemas.openxmlformats.org/officeDocument/2006/relationships/image" Target="../media/image29.png"/><Relationship Id="rId12" Type="http://schemas.openxmlformats.org/officeDocument/2006/relationships/image" Target="../media/image30.png"/><Relationship Id="rId13" Type="http://schemas.openxmlformats.org/officeDocument/2006/relationships/image" Target="../media/image3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0.png"/><Relationship Id="rId3" Type="http://schemas.openxmlformats.org/officeDocument/2006/relationships/image" Target="../media/image3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3.png"/><Relationship Id="rId3" Type="http://schemas.openxmlformats.org/officeDocument/2006/relationships/image" Target="../media/image3.png"/><Relationship Id="rId4" Type="http://schemas.openxmlformats.org/officeDocument/2006/relationships/image" Target="../media/image4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5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0.png"/><Relationship Id="rId3" Type="http://schemas.openxmlformats.org/officeDocument/2006/relationships/image" Target="../media/image3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39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Без имени-1.png" descr="Без имени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2712791">
            <a:off x="-7081115" y="3399348"/>
            <a:ext cx="19190712" cy="13347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Без имени-1.png" descr="Без имени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2712791">
            <a:off x="-8150933" y="3930079"/>
            <a:ext cx="19190711" cy="13347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Без имени-1.png" descr="Без имени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2712791">
            <a:off x="-6771034" y="4195444"/>
            <a:ext cx="19190712" cy="13347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Без имени-1.png" descr="Без имени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2712791">
            <a:off x="-3958161" y="-1536447"/>
            <a:ext cx="19190711" cy="13347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Без имени-1.png" descr="Без имени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2712791">
            <a:off x="-4515429" y="-1015603"/>
            <a:ext cx="19190712" cy="13347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Без имени-1.png" descr="Без имени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2712791">
            <a:off x="-3427431" y="-1218008"/>
            <a:ext cx="19190712" cy="133471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Без имени-1.png" descr="Без имени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2712791">
            <a:off x="-3427431" y="-1015603"/>
            <a:ext cx="19190712" cy="13347140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Прямоугольник 3"/>
          <p:cNvSpPr/>
          <p:nvPr/>
        </p:nvSpPr>
        <p:spPr>
          <a:xfrm>
            <a:off x="0" y="-1"/>
            <a:ext cx="20104100" cy="1751310"/>
          </a:xfrm>
          <a:prstGeom prst="rect">
            <a:avLst/>
          </a:prstGeom>
          <a:solidFill>
            <a:srgbClr val="3A3A3A"/>
          </a:solidFill>
          <a:ln w="12700">
            <a:miter lim="400000"/>
          </a:ln>
          <a:effectLst>
            <a:outerShdw sx="100000" sy="100000" kx="0" ky="0" algn="b" rotWithShape="0" blurRad="101600" dist="25400" dir="5400000">
              <a:srgbClr val="000000">
                <a:alpha val="7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85" name="Google Shape;110;p1"/>
          <p:cNvSpPr txBox="1"/>
          <p:nvPr>
            <p:ph type="title"/>
          </p:nvPr>
        </p:nvSpPr>
        <p:spPr>
          <a:xfrm>
            <a:off x="1034237" y="3275796"/>
            <a:ext cx="18751854" cy="3171787"/>
          </a:xfrm>
          <a:prstGeom prst="rect">
            <a:avLst/>
          </a:prstGeom>
        </p:spPr>
        <p:txBody>
          <a:bodyPr/>
          <a:lstStyle/>
          <a:p>
            <a:pPr>
              <a:defRPr sz="8000">
                <a:solidFill>
                  <a:srgbClr val="000000"/>
                </a:solidFill>
                <a:latin typeface="Cruinn-Black"/>
                <a:ea typeface="Cruinn-Black"/>
                <a:cs typeface="Cruinn-Black"/>
                <a:sym typeface="Cruinn-Black"/>
              </a:defRPr>
            </a:pPr>
            <a:r>
              <a:rPr sz="8900"/>
              <a:t>Чистая городская среда</a:t>
            </a:r>
            <a:r>
              <a:t> </a:t>
            </a:r>
            <a:br/>
            <a:r>
              <a:rPr sz="5000"/>
              <a:t>дрон для распознавания граффити</a:t>
            </a:r>
          </a:p>
        </p:txBody>
      </p:sp>
      <p:sp>
        <p:nvSpPr>
          <p:cNvPr id="186" name="Google Shape;111;p1"/>
          <p:cNvSpPr txBox="1"/>
          <p:nvPr/>
        </p:nvSpPr>
        <p:spPr>
          <a:xfrm>
            <a:off x="1089453" y="9029128"/>
            <a:ext cx="11337461" cy="2085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3200"/>
            </a:pPr>
          </a:p>
          <a:p>
            <a:pPr>
              <a:spcBef>
                <a:spcPts val="600"/>
              </a:spcBef>
              <a:defRPr sz="3200">
                <a:latin typeface="Californian FB"/>
                <a:ea typeface="Californian FB"/>
                <a:cs typeface="Californian FB"/>
                <a:sym typeface="Californian FB"/>
              </a:defRPr>
            </a:pPr>
            <a:r>
              <a:t>Кухарев Степан   Бутяйкин Илья</a:t>
            </a:r>
          </a:p>
          <a:p>
            <a:pPr>
              <a:defRPr sz="3200">
                <a:latin typeface="Californian FB"/>
                <a:ea typeface="Californian FB"/>
                <a:cs typeface="Californian FB"/>
                <a:sym typeface="Californian FB"/>
              </a:defRPr>
            </a:pPr>
            <a:r>
              <a:t>Смоленский филиал РЭУ им. Г.В Плеханова</a:t>
            </a:r>
          </a:p>
        </p:txBody>
      </p:sp>
      <p:pic>
        <p:nvPicPr>
          <p:cNvPr id="187" name="Рисунок 3" descr="Рисунок 3"/>
          <p:cNvPicPr>
            <a:picLocks noChangeAspect="1"/>
          </p:cNvPicPr>
          <p:nvPr/>
        </p:nvPicPr>
        <p:blipFill>
          <a:blip r:embed="rId4">
            <a:extLst/>
          </a:blip>
          <a:srcRect l="7468" t="0" r="7271" b="0"/>
          <a:stretch>
            <a:fillRect/>
          </a:stretch>
        </p:blipFill>
        <p:spPr>
          <a:xfrm>
            <a:off x="6301997" y="602281"/>
            <a:ext cx="2121507" cy="75987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31800" dist="50800" dir="5400000">
              <a:srgbClr val="000000"/>
            </a:outerShdw>
          </a:effectLst>
        </p:spPr>
      </p:pic>
      <p:pic>
        <p:nvPicPr>
          <p:cNvPr id="188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371696" y="311111"/>
            <a:ext cx="1709130" cy="12450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31800" dist="50800" dir="5400000">
              <a:srgbClr val="000000"/>
            </a:outerShdw>
          </a:effectLst>
        </p:spPr>
      </p:pic>
      <p:pic>
        <p:nvPicPr>
          <p:cNvPr id="189" name="Рисунок 5" descr="Рисунок 5"/>
          <p:cNvPicPr>
            <a:picLocks noChangeAspect="1"/>
          </p:cNvPicPr>
          <p:nvPr/>
        </p:nvPicPr>
        <p:blipFill>
          <a:blip r:embed="rId6">
            <a:extLst/>
          </a:blip>
          <a:srcRect l="1434" t="0" r="2147" b="0"/>
          <a:stretch>
            <a:fillRect/>
          </a:stretch>
        </p:blipFill>
        <p:spPr>
          <a:xfrm>
            <a:off x="3401846" y="465087"/>
            <a:ext cx="2557895" cy="95386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31800" dist="50800" dir="5400000">
              <a:srgbClr val="000000"/>
            </a:outerShdw>
          </a:effectLst>
        </p:spPr>
      </p:pic>
      <p:pic>
        <p:nvPicPr>
          <p:cNvPr id="190" name="Рисунок 6" descr="Рисунок 6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4615475" y="572788"/>
            <a:ext cx="2300522" cy="72168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31800" dist="50800" dir="5400000">
              <a:srgbClr val="000000"/>
            </a:outerShdw>
          </a:effectLst>
        </p:spPr>
      </p:pic>
      <p:pic>
        <p:nvPicPr>
          <p:cNvPr id="191" name="Рисунок 7" descr="Рисунок 7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826737" y="510933"/>
            <a:ext cx="3326653" cy="98075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31800" dist="50800" dir="5400000">
              <a:srgbClr val="000000"/>
            </a:outerShdw>
          </a:effectLst>
        </p:spPr>
      </p:pic>
      <p:pic>
        <p:nvPicPr>
          <p:cNvPr id="192" name="Рисунок 8" descr="Рисунок 8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7344598" y="634597"/>
            <a:ext cx="2441494" cy="59806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31800" dist="50800" dir="5400000">
              <a:srgbClr val="000000"/>
            </a:outerShdw>
          </a:effectLst>
        </p:spPr>
      </p:pic>
      <p:grpSp>
        <p:nvGrpSpPr>
          <p:cNvPr id="195" name="Группа 9"/>
          <p:cNvGrpSpPr/>
          <p:nvPr/>
        </p:nvGrpSpPr>
        <p:grpSpPr>
          <a:xfrm>
            <a:off x="181685" y="387240"/>
            <a:ext cx="2880325" cy="1031711"/>
            <a:chOff x="-1" y="0"/>
            <a:chExt cx="2880323" cy="1031710"/>
          </a:xfrm>
        </p:grpSpPr>
        <p:pic>
          <p:nvPicPr>
            <p:cNvPr id="193" name="Рисунок 10" descr="Рисунок 10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10055" t="5882" r="79649" b="83634"/>
            <a:stretch>
              <a:fillRect/>
            </a:stretch>
          </p:blipFill>
          <p:spPr>
            <a:xfrm>
              <a:off x="1031574" y="0"/>
              <a:ext cx="1848749" cy="1031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4" name="Рисунок 11" descr="Рисунок 11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-2" y="81333"/>
              <a:ext cx="881232" cy="9039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6" name="Линия" descr="Линия"/>
          <p:cNvPicPr>
            <a:picLocks noChangeAspect="0"/>
          </p:cNvPicPr>
          <p:nvPr/>
        </p:nvPicPr>
        <p:blipFill>
          <a:blip r:embed="rId12">
            <a:alphaModFix amt="37244"/>
            <a:extLst/>
          </a:blip>
          <a:stretch>
            <a:fillRect/>
          </a:stretch>
        </p:blipFill>
        <p:spPr>
          <a:xfrm rot="5400000">
            <a:off x="3701758" y="9789915"/>
            <a:ext cx="760016" cy="635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Без имени-1.png" descr="Без имени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2712791">
            <a:off x="-4356209" y="-5384244"/>
            <a:ext cx="19190711" cy="13347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Без имени-1.png" descr="Без имени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2712791">
            <a:off x="-4356209" y="-4906586"/>
            <a:ext cx="19190711" cy="13347139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Google Shape;206;p9"/>
          <p:cNvSpPr txBox="1"/>
          <p:nvPr/>
        </p:nvSpPr>
        <p:spPr>
          <a:xfrm>
            <a:off x="1490472" y="9044411"/>
            <a:ext cx="4159534" cy="805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9525" tIns="129525" rIns="129525" bIns="129525" anchor="ctr">
            <a:spAutoFit/>
          </a:bodyPr>
          <a:lstStyle/>
          <a:p>
            <a:pPr lvl="2" indent="182562">
              <a:defRPr sz="3600">
                <a:latin typeface="Californian FB"/>
                <a:ea typeface="Californian FB"/>
                <a:cs typeface="Californian FB"/>
                <a:sym typeface="Californian FB"/>
              </a:defRPr>
            </a:pPr>
            <a:r>
              <a:t>Определили идею</a:t>
            </a:r>
          </a:p>
        </p:txBody>
      </p:sp>
      <p:sp>
        <p:nvSpPr>
          <p:cNvPr id="356" name="Google Shape;208;p9"/>
          <p:cNvSpPr txBox="1"/>
          <p:nvPr/>
        </p:nvSpPr>
        <p:spPr>
          <a:xfrm>
            <a:off x="15086367" y="4259180"/>
            <a:ext cx="4551825" cy="1351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9525" tIns="129525" rIns="129525" bIns="129525" anchor="ctr">
            <a:spAutoFit/>
          </a:bodyPr>
          <a:lstStyle/>
          <a:p>
            <a:pPr lvl="2" indent="182562">
              <a:defRPr sz="3600">
                <a:latin typeface="Californian FB"/>
                <a:ea typeface="Californian FB"/>
                <a:cs typeface="Californian FB"/>
                <a:sym typeface="Californian FB"/>
              </a:defRPr>
            </a:pPr>
            <a:r>
              <a:t>Наметили план дальнейших действий</a:t>
            </a:r>
          </a:p>
        </p:txBody>
      </p:sp>
      <p:sp>
        <p:nvSpPr>
          <p:cNvPr id="357" name="Google Shape;210;p9"/>
          <p:cNvSpPr txBox="1"/>
          <p:nvPr/>
        </p:nvSpPr>
        <p:spPr>
          <a:xfrm>
            <a:off x="5842030" y="7315126"/>
            <a:ext cx="4892452" cy="1351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9525" tIns="129525" rIns="129525" bIns="129525" anchor="ctr">
            <a:spAutoFit/>
          </a:bodyPr>
          <a:lstStyle/>
          <a:p>
            <a:pPr lvl="2" indent="182562">
              <a:defRPr sz="3600">
                <a:latin typeface="Californian FB"/>
                <a:ea typeface="Californian FB"/>
                <a:cs typeface="Californian FB"/>
                <a:sym typeface="Californian FB"/>
              </a:defRPr>
            </a:pPr>
            <a:r>
              <a:t>Обозначили преимущества стартапа</a:t>
            </a:r>
          </a:p>
        </p:txBody>
      </p:sp>
      <p:sp>
        <p:nvSpPr>
          <p:cNvPr id="358" name="Google Shape;212;p9"/>
          <p:cNvSpPr txBox="1"/>
          <p:nvPr/>
        </p:nvSpPr>
        <p:spPr>
          <a:xfrm>
            <a:off x="10945674" y="5715752"/>
            <a:ext cx="4114803" cy="1351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9525" tIns="129525" rIns="129525" bIns="129525" anchor="ctr">
            <a:spAutoFit/>
          </a:bodyPr>
          <a:lstStyle/>
          <a:p>
            <a:pPr lvl="2" indent="182562">
              <a:defRPr sz="3600">
                <a:latin typeface="Californian FB"/>
                <a:ea typeface="Californian FB"/>
                <a:cs typeface="Californian FB"/>
                <a:sym typeface="Californian FB"/>
              </a:defRPr>
            </a:pPr>
            <a:r>
              <a:t>Выявили конкурентов</a:t>
            </a:r>
          </a:p>
        </p:txBody>
      </p:sp>
      <p:sp>
        <p:nvSpPr>
          <p:cNvPr id="359" name="Google Shape;214;p9"/>
          <p:cNvSpPr/>
          <p:nvPr/>
        </p:nvSpPr>
        <p:spPr>
          <a:xfrm>
            <a:off x="2910141" y="6956765"/>
            <a:ext cx="919463" cy="13696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2843"/>
                  <a:pt x="0" y="6352"/>
                </a:cubicBezTo>
                <a:cubicBezTo>
                  <a:pt x="0" y="7004"/>
                  <a:pt x="167" y="7633"/>
                  <a:pt x="477" y="8225"/>
                </a:cubicBezTo>
                <a:cubicBezTo>
                  <a:pt x="477" y="8225"/>
                  <a:pt x="477" y="8226"/>
                  <a:pt x="477" y="8227"/>
                </a:cubicBezTo>
                <a:cubicBezTo>
                  <a:pt x="491" y="8261"/>
                  <a:pt x="527" y="8322"/>
                  <a:pt x="579" y="8405"/>
                </a:cubicBezTo>
                <a:cubicBezTo>
                  <a:pt x="693" y="8601"/>
                  <a:pt x="822" y="8793"/>
                  <a:pt x="966" y="8979"/>
                </a:cubicBezTo>
                <a:cubicBezTo>
                  <a:pt x="2223" y="10787"/>
                  <a:pt x="5439" y="15160"/>
                  <a:pt x="5440" y="16141"/>
                </a:cubicBezTo>
                <a:lnTo>
                  <a:pt x="5656" y="16902"/>
                </a:lnTo>
                <a:cubicBezTo>
                  <a:pt x="5656" y="16902"/>
                  <a:pt x="5696" y="16981"/>
                  <a:pt x="5817" y="17079"/>
                </a:cubicBezTo>
                <a:lnTo>
                  <a:pt x="15815" y="17079"/>
                </a:lnTo>
                <a:cubicBezTo>
                  <a:pt x="15936" y="16981"/>
                  <a:pt x="15976" y="16902"/>
                  <a:pt x="15976" y="16902"/>
                </a:cubicBezTo>
                <a:lnTo>
                  <a:pt x="16193" y="16141"/>
                </a:lnTo>
                <a:cubicBezTo>
                  <a:pt x="16193" y="14948"/>
                  <a:pt x="20944" y="8742"/>
                  <a:pt x="21152" y="8227"/>
                </a:cubicBezTo>
                <a:cubicBezTo>
                  <a:pt x="21159" y="8211"/>
                  <a:pt x="21155" y="8198"/>
                  <a:pt x="21141" y="8188"/>
                </a:cubicBezTo>
                <a:cubicBezTo>
                  <a:pt x="21438" y="7607"/>
                  <a:pt x="21600" y="6990"/>
                  <a:pt x="21600" y="6352"/>
                </a:cubicBezTo>
                <a:cubicBezTo>
                  <a:pt x="21600" y="2843"/>
                  <a:pt x="16765" y="0"/>
                  <a:pt x="10800" y="0"/>
                </a:cubicBezTo>
                <a:close/>
                <a:moveTo>
                  <a:pt x="5943" y="17697"/>
                </a:moveTo>
                <a:cubicBezTo>
                  <a:pt x="5930" y="17727"/>
                  <a:pt x="5919" y="17758"/>
                  <a:pt x="5919" y="17791"/>
                </a:cubicBezTo>
                <a:lnTo>
                  <a:pt x="5919" y="18399"/>
                </a:lnTo>
                <a:cubicBezTo>
                  <a:pt x="5919" y="18599"/>
                  <a:pt x="6178" y="18765"/>
                  <a:pt x="6510" y="18795"/>
                </a:cubicBezTo>
                <a:cubicBezTo>
                  <a:pt x="6431" y="18855"/>
                  <a:pt x="6382" y="18929"/>
                  <a:pt x="6382" y="19010"/>
                </a:cubicBezTo>
                <a:lnTo>
                  <a:pt x="6382" y="19541"/>
                </a:lnTo>
                <a:cubicBezTo>
                  <a:pt x="6382" y="19736"/>
                  <a:pt x="6656" y="19894"/>
                  <a:pt x="6993" y="19894"/>
                </a:cubicBezTo>
                <a:lnTo>
                  <a:pt x="7186" y="19894"/>
                </a:lnTo>
                <a:lnTo>
                  <a:pt x="7186" y="20380"/>
                </a:lnTo>
                <a:cubicBezTo>
                  <a:pt x="7186" y="20568"/>
                  <a:pt x="7454" y="20721"/>
                  <a:pt x="7780" y="20721"/>
                </a:cubicBezTo>
                <a:lnTo>
                  <a:pt x="8816" y="20721"/>
                </a:lnTo>
                <a:cubicBezTo>
                  <a:pt x="8925" y="21215"/>
                  <a:pt x="9771" y="21600"/>
                  <a:pt x="10800" y="21600"/>
                </a:cubicBezTo>
                <a:cubicBezTo>
                  <a:pt x="11829" y="21600"/>
                  <a:pt x="12675" y="21215"/>
                  <a:pt x="12784" y="20721"/>
                </a:cubicBezTo>
                <a:lnTo>
                  <a:pt x="13820" y="20721"/>
                </a:lnTo>
                <a:cubicBezTo>
                  <a:pt x="14146" y="20721"/>
                  <a:pt x="14414" y="20568"/>
                  <a:pt x="14414" y="20380"/>
                </a:cubicBezTo>
                <a:lnTo>
                  <a:pt x="14414" y="19894"/>
                </a:lnTo>
                <a:lnTo>
                  <a:pt x="14607" y="19894"/>
                </a:lnTo>
                <a:cubicBezTo>
                  <a:pt x="14944" y="19894"/>
                  <a:pt x="15218" y="19736"/>
                  <a:pt x="15218" y="19541"/>
                </a:cubicBezTo>
                <a:lnTo>
                  <a:pt x="15218" y="19010"/>
                </a:lnTo>
                <a:cubicBezTo>
                  <a:pt x="15218" y="18929"/>
                  <a:pt x="15169" y="18855"/>
                  <a:pt x="15090" y="18795"/>
                </a:cubicBezTo>
                <a:cubicBezTo>
                  <a:pt x="15422" y="18765"/>
                  <a:pt x="15681" y="18599"/>
                  <a:pt x="15681" y="18399"/>
                </a:cubicBezTo>
                <a:lnTo>
                  <a:pt x="15681" y="17791"/>
                </a:lnTo>
                <a:cubicBezTo>
                  <a:pt x="15681" y="17758"/>
                  <a:pt x="15670" y="17727"/>
                  <a:pt x="15657" y="17697"/>
                </a:cubicBezTo>
                <a:lnTo>
                  <a:pt x="5943" y="17697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60" name="Google Shape;215;p9"/>
          <p:cNvSpPr/>
          <p:nvPr/>
        </p:nvSpPr>
        <p:spPr>
          <a:xfrm>
            <a:off x="15984864" y="2160559"/>
            <a:ext cx="1020360" cy="15185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1" y="0"/>
                </a:moveTo>
                <a:cubicBezTo>
                  <a:pt x="9801" y="0"/>
                  <a:pt x="9330" y="294"/>
                  <a:pt x="8865" y="898"/>
                </a:cubicBezTo>
                <a:cubicBezTo>
                  <a:pt x="8394" y="1511"/>
                  <a:pt x="7651" y="1943"/>
                  <a:pt x="7089" y="1943"/>
                </a:cubicBezTo>
                <a:cubicBezTo>
                  <a:pt x="6826" y="1943"/>
                  <a:pt x="6299" y="1922"/>
                  <a:pt x="6037" y="1943"/>
                </a:cubicBezTo>
                <a:cubicBezTo>
                  <a:pt x="5104" y="2016"/>
                  <a:pt x="4553" y="2318"/>
                  <a:pt x="4308" y="2794"/>
                </a:cubicBezTo>
                <a:lnTo>
                  <a:pt x="1139" y="2794"/>
                </a:lnTo>
                <a:cubicBezTo>
                  <a:pt x="510" y="2794"/>
                  <a:pt x="0" y="3149"/>
                  <a:pt x="0" y="3587"/>
                </a:cubicBezTo>
                <a:lnTo>
                  <a:pt x="0" y="20807"/>
                </a:lnTo>
                <a:cubicBezTo>
                  <a:pt x="0" y="21245"/>
                  <a:pt x="510" y="21600"/>
                  <a:pt x="1139" y="21600"/>
                </a:cubicBezTo>
                <a:lnTo>
                  <a:pt x="20461" y="21600"/>
                </a:lnTo>
                <a:cubicBezTo>
                  <a:pt x="21090" y="21600"/>
                  <a:pt x="21600" y="21245"/>
                  <a:pt x="21600" y="20807"/>
                </a:cubicBezTo>
                <a:lnTo>
                  <a:pt x="21600" y="3587"/>
                </a:lnTo>
                <a:cubicBezTo>
                  <a:pt x="21600" y="3149"/>
                  <a:pt x="21090" y="2794"/>
                  <a:pt x="20461" y="2794"/>
                </a:cubicBezTo>
                <a:lnTo>
                  <a:pt x="17292" y="2794"/>
                </a:lnTo>
                <a:cubicBezTo>
                  <a:pt x="17047" y="2318"/>
                  <a:pt x="16496" y="2016"/>
                  <a:pt x="15563" y="1943"/>
                </a:cubicBezTo>
                <a:cubicBezTo>
                  <a:pt x="15301" y="1922"/>
                  <a:pt x="14774" y="1943"/>
                  <a:pt x="14511" y="1943"/>
                </a:cubicBezTo>
                <a:cubicBezTo>
                  <a:pt x="13949" y="1943"/>
                  <a:pt x="13209" y="1511"/>
                  <a:pt x="12738" y="898"/>
                </a:cubicBezTo>
                <a:cubicBezTo>
                  <a:pt x="12273" y="294"/>
                  <a:pt x="11802" y="0"/>
                  <a:pt x="10801" y="0"/>
                </a:cubicBezTo>
                <a:close/>
                <a:moveTo>
                  <a:pt x="10799" y="593"/>
                </a:moveTo>
                <a:cubicBezTo>
                  <a:pt x="11264" y="593"/>
                  <a:pt x="11644" y="857"/>
                  <a:pt x="11644" y="1181"/>
                </a:cubicBezTo>
                <a:cubicBezTo>
                  <a:pt x="11644" y="1506"/>
                  <a:pt x="11265" y="1767"/>
                  <a:pt x="10799" y="1767"/>
                </a:cubicBezTo>
                <a:cubicBezTo>
                  <a:pt x="10332" y="1767"/>
                  <a:pt x="9956" y="1506"/>
                  <a:pt x="9956" y="1181"/>
                </a:cubicBezTo>
                <a:cubicBezTo>
                  <a:pt x="9956" y="857"/>
                  <a:pt x="10333" y="593"/>
                  <a:pt x="10799" y="593"/>
                </a:cubicBezTo>
                <a:close/>
                <a:moveTo>
                  <a:pt x="1619" y="3923"/>
                </a:moveTo>
                <a:lnTo>
                  <a:pt x="4207" y="3923"/>
                </a:lnTo>
                <a:cubicBezTo>
                  <a:pt x="4263" y="4130"/>
                  <a:pt x="4364" y="4392"/>
                  <a:pt x="4364" y="4392"/>
                </a:cubicBezTo>
                <a:lnTo>
                  <a:pt x="17236" y="4392"/>
                </a:lnTo>
                <a:cubicBezTo>
                  <a:pt x="17236" y="4392"/>
                  <a:pt x="17337" y="4130"/>
                  <a:pt x="17393" y="3923"/>
                </a:cubicBezTo>
                <a:lnTo>
                  <a:pt x="19981" y="3923"/>
                </a:lnTo>
                <a:lnTo>
                  <a:pt x="19981" y="20471"/>
                </a:lnTo>
                <a:lnTo>
                  <a:pt x="1619" y="20471"/>
                </a:lnTo>
                <a:lnTo>
                  <a:pt x="1619" y="3923"/>
                </a:lnTo>
                <a:close/>
              </a:path>
            </a:pathLst>
          </a:custGeom>
          <a:solidFill>
            <a:srgbClr val="000000"/>
          </a:solidFill>
          <a:ln w="12700">
            <a:solidFill>
              <a:srgbClr val="000000"/>
            </a:solidFill>
            <a:miter lim="8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61" name="Google Shape;216;p9"/>
          <p:cNvSpPr/>
          <p:nvPr/>
        </p:nvSpPr>
        <p:spPr>
          <a:xfrm>
            <a:off x="7342493" y="5021158"/>
            <a:ext cx="765343" cy="18754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83" fill="norm" stroke="1" extrusionOk="0">
                <a:moveTo>
                  <a:pt x="19015" y="0"/>
                </a:moveTo>
                <a:lnTo>
                  <a:pt x="0" y="12374"/>
                </a:lnTo>
                <a:lnTo>
                  <a:pt x="9106" y="12448"/>
                </a:lnTo>
                <a:cubicBezTo>
                  <a:pt x="9106" y="12448"/>
                  <a:pt x="3935" y="21161"/>
                  <a:pt x="3791" y="21380"/>
                </a:cubicBezTo>
                <a:cubicBezTo>
                  <a:pt x="3648" y="21600"/>
                  <a:pt x="21600" y="9446"/>
                  <a:pt x="21600" y="9446"/>
                </a:cubicBezTo>
                <a:lnTo>
                  <a:pt x="12838" y="9446"/>
                </a:lnTo>
                <a:lnTo>
                  <a:pt x="19015" y="0"/>
                </a:lnTo>
                <a:close/>
              </a:path>
            </a:pathLst>
          </a:custGeom>
          <a:solidFill>
            <a:srgbClr val="000000"/>
          </a:solidFill>
          <a:ln w="12700">
            <a:solidFill>
              <a:srgbClr val="000000"/>
            </a:solidFill>
            <a:miter lim="8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62" name="Google Shape;217;p9"/>
          <p:cNvSpPr/>
          <p:nvPr/>
        </p:nvSpPr>
        <p:spPr>
          <a:xfrm>
            <a:off x="11254441" y="3796578"/>
            <a:ext cx="1554752" cy="15309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487" y="0"/>
                </a:moveTo>
                <a:lnTo>
                  <a:pt x="6487" y="2989"/>
                </a:lnTo>
                <a:lnTo>
                  <a:pt x="4591" y="2989"/>
                </a:lnTo>
                <a:lnTo>
                  <a:pt x="4591" y="2214"/>
                </a:lnTo>
                <a:lnTo>
                  <a:pt x="2409" y="2214"/>
                </a:lnTo>
                <a:lnTo>
                  <a:pt x="2409" y="2989"/>
                </a:lnTo>
                <a:cubicBezTo>
                  <a:pt x="1080" y="2995"/>
                  <a:pt x="0" y="4263"/>
                  <a:pt x="0" y="5808"/>
                </a:cubicBezTo>
                <a:lnTo>
                  <a:pt x="0" y="18781"/>
                </a:lnTo>
                <a:cubicBezTo>
                  <a:pt x="0" y="20332"/>
                  <a:pt x="1085" y="21600"/>
                  <a:pt x="2414" y="21600"/>
                </a:cubicBezTo>
                <a:lnTo>
                  <a:pt x="19185" y="21600"/>
                </a:lnTo>
                <a:cubicBezTo>
                  <a:pt x="20513" y="21600"/>
                  <a:pt x="21600" y="20332"/>
                  <a:pt x="21600" y="18781"/>
                </a:cubicBezTo>
                <a:lnTo>
                  <a:pt x="21600" y="5808"/>
                </a:lnTo>
                <a:cubicBezTo>
                  <a:pt x="21600" y="4257"/>
                  <a:pt x="20515" y="2989"/>
                  <a:pt x="19191" y="2989"/>
                </a:cubicBezTo>
                <a:lnTo>
                  <a:pt x="19191" y="2214"/>
                </a:lnTo>
                <a:lnTo>
                  <a:pt x="17009" y="2214"/>
                </a:lnTo>
                <a:lnTo>
                  <a:pt x="17009" y="2989"/>
                </a:lnTo>
                <a:lnTo>
                  <a:pt x="15113" y="2989"/>
                </a:lnTo>
                <a:lnTo>
                  <a:pt x="15113" y="0"/>
                </a:lnTo>
                <a:lnTo>
                  <a:pt x="6487" y="0"/>
                </a:lnTo>
                <a:close/>
                <a:moveTo>
                  <a:pt x="7940" y="1690"/>
                </a:moveTo>
                <a:lnTo>
                  <a:pt x="13660" y="1690"/>
                </a:lnTo>
                <a:lnTo>
                  <a:pt x="13660" y="2983"/>
                </a:lnTo>
                <a:lnTo>
                  <a:pt x="7940" y="2983"/>
                </a:lnTo>
                <a:lnTo>
                  <a:pt x="7940" y="1690"/>
                </a:lnTo>
                <a:close/>
              </a:path>
            </a:pathLst>
          </a:custGeom>
          <a:solidFill>
            <a:srgbClr val="000000"/>
          </a:solidFill>
          <a:ln w="12700">
            <a:solidFill>
              <a:srgbClr val="000000"/>
            </a:solidFill>
            <a:miter lim="8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363" name="Линия" descr="Линия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45549" y="8755122"/>
            <a:ext cx="3848647" cy="165101"/>
          </a:xfrm>
          <a:prstGeom prst="rect">
            <a:avLst/>
          </a:prstGeom>
        </p:spPr>
      </p:pic>
      <p:pic>
        <p:nvPicPr>
          <p:cNvPr id="365" name="Линия" descr="Линия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800870" y="7218200"/>
            <a:ext cx="3848647" cy="165101"/>
          </a:xfrm>
          <a:prstGeom prst="rect">
            <a:avLst/>
          </a:prstGeom>
        </p:spPr>
      </p:pic>
      <p:pic>
        <p:nvPicPr>
          <p:cNvPr id="367" name="Линия" descr="Линия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107493" y="5575300"/>
            <a:ext cx="3848647" cy="165101"/>
          </a:xfrm>
          <a:prstGeom prst="rect">
            <a:avLst/>
          </a:prstGeom>
        </p:spPr>
      </p:pic>
      <p:pic>
        <p:nvPicPr>
          <p:cNvPr id="369" name="Линия" descr="Линия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570721" y="4007231"/>
            <a:ext cx="3848647" cy="165101"/>
          </a:xfrm>
          <a:prstGeom prst="rect">
            <a:avLst/>
          </a:prstGeom>
        </p:spPr>
      </p:pic>
      <p:pic>
        <p:nvPicPr>
          <p:cNvPr id="371" name="Линия" descr="Линия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8239449">
            <a:off x="4568071" y="8013493"/>
            <a:ext cx="2027602" cy="165101"/>
          </a:xfrm>
          <a:prstGeom prst="rect">
            <a:avLst/>
          </a:prstGeom>
        </p:spPr>
      </p:pic>
      <p:pic>
        <p:nvPicPr>
          <p:cNvPr id="373" name="Линия" descr="Линия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8148098">
            <a:off x="8783973" y="6421553"/>
            <a:ext cx="2033069" cy="165101"/>
          </a:xfrm>
          <a:prstGeom prst="rect">
            <a:avLst/>
          </a:prstGeom>
        </p:spPr>
      </p:pic>
      <p:pic>
        <p:nvPicPr>
          <p:cNvPr id="375" name="Линия" descr="Линия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8239449">
            <a:off x="13249590" y="4812648"/>
            <a:ext cx="2027602" cy="165101"/>
          </a:xfrm>
          <a:prstGeom prst="rect">
            <a:avLst/>
          </a:prstGeom>
        </p:spPr>
      </p:pic>
      <p:sp>
        <p:nvSpPr>
          <p:cNvPr id="377" name="Это мы сделали на старте"/>
          <p:cNvSpPr txBox="1"/>
          <p:nvPr/>
        </p:nvSpPr>
        <p:spPr>
          <a:xfrm>
            <a:off x="469767" y="220271"/>
            <a:ext cx="12054574" cy="1297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7500">
                <a:latin typeface="Cruinn-Black"/>
                <a:ea typeface="Cruinn-Black"/>
                <a:cs typeface="Cruinn-Black"/>
                <a:sym typeface="Cruinn-Black"/>
              </a:defRPr>
            </a:lvl1pPr>
          </a:lstStyle>
          <a:p>
            <a:pPr/>
            <a:r>
              <a:t>Это мы сделали на старте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Без имени-1.png" descr="Без имени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2712791">
            <a:off x="6170616" y="-2506380"/>
            <a:ext cx="9303775" cy="6470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Без имени-1.png" descr="Без имени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2712791">
            <a:off x="6170616" y="-2140551"/>
            <a:ext cx="9303775" cy="6470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Без имени-1.png" descr="Без имени-1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 rot="12712791">
            <a:off x="6574346" y="-2506380"/>
            <a:ext cx="9303775" cy="64707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4" name="Закругленный прямоугольник"/>
          <p:cNvGrpSpPr/>
          <p:nvPr/>
        </p:nvGrpSpPr>
        <p:grpSpPr>
          <a:xfrm>
            <a:off x="12403700" y="1908710"/>
            <a:ext cx="5703522" cy="8015885"/>
            <a:chOff x="0" y="0"/>
            <a:chExt cx="5703520" cy="8015883"/>
          </a:xfrm>
        </p:grpSpPr>
        <p:sp>
          <p:nvSpPr>
            <p:cNvPr id="383" name="Закругленный прямоугольник"/>
            <p:cNvSpPr/>
            <p:nvPr/>
          </p:nvSpPr>
          <p:spPr>
            <a:xfrm>
              <a:off x="38100" y="38100"/>
              <a:ext cx="5627321" cy="7939684"/>
            </a:xfrm>
            <a:prstGeom prst="roundRect">
              <a:avLst>
                <a:gd name="adj" fmla="val 3385"/>
              </a:avLst>
            </a:prstGeom>
            <a:solidFill>
              <a:srgbClr val="FFFFFF">
                <a:alpha val="93111"/>
              </a:srgbClr>
            </a:solidFill>
            <a:ln>
              <a:noFil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82" name="Закругленный прямоугольник" descr="Закругленный прямоугольник"/>
            <p:cNvPicPr>
              <a:picLocks noChangeAspect="0"/>
            </p:cNvPicPr>
            <p:nvPr/>
          </p:nvPicPr>
          <p:blipFill>
            <a:blip r:embed="rId4">
              <a:alphaModFix amt="93111"/>
              <a:extLst/>
            </a:blip>
            <a:stretch>
              <a:fillRect/>
            </a:stretch>
          </p:blipFill>
          <p:spPr>
            <a:xfrm>
              <a:off x="0" y="0"/>
              <a:ext cx="5703521" cy="8015884"/>
            </a:xfrm>
            <a:prstGeom prst="rect">
              <a:avLst/>
            </a:prstGeom>
            <a:effectLst/>
          </p:spPr>
        </p:pic>
      </p:grpSp>
      <p:grpSp>
        <p:nvGrpSpPr>
          <p:cNvPr id="387" name="Закругленный прямоугольник"/>
          <p:cNvGrpSpPr/>
          <p:nvPr/>
        </p:nvGrpSpPr>
        <p:grpSpPr>
          <a:xfrm>
            <a:off x="1272948" y="1908710"/>
            <a:ext cx="5703522" cy="8015885"/>
            <a:chOff x="0" y="0"/>
            <a:chExt cx="5703520" cy="8015883"/>
          </a:xfrm>
        </p:grpSpPr>
        <p:sp>
          <p:nvSpPr>
            <p:cNvPr id="386" name="Закругленный прямоугольник"/>
            <p:cNvSpPr/>
            <p:nvPr/>
          </p:nvSpPr>
          <p:spPr>
            <a:xfrm>
              <a:off x="38100" y="38099"/>
              <a:ext cx="5627321" cy="7939685"/>
            </a:xfrm>
            <a:prstGeom prst="roundRect">
              <a:avLst>
                <a:gd name="adj" fmla="val 3385"/>
              </a:avLst>
            </a:prstGeom>
            <a:solidFill>
              <a:srgbClr val="FFFFFF">
                <a:alpha val="93111"/>
              </a:srgbClr>
            </a:solidFill>
            <a:ln>
              <a:noFil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85" name="Закругленный прямоугольник" descr="Закругленный прямоугольник"/>
            <p:cNvPicPr>
              <a:picLocks noChangeAspect="0"/>
            </p:cNvPicPr>
            <p:nvPr/>
          </p:nvPicPr>
          <p:blipFill>
            <a:blip r:embed="rId4">
              <a:alphaModFix amt="93111"/>
              <a:extLst/>
            </a:blip>
            <a:stretch>
              <a:fillRect/>
            </a:stretch>
          </p:blipFill>
          <p:spPr>
            <a:xfrm>
              <a:off x="0" y="0"/>
              <a:ext cx="5703521" cy="8015884"/>
            </a:xfrm>
            <a:prstGeom prst="rect">
              <a:avLst/>
            </a:prstGeom>
            <a:effectLst/>
          </p:spPr>
        </p:pic>
      </p:grpSp>
      <p:sp>
        <p:nvSpPr>
          <p:cNvPr id="388" name="Google Shape;224;p10"/>
          <p:cNvSpPr txBox="1"/>
          <p:nvPr>
            <p:ph type="body" sz="quarter" idx="1"/>
          </p:nvPr>
        </p:nvSpPr>
        <p:spPr>
          <a:xfrm>
            <a:off x="12753460" y="8757939"/>
            <a:ext cx="5004002" cy="2103125"/>
          </a:xfrm>
          <a:prstGeom prst="rect">
            <a:avLst/>
          </a:prstGeom>
        </p:spPr>
        <p:txBody>
          <a:bodyPr/>
          <a:lstStyle/>
          <a:p>
            <a:pPr lvl="2" marL="0" indent="198437">
              <a:lnSpc>
                <a:spcPct val="100000"/>
              </a:lnSpc>
              <a:spcBef>
                <a:spcPts val="0"/>
              </a:spcBef>
              <a:buSzTx/>
              <a:buNone/>
              <a:defRPr sz="3200">
                <a:latin typeface="Californian FB"/>
                <a:ea typeface="Californian FB"/>
                <a:cs typeface="Californian FB"/>
                <a:sym typeface="Californian FB"/>
              </a:defRPr>
            </a:pPr>
            <a:r>
              <a:t>Администратор проекта,</a:t>
            </a:r>
          </a:p>
          <a:p>
            <a:pPr lvl="2" marL="0" indent="198437">
              <a:lnSpc>
                <a:spcPct val="100000"/>
              </a:lnSpc>
              <a:spcBef>
                <a:spcPts val="0"/>
              </a:spcBef>
              <a:buSzTx/>
              <a:buNone/>
              <a:defRPr sz="3200">
                <a:latin typeface="Californian FB"/>
                <a:ea typeface="Californian FB"/>
                <a:cs typeface="Californian FB"/>
                <a:sym typeface="Californian FB"/>
              </a:defRPr>
            </a:pPr>
            <a:r>
              <a:t>идейный вдохновитель</a:t>
            </a:r>
          </a:p>
        </p:txBody>
      </p:sp>
      <p:sp>
        <p:nvSpPr>
          <p:cNvPr id="389" name="Google Shape;225;p10"/>
          <p:cNvSpPr txBox="1"/>
          <p:nvPr>
            <p:ph type="body" idx="13"/>
          </p:nvPr>
        </p:nvSpPr>
        <p:spPr>
          <a:xfrm>
            <a:off x="13188153" y="7890037"/>
            <a:ext cx="4134616" cy="7270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2" marL="0" indent="0" defTabSz="850391">
              <a:lnSpc>
                <a:spcPct val="100000"/>
              </a:lnSpc>
              <a:spcBef>
                <a:spcPts val="0"/>
              </a:spcBef>
              <a:buSzTx/>
              <a:buNone/>
              <a:defRPr sz="4000">
                <a:latin typeface="Californian FB"/>
                <a:ea typeface="Californian FB"/>
                <a:cs typeface="Californian FB"/>
                <a:sym typeface="Californian FB"/>
              </a:defRPr>
            </a:pPr>
            <a:r>
              <a:t>Бутяйкин Илья</a:t>
            </a:r>
          </a:p>
        </p:txBody>
      </p:sp>
      <p:sp>
        <p:nvSpPr>
          <p:cNvPr id="390" name="Google Shape;226;p10"/>
          <p:cNvSpPr txBox="1"/>
          <p:nvPr>
            <p:ph type="body" idx="15"/>
          </p:nvPr>
        </p:nvSpPr>
        <p:spPr>
          <a:xfrm>
            <a:off x="2275319" y="8757939"/>
            <a:ext cx="4134618" cy="2103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2" marL="0" indent="0">
              <a:lnSpc>
                <a:spcPct val="100000"/>
              </a:lnSpc>
              <a:spcBef>
                <a:spcPts val="0"/>
              </a:spcBef>
              <a:buSzTx/>
              <a:buNone/>
              <a:defRPr sz="3200">
                <a:latin typeface="Californian FB"/>
                <a:ea typeface="Californian FB"/>
                <a:cs typeface="Californian FB"/>
                <a:sym typeface="Californian FB"/>
              </a:defRPr>
            </a:pPr>
            <a:r>
              <a:t>Лидер проекта</a:t>
            </a:r>
          </a:p>
          <a:p>
            <a:pPr lvl="2" marL="0" indent="0">
              <a:lnSpc>
                <a:spcPct val="100000"/>
              </a:lnSpc>
              <a:spcBef>
                <a:spcPts val="0"/>
              </a:spcBef>
              <a:buSzTx/>
              <a:buNone/>
              <a:defRPr sz="3200">
                <a:latin typeface="Californian FB"/>
                <a:ea typeface="Californian FB"/>
                <a:cs typeface="Californian FB"/>
                <a:sym typeface="Californian FB"/>
              </a:defRPr>
            </a:pPr>
            <a:r>
              <a:t>дизайнер, фотограф</a:t>
            </a:r>
          </a:p>
        </p:txBody>
      </p:sp>
      <p:sp>
        <p:nvSpPr>
          <p:cNvPr id="391" name="Google Shape;227;p10"/>
          <p:cNvSpPr txBox="1"/>
          <p:nvPr>
            <p:ph type="body" idx="16"/>
          </p:nvPr>
        </p:nvSpPr>
        <p:spPr>
          <a:xfrm>
            <a:off x="2057400" y="7886890"/>
            <a:ext cx="4134618" cy="7333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2" marL="0" indent="0" defTabSz="850391">
              <a:lnSpc>
                <a:spcPct val="100000"/>
              </a:lnSpc>
              <a:spcBef>
                <a:spcPts val="0"/>
              </a:spcBef>
              <a:buSzTx/>
              <a:buNone/>
              <a:defRPr sz="4000">
                <a:latin typeface="Californian FB"/>
                <a:ea typeface="Californian FB"/>
                <a:cs typeface="Californian FB"/>
                <a:sym typeface="Californian FB"/>
              </a:defRPr>
            </a:pPr>
            <a:r>
              <a:t>Кухарев Степан </a:t>
            </a:r>
          </a:p>
        </p:txBody>
      </p:sp>
      <p:pic>
        <p:nvPicPr>
          <p:cNvPr id="392" name="Google Shape;229;p10" descr="Google Shape;229;p10"/>
          <p:cNvPicPr>
            <a:picLocks noChangeAspect="1"/>
          </p:cNvPicPr>
          <p:nvPr/>
        </p:nvPicPr>
        <p:blipFill>
          <a:blip r:embed="rId5">
            <a:extLst/>
          </a:blip>
          <a:srcRect l="41195" t="2697" r="16122" b="28282"/>
          <a:stretch>
            <a:fillRect/>
          </a:stretch>
        </p:blipFill>
        <p:spPr>
          <a:xfrm>
            <a:off x="1878825" y="2237481"/>
            <a:ext cx="4491789" cy="48459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Google Shape;230;p10" descr="Google Shape;230;p1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09996" y="2068653"/>
            <a:ext cx="4829426" cy="51837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6" name="Google Shape;231;p10"/>
          <p:cNvGrpSpPr/>
          <p:nvPr/>
        </p:nvGrpSpPr>
        <p:grpSpPr>
          <a:xfrm>
            <a:off x="12707801" y="1927795"/>
            <a:ext cx="5095319" cy="5183750"/>
            <a:chOff x="0" y="0"/>
            <a:chExt cx="5095318" cy="5183748"/>
          </a:xfrm>
        </p:grpSpPr>
        <p:pic>
          <p:nvPicPr>
            <p:cNvPr id="394" name="Google Shape;232;p10" descr="Google Shape;232;p10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40858" y="140858"/>
              <a:ext cx="4813601" cy="49020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5" name="Google Shape;233;p10" descr="Google Shape;233;p10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-1"/>
              <a:ext cx="5095319" cy="51837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97" name="Google Shape;234;p10" descr="Google Shape;234;p10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18900000">
            <a:off x="6014458" y="2285918"/>
            <a:ext cx="3475093" cy="342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" name="Google Shape;235;p10" descr="Google Shape;235;p10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3714774">
            <a:off x="9885681" y="2285918"/>
            <a:ext cx="3296452" cy="342904"/>
          </a:xfrm>
          <a:prstGeom prst="rect">
            <a:avLst/>
          </a:prstGeom>
          <a:ln w="12700">
            <a:miter lim="400000"/>
          </a:ln>
        </p:spPr>
      </p:pic>
      <p:sp>
        <p:nvSpPr>
          <p:cNvPr id="399" name="Авторы идеи"/>
          <p:cNvSpPr txBox="1"/>
          <p:nvPr/>
        </p:nvSpPr>
        <p:spPr>
          <a:xfrm>
            <a:off x="7655192" y="-18558"/>
            <a:ext cx="4793716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1507846">
              <a:lnSpc>
                <a:spcPct val="90000"/>
              </a:lnSpc>
              <a:defRPr sz="6000">
                <a:latin typeface="Cruinn-Black"/>
                <a:ea typeface="Cruinn-Black"/>
                <a:cs typeface="Cruinn-Black"/>
                <a:sym typeface="Cruinn-Black"/>
              </a:defRPr>
            </a:lvl1pPr>
          </a:lstStyle>
          <a:p>
            <a:pPr/>
            <a:r>
              <a:t>Авторы идеи</a:t>
            </a:r>
          </a:p>
        </p:txBody>
      </p:sp>
      <p:pic>
        <p:nvPicPr>
          <p:cNvPr id="400" name="Линия" descr="Линия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444177">
            <a:off x="1024104" y="6719253"/>
            <a:ext cx="3649220" cy="5207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Без имени-1.png" descr="Без имени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2712791">
            <a:off x="1667583" y="-1657040"/>
            <a:ext cx="19190712" cy="13347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" name="Без имени-1.png" descr="Без имени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2712791">
            <a:off x="1879876" y="-1015603"/>
            <a:ext cx="19190711" cy="13347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5" name="Без имени-1.png" descr="Без имени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2712791">
            <a:off x="1375681" y="-1657040"/>
            <a:ext cx="19190712" cy="13347140"/>
          </a:xfrm>
          <a:prstGeom prst="rect">
            <a:avLst/>
          </a:prstGeom>
          <a:ln w="12700">
            <a:miter lim="400000"/>
          </a:ln>
        </p:spPr>
      </p:pic>
      <p:sp>
        <p:nvSpPr>
          <p:cNvPr id="406" name="Прямоугольник 15"/>
          <p:cNvSpPr/>
          <p:nvPr/>
        </p:nvSpPr>
        <p:spPr>
          <a:xfrm>
            <a:off x="0" y="-1"/>
            <a:ext cx="20104100" cy="1751310"/>
          </a:xfrm>
          <a:prstGeom prst="rect">
            <a:avLst/>
          </a:prstGeom>
          <a:solidFill>
            <a:srgbClr val="424242"/>
          </a:solidFill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07" name="Google Shape;281;p14"/>
          <p:cNvSpPr txBox="1"/>
          <p:nvPr>
            <p:ph type="body" sz="half" idx="1"/>
          </p:nvPr>
        </p:nvSpPr>
        <p:spPr>
          <a:xfrm>
            <a:off x="908242" y="7315286"/>
            <a:ext cx="10381906" cy="4421463"/>
          </a:xfrm>
          <a:prstGeom prst="rect">
            <a:avLst/>
          </a:prstGeom>
        </p:spPr>
        <p:txBody>
          <a:bodyPr/>
          <a:lstStyle/>
          <a:p>
            <a:pPr marL="376961" indent="-228600">
              <a:lnSpc>
                <a:spcPct val="179166"/>
              </a:lnSpc>
              <a:spcBef>
                <a:spcPts val="0"/>
              </a:spcBef>
              <a:defRPr sz="3600"/>
            </a:pPr>
          </a:p>
          <a:p>
            <a:pPr marL="376961" indent="-228600">
              <a:lnSpc>
                <a:spcPct val="179166"/>
              </a:lnSpc>
              <a:defRPr sz="3600"/>
            </a:pPr>
          </a:p>
          <a:p>
            <a:pPr lvl="2" marL="0" indent="0">
              <a:lnSpc>
                <a:spcPct val="100000"/>
              </a:lnSpc>
              <a:spcBef>
                <a:spcPts val="0"/>
              </a:spcBef>
              <a:buSzTx/>
              <a:buNone/>
              <a:defRPr sz="3600">
                <a:latin typeface="Californian FB"/>
                <a:ea typeface="Californian FB"/>
                <a:cs typeface="Californian FB"/>
                <a:sym typeface="Californian FB"/>
              </a:defRPr>
            </a:pPr>
            <a:r>
              <a:t>Телефон</a:t>
            </a:r>
            <a:endParaRPr sz="4000"/>
          </a:p>
          <a:p>
            <a:pPr lvl="2" marL="0" indent="0">
              <a:lnSpc>
                <a:spcPct val="100000"/>
              </a:lnSpc>
              <a:spcBef>
                <a:spcPts val="0"/>
              </a:spcBef>
              <a:buSzTx/>
              <a:buNone/>
              <a:defRPr sz="3600">
                <a:latin typeface="Californian FB"/>
                <a:ea typeface="Californian FB"/>
                <a:cs typeface="Californian FB"/>
                <a:sym typeface="Californian FB"/>
              </a:defRPr>
            </a:pPr>
            <a:r>
              <a:t>email</a:t>
            </a:r>
          </a:p>
        </p:txBody>
      </p:sp>
      <p:sp>
        <p:nvSpPr>
          <p:cNvPr id="408" name="Google Shape;283;p14"/>
          <p:cNvSpPr txBox="1"/>
          <p:nvPr/>
        </p:nvSpPr>
        <p:spPr>
          <a:xfrm>
            <a:off x="2992985" y="9526017"/>
            <a:ext cx="5373821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2" indent="198437">
              <a:defRPr sz="4000">
                <a:latin typeface="Californian FB"/>
                <a:ea typeface="Californian FB"/>
                <a:cs typeface="Californian FB"/>
                <a:sym typeface="Californian FB"/>
              </a:defRPr>
            </a:pPr>
            <a:r>
              <a:t>+79912305281</a:t>
            </a:r>
          </a:p>
          <a:p>
            <a:pPr lvl="2" indent="198437">
              <a:defRPr sz="4000">
                <a:uFill>
                  <a:solidFill>
                    <a:srgbClr val="0000FF"/>
                  </a:solidFill>
                </a:uFill>
                <a:latin typeface="Californian FB"/>
                <a:ea typeface="Californian FB"/>
                <a:cs typeface="Californian FB"/>
                <a:sym typeface="Californian FB"/>
              </a:defRPr>
            </a:pPr>
            <a:r>
              <a:t>qwerxwzz@gmail.com</a:t>
            </a:r>
          </a:p>
        </p:txBody>
      </p:sp>
      <p:sp>
        <p:nvSpPr>
          <p:cNvPr id="409" name="Google Shape;284;p14"/>
          <p:cNvSpPr txBox="1"/>
          <p:nvPr/>
        </p:nvSpPr>
        <p:spPr>
          <a:xfrm>
            <a:off x="484023" y="3426791"/>
            <a:ext cx="19269076" cy="2656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b="1" sz="8000">
                <a:latin typeface="Cruinn-Black"/>
                <a:ea typeface="Cruinn-Black"/>
                <a:cs typeface="Cruinn-Black"/>
                <a:sym typeface="Cruinn-Black"/>
              </a:defRPr>
            </a:pPr>
            <a:r>
              <a:t>Пусть граффити станет искусством,</a:t>
            </a:r>
          </a:p>
          <a:p>
            <a:pPr>
              <a:defRPr b="1" sz="8000">
                <a:latin typeface="Cruinn-Black"/>
                <a:ea typeface="Cruinn-Black"/>
                <a:cs typeface="Cruinn-Black"/>
                <a:sym typeface="Cruinn-Black"/>
              </a:defRPr>
            </a:pPr>
            <a:r>
              <a:t> а не вандализмом</a:t>
            </a:r>
          </a:p>
        </p:txBody>
      </p:sp>
      <p:pic>
        <p:nvPicPr>
          <p:cNvPr id="410" name="Рисунок 5" descr="Рисунок 5"/>
          <p:cNvPicPr>
            <a:picLocks noChangeAspect="1"/>
          </p:cNvPicPr>
          <p:nvPr/>
        </p:nvPicPr>
        <p:blipFill>
          <a:blip r:embed="rId4">
            <a:extLst/>
          </a:blip>
          <a:srcRect l="7468" t="0" r="7271" b="0"/>
          <a:stretch>
            <a:fillRect/>
          </a:stretch>
        </p:blipFill>
        <p:spPr>
          <a:xfrm>
            <a:off x="6301997" y="602281"/>
            <a:ext cx="2121507" cy="75987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31800" dist="50800" dir="5400000">
              <a:srgbClr val="000000"/>
            </a:outerShdw>
          </a:effectLst>
        </p:spPr>
      </p:pic>
      <p:pic>
        <p:nvPicPr>
          <p:cNvPr id="411" name="Рисунок 6" descr="Рисунок 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009800" y="311111"/>
            <a:ext cx="2071028" cy="12450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31800" dist="50800" dir="5400000">
              <a:srgbClr val="000000">
                <a:alpha val="95000"/>
              </a:srgbClr>
            </a:outerShdw>
          </a:effectLst>
        </p:spPr>
      </p:pic>
      <p:pic>
        <p:nvPicPr>
          <p:cNvPr id="412" name="Рисунок 7" descr="Рисунок 7"/>
          <p:cNvPicPr>
            <a:picLocks noChangeAspect="1"/>
          </p:cNvPicPr>
          <p:nvPr/>
        </p:nvPicPr>
        <p:blipFill>
          <a:blip r:embed="rId6">
            <a:extLst/>
          </a:blip>
          <a:srcRect l="1434" t="0" r="2147" b="0"/>
          <a:stretch>
            <a:fillRect/>
          </a:stretch>
        </p:blipFill>
        <p:spPr>
          <a:xfrm>
            <a:off x="3401846" y="465087"/>
            <a:ext cx="2557895" cy="95386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31800" dist="50800" dir="5400000">
              <a:srgbClr val="000000"/>
            </a:outerShdw>
          </a:effectLst>
        </p:spPr>
      </p:pic>
      <p:pic>
        <p:nvPicPr>
          <p:cNvPr id="413" name="Рисунок 8" descr="Рисунок 8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4615475" y="572788"/>
            <a:ext cx="2300522" cy="72168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46100" dist="50800" dir="5400000">
              <a:srgbClr val="000000">
                <a:alpha val="96000"/>
              </a:srgbClr>
            </a:outerShdw>
          </a:effectLst>
        </p:spPr>
      </p:pic>
      <p:grpSp>
        <p:nvGrpSpPr>
          <p:cNvPr id="416" name="Группа 9"/>
          <p:cNvGrpSpPr/>
          <p:nvPr/>
        </p:nvGrpSpPr>
        <p:grpSpPr>
          <a:xfrm>
            <a:off x="112662" y="387240"/>
            <a:ext cx="2880325" cy="1031711"/>
            <a:chOff x="-1" y="0"/>
            <a:chExt cx="2880323" cy="1031710"/>
          </a:xfrm>
        </p:grpSpPr>
        <p:pic>
          <p:nvPicPr>
            <p:cNvPr id="414" name="Рисунок 12" descr="Рисунок 12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10055" t="5882" r="79649" b="83634"/>
            <a:stretch>
              <a:fillRect/>
            </a:stretch>
          </p:blipFill>
          <p:spPr>
            <a:xfrm>
              <a:off x="1031574" y="0"/>
              <a:ext cx="1848749" cy="1031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5" name="Рисунок 13" descr="Рисунок 13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2" y="81333"/>
              <a:ext cx="881232" cy="9039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17" name="Рисунок 10" descr="Рисунок 10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636182" y="535408"/>
            <a:ext cx="2964758" cy="98075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31800" dist="50800" dir="5400000">
              <a:srgbClr val="000000"/>
            </a:outerShdw>
          </a:effectLst>
        </p:spPr>
      </p:pic>
      <p:pic>
        <p:nvPicPr>
          <p:cNvPr id="418" name="Рисунок 11" descr="Рисунок 11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7324857" y="587546"/>
            <a:ext cx="2441494" cy="59806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31800" dist="50800" dir="5400000">
              <a:srgbClr val="000000"/>
            </a:outerShdw>
          </a:effectLst>
        </p:spPr>
      </p:pic>
      <p:pic>
        <p:nvPicPr>
          <p:cNvPr id="419" name="Линия" descr="Линия"/>
          <p:cNvPicPr>
            <a:picLocks noChangeAspect="0"/>
          </p:cNvPicPr>
          <p:nvPr/>
        </p:nvPicPr>
        <p:blipFill>
          <a:blip r:embed="rId12">
            <a:alphaModFix amt="37244"/>
            <a:extLst/>
          </a:blip>
          <a:stretch>
            <a:fillRect/>
          </a:stretch>
        </p:blipFill>
        <p:spPr>
          <a:xfrm>
            <a:off x="11829770" y="4933862"/>
            <a:ext cx="6615053" cy="1651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Без имени-1.png" descr="Без имени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2712791">
            <a:off x="-62974" y="3924396"/>
            <a:ext cx="19190712" cy="13347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Без имени-1.png" descr="Без имени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2712791">
            <a:off x="-62974" y="3924396"/>
            <a:ext cx="19190712" cy="13347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Без имени-1.png" descr="Без имени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2712791">
            <a:off x="-369002" y="3924396"/>
            <a:ext cx="19190712" cy="13347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Без имени-1.png" descr="Без имени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2712791">
            <a:off x="-1389801" y="1589181"/>
            <a:ext cx="19190712" cy="13347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Без имени-1.png" descr="Без имени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2712791">
            <a:off x="456727" y="1164597"/>
            <a:ext cx="19190712" cy="13347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Без имени-1.png" descr="Без имени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2712791">
            <a:off x="122782" y="1164597"/>
            <a:ext cx="19190712" cy="13347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Без имени-1.png" descr="Без имени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2712791">
            <a:off x="-4356209" y="-1191472"/>
            <a:ext cx="19190711" cy="13347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Без имени-1.png" descr="Без имени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2712791">
            <a:off x="-4356209" y="-1191472"/>
            <a:ext cx="19190711" cy="13347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Без имени-1.png" descr="Без имени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2712791">
            <a:off x="-1190903" y="-3500150"/>
            <a:ext cx="19190712" cy="13347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Без имени-1.png" descr="Без имени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2712791">
            <a:off x="-906460" y="-3500150"/>
            <a:ext cx="19190712" cy="13347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Без имени-1.png" descr="Без имени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2712791">
            <a:off x="-1617035" y="-5330572"/>
            <a:ext cx="19190712" cy="13347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Без имени-1.png" descr="Без имени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2712791">
            <a:off x="-1617035" y="-5330572"/>
            <a:ext cx="19190712" cy="13347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Линия" descr="Линия"/>
          <p:cNvPicPr>
            <a:picLocks noChangeAspect="0"/>
          </p:cNvPicPr>
          <p:nvPr/>
        </p:nvPicPr>
        <p:blipFill>
          <a:blip r:embed="rId4">
            <a:alphaModFix amt="17335"/>
            <a:extLst/>
          </a:blip>
          <a:stretch>
            <a:fillRect/>
          </a:stretch>
        </p:blipFill>
        <p:spPr>
          <a:xfrm>
            <a:off x="5755115" y="1266680"/>
            <a:ext cx="5298611" cy="152401"/>
          </a:xfrm>
          <a:prstGeom prst="rect">
            <a:avLst/>
          </a:prstGeom>
        </p:spPr>
      </p:pic>
      <p:sp>
        <p:nvSpPr>
          <p:cNvPr id="213" name="Google Shape;117;p2"/>
          <p:cNvSpPr txBox="1"/>
          <p:nvPr/>
        </p:nvSpPr>
        <p:spPr>
          <a:xfrm>
            <a:off x="3222138" y="1913738"/>
            <a:ext cx="15667603" cy="1310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indent="15875">
              <a:defRPr sz="4000">
                <a:latin typeface="Californian FB"/>
                <a:ea typeface="Californian FB"/>
                <a:cs typeface="Californian FB"/>
                <a:sym typeface="Californian FB"/>
              </a:defRPr>
            </a:pPr>
            <a:r>
              <a:t>С помощью граффити часто рекламируют и продвигают</a:t>
            </a:r>
          </a:p>
          <a:p>
            <a:pPr indent="15875">
              <a:defRPr sz="4000">
                <a:latin typeface="Californian FB"/>
                <a:ea typeface="Californian FB"/>
                <a:cs typeface="Californian FB"/>
                <a:sym typeface="Californian FB"/>
              </a:defRPr>
            </a:pPr>
            <a:r>
              <a:t> организации, торгующие запрещенными веществами</a:t>
            </a:r>
          </a:p>
        </p:txBody>
      </p:sp>
      <p:sp>
        <p:nvSpPr>
          <p:cNvPr id="214" name="Google Shape;119;p2"/>
          <p:cNvSpPr txBox="1"/>
          <p:nvPr/>
        </p:nvSpPr>
        <p:spPr>
          <a:xfrm>
            <a:off x="3232013" y="6799481"/>
            <a:ext cx="14553962" cy="1310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indent="107950">
              <a:defRPr sz="4000">
                <a:latin typeface="Californian FB"/>
                <a:ea typeface="Californian FB"/>
                <a:cs typeface="Californian FB"/>
                <a:sym typeface="Californian FB"/>
              </a:defRPr>
            </a:lvl1pPr>
          </a:lstStyle>
          <a:p>
            <a:pPr/>
            <a:r>
              <a:t>Ежегодные траты местных бюджетов на закрашивание граффити в России составляют миллионы рублей</a:t>
            </a:r>
          </a:p>
        </p:txBody>
      </p:sp>
      <p:sp>
        <p:nvSpPr>
          <p:cNvPr id="215" name="Google Shape;120;p2"/>
          <p:cNvSpPr txBox="1"/>
          <p:nvPr/>
        </p:nvSpPr>
        <p:spPr>
          <a:xfrm>
            <a:off x="3241432" y="9376783"/>
            <a:ext cx="14535124" cy="1310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indent="107950">
              <a:defRPr sz="4000">
                <a:latin typeface="Californian FB"/>
                <a:ea typeface="Californian FB"/>
                <a:cs typeface="Californian FB"/>
                <a:sym typeface="Californian FB"/>
              </a:defRPr>
            </a:lvl1pPr>
          </a:lstStyle>
          <a:p>
            <a:pPr/>
            <a:r>
              <a:t>Нелегальным росписям подвергаются исторические памятники, снижая туристическую привлекательность субъектов РФ</a:t>
            </a:r>
          </a:p>
        </p:txBody>
      </p:sp>
      <p:pic>
        <p:nvPicPr>
          <p:cNvPr id="216" name="Google Shape;122;p2" descr="Google Shape;122;p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6086" y="4108389"/>
            <a:ext cx="1538137" cy="15381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Google Shape;123;p2" descr="Google Shape;123;p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33942" y="9263036"/>
            <a:ext cx="1622426" cy="1622427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Google Shape;124;p2"/>
          <p:cNvSpPr txBox="1"/>
          <p:nvPr/>
        </p:nvSpPr>
        <p:spPr>
          <a:xfrm>
            <a:off x="676087" y="237509"/>
            <a:ext cx="17100468" cy="1158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b="1" sz="6700">
                <a:latin typeface="Cruinn-Black"/>
                <a:ea typeface="Cruinn-Black"/>
                <a:cs typeface="Cruinn-Black"/>
                <a:sym typeface="Cruinn-Black"/>
              </a:defRPr>
            </a:lvl1pPr>
          </a:lstStyle>
          <a:p>
            <a:pPr/>
            <a:r>
              <a:t>Граффити – финансовая проблема</a:t>
            </a:r>
          </a:p>
        </p:txBody>
      </p:sp>
      <p:pic>
        <p:nvPicPr>
          <p:cNvPr id="219" name="Рисунок 1" descr="Рисунок 1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62974" y="1722340"/>
            <a:ext cx="1693394" cy="16933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Рисунок 2" descr="Рисунок 2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-64017" y="5791498"/>
            <a:ext cx="3018344" cy="3326565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Правонарушения, связанные с вандализмом,…"/>
          <p:cNvSpPr txBox="1"/>
          <p:nvPr/>
        </p:nvSpPr>
        <p:spPr>
          <a:xfrm>
            <a:off x="3183561" y="4222136"/>
            <a:ext cx="9589454" cy="13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defTabSz="1507846">
              <a:buFont typeface="Arial"/>
              <a:defRPr sz="4000">
                <a:latin typeface="Californian FB"/>
                <a:ea typeface="Californian FB"/>
                <a:cs typeface="Californian FB"/>
                <a:sym typeface="Californian FB"/>
              </a:defRPr>
            </a:pPr>
            <a:r>
              <a:t>Правонарушения, связанные с вандализмом,</a:t>
            </a:r>
          </a:p>
          <a:p>
            <a:pPr defTabSz="1507846">
              <a:buFont typeface="Arial"/>
              <a:defRPr sz="4000">
                <a:latin typeface="Californian FB"/>
                <a:ea typeface="Californian FB"/>
                <a:cs typeface="Californian FB"/>
                <a:sym typeface="Californian FB"/>
              </a:defRPr>
            </a:pPr>
            <a:r>
              <a:t> часто остаются незафиксированными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Без имени-1.png" descr="Без имени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2712791">
            <a:off x="2702508" y="-5092342"/>
            <a:ext cx="19190712" cy="13347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Без имени-1.png" descr="Без имени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2712791">
            <a:off x="647822" y="-5092342"/>
            <a:ext cx="19190711" cy="13347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Без имени-1.png" descr="Без имени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2712791">
            <a:off x="1428755" y="-5092342"/>
            <a:ext cx="19190711" cy="13347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Google Shape;140;p4" descr="Google Shape;140;p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9998" y="2556574"/>
            <a:ext cx="7800833" cy="6629475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Google Shape;141;p4"/>
          <p:cNvSpPr txBox="1"/>
          <p:nvPr/>
        </p:nvSpPr>
        <p:spPr>
          <a:xfrm>
            <a:off x="460360" y="428300"/>
            <a:ext cx="19565569" cy="1056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b="1" sz="6000">
                <a:latin typeface="Cruinn-Black"/>
                <a:ea typeface="Cruinn-Black"/>
                <a:cs typeface="Cruinn-Black"/>
                <a:sym typeface="Cruinn-Black"/>
              </a:defRPr>
            </a:lvl1pPr>
          </a:lstStyle>
          <a:p>
            <a:pPr/>
            <a:r>
              <a:t>Наши технологии  сохранят ваши деньги  и имущество</a:t>
            </a:r>
          </a:p>
        </p:txBody>
      </p:sp>
      <p:sp>
        <p:nvSpPr>
          <p:cNvPr id="228" name="Google Shape;145;p4"/>
          <p:cNvSpPr txBox="1"/>
          <p:nvPr/>
        </p:nvSpPr>
        <p:spPr>
          <a:xfrm>
            <a:off x="8444155" y="2688712"/>
            <a:ext cx="11305259" cy="6365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lvl="2" marL="696912" indent="-514350">
              <a:buClr>
                <a:srgbClr val="000000"/>
              </a:buClr>
              <a:buSzPts val="3200"/>
              <a:buAutoNum type="arabicPeriod" startAt="1"/>
              <a:defRPr sz="3200">
                <a:latin typeface="Californian FB"/>
                <a:ea typeface="Californian FB"/>
                <a:cs typeface="Californian FB"/>
                <a:sym typeface="Californian FB"/>
              </a:defRPr>
            </a:pPr>
            <a:r>
              <a:t>Будем предоставлять данные о правонарушениях, что упростит работу правоохранительных органов (7.17 КоАП и 214 УК РФ)</a:t>
            </a:r>
          </a:p>
          <a:p>
            <a:pPr lvl="2" marL="696912" indent="-514350">
              <a:buClr>
                <a:srgbClr val="000000"/>
              </a:buClr>
              <a:buSzPts val="3200"/>
              <a:buAutoNum type="arabicPeriod" startAt="1"/>
              <a:defRPr sz="3200">
                <a:latin typeface="Californian FB"/>
                <a:ea typeface="Californian FB"/>
                <a:cs typeface="Californian FB"/>
                <a:sym typeface="Californian FB"/>
              </a:defRPr>
            </a:pPr>
          </a:p>
          <a:p>
            <a:pPr lvl="2" marL="696912" indent="-514350">
              <a:buClr>
                <a:srgbClr val="000000"/>
              </a:buClr>
              <a:buSzPts val="3200"/>
              <a:buAutoNum type="arabicPeriod" startAt="2"/>
              <a:defRPr sz="3200">
                <a:latin typeface="Californian FB"/>
                <a:ea typeface="Californian FB"/>
                <a:cs typeface="Californian FB"/>
                <a:sym typeface="Californian FB"/>
              </a:defRPr>
            </a:pPr>
            <a:r>
              <a:t>Снизим затраты юридических лиц, связанные со штрафными санкциями </a:t>
            </a:r>
            <a:r>
              <a:t>(7.22 КоАП)</a:t>
            </a:r>
          </a:p>
          <a:p>
            <a:pPr lvl="2" marL="696912" indent="-514350">
              <a:buClr>
                <a:srgbClr val="000000"/>
              </a:buClr>
              <a:buSzPts val="3200"/>
              <a:buAutoNum type="arabicPeriod" startAt="2"/>
              <a:defRPr sz="3200">
                <a:latin typeface="Californian FB"/>
                <a:ea typeface="Californian FB"/>
                <a:cs typeface="Californian FB"/>
                <a:sym typeface="Californian FB"/>
              </a:defRPr>
            </a:pPr>
          </a:p>
          <a:p>
            <a:pPr lvl="2" marL="696912" indent="-514350">
              <a:buClr>
                <a:srgbClr val="000000"/>
              </a:buClr>
              <a:buSzPts val="3200"/>
              <a:buAutoNum type="arabicPeriod" startAt="3"/>
              <a:defRPr sz="3200">
                <a:latin typeface="Californian FB"/>
                <a:ea typeface="Californian FB"/>
                <a:cs typeface="Californian FB"/>
                <a:sym typeface="Californian FB"/>
              </a:defRPr>
            </a:pPr>
            <a:r>
              <a:t>За счет автономности системы получится существенно сэкономить ресурсы, затрачиваемые на сохранение имущества</a:t>
            </a:r>
          </a:p>
          <a:p>
            <a:pPr lvl="2" marL="696912" indent="-514350">
              <a:buClr>
                <a:srgbClr val="000000"/>
              </a:buClr>
              <a:buSzPts val="3200"/>
              <a:buAutoNum type="arabicPeriod" startAt="3"/>
              <a:defRPr sz="3200">
                <a:latin typeface="Californian FB"/>
                <a:ea typeface="Californian FB"/>
                <a:cs typeface="Californian FB"/>
                <a:sym typeface="Californian FB"/>
              </a:defRPr>
            </a:pPr>
          </a:p>
          <a:p>
            <a:pPr lvl="2" marL="696912" indent="-514350">
              <a:buClr>
                <a:srgbClr val="000000"/>
              </a:buClr>
              <a:buSzPts val="3200"/>
              <a:buAutoNum type="arabicPeriod" startAt="4"/>
              <a:defRPr sz="3200">
                <a:latin typeface="Californian FB"/>
                <a:ea typeface="Californian FB"/>
                <a:cs typeface="Californian FB"/>
                <a:sym typeface="Californian FB"/>
              </a:defRPr>
            </a:pPr>
            <a:r>
              <a:t>Сокращение расходов муниципальных бюджетов на реставрацию и восстановление исторических памятников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Без имени-1.png" descr="Без имени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2712791">
            <a:off x="869348" y="-5522874"/>
            <a:ext cx="20396777" cy="14185958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TextBox 15"/>
          <p:cNvSpPr txBox="1"/>
          <p:nvPr/>
        </p:nvSpPr>
        <p:spPr>
          <a:xfrm>
            <a:off x="129909" y="-28657"/>
            <a:ext cx="19974192" cy="1056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b="1" sz="6000">
                <a:latin typeface="Cruinn-Black"/>
                <a:ea typeface="Cruinn-Black"/>
                <a:cs typeface="Cruinn-Black"/>
                <a:sym typeface="Cruinn-Black"/>
              </a:defRPr>
            </a:lvl1pPr>
          </a:lstStyle>
          <a:p>
            <a:pPr/>
            <a:r>
              <a:t>Механизм системы распознавания и передачи данных</a:t>
            </a:r>
          </a:p>
        </p:txBody>
      </p:sp>
      <p:pic>
        <p:nvPicPr>
          <p:cNvPr id="232" name="Рисунок 18" descr="Рисунок 1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157701" y="1532498"/>
            <a:ext cx="3101130" cy="2799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Рисунок 19" descr="Рисунок 1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 rot="215614">
            <a:off x="13404779" y="3941544"/>
            <a:ext cx="3618735" cy="2211931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Равнобедренный треугольник 20"/>
          <p:cNvSpPr/>
          <p:nvPr/>
        </p:nvSpPr>
        <p:spPr>
          <a:xfrm rot="19198392">
            <a:off x="15843789" y="5244020"/>
            <a:ext cx="1550063" cy="2246103"/>
          </a:xfrm>
          <a:prstGeom prst="triangle">
            <a:avLst/>
          </a:prstGeom>
          <a:solidFill>
            <a:srgbClr val="C5E0B4"/>
          </a:solidFill>
          <a:ln w="12700">
            <a:miter lim="400000"/>
          </a:ln>
          <a:effectLst>
            <a:outerShdw sx="100000" sy="100000" kx="0" ky="0" algn="b" rotWithShape="0" blurRad="50800" dist="50800" dir="5400000">
              <a:srgbClr val="C5E0B4">
                <a:alpha val="0"/>
              </a:srgbClr>
            </a:outerShdw>
            <a:reflection blurRad="0" stA="0" stPos="0" endA="0" endPos="40000" dist="0" dir="5400000" fadeDir="5400000" sx="100000" sy="-100000" kx="0" ky="0" algn="bl" rotWithShape="0"/>
          </a:effectLst>
        </p:spPr>
        <p:txBody>
          <a:bodyPr lIns="45719" rIns="45719" anchor="ctr"/>
          <a:lstStyle/>
          <a:p>
            <a:pPr/>
          </a:p>
        </p:txBody>
      </p:sp>
      <p:pic>
        <p:nvPicPr>
          <p:cNvPr id="235" name="Picture 2" descr="Picture 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848115" y="7985207"/>
            <a:ext cx="5126076" cy="28834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Рисунок 22" descr="Рисунок 22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7399460">
            <a:off x="4212003" y="1985277"/>
            <a:ext cx="3101130" cy="2799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Рисунок 23" descr="Рисунок 23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flipH="1" rot="10731394">
            <a:off x="1872100" y="7425366"/>
            <a:ext cx="2820561" cy="2546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Рисунок 24" descr="Рисунок 24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10567809">
            <a:off x="5008099" y="7298731"/>
            <a:ext cx="3101130" cy="2799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Picture 6" descr="Picture 6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202473" y="8111642"/>
            <a:ext cx="3516555" cy="263054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50800" dir="5400000">
              <a:srgbClr val="000000">
                <a:alpha val="80000"/>
              </a:srgbClr>
            </a:outerShdw>
          </a:effectLst>
        </p:spPr>
      </p:pic>
      <p:pic>
        <p:nvPicPr>
          <p:cNvPr id="240" name="Рисунок 2" descr="Рисунок 2"/>
          <p:cNvPicPr>
            <a:picLocks noChangeAspect="1"/>
          </p:cNvPicPr>
          <p:nvPr/>
        </p:nvPicPr>
        <p:blipFill>
          <a:blip r:embed="rId11">
            <a:extLst/>
          </a:blip>
          <a:srcRect l="31262" t="9434" r="31012" b="13123"/>
          <a:stretch>
            <a:fillRect/>
          </a:stretch>
        </p:blipFill>
        <p:spPr>
          <a:xfrm>
            <a:off x="-235682" y="7825723"/>
            <a:ext cx="3202422" cy="32024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Рисунок 3" descr="Рисунок 3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667672" y="895599"/>
            <a:ext cx="5263592" cy="30411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Рисунок 4" descr="Рисунок 4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2538593" y="3628503"/>
            <a:ext cx="4367522" cy="4367521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TextBox 1"/>
          <p:cNvSpPr txBox="1"/>
          <p:nvPr/>
        </p:nvSpPr>
        <p:spPr>
          <a:xfrm>
            <a:off x="107634" y="10596585"/>
            <a:ext cx="2515753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1800">
                <a:solidFill>
                  <a:srgbClr val="003A5D"/>
                </a:solidFill>
              </a:defRPr>
            </a:lvl1pPr>
          </a:lstStyle>
          <a:p>
            <a:pPr/>
            <a:r>
              <a:t>Собственник дрона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160;p6" descr="Google Shape;160;p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5436" y="1571406"/>
            <a:ext cx="4931205" cy="2884928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Google Shape;161;p6"/>
          <p:cNvSpPr txBox="1"/>
          <p:nvPr/>
        </p:nvSpPr>
        <p:spPr>
          <a:xfrm>
            <a:off x="5673569" y="2105948"/>
            <a:ext cx="6965938" cy="2021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lvl="2" indent="182562">
              <a:defRPr sz="3200">
                <a:latin typeface="Californian FB"/>
                <a:ea typeface="Californian FB"/>
                <a:cs typeface="Californian FB"/>
                <a:sym typeface="Californian FB"/>
              </a:defRPr>
            </a:pPr>
            <a:r>
              <a:t>Китайская частная компания, производитель мультикоптеров, микроконтроллеров и видеооборудования </a:t>
            </a:r>
          </a:p>
        </p:txBody>
      </p:sp>
      <p:sp>
        <p:nvSpPr>
          <p:cNvPr id="247" name="Google Shape;162;p6"/>
          <p:cNvSpPr txBox="1"/>
          <p:nvPr/>
        </p:nvSpPr>
        <p:spPr>
          <a:xfrm>
            <a:off x="5724294" y="5020435"/>
            <a:ext cx="6965935" cy="1539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lvl="2" indent="182562">
              <a:defRPr sz="3200">
                <a:latin typeface="Californian FB"/>
                <a:ea typeface="Californian FB"/>
                <a:cs typeface="Californian FB"/>
                <a:sym typeface="Californian FB"/>
              </a:defRPr>
            </a:pPr>
            <a:r>
              <a:t>Крупнейший в мире поставщик продуктов для видеонаблюдения и готовых решений по видеонаблюдению</a:t>
            </a:r>
          </a:p>
        </p:txBody>
      </p:sp>
      <p:sp>
        <p:nvSpPr>
          <p:cNvPr id="248" name="Google Shape;163;p6"/>
          <p:cNvSpPr txBox="1"/>
          <p:nvPr/>
        </p:nvSpPr>
        <p:spPr>
          <a:xfrm>
            <a:off x="5673569" y="8331168"/>
            <a:ext cx="7439878" cy="2021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lvl="2" indent="182562">
              <a:defRPr sz="3200">
                <a:latin typeface="Californian FB"/>
                <a:ea typeface="Californian FB"/>
                <a:cs typeface="Californian FB"/>
                <a:sym typeface="Californian FB"/>
              </a:defRPr>
            </a:pPr>
            <a:r>
              <a:t>Американская компания, специализирующаяся на разработке с последующим производством высокотехнологичных БПЛА</a:t>
            </a:r>
          </a:p>
        </p:txBody>
      </p:sp>
      <p:pic>
        <p:nvPicPr>
          <p:cNvPr id="249" name="Google Shape;164;p6" descr="Google Shape;164;p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540018" y="1913433"/>
            <a:ext cx="6105529" cy="389844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0" dir="0">
              <a:srgbClr val="000000"/>
            </a:outerShdw>
          </a:effectLst>
        </p:spPr>
      </p:pic>
      <p:sp>
        <p:nvSpPr>
          <p:cNvPr id="250" name="Google Shape;165;p6"/>
          <p:cNvSpPr txBox="1"/>
          <p:nvPr/>
        </p:nvSpPr>
        <p:spPr>
          <a:xfrm>
            <a:off x="13540018" y="6311982"/>
            <a:ext cx="6361034" cy="2275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3600">
                <a:latin typeface="Californian FB"/>
                <a:ea typeface="Californian FB"/>
                <a:cs typeface="Californian FB"/>
                <a:sym typeface="Californian FB"/>
              </a:defRPr>
            </a:pPr>
            <a:r>
              <a:t>Дрон «чистая городская среда» </a:t>
            </a:r>
          </a:p>
          <a:p>
            <a:pPr>
              <a:defRPr sz="3600">
                <a:latin typeface="Californian FB"/>
                <a:ea typeface="Californian FB"/>
                <a:cs typeface="Californian FB"/>
                <a:sym typeface="Californian FB"/>
              </a:defRPr>
            </a:pPr>
            <a:r>
              <a:t>- это отечественная разработка, решающая комплексно поставленные задачи</a:t>
            </a:r>
          </a:p>
        </p:txBody>
      </p:sp>
      <p:grpSp>
        <p:nvGrpSpPr>
          <p:cNvPr id="253" name="Google Shape;166;p6"/>
          <p:cNvGrpSpPr/>
          <p:nvPr/>
        </p:nvGrpSpPr>
        <p:grpSpPr>
          <a:xfrm>
            <a:off x="489509" y="8352325"/>
            <a:ext cx="5063059" cy="1445530"/>
            <a:chOff x="0" y="0"/>
            <a:chExt cx="5063058" cy="1445529"/>
          </a:xfrm>
        </p:grpSpPr>
        <p:sp>
          <p:nvSpPr>
            <p:cNvPr id="251" name="Google Shape;167;p6"/>
            <p:cNvSpPr/>
            <p:nvPr/>
          </p:nvSpPr>
          <p:spPr>
            <a:xfrm>
              <a:off x="133350" y="133350"/>
              <a:ext cx="4796359" cy="1178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900"/>
                  </a:moveTo>
                  <a:cubicBezTo>
                    <a:pt x="0" y="403"/>
                    <a:pt x="99" y="0"/>
                    <a:pt x="221" y="0"/>
                  </a:cubicBezTo>
                  <a:lnTo>
                    <a:pt x="21379" y="0"/>
                  </a:lnTo>
                  <a:cubicBezTo>
                    <a:pt x="21501" y="0"/>
                    <a:pt x="21600" y="403"/>
                    <a:pt x="21600" y="900"/>
                  </a:cubicBezTo>
                  <a:lnTo>
                    <a:pt x="21600" y="20700"/>
                  </a:lnTo>
                  <a:cubicBezTo>
                    <a:pt x="21600" y="21197"/>
                    <a:pt x="21501" y="21600"/>
                    <a:pt x="21379" y="21600"/>
                  </a:cubicBezTo>
                  <a:lnTo>
                    <a:pt x="221" y="21600"/>
                  </a:lnTo>
                  <a:cubicBezTo>
                    <a:pt x="99" y="21600"/>
                    <a:pt x="0" y="21197"/>
                    <a:pt x="0" y="207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52" name="Google Shape;168;p6" descr="Google Shape;168;p6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063059" cy="14455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54" name="Google Shape;169;p6" descr="Google Shape;169;p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89570" y="8352380"/>
            <a:ext cx="5062938" cy="1445423"/>
          </a:xfrm>
          <a:prstGeom prst="rect">
            <a:avLst/>
          </a:prstGeom>
          <a:ln w="12700">
            <a:miter lim="400000"/>
          </a:ln>
          <a:effectLst>
            <a:reflection blurRad="0" stA="62896" stPos="0" endA="0" endPos="40000" dist="0" dir="5400000" fadeDir="5400000" sx="100000" sy="-100000" kx="0" ky="0" algn="bl" rotWithShape="0"/>
          </a:effectLst>
        </p:spPr>
      </p:pic>
      <p:grpSp>
        <p:nvGrpSpPr>
          <p:cNvPr id="257" name="Google Shape;170;p6"/>
          <p:cNvGrpSpPr/>
          <p:nvPr/>
        </p:nvGrpSpPr>
        <p:grpSpPr>
          <a:xfrm>
            <a:off x="433142" y="4786322"/>
            <a:ext cx="5063059" cy="2787542"/>
            <a:chOff x="0" y="0"/>
            <a:chExt cx="5063058" cy="2787540"/>
          </a:xfrm>
        </p:grpSpPr>
        <p:sp>
          <p:nvSpPr>
            <p:cNvPr id="255" name="Google Shape;171;p6"/>
            <p:cNvSpPr/>
            <p:nvPr/>
          </p:nvSpPr>
          <p:spPr>
            <a:xfrm>
              <a:off x="130444" y="130445"/>
              <a:ext cx="4802169" cy="2526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900"/>
                  </a:moveTo>
                  <a:cubicBezTo>
                    <a:pt x="0" y="403"/>
                    <a:pt x="212" y="0"/>
                    <a:pt x="474" y="0"/>
                  </a:cubicBezTo>
                  <a:lnTo>
                    <a:pt x="21126" y="0"/>
                  </a:lnTo>
                  <a:cubicBezTo>
                    <a:pt x="21388" y="0"/>
                    <a:pt x="21600" y="403"/>
                    <a:pt x="21600" y="900"/>
                  </a:cubicBezTo>
                  <a:lnTo>
                    <a:pt x="21600" y="20700"/>
                  </a:lnTo>
                  <a:cubicBezTo>
                    <a:pt x="21600" y="21197"/>
                    <a:pt x="21388" y="21600"/>
                    <a:pt x="21126" y="21600"/>
                  </a:cubicBezTo>
                  <a:lnTo>
                    <a:pt x="474" y="21600"/>
                  </a:lnTo>
                  <a:cubicBezTo>
                    <a:pt x="212" y="21600"/>
                    <a:pt x="0" y="21197"/>
                    <a:pt x="0" y="207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56" name="Google Shape;172;p6" descr="Google Shape;172;p6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5063059" cy="27875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58" name="Google Shape;173;p6" descr="Google Shape;173;p6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87582" y="4858861"/>
            <a:ext cx="4931205" cy="2714981"/>
          </a:xfrm>
          <a:prstGeom prst="rect">
            <a:avLst/>
          </a:prstGeom>
          <a:ln w="12700">
            <a:miter lim="400000"/>
          </a:ln>
          <a:effectLst>
            <a:reflection blurRad="0" stA="33000" stPos="0" endA="0" endPos="40000" dist="0" dir="5400000" fadeDir="5400000" sx="100000" sy="-100000" kx="0" ky="0" algn="bl" rotWithShape="0"/>
          </a:effectLst>
        </p:spPr>
      </p:pic>
      <p:pic>
        <p:nvPicPr>
          <p:cNvPr id="259" name="Google Shape;174;p6" descr="Google Shape;174;p6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16200000">
            <a:off x="7630000" y="5556248"/>
            <a:ext cx="10633076" cy="203203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Google Shape;175;p6"/>
          <p:cNvSpPr txBox="1"/>
          <p:nvPr/>
        </p:nvSpPr>
        <p:spPr>
          <a:xfrm>
            <a:off x="622858" y="-18671"/>
            <a:ext cx="11839659" cy="1107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b="1" sz="6400">
                <a:latin typeface="Cruinn-Black"/>
                <a:ea typeface="Cruinn-Black"/>
                <a:cs typeface="Cruinn-Black"/>
                <a:sym typeface="Cruinn-Black"/>
              </a:defRPr>
            </a:lvl1pPr>
          </a:lstStyle>
          <a:p>
            <a:pPr/>
            <a:r>
              <a:t>(не) Конкуренты на рынке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Овал"/>
          <p:cNvSpPr/>
          <p:nvPr/>
        </p:nvSpPr>
        <p:spPr>
          <a:xfrm>
            <a:off x="11087326" y="2412991"/>
            <a:ext cx="8875844" cy="7617806"/>
          </a:xfrm>
          <a:prstGeom prst="ellipse">
            <a:avLst/>
          </a:prstGeom>
          <a:solidFill>
            <a:srgbClr val="BDBDB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63" name="Овал"/>
          <p:cNvSpPr/>
          <p:nvPr/>
        </p:nvSpPr>
        <p:spPr>
          <a:xfrm>
            <a:off x="11717823" y="3720198"/>
            <a:ext cx="7332834" cy="6311216"/>
          </a:xfrm>
          <a:prstGeom prst="ellipse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264" name="Без имени-1.png" descr="Без имени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2712791">
            <a:off x="1242999" y="-5092342"/>
            <a:ext cx="19190712" cy="13347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Без имени-1.png" descr="Без имени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2712791">
            <a:off x="1428754" y="-5092342"/>
            <a:ext cx="19190712" cy="13347140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Google Shape;150;p5"/>
          <p:cNvSpPr txBox="1"/>
          <p:nvPr/>
        </p:nvSpPr>
        <p:spPr>
          <a:xfrm>
            <a:off x="814191" y="288945"/>
            <a:ext cx="18901910" cy="1094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b="1" sz="6300">
                <a:latin typeface="Cruinn-Black"/>
                <a:ea typeface="Cruinn-Black"/>
                <a:cs typeface="Cruinn-Black"/>
                <a:sym typeface="Cruinn-Black"/>
              </a:defRPr>
            </a:lvl1pPr>
          </a:lstStyle>
          <a:p>
            <a:pPr/>
            <a:r>
              <a:t>Мы работаем для двух больших сегментов рынка</a:t>
            </a:r>
          </a:p>
        </p:txBody>
      </p:sp>
      <p:sp>
        <p:nvSpPr>
          <p:cNvPr id="267" name="Google Shape;152;p5"/>
          <p:cNvSpPr txBox="1"/>
          <p:nvPr/>
        </p:nvSpPr>
        <p:spPr>
          <a:xfrm>
            <a:off x="3489229" y="2691592"/>
            <a:ext cx="8644019" cy="2301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lvl="2" indent="182562">
              <a:defRPr sz="4800">
                <a:latin typeface="Californian FB"/>
                <a:ea typeface="Californian FB"/>
                <a:cs typeface="Californian FB"/>
                <a:sym typeface="Californian FB"/>
              </a:defRPr>
            </a:pPr>
            <a:r>
              <a:t>B2G </a:t>
            </a:r>
            <a:r>
              <a:t>–</a:t>
            </a:r>
            <a:r>
              <a:t> муниципалитеты</a:t>
            </a:r>
            <a:r>
              <a:t>,</a:t>
            </a:r>
            <a:r>
              <a:t> </a:t>
            </a:r>
            <a:r>
              <a:t>правоохранительные органы,</a:t>
            </a:r>
            <a:r>
              <a:t> </a:t>
            </a:r>
            <a:r>
              <a:t>городские службы</a:t>
            </a:r>
          </a:p>
        </p:txBody>
      </p:sp>
      <p:sp>
        <p:nvSpPr>
          <p:cNvPr id="268" name="Google Shape;154;p5"/>
          <p:cNvSpPr txBox="1"/>
          <p:nvPr/>
        </p:nvSpPr>
        <p:spPr>
          <a:xfrm>
            <a:off x="3573324" y="6791546"/>
            <a:ext cx="6846324" cy="2301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lvl="2" indent="182562">
              <a:defRPr sz="4800">
                <a:latin typeface="Californian FB"/>
                <a:ea typeface="Californian FB"/>
                <a:cs typeface="Californian FB"/>
                <a:sym typeface="Californian FB"/>
              </a:defRPr>
            </a:pPr>
            <a:r>
              <a:t>B2B </a:t>
            </a:r>
            <a:r>
              <a:t>–</a:t>
            </a:r>
            <a:r>
              <a:t> частные охранные предприятия</a:t>
            </a:r>
            <a:r>
              <a:t>,</a:t>
            </a:r>
            <a:r>
              <a:t> </a:t>
            </a:r>
            <a:r>
              <a:t>управляющие компании</a:t>
            </a:r>
          </a:p>
        </p:txBody>
      </p:sp>
      <p:pic>
        <p:nvPicPr>
          <p:cNvPr id="269" name="Рисунок 1" descr="Рисунок 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0061425">
            <a:off x="-442021" y="2140746"/>
            <a:ext cx="4311012" cy="4311013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Прямая соединительная линия 5"/>
          <p:cNvSpPr/>
          <p:nvPr/>
        </p:nvSpPr>
        <p:spPr>
          <a:xfrm flipH="1">
            <a:off x="823782" y="2396021"/>
            <a:ext cx="1" cy="2892342"/>
          </a:xfrm>
          <a:prstGeom prst="line">
            <a:avLst/>
          </a:prstGeom>
          <a:ln w="5715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271" name="Рисунок 1" descr="Рисунок 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21323" y="7246961"/>
            <a:ext cx="2384324" cy="1488986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Овал 9"/>
          <p:cNvSpPr/>
          <p:nvPr/>
        </p:nvSpPr>
        <p:spPr>
          <a:xfrm>
            <a:off x="13232677" y="6484160"/>
            <a:ext cx="4150876" cy="3583160"/>
          </a:xfrm>
          <a:prstGeom prst="ellipse">
            <a:avLst/>
          </a:prstGeom>
          <a:ln w="57150">
            <a:solidFill>
              <a:srgbClr val="A7A7A7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273" name="Овал 10"/>
          <p:cNvSpPr/>
          <p:nvPr/>
        </p:nvSpPr>
        <p:spPr>
          <a:xfrm>
            <a:off x="12505652" y="5177811"/>
            <a:ext cx="5672805" cy="4896935"/>
          </a:xfrm>
          <a:prstGeom prst="ellipse">
            <a:avLst/>
          </a:prstGeom>
          <a:ln w="57150">
            <a:solidFill>
              <a:srgbClr val="A7A7A7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274" name="Овал 11"/>
          <p:cNvSpPr/>
          <p:nvPr/>
        </p:nvSpPr>
        <p:spPr>
          <a:xfrm>
            <a:off x="11669856" y="3669438"/>
            <a:ext cx="7428768" cy="6412735"/>
          </a:xfrm>
          <a:prstGeom prst="ellipse">
            <a:avLst/>
          </a:prstGeom>
          <a:ln w="57150">
            <a:solidFill>
              <a:srgbClr val="A7A7A7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275" name="Овал 12"/>
          <p:cNvSpPr/>
          <p:nvPr/>
        </p:nvSpPr>
        <p:spPr>
          <a:xfrm>
            <a:off x="11070552" y="2376468"/>
            <a:ext cx="8909391" cy="7690852"/>
          </a:xfrm>
          <a:prstGeom prst="ellipse">
            <a:avLst/>
          </a:prstGeom>
          <a:ln w="57150">
            <a:solidFill>
              <a:srgbClr val="A7A7A7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276" name="TextBox 13"/>
          <p:cNvSpPr txBox="1"/>
          <p:nvPr/>
        </p:nvSpPr>
        <p:spPr>
          <a:xfrm>
            <a:off x="14106607" y="2441106"/>
            <a:ext cx="2530813" cy="1074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/>
          <a:lstStyle/>
          <a:p>
            <a:pPr algn="ctr">
              <a:defRPr sz="3600"/>
            </a:pPr>
            <a:r>
              <a:t>PAM</a:t>
            </a:r>
          </a:p>
          <a:p>
            <a:pPr>
              <a:defRPr sz="3600"/>
            </a:pPr>
            <a:r>
              <a:t>300 </a:t>
            </a:r>
            <a:r>
              <a:t>млн ₽ </a:t>
            </a:r>
          </a:p>
        </p:txBody>
      </p:sp>
      <p:sp>
        <p:nvSpPr>
          <p:cNvPr id="277" name="Овал"/>
          <p:cNvSpPr/>
          <p:nvPr/>
        </p:nvSpPr>
        <p:spPr>
          <a:xfrm>
            <a:off x="12581551" y="5185395"/>
            <a:ext cx="5580926" cy="4881768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8" name="TextBox 14"/>
          <p:cNvSpPr txBox="1"/>
          <p:nvPr/>
        </p:nvSpPr>
        <p:spPr>
          <a:xfrm>
            <a:off x="14106606" y="4015279"/>
            <a:ext cx="2530813" cy="1074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/>
          <a:lstStyle/>
          <a:p>
            <a:pPr algn="ctr">
              <a:defRPr sz="3600"/>
            </a:pPr>
            <a:r>
              <a:t>TAM</a:t>
            </a:r>
          </a:p>
          <a:p>
            <a:pPr>
              <a:defRPr sz="3600"/>
            </a:pPr>
            <a:r>
              <a:t>270 млн ₽ </a:t>
            </a:r>
          </a:p>
        </p:txBody>
      </p:sp>
      <p:sp>
        <p:nvSpPr>
          <p:cNvPr id="279" name="TextBox 15"/>
          <p:cNvSpPr txBox="1"/>
          <p:nvPr/>
        </p:nvSpPr>
        <p:spPr>
          <a:xfrm>
            <a:off x="14106606" y="5321628"/>
            <a:ext cx="2530813" cy="1074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/>
          <a:lstStyle/>
          <a:p>
            <a:pPr algn="ctr">
              <a:defRPr sz="3600"/>
            </a:pPr>
            <a:r>
              <a:t>SAM</a:t>
            </a:r>
          </a:p>
          <a:p>
            <a:pPr>
              <a:defRPr sz="3600"/>
            </a:pPr>
            <a:r>
              <a:t>81</a:t>
            </a:r>
            <a:r>
              <a:t> </a:t>
            </a:r>
            <a:r>
              <a:t>млн ₽ </a:t>
            </a:r>
          </a:p>
        </p:txBody>
      </p:sp>
      <p:sp>
        <p:nvSpPr>
          <p:cNvPr id="280" name="Овал"/>
          <p:cNvSpPr/>
          <p:nvPr/>
        </p:nvSpPr>
        <p:spPr>
          <a:xfrm>
            <a:off x="13283190" y="6461935"/>
            <a:ext cx="4202101" cy="3627610"/>
          </a:xfrm>
          <a:prstGeom prst="ellipse">
            <a:avLst/>
          </a:prstGeom>
          <a:solidFill>
            <a:srgbClr val="F0F0F0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1" name="TextBox 16"/>
          <p:cNvSpPr txBox="1"/>
          <p:nvPr/>
        </p:nvSpPr>
        <p:spPr>
          <a:xfrm>
            <a:off x="14047418" y="7404927"/>
            <a:ext cx="2530812" cy="1074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/>
          <a:lstStyle/>
          <a:p>
            <a:pPr algn="ctr">
              <a:defRPr sz="3600"/>
            </a:pPr>
            <a:r>
              <a:t>SOM</a:t>
            </a:r>
          </a:p>
          <a:p>
            <a:pPr>
              <a:defRPr sz="3600"/>
            </a:pPr>
            <a:r>
              <a:t>  </a:t>
            </a:r>
            <a:r>
              <a:t>8</a:t>
            </a:r>
            <a:r>
              <a:t> </a:t>
            </a:r>
            <a:r>
              <a:t>млн ₽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Без имени-1.png" descr="Без имени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906859">
            <a:off x="1742882" y="2776047"/>
            <a:ext cx="15000064" cy="104325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Без имени-1.png" descr="Без имени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906859">
            <a:off x="577216" y="-903402"/>
            <a:ext cx="17070897" cy="11872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Без имени-1.png" descr="Без имени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906859">
            <a:off x="-701281" y="-3265903"/>
            <a:ext cx="17070897" cy="11872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Без имени-1.png" descr="Без имени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906859">
            <a:off x="-6534574" y="-5463431"/>
            <a:ext cx="17070897" cy="11872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Без имени-1.png" descr="Без имени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906859">
            <a:off x="-701281" y="-3557055"/>
            <a:ext cx="17070897" cy="11872809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Прямоугольник 1"/>
          <p:cNvSpPr txBox="1"/>
          <p:nvPr/>
        </p:nvSpPr>
        <p:spPr>
          <a:xfrm>
            <a:off x="1259003" y="1830749"/>
            <a:ext cx="17973983" cy="1947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2" indent="182562">
              <a:spcBef>
                <a:spcPts val="900"/>
              </a:spcBef>
              <a:defRPr sz="4200">
                <a:latin typeface="Californian FB"/>
                <a:ea typeface="Californian FB"/>
                <a:cs typeface="Californian FB"/>
                <a:sym typeface="Californian FB"/>
              </a:defRPr>
            </a:pPr>
            <a:r>
              <a:t>Ключевые партнеры: </a:t>
            </a:r>
          </a:p>
          <a:p>
            <a:pPr lvl="2" indent="182562">
              <a:defRPr sz="3400">
                <a:latin typeface="+mj-lt"/>
                <a:ea typeface="+mj-ea"/>
                <a:cs typeface="+mj-cs"/>
                <a:sym typeface="Arial"/>
              </a:defRPr>
            </a:pPr>
            <a:r>
              <a:t>-</a:t>
            </a:r>
            <a:r>
              <a:rPr>
                <a:latin typeface="Californian FB"/>
                <a:ea typeface="Californian FB"/>
                <a:cs typeface="Californian FB"/>
                <a:sym typeface="Californian FB"/>
              </a:rPr>
              <a:t>Zala Aero Group (российский разработчик и производитель беспилотных воздушных систем), </a:t>
            </a:r>
            <a:endParaRPr>
              <a:latin typeface="Californian FB"/>
              <a:ea typeface="Californian FB"/>
              <a:cs typeface="Californian FB"/>
              <a:sym typeface="Californian FB"/>
            </a:endParaRPr>
          </a:p>
          <a:p>
            <a:pPr lvl="2" indent="182562">
              <a:defRPr sz="3400">
                <a:latin typeface="+mj-lt"/>
                <a:ea typeface="+mj-ea"/>
                <a:cs typeface="+mj-cs"/>
                <a:sym typeface="Arial"/>
              </a:defRPr>
            </a:pPr>
            <a:r>
              <a:t>-</a:t>
            </a:r>
            <a:r>
              <a:rPr>
                <a:latin typeface="Californian FB"/>
                <a:ea typeface="Californian FB"/>
                <a:cs typeface="Californian FB"/>
                <a:sym typeface="Californian FB"/>
              </a:rPr>
              <a:t>TRASSIR (Российский производитель систем видеонаблюдения)</a:t>
            </a:r>
          </a:p>
        </p:txBody>
      </p:sp>
      <p:sp>
        <p:nvSpPr>
          <p:cNvPr id="289" name="Прямоугольник 2"/>
          <p:cNvSpPr txBox="1"/>
          <p:nvPr/>
        </p:nvSpPr>
        <p:spPr>
          <a:xfrm>
            <a:off x="2345188" y="4642980"/>
            <a:ext cx="16314199" cy="1932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2" indent="182562">
              <a:spcBef>
                <a:spcPts val="900"/>
              </a:spcBef>
              <a:defRPr sz="4200">
                <a:latin typeface="Californian FB"/>
                <a:ea typeface="Californian FB"/>
                <a:cs typeface="Californian FB"/>
                <a:sym typeface="Californian FB"/>
              </a:defRPr>
            </a:pPr>
            <a:r>
              <a:t>Ключевые процессы:</a:t>
            </a:r>
          </a:p>
          <a:p>
            <a:pPr lvl="2" indent="182562">
              <a:defRPr sz="3500">
                <a:latin typeface="Californian FB"/>
                <a:ea typeface="Californian FB"/>
                <a:cs typeface="Californian FB"/>
                <a:sym typeface="Californian FB"/>
              </a:defRPr>
            </a:pPr>
            <a:r>
              <a:t>- производство дронов</a:t>
            </a:r>
          </a:p>
          <a:p>
            <a:pPr lvl="2" indent="182562">
              <a:defRPr sz="3500">
                <a:latin typeface="Californian FB"/>
                <a:ea typeface="Californian FB"/>
                <a:cs typeface="Californian FB"/>
                <a:sym typeface="Californian FB"/>
              </a:defRPr>
            </a:pPr>
            <a:r>
              <a:t> - создание программного обеспечения для управления дронами</a:t>
            </a:r>
          </a:p>
        </p:txBody>
      </p:sp>
      <p:sp>
        <p:nvSpPr>
          <p:cNvPr id="290" name="Прямоугольник 4"/>
          <p:cNvSpPr txBox="1"/>
          <p:nvPr/>
        </p:nvSpPr>
        <p:spPr>
          <a:xfrm>
            <a:off x="4040900" y="7730382"/>
            <a:ext cx="12922776" cy="1932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2" indent="182562">
              <a:spcBef>
                <a:spcPts val="900"/>
              </a:spcBef>
              <a:defRPr sz="4200">
                <a:latin typeface="Californian FB"/>
                <a:ea typeface="Californian FB"/>
                <a:cs typeface="Californian FB"/>
                <a:sym typeface="Californian FB"/>
              </a:defRPr>
            </a:pPr>
            <a:r>
              <a:t>Источники доходов:</a:t>
            </a:r>
          </a:p>
          <a:p>
            <a:pPr lvl="2" indent="182562">
              <a:defRPr sz="3500">
                <a:latin typeface="Californian FB"/>
                <a:ea typeface="Californian FB"/>
                <a:cs typeface="Californian FB"/>
                <a:sym typeface="Californian FB"/>
              </a:defRPr>
            </a:pPr>
            <a:r>
              <a:t>- продажа и аренда дронов </a:t>
            </a:r>
          </a:p>
          <a:p>
            <a:pPr lvl="2" indent="182562">
              <a:defRPr sz="3500">
                <a:latin typeface="Californian FB"/>
                <a:ea typeface="Californian FB"/>
                <a:cs typeface="Californian FB"/>
                <a:sym typeface="Californian FB"/>
              </a:defRPr>
            </a:pPr>
            <a:r>
              <a:t> - предоставление услуг технической поддержки</a:t>
            </a:r>
          </a:p>
        </p:txBody>
      </p:sp>
      <p:pic>
        <p:nvPicPr>
          <p:cNvPr id="291" name="Линия" descr="Линия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0">
            <a:off x="2274531" y="6826578"/>
            <a:ext cx="6035473" cy="152401"/>
          </a:xfrm>
          <a:prstGeom prst="rect">
            <a:avLst/>
          </a:prstGeom>
        </p:spPr>
      </p:pic>
      <p:pic>
        <p:nvPicPr>
          <p:cNvPr id="293" name="Линия" descr="Линия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1632" y="4000431"/>
            <a:ext cx="6035473" cy="152401"/>
          </a:xfrm>
          <a:prstGeom prst="rect">
            <a:avLst/>
          </a:prstGeom>
        </p:spPr>
      </p:pic>
      <p:pic>
        <p:nvPicPr>
          <p:cNvPr id="295" name="Линия" descr="Линия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40650" y="10027742"/>
            <a:ext cx="6035473" cy="152401"/>
          </a:xfrm>
          <a:prstGeom prst="rect">
            <a:avLst/>
          </a:prstGeom>
        </p:spPr>
      </p:pic>
      <p:sp>
        <p:nvSpPr>
          <p:cNvPr id="297" name="Бизнес - модель"/>
          <p:cNvSpPr txBox="1"/>
          <p:nvPr/>
        </p:nvSpPr>
        <p:spPr>
          <a:xfrm>
            <a:off x="967749" y="29960"/>
            <a:ext cx="7607063" cy="13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1507846">
              <a:defRPr b="1" sz="7600">
                <a:latin typeface="Cruinn-Black"/>
                <a:ea typeface="Cruinn-Black"/>
                <a:cs typeface="Cruinn-Black"/>
                <a:sym typeface="Cruinn-Black"/>
              </a:defRPr>
            </a:lvl1pPr>
          </a:lstStyle>
          <a:p>
            <a:pPr/>
            <a:r>
              <a:t>Бизнес - модель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Без имени-1.png" descr="Без имени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906859">
            <a:off x="-5832740" y="-5824026"/>
            <a:ext cx="17070896" cy="11872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Без имени-1.png" descr="Без имени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906859">
            <a:off x="-6036063" y="-5314149"/>
            <a:ext cx="17070897" cy="11872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Без имени-1.png" descr="Без имени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906859">
            <a:off x="-6163063" y="-5441149"/>
            <a:ext cx="17070897" cy="11872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Без имени-1.png" descr="Без имени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325303" y="343815"/>
            <a:ext cx="17070897" cy="11872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Без имени-1.png" descr="Без имени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46179" y="-278554"/>
            <a:ext cx="17070897" cy="11872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Без имени-1.png" descr="Без имени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46179" y="-1465923"/>
            <a:ext cx="17070897" cy="11872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Без имени-1.png" descr="Без имени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16602" y="-1465923"/>
            <a:ext cx="17070897" cy="11872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Без имени-1.png" descr="Без имени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1337" y="1199945"/>
            <a:ext cx="17070897" cy="11872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Без имени-1.png" descr="Без имени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201735" y="603498"/>
            <a:ext cx="17070897" cy="11872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Без имени-1.png" descr="Без имени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27019" y="603498"/>
            <a:ext cx="17070897" cy="11872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Без имени-1.png" descr="Без имени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513707" y="-278554"/>
            <a:ext cx="17070897" cy="11872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Без имени-1.png" descr="Без имени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14200" y="1458349"/>
            <a:ext cx="17070897" cy="11872809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Google Shape;241;p11"/>
          <p:cNvSpPr txBox="1"/>
          <p:nvPr/>
        </p:nvSpPr>
        <p:spPr>
          <a:xfrm>
            <a:off x="446892" y="9054082"/>
            <a:ext cx="4104837" cy="1310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lvl="2" indent="182562">
              <a:defRPr sz="4000">
                <a:latin typeface="Californian FB"/>
                <a:ea typeface="Californian FB"/>
                <a:cs typeface="Californian FB"/>
                <a:sym typeface="Californian FB"/>
              </a:defRPr>
            </a:pPr>
            <a:r>
              <a:t>Поиск </a:t>
            </a:r>
          </a:p>
          <a:p>
            <a:pPr lvl="2" indent="182562">
              <a:defRPr sz="4000">
                <a:latin typeface="Californian FB"/>
                <a:ea typeface="Californian FB"/>
                <a:cs typeface="Californian FB"/>
                <a:sym typeface="Californian FB"/>
              </a:defRPr>
            </a:pPr>
            <a:r>
              <a:t>финансирования</a:t>
            </a:r>
          </a:p>
        </p:txBody>
      </p:sp>
      <p:sp>
        <p:nvSpPr>
          <p:cNvPr id="312" name="Google Shape;242;p11"/>
          <p:cNvSpPr txBox="1"/>
          <p:nvPr/>
        </p:nvSpPr>
        <p:spPr>
          <a:xfrm>
            <a:off x="5620772" y="5472680"/>
            <a:ext cx="6435486" cy="700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lvl="2" indent="182562">
              <a:defRPr sz="4000">
                <a:latin typeface="Californian FB"/>
                <a:ea typeface="Californian FB"/>
                <a:cs typeface="Californian FB"/>
                <a:sym typeface="Californian FB"/>
              </a:defRPr>
            </a:pPr>
            <a:r>
              <a:t>Организация производства</a:t>
            </a:r>
          </a:p>
        </p:txBody>
      </p:sp>
      <p:sp>
        <p:nvSpPr>
          <p:cNvPr id="313" name="Google Shape;243;p11"/>
          <p:cNvSpPr txBox="1"/>
          <p:nvPr/>
        </p:nvSpPr>
        <p:spPr>
          <a:xfrm>
            <a:off x="1943853" y="7607123"/>
            <a:ext cx="7823651" cy="1323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lvl="2" indent="182562">
              <a:lnSpc>
                <a:spcPts val="4900"/>
              </a:lnSpc>
              <a:defRPr sz="4000">
                <a:latin typeface="Californian FB"/>
                <a:ea typeface="Californian FB"/>
                <a:cs typeface="Californian FB"/>
                <a:sym typeface="Californian FB"/>
              </a:defRPr>
            </a:pPr>
            <a:r>
              <a:t>Поиск квалифицированных</a:t>
            </a:r>
          </a:p>
          <a:p>
            <a:pPr lvl="2" indent="182562">
              <a:lnSpc>
                <a:spcPts val="4900"/>
              </a:lnSpc>
              <a:defRPr sz="4000">
                <a:latin typeface="Californian FB"/>
                <a:ea typeface="Californian FB"/>
                <a:cs typeface="Californian FB"/>
                <a:sym typeface="Californian FB"/>
              </a:defRPr>
            </a:pPr>
            <a:r>
              <a:t> кадров</a:t>
            </a:r>
          </a:p>
        </p:txBody>
      </p:sp>
      <p:sp>
        <p:nvSpPr>
          <p:cNvPr id="314" name="Google Shape;244;p11"/>
          <p:cNvSpPr txBox="1"/>
          <p:nvPr/>
        </p:nvSpPr>
        <p:spPr>
          <a:xfrm>
            <a:off x="9565849" y="3770459"/>
            <a:ext cx="4218739" cy="1335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lvl="2" indent="182562">
              <a:defRPr sz="4100">
                <a:latin typeface="Californian FB"/>
                <a:ea typeface="Californian FB"/>
                <a:cs typeface="Californian FB"/>
                <a:sym typeface="Californian FB"/>
              </a:defRPr>
            </a:pPr>
            <a:r>
              <a:t>Создание базы</a:t>
            </a:r>
          </a:p>
          <a:p>
            <a:pPr lvl="2" indent="182562">
              <a:defRPr sz="4100">
                <a:latin typeface="Californian FB"/>
                <a:ea typeface="Californian FB"/>
                <a:cs typeface="Californian FB"/>
                <a:sym typeface="Californian FB"/>
              </a:defRPr>
            </a:pPr>
            <a:r>
              <a:t>техобслуживания</a:t>
            </a:r>
          </a:p>
        </p:txBody>
      </p:sp>
      <p:sp>
        <p:nvSpPr>
          <p:cNvPr id="315" name="Google Shape;245;p11"/>
          <p:cNvSpPr txBox="1"/>
          <p:nvPr/>
        </p:nvSpPr>
        <p:spPr>
          <a:xfrm>
            <a:off x="12149212" y="1804954"/>
            <a:ext cx="6302334" cy="1310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lvl="2" indent="182562">
              <a:defRPr sz="4000">
                <a:latin typeface="Californian FB"/>
                <a:ea typeface="Californian FB"/>
                <a:cs typeface="Californian FB"/>
                <a:sym typeface="Californian FB"/>
              </a:defRPr>
            </a:pPr>
            <a:r>
              <a:t>Поиск новых рынков и</a:t>
            </a:r>
          </a:p>
          <a:p>
            <a:pPr lvl="2" indent="182562">
              <a:defRPr sz="4000">
                <a:latin typeface="Californian FB"/>
                <a:ea typeface="Californian FB"/>
                <a:cs typeface="Californian FB"/>
                <a:sym typeface="Californian FB"/>
              </a:defRPr>
            </a:pPr>
            <a:r>
              <a:t>расширение производства</a:t>
            </a:r>
          </a:p>
        </p:txBody>
      </p:sp>
      <p:sp>
        <p:nvSpPr>
          <p:cNvPr id="316" name="Google Shape;246;p11"/>
          <p:cNvSpPr/>
          <p:nvPr/>
        </p:nvSpPr>
        <p:spPr>
          <a:xfrm>
            <a:off x="5977229" y="8941706"/>
            <a:ext cx="854051" cy="10010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99" h="21502" fill="norm" stroke="1" extrusionOk="0">
                <a:moveTo>
                  <a:pt x="7928" y="4"/>
                </a:moveTo>
                <a:cubicBezTo>
                  <a:pt x="6343" y="54"/>
                  <a:pt x="4758" y="513"/>
                  <a:pt x="3383" y="1414"/>
                </a:cubicBezTo>
                <a:cubicBezTo>
                  <a:pt x="-286" y="3816"/>
                  <a:pt x="-1098" y="8454"/>
                  <a:pt x="1573" y="11753"/>
                </a:cubicBezTo>
                <a:cubicBezTo>
                  <a:pt x="3866" y="14587"/>
                  <a:pt x="8102" y="15587"/>
                  <a:pt x="11645" y="14130"/>
                </a:cubicBezTo>
                <a:lnTo>
                  <a:pt x="11895" y="14028"/>
                </a:lnTo>
                <a:lnTo>
                  <a:pt x="12039" y="14238"/>
                </a:lnTo>
                <a:cubicBezTo>
                  <a:pt x="12051" y="14256"/>
                  <a:pt x="12060" y="14269"/>
                  <a:pt x="12071" y="14282"/>
                </a:cubicBezTo>
                <a:lnTo>
                  <a:pt x="17686" y="21218"/>
                </a:lnTo>
                <a:cubicBezTo>
                  <a:pt x="17806" y="21366"/>
                  <a:pt x="17984" y="21464"/>
                  <a:pt x="18188" y="21493"/>
                </a:cubicBezTo>
                <a:cubicBezTo>
                  <a:pt x="18392" y="21522"/>
                  <a:pt x="18597" y="21479"/>
                  <a:pt x="18762" y="21371"/>
                </a:cubicBezTo>
                <a:lnTo>
                  <a:pt x="20082" y="20505"/>
                </a:lnTo>
                <a:cubicBezTo>
                  <a:pt x="20425" y="20281"/>
                  <a:pt x="20502" y="19847"/>
                  <a:pt x="20252" y="19538"/>
                </a:cubicBezTo>
                <a:lnTo>
                  <a:pt x="14637" y="12602"/>
                </a:lnTo>
                <a:cubicBezTo>
                  <a:pt x="14613" y="12572"/>
                  <a:pt x="14586" y="12546"/>
                  <a:pt x="14559" y="12521"/>
                </a:cubicBezTo>
                <a:lnTo>
                  <a:pt x="14359" y="12340"/>
                </a:lnTo>
                <a:lnTo>
                  <a:pt x="14540" y="12143"/>
                </a:lnTo>
                <a:cubicBezTo>
                  <a:pt x="16964" y="9533"/>
                  <a:pt x="17103" y="5790"/>
                  <a:pt x="14878" y="3042"/>
                </a:cubicBezTo>
                <a:cubicBezTo>
                  <a:pt x="13209" y="980"/>
                  <a:pt x="10569" y="-78"/>
                  <a:pt x="7928" y="4"/>
                </a:cubicBezTo>
                <a:close/>
                <a:moveTo>
                  <a:pt x="7952" y="1548"/>
                </a:moveTo>
                <a:cubicBezTo>
                  <a:pt x="8377" y="1533"/>
                  <a:pt x="8807" y="1556"/>
                  <a:pt x="9237" y="1617"/>
                </a:cubicBezTo>
                <a:cubicBezTo>
                  <a:pt x="10956" y="1861"/>
                  <a:pt x="12466" y="2690"/>
                  <a:pt x="13488" y="3952"/>
                </a:cubicBezTo>
                <a:cubicBezTo>
                  <a:pt x="15601" y="6562"/>
                  <a:pt x="14959" y="10231"/>
                  <a:pt x="12058" y="12131"/>
                </a:cubicBezTo>
                <a:cubicBezTo>
                  <a:pt x="10904" y="12887"/>
                  <a:pt x="9563" y="13250"/>
                  <a:pt x="8234" y="13250"/>
                </a:cubicBezTo>
                <a:cubicBezTo>
                  <a:pt x="6221" y="13250"/>
                  <a:pt x="4235" y="12415"/>
                  <a:pt x="2963" y="10843"/>
                </a:cubicBezTo>
                <a:cubicBezTo>
                  <a:pt x="850" y="8233"/>
                  <a:pt x="1491" y="4565"/>
                  <a:pt x="4393" y="2665"/>
                </a:cubicBezTo>
                <a:cubicBezTo>
                  <a:pt x="5446" y="1976"/>
                  <a:pt x="6677" y="1593"/>
                  <a:pt x="7952" y="154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317" name="Google Shape;247;p11" descr="Google Shape;247;p1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45155" y="9020805"/>
            <a:ext cx="1465395" cy="137715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31800" dist="50800" dir="5400000">
              <a:srgbClr val="000000"/>
            </a:outerShdw>
          </a:effectLst>
        </p:spPr>
      </p:pic>
      <p:sp>
        <p:nvSpPr>
          <p:cNvPr id="318" name="Google Shape;248;p11"/>
          <p:cNvSpPr/>
          <p:nvPr/>
        </p:nvSpPr>
        <p:spPr>
          <a:xfrm>
            <a:off x="7332312" y="4021285"/>
            <a:ext cx="1352236" cy="8983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98" y="0"/>
                </a:moveTo>
                <a:cubicBezTo>
                  <a:pt x="3750" y="0"/>
                  <a:pt x="3628" y="176"/>
                  <a:pt x="3621" y="399"/>
                </a:cubicBezTo>
                <a:lnTo>
                  <a:pt x="3237" y="13861"/>
                </a:lnTo>
                <a:lnTo>
                  <a:pt x="1804" y="13861"/>
                </a:lnTo>
                <a:lnTo>
                  <a:pt x="1804" y="18222"/>
                </a:lnTo>
                <a:lnTo>
                  <a:pt x="0" y="18222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18222"/>
                </a:lnTo>
                <a:lnTo>
                  <a:pt x="19740" y="18222"/>
                </a:lnTo>
                <a:lnTo>
                  <a:pt x="19740" y="11465"/>
                </a:lnTo>
                <a:lnTo>
                  <a:pt x="18654" y="11465"/>
                </a:lnTo>
                <a:lnTo>
                  <a:pt x="18654" y="6253"/>
                </a:lnTo>
                <a:lnTo>
                  <a:pt x="15598" y="8796"/>
                </a:lnTo>
                <a:lnTo>
                  <a:pt x="15598" y="6253"/>
                </a:lnTo>
                <a:lnTo>
                  <a:pt x="12541" y="8796"/>
                </a:lnTo>
                <a:lnTo>
                  <a:pt x="12541" y="6253"/>
                </a:lnTo>
                <a:lnTo>
                  <a:pt x="8603" y="9530"/>
                </a:lnTo>
                <a:lnTo>
                  <a:pt x="8603" y="13861"/>
                </a:lnTo>
                <a:lnTo>
                  <a:pt x="7624" y="13861"/>
                </a:lnTo>
                <a:lnTo>
                  <a:pt x="7239" y="399"/>
                </a:lnTo>
                <a:cubicBezTo>
                  <a:pt x="7233" y="176"/>
                  <a:pt x="7112" y="0"/>
                  <a:pt x="6964" y="0"/>
                </a:cubicBezTo>
                <a:lnTo>
                  <a:pt x="6488" y="0"/>
                </a:lnTo>
                <a:cubicBezTo>
                  <a:pt x="6340" y="0"/>
                  <a:pt x="6218" y="176"/>
                  <a:pt x="6212" y="399"/>
                </a:cubicBezTo>
                <a:lnTo>
                  <a:pt x="5827" y="13861"/>
                </a:lnTo>
                <a:lnTo>
                  <a:pt x="5034" y="13861"/>
                </a:lnTo>
                <a:lnTo>
                  <a:pt x="4651" y="399"/>
                </a:lnTo>
                <a:cubicBezTo>
                  <a:pt x="4644" y="176"/>
                  <a:pt x="4522" y="0"/>
                  <a:pt x="4374" y="0"/>
                </a:cubicBezTo>
                <a:lnTo>
                  <a:pt x="3898" y="0"/>
                </a:lnTo>
                <a:close/>
              </a:path>
            </a:pathLst>
          </a:custGeom>
          <a:solidFill>
            <a:srgbClr val="000000"/>
          </a:solidFill>
          <a:ln w="12700">
            <a:solidFill>
              <a:srgbClr val="000000"/>
            </a:solidFill>
            <a:miter lim="8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319" name="Google Shape;249;p11" descr="Google Shape;249;p1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94219" y="3515512"/>
            <a:ext cx="2716215" cy="190414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31800" dist="50800" dir="5400000">
              <a:srgbClr val="000000"/>
            </a:outerShdw>
          </a:effectLst>
        </p:spPr>
      </p:pic>
      <p:sp>
        <p:nvSpPr>
          <p:cNvPr id="320" name="Google Shape;250;p11"/>
          <p:cNvSpPr/>
          <p:nvPr/>
        </p:nvSpPr>
        <p:spPr>
          <a:xfrm>
            <a:off x="14162250" y="3297219"/>
            <a:ext cx="1364453" cy="1364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5" y="0"/>
                  <a:pt x="0" y="4845"/>
                  <a:pt x="0" y="10800"/>
                </a:cubicBezTo>
                <a:cubicBezTo>
                  <a:pt x="0" y="16755"/>
                  <a:pt x="4845" y="21600"/>
                  <a:pt x="10800" y="21600"/>
                </a:cubicBezTo>
                <a:cubicBezTo>
                  <a:pt x="16755" y="21600"/>
                  <a:pt x="21600" y="16755"/>
                  <a:pt x="21600" y="10800"/>
                </a:cubicBezTo>
                <a:cubicBezTo>
                  <a:pt x="21600" y="4845"/>
                  <a:pt x="16755" y="0"/>
                  <a:pt x="10800" y="0"/>
                </a:cubicBezTo>
                <a:close/>
                <a:moveTo>
                  <a:pt x="11993" y="938"/>
                </a:moveTo>
                <a:cubicBezTo>
                  <a:pt x="14122" y="1194"/>
                  <a:pt x="16044" y="2125"/>
                  <a:pt x="17542" y="3512"/>
                </a:cubicBezTo>
                <a:cubicBezTo>
                  <a:pt x="16898" y="4108"/>
                  <a:pt x="16188" y="4611"/>
                  <a:pt x="15429" y="5012"/>
                </a:cubicBezTo>
                <a:cubicBezTo>
                  <a:pt x="15343" y="4850"/>
                  <a:pt x="15255" y="4689"/>
                  <a:pt x="15162" y="4531"/>
                </a:cubicBezTo>
                <a:cubicBezTo>
                  <a:pt x="14347" y="3140"/>
                  <a:pt x="13267" y="1918"/>
                  <a:pt x="11993" y="938"/>
                </a:cubicBezTo>
                <a:close/>
                <a:moveTo>
                  <a:pt x="9560" y="943"/>
                </a:moveTo>
                <a:cubicBezTo>
                  <a:pt x="8289" y="1922"/>
                  <a:pt x="7211" y="3142"/>
                  <a:pt x="6397" y="4531"/>
                </a:cubicBezTo>
                <a:cubicBezTo>
                  <a:pt x="6308" y="4684"/>
                  <a:pt x="6222" y="4839"/>
                  <a:pt x="6139" y="4995"/>
                </a:cubicBezTo>
                <a:cubicBezTo>
                  <a:pt x="5392" y="4597"/>
                  <a:pt x="4693" y="4100"/>
                  <a:pt x="4058" y="3512"/>
                </a:cubicBezTo>
                <a:cubicBezTo>
                  <a:pt x="5545" y="2136"/>
                  <a:pt x="7450" y="1207"/>
                  <a:pt x="9560" y="943"/>
                </a:cubicBezTo>
                <a:close/>
                <a:moveTo>
                  <a:pt x="10366" y="1421"/>
                </a:moveTo>
                <a:lnTo>
                  <a:pt x="10366" y="6141"/>
                </a:lnTo>
                <a:cubicBezTo>
                  <a:pt x="9165" y="6090"/>
                  <a:pt x="8002" y="5827"/>
                  <a:pt x="6920" y="5368"/>
                </a:cubicBezTo>
                <a:cubicBezTo>
                  <a:pt x="6992" y="5234"/>
                  <a:pt x="7066" y="5100"/>
                  <a:pt x="7143" y="4968"/>
                </a:cubicBezTo>
                <a:cubicBezTo>
                  <a:pt x="7960" y="3575"/>
                  <a:pt x="9062" y="2365"/>
                  <a:pt x="10366" y="1421"/>
                </a:cubicBezTo>
                <a:close/>
                <a:moveTo>
                  <a:pt x="11234" y="1451"/>
                </a:moveTo>
                <a:cubicBezTo>
                  <a:pt x="12520" y="2391"/>
                  <a:pt x="13607" y="3589"/>
                  <a:pt x="14415" y="4968"/>
                </a:cubicBezTo>
                <a:cubicBezTo>
                  <a:pt x="14495" y="5104"/>
                  <a:pt x="14572" y="5244"/>
                  <a:pt x="14646" y="5383"/>
                </a:cubicBezTo>
                <a:cubicBezTo>
                  <a:pt x="13574" y="5833"/>
                  <a:pt x="12424" y="6090"/>
                  <a:pt x="11234" y="6141"/>
                </a:cubicBezTo>
                <a:lnTo>
                  <a:pt x="11234" y="1451"/>
                </a:lnTo>
                <a:close/>
                <a:moveTo>
                  <a:pt x="3448" y="4128"/>
                </a:moveTo>
                <a:cubicBezTo>
                  <a:pt x="4152" y="4783"/>
                  <a:pt x="4928" y="5335"/>
                  <a:pt x="5759" y="5775"/>
                </a:cubicBezTo>
                <a:cubicBezTo>
                  <a:pt x="5120" y="7219"/>
                  <a:pt x="4759" y="8779"/>
                  <a:pt x="4701" y="10368"/>
                </a:cubicBezTo>
                <a:lnTo>
                  <a:pt x="876" y="10368"/>
                </a:lnTo>
                <a:cubicBezTo>
                  <a:pt x="979" y="7972"/>
                  <a:pt x="1935" y="5793"/>
                  <a:pt x="3448" y="4128"/>
                </a:cubicBezTo>
                <a:close/>
                <a:moveTo>
                  <a:pt x="18152" y="4128"/>
                </a:moveTo>
                <a:cubicBezTo>
                  <a:pt x="19665" y="5793"/>
                  <a:pt x="20621" y="7972"/>
                  <a:pt x="20724" y="10368"/>
                </a:cubicBezTo>
                <a:lnTo>
                  <a:pt x="16858" y="10368"/>
                </a:lnTo>
                <a:cubicBezTo>
                  <a:pt x="16800" y="8785"/>
                  <a:pt x="16441" y="7231"/>
                  <a:pt x="15807" y="5792"/>
                </a:cubicBezTo>
                <a:cubicBezTo>
                  <a:pt x="16650" y="5349"/>
                  <a:pt x="17439" y="4792"/>
                  <a:pt x="18152" y="4128"/>
                </a:cubicBezTo>
                <a:close/>
                <a:moveTo>
                  <a:pt x="6541" y="6148"/>
                </a:moveTo>
                <a:cubicBezTo>
                  <a:pt x="7739" y="6662"/>
                  <a:pt x="9031" y="6956"/>
                  <a:pt x="10366" y="7008"/>
                </a:cubicBezTo>
                <a:lnTo>
                  <a:pt x="10366" y="10368"/>
                </a:lnTo>
                <a:lnTo>
                  <a:pt x="5569" y="10368"/>
                </a:lnTo>
                <a:cubicBezTo>
                  <a:pt x="5626" y="8908"/>
                  <a:pt x="5956" y="7475"/>
                  <a:pt x="6541" y="6148"/>
                </a:cubicBezTo>
                <a:close/>
                <a:moveTo>
                  <a:pt x="15024" y="6163"/>
                </a:moveTo>
                <a:cubicBezTo>
                  <a:pt x="15604" y="7486"/>
                  <a:pt x="15934" y="8914"/>
                  <a:pt x="15991" y="10368"/>
                </a:cubicBezTo>
                <a:lnTo>
                  <a:pt x="11234" y="10368"/>
                </a:lnTo>
                <a:lnTo>
                  <a:pt x="11234" y="7008"/>
                </a:lnTo>
                <a:cubicBezTo>
                  <a:pt x="12557" y="6956"/>
                  <a:pt x="13835" y="6668"/>
                  <a:pt x="15024" y="6163"/>
                </a:cubicBezTo>
                <a:close/>
                <a:moveTo>
                  <a:pt x="876" y="11234"/>
                </a:moveTo>
                <a:lnTo>
                  <a:pt x="4700" y="11234"/>
                </a:lnTo>
                <a:cubicBezTo>
                  <a:pt x="4753" y="12849"/>
                  <a:pt x="5119" y="14437"/>
                  <a:pt x="5773" y="15903"/>
                </a:cubicBezTo>
                <a:cubicBezTo>
                  <a:pt x="4953" y="16335"/>
                  <a:pt x="4185" y="16876"/>
                  <a:pt x="3488" y="17518"/>
                </a:cubicBezTo>
                <a:cubicBezTo>
                  <a:pt x="1952" y="15847"/>
                  <a:pt x="980" y="13652"/>
                  <a:pt x="876" y="11234"/>
                </a:cubicBezTo>
                <a:close/>
                <a:moveTo>
                  <a:pt x="5567" y="11234"/>
                </a:moveTo>
                <a:lnTo>
                  <a:pt x="10366" y="11234"/>
                </a:lnTo>
                <a:lnTo>
                  <a:pt x="10366" y="14676"/>
                </a:lnTo>
                <a:cubicBezTo>
                  <a:pt x="9036" y="14728"/>
                  <a:pt x="7749" y="15021"/>
                  <a:pt x="6554" y="15532"/>
                </a:cubicBezTo>
                <a:cubicBezTo>
                  <a:pt x="5955" y="14182"/>
                  <a:pt x="5619" y="12720"/>
                  <a:pt x="5567" y="11234"/>
                </a:cubicBezTo>
                <a:close/>
                <a:moveTo>
                  <a:pt x="11234" y="11234"/>
                </a:moveTo>
                <a:lnTo>
                  <a:pt x="15992" y="11234"/>
                </a:lnTo>
                <a:cubicBezTo>
                  <a:pt x="15940" y="12714"/>
                  <a:pt x="15605" y="14169"/>
                  <a:pt x="15010" y="15515"/>
                </a:cubicBezTo>
                <a:cubicBezTo>
                  <a:pt x="13825" y="15013"/>
                  <a:pt x="12552" y="14728"/>
                  <a:pt x="11234" y="14676"/>
                </a:cubicBezTo>
                <a:lnTo>
                  <a:pt x="11234" y="11234"/>
                </a:lnTo>
                <a:close/>
                <a:moveTo>
                  <a:pt x="16860" y="11234"/>
                </a:moveTo>
                <a:lnTo>
                  <a:pt x="20724" y="11234"/>
                </a:lnTo>
                <a:cubicBezTo>
                  <a:pt x="20620" y="13652"/>
                  <a:pt x="19648" y="15847"/>
                  <a:pt x="18112" y="17518"/>
                </a:cubicBezTo>
                <a:cubicBezTo>
                  <a:pt x="17406" y="16867"/>
                  <a:pt x="16627" y="16321"/>
                  <a:pt x="15795" y="15886"/>
                </a:cubicBezTo>
                <a:cubicBezTo>
                  <a:pt x="16444" y="14425"/>
                  <a:pt x="16807" y="12842"/>
                  <a:pt x="16860" y="11234"/>
                </a:cubicBezTo>
                <a:close/>
                <a:moveTo>
                  <a:pt x="10366" y="15544"/>
                </a:moveTo>
                <a:lnTo>
                  <a:pt x="10366" y="20226"/>
                </a:lnTo>
                <a:cubicBezTo>
                  <a:pt x="9026" y="19256"/>
                  <a:pt x="7899" y="18005"/>
                  <a:pt x="7077" y="16566"/>
                </a:cubicBezTo>
                <a:cubicBezTo>
                  <a:pt x="7029" y="16481"/>
                  <a:pt x="6982" y="16396"/>
                  <a:pt x="6936" y="16310"/>
                </a:cubicBezTo>
                <a:cubicBezTo>
                  <a:pt x="8013" y="15855"/>
                  <a:pt x="9170" y="15594"/>
                  <a:pt x="10366" y="15544"/>
                </a:cubicBezTo>
                <a:close/>
                <a:moveTo>
                  <a:pt x="11234" y="15544"/>
                </a:moveTo>
                <a:cubicBezTo>
                  <a:pt x="12418" y="15594"/>
                  <a:pt x="13563" y="15849"/>
                  <a:pt x="14631" y="16295"/>
                </a:cubicBezTo>
                <a:cubicBezTo>
                  <a:pt x="14582" y="16386"/>
                  <a:pt x="14532" y="16476"/>
                  <a:pt x="14480" y="16566"/>
                </a:cubicBezTo>
                <a:cubicBezTo>
                  <a:pt x="13667" y="17990"/>
                  <a:pt x="12556" y="19230"/>
                  <a:pt x="11234" y="20196"/>
                </a:cubicBezTo>
                <a:lnTo>
                  <a:pt x="11234" y="15544"/>
                </a:lnTo>
                <a:close/>
                <a:moveTo>
                  <a:pt x="15415" y="16666"/>
                </a:moveTo>
                <a:cubicBezTo>
                  <a:pt x="16162" y="17059"/>
                  <a:pt x="16861" y="17548"/>
                  <a:pt x="17498" y="18131"/>
                </a:cubicBezTo>
                <a:cubicBezTo>
                  <a:pt x="16023" y="19479"/>
                  <a:pt x="14143" y="20390"/>
                  <a:pt x="12062" y="20655"/>
                </a:cubicBezTo>
                <a:cubicBezTo>
                  <a:pt x="13343" y="19655"/>
                  <a:pt x="14426" y="18410"/>
                  <a:pt x="15233" y="16997"/>
                </a:cubicBezTo>
                <a:cubicBezTo>
                  <a:pt x="15295" y="16887"/>
                  <a:pt x="15356" y="16777"/>
                  <a:pt x="15415" y="16666"/>
                </a:cubicBezTo>
                <a:close/>
                <a:moveTo>
                  <a:pt x="6153" y="16683"/>
                </a:moveTo>
                <a:cubicBezTo>
                  <a:pt x="6209" y="16788"/>
                  <a:pt x="6267" y="16893"/>
                  <a:pt x="6326" y="16997"/>
                </a:cubicBezTo>
                <a:cubicBezTo>
                  <a:pt x="7132" y="18407"/>
                  <a:pt x="8212" y="19649"/>
                  <a:pt x="9489" y="20648"/>
                </a:cubicBezTo>
                <a:cubicBezTo>
                  <a:pt x="7428" y="20375"/>
                  <a:pt x="5565" y="19468"/>
                  <a:pt x="4102" y="18131"/>
                </a:cubicBezTo>
                <a:cubicBezTo>
                  <a:pt x="4730" y="17557"/>
                  <a:pt x="5418" y="17073"/>
                  <a:pt x="6153" y="16683"/>
                </a:cubicBezTo>
                <a:close/>
              </a:path>
            </a:pathLst>
          </a:custGeom>
          <a:solidFill>
            <a:srgbClr val="000000"/>
          </a:solidFill>
          <a:ln w="12700">
            <a:solidFill>
              <a:srgbClr val="000000"/>
            </a:solidFill>
            <a:miter lim="8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321" name="Google Shape;251;p11" descr="Google Shape;251;p11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21420000">
            <a:off x="14692566" y="3956978"/>
            <a:ext cx="1487630" cy="130106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0" dir="0">
              <a:srgbClr val="000000"/>
            </a:outerShdw>
          </a:effectLst>
        </p:spPr>
      </p:pic>
      <p:sp>
        <p:nvSpPr>
          <p:cNvPr id="322" name="Google Shape;253;p11"/>
          <p:cNvSpPr txBox="1"/>
          <p:nvPr/>
        </p:nvSpPr>
        <p:spPr>
          <a:xfrm>
            <a:off x="3678207" y="6539902"/>
            <a:ext cx="8037584" cy="700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lvl="2" indent="182562">
              <a:defRPr sz="4000">
                <a:latin typeface="Californian FB"/>
                <a:ea typeface="Californian FB"/>
                <a:cs typeface="Californian FB"/>
                <a:sym typeface="Californian FB"/>
              </a:defRPr>
            </a:pPr>
            <a:r>
              <a:t>Создание прототипа и апробация</a:t>
            </a:r>
          </a:p>
        </p:txBody>
      </p:sp>
      <p:pic>
        <p:nvPicPr>
          <p:cNvPr id="323" name="Google Shape;254;p11" descr="Google Shape;254;p1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97335" y="7264768"/>
            <a:ext cx="1465395" cy="137715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69803"/>
              </a:srgbClr>
            </a:outerShdw>
          </a:effectLst>
        </p:spPr>
      </p:pic>
      <p:sp>
        <p:nvSpPr>
          <p:cNvPr id="324" name="Этапы выхода на рынок"/>
          <p:cNvSpPr txBox="1"/>
          <p:nvPr/>
        </p:nvSpPr>
        <p:spPr>
          <a:xfrm>
            <a:off x="482629" y="36800"/>
            <a:ext cx="10002228" cy="1170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 defTabSz="1507846">
              <a:lnSpc>
                <a:spcPct val="90000"/>
              </a:lnSpc>
              <a:defRPr b="1" sz="6800">
                <a:latin typeface="Cruinn-Black"/>
                <a:ea typeface="Cruinn-Black"/>
                <a:cs typeface="Cruinn-Black"/>
                <a:sym typeface="Cruinn-Black"/>
              </a:defRPr>
            </a:pPr>
            <a:r>
              <a:t>Этапы</a:t>
            </a:r>
            <a:r>
              <a:rPr b="0"/>
              <a:t> </a:t>
            </a:r>
            <a:r>
              <a:t>выхода на рынок</a:t>
            </a:r>
          </a:p>
        </p:txBody>
      </p:sp>
      <p:pic>
        <p:nvPicPr>
          <p:cNvPr id="325" name="Google Shape;140;p4" descr="Google Shape;140;p4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680755" y="7507111"/>
            <a:ext cx="4175126" cy="3580211"/>
          </a:xfrm>
          <a:prstGeom prst="rect">
            <a:avLst/>
          </a:prstGeom>
          <a:effectLst>
            <a:outerShdw sx="100000" sy="100000" kx="0" ky="0" algn="b" rotWithShape="0" blurRad="254000" dist="127000" dir="16200000">
              <a:srgbClr val="FFFFFF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Без имени-1.png" descr="Без имени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2712791">
            <a:off x="-2064787" y="2353609"/>
            <a:ext cx="9501964" cy="6608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Без имени-1.png" descr="Без имени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2712791">
            <a:off x="-1937787" y="2834749"/>
            <a:ext cx="9501964" cy="66086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Без имени-1.png" descr="Без имени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2712791">
            <a:off x="-2064787" y="2707749"/>
            <a:ext cx="9501964" cy="6608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Без имени-1.png" descr="Без имени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7176465">
            <a:off x="5292850" y="2244375"/>
            <a:ext cx="9501964" cy="6608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Без имени-1.png" descr="Без имени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7176465">
            <a:off x="4947875" y="2244375"/>
            <a:ext cx="9501964" cy="6608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Без имени-1.png" descr="Без имени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7176465">
            <a:off x="4394742" y="2064302"/>
            <a:ext cx="9501965" cy="6608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Без имени-1.png" descr="Без имени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7176465">
            <a:off x="3971706" y="2064302"/>
            <a:ext cx="9501964" cy="6608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Без имени-1.png" descr="Без имени-1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 rot="7176465">
            <a:off x="3844706" y="1937302"/>
            <a:ext cx="9501964" cy="6608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Без имени-1.png" descr="Без имени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906859">
            <a:off x="-5255132" y="-5530334"/>
            <a:ext cx="17070897" cy="11872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Без имени-1.png" descr="Без имени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906859">
            <a:off x="-5600107" y="-5530334"/>
            <a:ext cx="17070897" cy="11872809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Google Shape;270;p13"/>
          <p:cNvSpPr txBox="1"/>
          <p:nvPr/>
        </p:nvSpPr>
        <p:spPr>
          <a:xfrm>
            <a:off x="364800" y="47316"/>
            <a:ext cx="13830021" cy="1145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b="1" sz="6500">
                <a:latin typeface="Cruinn-Black"/>
                <a:ea typeface="Cruinn-Black"/>
                <a:cs typeface="Cruinn-Black"/>
                <a:sym typeface="Cruinn-Black"/>
              </a:defRPr>
            </a:lvl1pPr>
          </a:lstStyle>
          <a:p>
            <a:pPr/>
            <a:r>
              <a:t>Для воплощения идеи необходимо</a:t>
            </a:r>
          </a:p>
        </p:txBody>
      </p:sp>
      <p:sp>
        <p:nvSpPr>
          <p:cNvPr id="338" name="Google Shape;271;p13"/>
          <p:cNvSpPr txBox="1"/>
          <p:nvPr/>
        </p:nvSpPr>
        <p:spPr>
          <a:xfrm>
            <a:off x="11624142" y="2882632"/>
            <a:ext cx="6009433" cy="929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lvl="2" indent="182562">
              <a:defRPr sz="5400">
                <a:latin typeface="Californian FB"/>
                <a:ea typeface="Californian FB"/>
                <a:cs typeface="Californian FB"/>
                <a:sym typeface="Californian FB"/>
              </a:defRPr>
            </a:pPr>
            <a:r>
              <a:t>Наем специалистов</a:t>
            </a:r>
          </a:p>
        </p:txBody>
      </p:sp>
      <p:sp>
        <p:nvSpPr>
          <p:cNvPr id="339" name="Google Shape;272;p13"/>
          <p:cNvSpPr txBox="1"/>
          <p:nvPr/>
        </p:nvSpPr>
        <p:spPr>
          <a:xfrm>
            <a:off x="11659554" y="6834393"/>
            <a:ext cx="6434397" cy="929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lvl="2" indent="182562">
              <a:defRPr sz="5400">
                <a:latin typeface="Californian FB"/>
                <a:ea typeface="Californian FB"/>
                <a:cs typeface="Californian FB"/>
                <a:sym typeface="Californian FB"/>
              </a:defRPr>
            </a:pPr>
            <a:r>
              <a:t>Создание  прототипа</a:t>
            </a:r>
          </a:p>
        </p:txBody>
      </p:sp>
      <p:sp>
        <p:nvSpPr>
          <p:cNvPr id="340" name="Google Shape;273;p13"/>
          <p:cNvSpPr txBox="1"/>
          <p:nvPr/>
        </p:nvSpPr>
        <p:spPr>
          <a:xfrm>
            <a:off x="11715300" y="4644001"/>
            <a:ext cx="5396454" cy="929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lvl="2" indent="182562">
              <a:defRPr sz="5400">
                <a:latin typeface="Californian FB"/>
                <a:ea typeface="Californian FB"/>
                <a:cs typeface="Californian FB"/>
                <a:sym typeface="Californian FB"/>
              </a:defRPr>
            </a:pPr>
            <a:r>
              <a:t>Разработка ПО</a:t>
            </a:r>
          </a:p>
        </p:txBody>
      </p:sp>
      <p:sp>
        <p:nvSpPr>
          <p:cNvPr id="341" name="Google Shape;274;p13"/>
          <p:cNvSpPr/>
          <p:nvPr/>
        </p:nvSpPr>
        <p:spPr>
          <a:xfrm>
            <a:off x="8164779" y="2568160"/>
            <a:ext cx="1876759" cy="15585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6" fill="norm" stroke="1" extrusionOk="0">
                <a:moveTo>
                  <a:pt x="8302" y="9"/>
                </a:moveTo>
                <a:cubicBezTo>
                  <a:pt x="6982" y="101"/>
                  <a:pt x="5943" y="867"/>
                  <a:pt x="5256" y="1602"/>
                </a:cubicBezTo>
                <a:cubicBezTo>
                  <a:pt x="5021" y="1852"/>
                  <a:pt x="4829" y="2167"/>
                  <a:pt x="4726" y="2528"/>
                </a:cubicBezTo>
                <a:cubicBezTo>
                  <a:pt x="4627" y="2877"/>
                  <a:pt x="4605" y="3232"/>
                  <a:pt x="4671" y="3567"/>
                </a:cubicBezTo>
                <a:cubicBezTo>
                  <a:pt x="4747" y="3948"/>
                  <a:pt x="4927" y="4283"/>
                  <a:pt x="5162" y="4487"/>
                </a:cubicBezTo>
                <a:cubicBezTo>
                  <a:pt x="5228" y="4546"/>
                  <a:pt x="5327" y="4527"/>
                  <a:pt x="5370" y="4448"/>
                </a:cubicBezTo>
                <a:cubicBezTo>
                  <a:pt x="5730" y="3830"/>
                  <a:pt x="6309" y="3389"/>
                  <a:pt x="6844" y="3323"/>
                </a:cubicBezTo>
                <a:cubicBezTo>
                  <a:pt x="6925" y="3310"/>
                  <a:pt x="7003" y="3371"/>
                  <a:pt x="7024" y="3463"/>
                </a:cubicBezTo>
                <a:cubicBezTo>
                  <a:pt x="7052" y="3587"/>
                  <a:pt x="6985" y="3704"/>
                  <a:pt x="6881" y="3711"/>
                </a:cubicBezTo>
                <a:cubicBezTo>
                  <a:pt x="6434" y="3770"/>
                  <a:pt x="5949" y="4146"/>
                  <a:pt x="5638" y="4678"/>
                </a:cubicBezTo>
                <a:cubicBezTo>
                  <a:pt x="5431" y="5033"/>
                  <a:pt x="5343" y="5387"/>
                  <a:pt x="5392" y="5670"/>
                </a:cubicBezTo>
                <a:cubicBezTo>
                  <a:pt x="5409" y="5768"/>
                  <a:pt x="5375" y="5873"/>
                  <a:pt x="5293" y="5912"/>
                </a:cubicBezTo>
                <a:cubicBezTo>
                  <a:pt x="5272" y="5919"/>
                  <a:pt x="5256" y="5926"/>
                  <a:pt x="5234" y="5926"/>
                </a:cubicBezTo>
                <a:cubicBezTo>
                  <a:pt x="5157" y="5926"/>
                  <a:pt x="5091" y="5866"/>
                  <a:pt x="5075" y="5774"/>
                </a:cubicBezTo>
                <a:cubicBezTo>
                  <a:pt x="5037" y="5590"/>
                  <a:pt x="5043" y="5387"/>
                  <a:pt x="5087" y="5177"/>
                </a:cubicBezTo>
                <a:cubicBezTo>
                  <a:pt x="5114" y="5046"/>
                  <a:pt x="5071" y="4907"/>
                  <a:pt x="4978" y="4822"/>
                </a:cubicBezTo>
                <a:cubicBezTo>
                  <a:pt x="4672" y="4559"/>
                  <a:pt x="4443" y="4139"/>
                  <a:pt x="4350" y="3666"/>
                </a:cubicBezTo>
                <a:cubicBezTo>
                  <a:pt x="4323" y="3534"/>
                  <a:pt x="4306" y="3403"/>
                  <a:pt x="4306" y="3272"/>
                </a:cubicBezTo>
                <a:cubicBezTo>
                  <a:pt x="4301" y="3101"/>
                  <a:pt x="4175" y="2982"/>
                  <a:pt x="4038" y="3015"/>
                </a:cubicBezTo>
                <a:cubicBezTo>
                  <a:pt x="3503" y="3159"/>
                  <a:pt x="2363" y="3724"/>
                  <a:pt x="1332" y="5524"/>
                </a:cubicBezTo>
                <a:cubicBezTo>
                  <a:pt x="595" y="6917"/>
                  <a:pt x="279" y="8480"/>
                  <a:pt x="426" y="9302"/>
                </a:cubicBezTo>
                <a:cubicBezTo>
                  <a:pt x="443" y="9492"/>
                  <a:pt x="486" y="9670"/>
                  <a:pt x="541" y="9827"/>
                </a:cubicBezTo>
                <a:cubicBezTo>
                  <a:pt x="595" y="9978"/>
                  <a:pt x="748" y="10038"/>
                  <a:pt x="868" y="9953"/>
                </a:cubicBezTo>
                <a:cubicBezTo>
                  <a:pt x="1179" y="9729"/>
                  <a:pt x="1484" y="9624"/>
                  <a:pt x="1751" y="9585"/>
                </a:cubicBezTo>
                <a:cubicBezTo>
                  <a:pt x="2292" y="9500"/>
                  <a:pt x="2756" y="9664"/>
                  <a:pt x="3051" y="9815"/>
                </a:cubicBezTo>
                <a:cubicBezTo>
                  <a:pt x="3231" y="9907"/>
                  <a:pt x="3400" y="10019"/>
                  <a:pt x="3542" y="10144"/>
                </a:cubicBezTo>
                <a:cubicBezTo>
                  <a:pt x="3635" y="10222"/>
                  <a:pt x="3765" y="10190"/>
                  <a:pt x="3825" y="10072"/>
                </a:cubicBezTo>
                <a:cubicBezTo>
                  <a:pt x="3967" y="9789"/>
                  <a:pt x="4148" y="9553"/>
                  <a:pt x="4350" y="9382"/>
                </a:cubicBezTo>
                <a:cubicBezTo>
                  <a:pt x="4416" y="9329"/>
                  <a:pt x="4507" y="9328"/>
                  <a:pt x="4562" y="9400"/>
                </a:cubicBezTo>
                <a:cubicBezTo>
                  <a:pt x="4638" y="9492"/>
                  <a:pt x="4623" y="9638"/>
                  <a:pt x="4541" y="9704"/>
                </a:cubicBezTo>
                <a:cubicBezTo>
                  <a:pt x="4170" y="10006"/>
                  <a:pt x="3885" y="10617"/>
                  <a:pt x="3820" y="11260"/>
                </a:cubicBezTo>
                <a:cubicBezTo>
                  <a:pt x="3776" y="11687"/>
                  <a:pt x="3836" y="12056"/>
                  <a:pt x="3989" y="12273"/>
                </a:cubicBezTo>
                <a:cubicBezTo>
                  <a:pt x="4043" y="12351"/>
                  <a:pt x="4055" y="12463"/>
                  <a:pt x="4001" y="12542"/>
                </a:cubicBezTo>
                <a:cubicBezTo>
                  <a:pt x="3968" y="12588"/>
                  <a:pt x="3924" y="12607"/>
                  <a:pt x="3875" y="12607"/>
                </a:cubicBezTo>
                <a:cubicBezTo>
                  <a:pt x="3831" y="12607"/>
                  <a:pt x="3788" y="12588"/>
                  <a:pt x="3755" y="12542"/>
                </a:cubicBezTo>
                <a:cubicBezTo>
                  <a:pt x="3531" y="12239"/>
                  <a:pt x="3438" y="11765"/>
                  <a:pt x="3493" y="11207"/>
                </a:cubicBezTo>
                <a:cubicBezTo>
                  <a:pt x="3503" y="11102"/>
                  <a:pt x="3520" y="11004"/>
                  <a:pt x="3542" y="10899"/>
                </a:cubicBezTo>
                <a:cubicBezTo>
                  <a:pt x="3569" y="10774"/>
                  <a:pt x="3537" y="10635"/>
                  <a:pt x="3455" y="10550"/>
                </a:cubicBezTo>
                <a:cubicBezTo>
                  <a:pt x="3122" y="10202"/>
                  <a:pt x="2472" y="9868"/>
                  <a:pt x="1801" y="9973"/>
                </a:cubicBezTo>
                <a:cubicBezTo>
                  <a:pt x="1774" y="9980"/>
                  <a:pt x="1746" y="9979"/>
                  <a:pt x="1719" y="9985"/>
                </a:cubicBezTo>
                <a:cubicBezTo>
                  <a:pt x="1113" y="10110"/>
                  <a:pt x="606" y="10616"/>
                  <a:pt x="355" y="11299"/>
                </a:cubicBezTo>
                <a:cubicBezTo>
                  <a:pt x="126" y="11930"/>
                  <a:pt x="0" y="12621"/>
                  <a:pt x="0" y="13351"/>
                </a:cubicBezTo>
                <a:cubicBezTo>
                  <a:pt x="0" y="16287"/>
                  <a:pt x="2063" y="18664"/>
                  <a:pt x="4606" y="18664"/>
                </a:cubicBezTo>
                <a:cubicBezTo>
                  <a:pt x="5900" y="18664"/>
                  <a:pt x="7073" y="18046"/>
                  <a:pt x="7908" y="17054"/>
                </a:cubicBezTo>
                <a:cubicBezTo>
                  <a:pt x="7957" y="17002"/>
                  <a:pt x="7946" y="16897"/>
                  <a:pt x="7880" y="16851"/>
                </a:cubicBezTo>
                <a:cubicBezTo>
                  <a:pt x="7766" y="16772"/>
                  <a:pt x="7661" y="16687"/>
                  <a:pt x="7563" y="16595"/>
                </a:cubicBezTo>
                <a:cubicBezTo>
                  <a:pt x="7503" y="16535"/>
                  <a:pt x="7477" y="16425"/>
                  <a:pt x="7521" y="16340"/>
                </a:cubicBezTo>
                <a:cubicBezTo>
                  <a:pt x="7575" y="16228"/>
                  <a:pt x="7690" y="16208"/>
                  <a:pt x="7766" y="16280"/>
                </a:cubicBezTo>
                <a:cubicBezTo>
                  <a:pt x="7952" y="16471"/>
                  <a:pt x="8651" y="17023"/>
                  <a:pt x="9289" y="17030"/>
                </a:cubicBezTo>
                <a:cubicBezTo>
                  <a:pt x="10009" y="17036"/>
                  <a:pt x="10599" y="16305"/>
                  <a:pt x="10599" y="15412"/>
                </a:cubicBezTo>
                <a:cubicBezTo>
                  <a:pt x="10599" y="15228"/>
                  <a:pt x="10571" y="15051"/>
                  <a:pt x="10527" y="14886"/>
                </a:cubicBezTo>
                <a:cubicBezTo>
                  <a:pt x="10374" y="14453"/>
                  <a:pt x="10080" y="14139"/>
                  <a:pt x="9649" y="13942"/>
                </a:cubicBezTo>
                <a:cubicBezTo>
                  <a:pt x="8716" y="13515"/>
                  <a:pt x="7390" y="13783"/>
                  <a:pt x="6615" y="14256"/>
                </a:cubicBezTo>
                <a:cubicBezTo>
                  <a:pt x="5846" y="14722"/>
                  <a:pt x="5343" y="15578"/>
                  <a:pt x="5338" y="15584"/>
                </a:cubicBezTo>
                <a:lnTo>
                  <a:pt x="5310" y="15630"/>
                </a:lnTo>
                <a:cubicBezTo>
                  <a:pt x="5261" y="15715"/>
                  <a:pt x="5152" y="15722"/>
                  <a:pt x="5097" y="15630"/>
                </a:cubicBezTo>
                <a:lnTo>
                  <a:pt x="5070" y="15584"/>
                </a:lnTo>
                <a:cubicBezTo>
                  <a:pt x="4442" y="14527"/>
                  <a:pt x="2920" y="14106"/>
                  <a:pt x="2046" y="14736"/>
                </a:cubicBezTo>
                <a:cubicBezTo>
                  <a:pt x="1970" y="14789"/>
                  <a:pt x="1872" y="14768"/>
                  <a:pt x="1823" y="14683"/>
                </a:cubicBezTo>
                <a:cubicBezTo>
                  <a:pt x="1768" y="14591"/>
                  <a:pt x="1791" y="14461"/>
                  <a:pt x="1872" y="14402"/>
                </a:cubicBezTo>
                <a:cubicBezTo>
                  <a:pt x="2773" y="13738"/>
                  <a:pt x="4213" y="14026"/>
                  <a:pt x="5043" y="14946"/>
                </a:cubicBezTo>
                <a:cubicBezTo>
                  <a:pt x="5136" y="15044"/>
                  <a:pt x="5271" y="15039"/>
                  <a:pt x="5353" y="14934"/>
                </a:cubicBezTo>
                <a:cubicBezTo>
                  <a:pt x="5593" y="14618"/>
                  <a:pt x="5981" y="14190"/>
                  <a:pt x="6467" y="13895"/>
                </a:cubicBezTo>
                <a:cubicBezTo>
                  <a:pt x="7323" y="13376"/>
                  <a:pt x="8732" y="13093"/>
                  <a:pt x="9763" y="13560"/>
                </a:cubicBezTo>
                <a:cubicBezTo>
                  <a:pt x="10052" y="13691"/>
                  <a:pt x="10292" y="13876"/>
                  <a:pt x="10478" y="14106"/>
                </a:cubicBezTo>
                <a:cubicBezTo>
                  <a:pt x="10489" y="14067"/>
                  <a:pt x="10506" y="14020"/>
                  <a:pt x="10517" y="13981"/>
                </a:cubicBezTo>
                <a:cubicBezTo>
                  <a:pt x="10446" y="12161"/>
                  <a:pt x="9840" y="11095"/>
                  <a:pt x="8634" y="10649"/>
                </a:cubicBezTo>
                <a:cubicBezTo>
                  <a:pt x="8547" y="10616"/>
                  <a:pt x="8491" y="10511"/>
                  <a:pt x="8513" y="10412"/>
                </a:cubicBezTo>
                <a:cubicBezTo>
                  <a:pt x="8535" y="10301"/>
                  <a:pt x="8628" y="10236"/>
                  <a:pt x="8721" y="10269"/>
                </a:cubicBezTo>
                <a:cubicBezTo>
                  <a:pt x="9289" y="10472"/>
                  <a:pt x="9735" y="10806"/>
                  <a:pt x="10074" y="11273"/>
                </a:cubicBezTo>
                <a:cubicBezTo>
                  <a:pt x="10139" y="11358"/>
                  <a:pt x="10254" y="11359"/>
                  <a:pt x="10309" y="11260"/>
                </a:cubicBezTo>
                <a:cubicBezTo>
                  <a:pt x="10483" y="10971"/>
                  <a:pt x="10599" y="10564"/>
                  <a:pt x="10599" y="10117"/>
                </a:cubicBezTo>
                <a:cubicBezTo>
                  <a:pt x="10599" y="9795"/>
                  <a:pt x="10538" y="9500"/>
                  <a:pt x="10440" y="9244"/>
                </a:cubicBezTo>
                <a:cubicBezTo>
                  <a:pt x="10435" y="9231"/>
                  <a:pt x="10429" y="9216"/>
                  <a:pt x="10423" y="9203"/>
                </a:cubicBezTo>
                <a:cubicBezTo>
                  <a:pt x="10423" y="9203"/>
                  <a:pt x="10423" y="9204"/>
                  <a:pt x="10423" y="9197"/>
                </a:cubicBezTo>
                <a:cubicBezTo>
                  <a:pt x="10401" y="9151"/>
                  <a:pt x="10386" y="9105"/>
                  <a:pt x="10358" y="9059"/>
                </a:cubicBezTo>
                <a:cubicBezTo>
                  <a:pt x="10336" y="9013"/>
                  <a:pt x="10315" y="8968"/>
                  <a:pt x="10299" y="8916"/>
                </a:cubicBezTo>
                <a:cubicBezTo>
                  <a:pt x="10135" y="8627"/>
                  <a:pt x="9867" y="8383"/>
                  <a:pt x="9518" y="8199"/>
                </a:cubicBezTo>
                <a:cubicBezTo>
                  <a:pt x="8868" y="7864"/>
                  <a:pt x="8082" y="7825"/>
                  <a:pt x="7558" y="8101"/>
                </a:cubicBezTo>
                <a:cubicBezTo>
                  <a:pt x="6952" y="8423"/>
                  <a:pt x="6505" y="9079"/>
                  <a:pt x="6390" y="9815"/>
                </a:cubicBezTo>
                <a:cubicBezTo>
                  <a:pt x="6314" y="10295"/>
                  <a:pt x="6352" y="11018"/>
                  <a:pt x="6953" y="11747"/>
                </a:cubicBezTo>
                <a:cubicBezTo>
                  <a:pt x="7018" y="11826"/>
                  <a:pt x="7024" y="11964"/>
                  <a:pt x="6953" y="12043"/>
                </a:cubicBezTo>
                <a:cubicBezTo>
                  <a:pt x="6920" y="12076"/>
                  <a:pt x="6882" y="12088"/>
                  <a:pt x="6844" y="12088"/>
                </a:cubicBezTo>
                <a:cubicBezTo>
                  <a:pt x="6800" y="12088"/>
                  <a:pt x="6762" y="12068"/>
                  <a:pt x="6729" y="12028"/>
                </a:cubicBezTo>
                <a:cubicBezTo>
                  <a:pt x="6178" y="11365"/>
                  <a:pt x="5949" y="10558"/>
                  <a:pt x="6074" y="9743"/>
                </a:cubicBezTo>
                <a:cubicBezTo>
                  <a:pt x="6102" y="9572"/>
                  <a:pt x="6139" y="9408"/>
                  <a:pt x="6194" y="9250"/>
                </a:cubicBezTo>
                <a:cubicBezTo>
                  <a:pt x="6248" y="9093"/>
                  <a:pt x="6238" y="8908"/>
                  <a:pt x="6156" y="8764"/>
                </a:cubicBezTo>
                <a:cubicBezTo>
                  <a:pt x="6145" y="8744"/>
                  <a:pt x="6139" y="8738"/>
                  <a:pt x="6139" y="8731"/>
                </a:cubicBezTo>
                <a:cubicBezTo>
                  <a:pt x="5932" y="8324"/>
                  <a:pt x="4863" y="6766"/>
                  <a:pt x="2718" y="7056"/>
                </a:cubicBezTo>
                <a:cubicBezTo>
                  <a:pt x="2620" y="7069"/>
                  <a:pt x="2527" y="6971"/>
                  <a:pt x="2538" y="6846"/>
                </a:cubicBezTo>
                <a:cubicBezTo>
                  <a:pt x="2543" y="6748"/>
                  <a:pt x="2609" y="6674"/>
                  <a:pt x="2691" y="6668"/>
                </a:cubicBezTo>
                <a:cubicBezTo>
                  <a:pt x="4650" y="6411"/>
                  <a:pt x="5904" y="7628"/>
                  <a:pt x="6390" y="8429"/>
                </a:cubicBezTo>
                <a:cubicBezTo>
                  <a:pt x="6445" y="8521"/>
                  <a:pt x="6560" y="8527"/>
                  <a:pt x="6625" y="8441"/>
                </a:cubicBezTo>
                <a:cubicBezTo>
                  <a:pt x="6849" y="8146"/>
                  <a:pt x="7122" y="7904"/>
                  <a:pt x="7439" y="7739"/>
                </a:cubicBezTo>
                <a:cubicBezTo>
                  <a:pt x="8039" y="7424"/>
                  <a:pt x="8928" y="7463"/>
                  <a:pt x="9654" y="7838"/>
                </a:cubicBezTo>
                <a:cubicBezTo>
                  <a:pt x="9916" y="7969"/>
                  <a:pt x="10134" y="8140"/>
                  <a:pt x="10314" y="8337"/>
                </a:cubicBezTo>
                <a:cubicBezTo>
                  <a:pt x="10330" y="8297"/>
                  <a:pt x="10347" y="8251"/>
                  <a:pt x="10363" y="8211"/>
                </a:cubicBezTo>
                <a:cubicBezTo>
                  <a:pt x="10511" y="7929"/>
                  <a:pt x="10599" y="7561"/>
                  <a:pt x="10599" y="7160"/>
                </a:cubicBezTo>
                <a:cubicBezTo>
                  <a:pt x="10599" y="6714"/>
                  <a:pt x="10489" y="6312"/>
                  <a:pt x="10309" y="6017"/>
                </a:cubicBezTo>
                <a:cubicBezTo>
                  <a:pt x="10303" y="6010"/>
                  <a:pt x="10304" y="6005"/>
                  <a:pt x="10299" y="5998"/>
                </a:cubicBezTo>
                <a:cubicBezTo>
                  <a:pt x="10206" y="5841"/>
                  <a:pt x="10041" y="5760"/>
                  <a:pt x="9883" y="5820"/>
                </a:cubicBezTo>
                <a:cubicBezTo>
                  <a:pt x="9675" y="5898"/>
                  <a:pt x="9462" y="5932"/>
                  <a:pt x="9255" y="5932"/>
                </a:cubicBezTo>
                <a:cubicBezTo>
                  <a:pt x="8949" y="5932"/>
                  <a:pt x="8660" y="5861"/>
                  <a:pt x="8436" y="5762"/>
                </a:cubicBezTo>
                <a:cubicBezTo>
                  <a:pt x="8360" y="5729"/>
                  <a:pt x="8311" y="5637"/>
                  <a:pt x="8327" y="5538"/>
                </a:cubicBezTo>
                <a:cubicBezTo>
                  <a:pt x="8344" y="5413"/>
                  <a:pt x="8453" y="5347"/>
                  <a:pt x="8546" y="5386"/>
                </a:cubicBezTo>
                <a:cubicBezTo>
                  <a:pt x="8960" y="5577"/>
                  <a:pt x="9589" y="5624"/>
                  <a:pt x="10053" y="5302"/>
                </a:cubicBezTo>
                <a:cubicBezTo>
                  <a:pt x="10086" y="5276"/>
                  <a:pt x="10118" y="5248"/>
                  <a:pt x="10150" y="5222"/>
                </a:cubicBezTo>
                <a:cubicBezTo>
                  <a:pt x="10259" y="5124"/>
                  <a:pt x="10347" y="4999"/>
                  <a:pt x="10413" y="4855"/>
                </a:cubicBezTo>
                <a:cubicBezTo>
                  <a:pt x="10522" y="4592"/>
                  <a:pt x="10592" y="4270"/>
                  <a:pt x="10592" y="3929"/>
                </a:cubicBezTo>
                <a:lnTo>
                  <a:pt x="10592" y="3922"/>
                </a:lnTo>
                <a:cubicBezTo>
                  <a:pt x="10592" y="3647"/>
                  <a:pt x="10511" y="3369"/>
                  <a:pt x="10363" y="3159"/>
                </a:cubicBezTo>
                <a:cubicBezTo>
                  <a:pt x="9840" y="2397"/>
                  <a:pt x="9190" y="2095"/>
                  <a:pt x="8426" y="2259"/>
                </a:cubicBezTo>
                <a:cubicBezTo>
                  <a:pt x="8344" y="2279"/>
                  <a:pt x="8262" y="2232"/>
                  <a:pt x="8235" y="2140"/>
                </a:cubicBezTo>
                <a:cubicBezTo>
                  <a:pt x="8197" y="2022"/>
                  <a:pt x="8258" y="1898"/>
                  <a:pt x="8361" y="1871"/>
                </a:cubicBezTo>
                <a:cubicBezTo>
                  <a:pt x="9087" y="1714"/>
                  <a:pt x="9736" y="1924"/>
                  <a:pt x="10282" y="2489"/>
                </a:cubicBezTo>
                <a:cubicBezTo>
                  <a:pt x="10353" y="2568"/>
                  <a:pt x="10468" y="2523"/>
                  <a:pt x="10490" y="2411"/>
                </a:cubicBezTo>
                <a:cubicBezTo>
                  <a:pt x="10506" y="2306"/>
                  <a:pt x="10522" y="2160"/>
                  <a:pt x="10517" y="1970"/>
                </a:cubicBezTo>
                <a:cubicBezTo>
                  <a:pt x="10495" y="886"/>
                  <a:pt x="10195" y="118"/>
                  <a:pt x="8885" y="13"/>
                </a:cubicBezTo>
                <a:cubicBezTo>
                  <a:pt x="8685" y="-3"/>
                  <a:pt x="8490" y="-4"/>
                  <a:pt x="8302" y="9"/>
                </a:cubicBezTo>
                <a:close/>
                <a:moveTo>
                  <a:pt x="13298" y="9"/>
                </a:moveTo>
                <a:cubicBezTo>
                  <a:pt x="13110" y="-4"/>
                  <a:pt x="12915" y="-3"/>
                  <a:pt x="12715" y="13"/>
                </a:cubicBezTo>
                <a:cubicBezTo>
                  <a:pt x="11405" y="118"/>
                  <a:pt x="11105" y="886"/>
                  <a:pt x="11083" y="1970"/>
                </a:cubicBezTo>
                <a:cubicBezTo>
                  <a:pt x="11078" y="2160"/>
                  <a:pt x="11094" y="2306"/>
                  <a:pt x="11110" y="2411"/>
                </a:cubicBezTo>
                <a:cubicBezTo>
                  <a:pt x="11132" y="2523"/>
                  <a:pt x="11247" y="2568"/>
                  <a:pt x="11318" y="2489"/>
                </a:cubicBezTo>
                <a:cubicBezTo>
                  <a:pt x="11864" y="1924"/>
                  <a:pt x="12513" y="1714"/>
                  <a:pt x="13239" y="1871"/>
                </a:cubicBezTo>
                <a:cubicBezTo>
                  <a:pt x="13342" y="1898"/>
                  <a:pt x="13403" y="2022"/>
                  <a:pt x="13365" y="2140"/>
                </a:cubicBezTo>
                <a:cubicBezTo>
                  <a:pt x="13338" y="2232"/>
                  <a:pt x="13256" y="2279"/>
                  <a:pt x="13174" y="2259"/>
                </a:cubicBezTo>
                <a:cubicBezTo>
                  <a:pt x="12410" y="2095"/>
                  <a:pt x="11760" y="2397"/>
                  <a:pt x="11237" y="3159"/>
                </a:cubicBezTo>
                <a:cubicBezTo>
                  <a:pt x="11089" y="3369"/>
                  <a:pt x="11008" y="3647"/>
                  <a:pt x="11008" y="3922"/>
                </a:cubicBezTo>
                <a:lnTo>
                  <a:pt x="11008" y="3929"/>
                </a:lnTo>
                <a:cubicBezTo>
                  <a:pt x="11008" y="4270"/>
                  <a:pt x="11078" y="4592"/>
                  <a:pt x="11187" y="4855"/>
                </a:cubicBezTo>
                <a:cubicBezTo>
                  <a:pt x="11253" y="4999"/>
                  <a:pt x="11341" y="5124"/>
                  <a:pt x="11450" y="5222"/>
                </a:cubicBezTo>
                <a:cubicBezTo>
                  <a:pt x="11482" y="5248"/>
                  <a:pt x="11514" y="5276"/>
                  <a:pt x="11547" y="5302"/>
                </a:cubicBezTo>
                <a:cubicBezTo>
                  <a:pt x="12011" y="5624"/>
                  <a:pt x="12640" y="5577"/>
                  <a:pt x="13054" y="5386"/>
                </a:cubicBezTo>
                <a:cubicBezTo>
                  <a:pt x="13147" y="5347"/>
                  <a:pt x="13256" y="5413"/>
                  <a:pt x="13273" y="5538"/>
                </a:cubicBezTo>
                <a:cubicBezTo>
                  <a:pt x="13289" y="5637"/>
                  <a:pt x="13240" y="5729"/>
                  <a:pt x="13164" y="5762"/>
                </a:cubicBezTo>
                <a:cubicBezTo>
                  <a:pt x="12940" y="5861"/>
                  <a:pt x="12651" y="5932"/>
                  <a:pt x="12345" y="5932"/>
                </a:cubicBezTo>
                <a:cubicBezTo>
                  <a:pt x="12138" y="5932"/>
                  <a:pt x="11925" y="5898"/>
                  <a:pt x="11717" y="5820"/>
                </a:cubicBezTo>
                <a:cubicBezTo>
                  <a:pt x="11559" y="5760"/>
                  <a:pt x="11394" y="5841"/>
                  <a:pt x="11301" y="5998"/>
                </a:cubicBezTo>
                <a:cubicBezTo>
                  <a:pt x="11296" y="6005"/>
                  <a:pt x="11297" y="6010"/>
                  <a:pt x="11291" y="6017"/>
                </a:cubicBezTo>
                <a:cubicBezTo>
                  <a:pt x="11111" y="6312"/>
                  <a:pt x="11001" y="6714"/>
                  <a:pt x="11001" y="7160"/>
                </a:cubicBezTo>
                <a:cubicBezTo>
                  <a:pt x="11001" y="7561"/>
                  <a:pt x="11089" y="7929"/>
                  <a:pt x="11237" y="8211"/>
                </a:cubicBezTo>
                <a:cubicBezTo>
                  <a:pt x="11253" y="8251"/>
                  <a:pt x="11270" y="8297"/>
                  <a:pt x="11286" y="8337"/>
                </a:cubicBezTo>
                <a:cubicBezTo>
                  <a:pt x="11466" y="8140"/>
                  <a:pt x="11684" y="7969"/>
                  <a:pt x="11946" y="7838"/>
                </a:cubicBezTo>
                <a:cubicBezTo>
                  <a:pt x="12672" y="7463"/>
                  <a:pt x="13561" y="7424"/>
                  <a:pt x="14161" y="7739"/>
                </a:cubicBezTo>
                <a:cubicBezTo>
                  <a:pt x="14478" y="7904"/>
                  <a:pt x="14751" y="8146"/>
                  <a:pt x="14975" y="8441"/>
                </a:cubicBezTo>
                <a:cubicBezTo>
                  <a:pt x="15040" y="8527"/>
                  <a:pt x="15155" y="8521"/>
                  <a:pt x="15210" y="8429"/>
                </a:cubicBezTo>
                <a:cubicBezTo>
                  <a:pt x="15696" y="7628"/>
                  <a:pt x="16950" y="6411"/>
                  <a:pt x="18909" y="6668"/>
                </a:cubicBezTo>
                <a:cubicBezTo>
                  <a:pt x="18991" y="6674"/>
                  <a:pt x="19057" y="6748"/>
                  <a:pt x="19062" y="6846"/>
                </a:cubicBezTo>
                <a:cubicBezTo>
                  <a:pt x="19073" y="6971"/>
                  <a:pt x="18980" y="7069"/>
                  <a:pt x="18882" y="7056"/>
                </a:cubicBezTo>
                <a:cubicBezTo>
                  <a:pt x="16737" y="6766"/>
                  <a:pt x="15668" y="8324"/>
                  <a:pt x="15461" y="8731"/>
                </a:cubicBezTo>
                <a:cubicBezTo>
                  <a:pt x="15461" y="8738"/>
                  <a:pt x="15455" y="8744"/>
                  <a:pt x="15444" y="8764"/>
                </a:cubicBezTo>
                <a:cubicBezTo>
                  <a:pt x="15362" y="8908"/>
                  <a:pt x="15352" y="9093"/>
                  <a:pt x="15406" y="9250"/>
                </a:cubicBezTo>
                <a:cubicBezTo>
                  <a:pt x="15461" y="9408"/>
                  <a:pt x="15498" y="9572"/>
                  <a:pt x="15526" y="9743"/>
                </a:cubicBezTo>
                <a:cubicBezTo>
                  <a:pt x="15651" y="10558"/>
                  <a:pt x="15422" y="11365"/>
                  <a:pt x="14871" y="12028"/>
                </a:cubicBezTo>
                <a:cubicBezTo>
                  <a:pt x="14838" y="12068"/>
                  <a:pt x="14800" y="12088"/>
                  <a:pt x="14756" y="12088"/>
                </a:cubicBezTo>
                <a:cubicBezTo>
                  <a:pt x="14718" y="12088"/>
                  <a:pt x="14680" y="12076"/>
                  <a:pt x="14647" y="12043"/>
                </a:cubicBezTo>
                <a:cubicBezTo>
                  <a:pt x="14576" y="11964"/>
                  <a:pt x="14582" y="11826"/>
                  <a:pt x="14647" y="11747"/>
                </a:cubicBezTo>
                <a:cubicBezTo>
                  <a:pt x="15248" y="11018"/>
                  <a:pt x="15286" y="10295"/>
                  <a:pt x="15210" y="9815"/>
                </a:cubicBezTo>
                <a:cubicBezTo>
                  <a:pt x="15095" y="9079"/>
                  <a:pt x="14648" y="8423"/>
                  <a:pt x="14042" y="8101"/>
                </a:cubicBezTo>
                <a:cubicBezTo>
                  <a:pt x="13518" y="7825"/>
                  <a:pt x="12732" y="7864"/>
                  <a:pt x="12082" y="8199"/>
                </a:cubicBezTo>
                <a:cubicBezTo>
                  <a:pt x="11733" y="8383"/>
                  <a:pt x="11465" y="8627"/>
                  <a:pt x="11301" y="8916"/>
                </a:cubicBezTo>
                <a:cubicBezTo>
                  <a:pt x="11285" y="8968"/>
                  <a:pt x="11264" y="9013"/>
                  <a:pt x="11242" y="9059"/>
                </a:cubicBezTo>
                <a:cubicBezTo>
                  <a:pt x="11214" y="9105"/>
                  <a:pt x="11199" y="9151"/>
                  <a:pt x="11177" y="9197"/>
                </a:cubicBezTo>
                <a:cubicBezTo>
                  <a:pt x="11177" y="9204"/>
                  <a:pt x="11177" y="9203"/>
                  <a:pt x="11177" y="9203"/>
                </a:cubicBezTo>
                <a:cubicBezTo>
                  <a:pt x="11171" y="9216"/>
                  <a:pt x="11165" y="9231"/>
                  <a:pt x="11160" y="9244"/>
                </a:cubicBezTo>
                <a:cubicBezTo>
                  <a:pt x="11062" y="9500"/>
                  <a:pt x="11001" y="9795"/>
                  <a:pt x="11001" y="10117"/>
                </a:cubicBezTo>
                <a:cubicBezTo>
                  <a:pt x="11001" y="10564"/>
                  <a:pt x="11117" y="10971"/>
                  <a:pt x="11291" y="11260"/>
                </a:cubicBezTo>
                <a:cubicBezTo>
                  <a:pt x="11346" y="11359"/>
                  <a:pt x="11461" y="11358"/>
                  <a:pt x="11526" y="11273"/>
                </a:cubicBezTo>
                <a:cubicBezTo>
                  <a:pt x="11865" y="10806"/>
                  <a:pt x="12311" y="10472"/>
                  <a:pt x="12879" y="10269"/>
                </a:cubicBezTo>
                <a:cubicBezTo>
                  <a:pt x="12972" y="10236"/>
                  <a:pt x="13065" y="10301"/>
                  <a:pt x="13087" y="10412"/>
                </a:cubicBezTo>
                <a:cubicBezTo>
                  <a:pt x="13109" y="10511"/>
                  <a:pt x="13053" y="10616"/>
                  <a:pt x="12966" y="10649"/>
                </a:cubicBezTo>
                <a:cubicBezTo>
                  <a:pt x="11760" y="11095"/>
                  <a:pt x="11154" y="12161"/>
                  <a:pt x="11083" y="13981"/>
                </a:cubicBezTo>
                <a:cubicBezTo>
                  <a:pt x="11094" y="14020"/>
                  <a:pt x="11111" y="14067"/>
                  <a:pt x="11122" y="14106"/>
                </a:cubicBezTo>
                <a:cubicBezTo>
                  <a:pt x="11308" y="13876"/>
                  <a:pt x="11548" y="13691"/>
                  <a:pt x="11837" y="13560"/>
                </a:cubicBezTo>
                <a:cubicBezTo>
                  <a:pt x="12868" y="13093"/>
                  <a:pt x="14277" y="13376"/>
                  <a:pt x="15133" y="13895"/>
                </a:cubicBezTo>
                <a:cubicBezTo>
                  <a:pt x="15619" y="14190"/>
                  <a:pt x="16007" y="14618"/>
                  <a:pt x="16247" y="14934"/>
                </a:cubicBezTo>
                <a:cubicBezTo>
                  <a:pt x="16329" y="15039"/>
                  <a:pt x="16465" y="15044"/>
                  <a:pt x="16557" y="14946"/>
                </a:cubicBezTo>
                <a:cubicBezTo>
                  <a:pt x="17387" y="14026"/>
                  <a:pt x="18827" y="13738"/>
                  <a:pt x="19728" y="14402"/>
                </a:cubicBezTo>
                <a:cubicBezTo>
                  <a:pt x="19809" y="14461"/>
                  <a:pt x="19832" y="14591"/>
                  <a:pt x="19777" y="14683"/>
                </a:cubicBezTo>
                <a:cubicBezTo>
                  <a:pt x="19728" y="14768"/>
                  <a:pt x="19630" y="14789"/>
                  <a:pt x="19554" y="14736"/>
                </a:cubicBezTo>
                <a:cubicBezTo>
                  <a:pt x="18680" y="14106"/>
                  <a:pt x="17158" y="14527"/>
                  <a:pt x="16530" y="15584"/>
                </a:cubicBezTo>
                <a:lnTo>
                  <a:pt x="16503" y="15630"/>
                </a:lnTo>
                <a:cubicBezTo>
                  <a:pt x="16448" y="15722"/>
                  <a:pt x="16339" y="15715"/>
                  <a:pt x="16290" y="15630"/>
                </a:cubicBezTo>
                <a:lnTo>
                  <a:pt x="16262" y="15584"/>
                </a:lnTo>
                <a:cubicBezTo>
                  <a:pt x="16257" y="15578"/>
                  <a:pt x="15754" y="14722"/>
                  <a:pt x="14985" y="14256"/>
                </a:cubicBezTo>
                <a:cubicBezTo>
                  <a:pt x="14210" y="13783"/>
                  <a:pt x="12884" y="13515"/>
                  <a:pt x="11951" y="13942"/>
                </a:cubicBezTo>
                <a:cubicBezTo>
                  <a:pt x="11520" y="14139"/>
                  <a:pt x="11226" y="14453"/>
                  <a:pt x="11073" y="14886"/>
                </a:cubicBezTo>
                <a:cubicBezTo>
                  <a:pt x="11029" y="15051"/>
                  <a:pt x="11001" y="15228"/>
                  <a:pt x="11001" y="15412"/>
                </a:cubicBezTo>
                <a:cubicBezTo>
                  <a:pt x="11001" y="16305"/>
                  <a:pt x="11591" y="17036"/>
                  <a:pt x="12311" y="17030"/>
                </a:cubicBezTo>
                <a:cubicBezTo>
                  <a:pt x="12949" y="17023"/>
                  <a:pt x="13648" y="16471"/>
                  <a:pt x="13834" y="16280"/>
                </a:cubicBezTo>
                <a:cubicBezTo>
                  <a:pt x="13910" y="16208"/>
                  <a:pt x="14025" y="16228"/>
                  <a:pt x="14079" y="16340"/>
                </a:cubicBezTo>
                <a:cubicBezTo>
                  <a:pt x="14123" y="16425"/>
                  <a:pt x="14097" y="16535"/>
                  <a:pt x="14037" y="16595"/>
                </a:cubicBezTo>
                <a:cubicBezTo>
                  <a:pt x="13939" y="16686"/>
                  <a:pt x="13834" y="16772"/>
                  <a:pt x="13720" y="16851"/>
                </a:cubicBezTo>
                <a:cubicBezTo>
                  <a:pt x="13654" y="16897"/>
                  <a:pt x="13643" y="17002"/>
                  <a:pt x="13692" y="17054"/>
                </a:cubicBezTo>
                <a:cubicBezTo>
                  <a:pt x="14527" y="18046"/>
                  <a:pt x="15701" y="18664"/>
                  <a:pt x="16994" y="18664"/>
                </a:cubicBezTo>
                <a:cubicBezTo>
                  <a:pt x="19537" y="18664"/>
                  <a:pt x="21600" y="16287"/>
                  <a:pt x="21600" y="13351"/>
                </a:cubicBezTo>
                <a:cubicBezTo>
                  <a:pt x="21600" y="12621"/>
                  <a:pt x="21474" y="11930"/>
                  <a:pt x="21245" y="11299"/>
                </a:cubicBezTo>
                <a:cubicBezTo>
                  <a:pt x="20994" y="10616"/>
                  <a:pt x="20487" y="10110"/>
                  <a:pt x="19881" y="9985"/>
                </a:cubicBezTo>
                <a:cubicBezTo>
                  <a:pt x="19854" y="9979"/>
                  <a:pt x="19826" y="9980"/>
                  <a:pt x="19799" y="9973"/>
                </a:cubicBezTo>
                <a:cubicBezTo>
                  <a:pt x="19128" y="9868"/>
                  <a:pt x="18478" y="10202"/>
                  <a:pt x="18145" y="10550"/>
                </a:cubicBezTo>
                <a:cubicBezTo>
                  <a:pt x="18063" y="10635"/>
                  <a:pt x="18031" y="10774"/>
                  <a:pt x="18058" y="10899"/>
                </a:cubicBezTo>
                <a:cubicBezTo>
                  <a:pt x="18080" y="11004"/>
                  <a:pt x="18097" y="11102"/>
                  <a:pt x="18107" y="11207"/>
                </a:cubicBezTo>
                <a:cubicBezTo>
                  <a:pt x="18162" y="11765"/>
                  <a:pt x="18069" y="12239"/>
                  <a:pt x="17845" y="12542"/>
                </a:cubicBezTo>
                <a:cubicBezTo>
                  <a:pt x="17812" y="12588"/>
                  <a:pt x="17769" y="12607"/>
                  <a:pt x="17725" y="12607"/>
                </a:cubicBezTo>
                <a:cubicBezTo>
                  <a:pt x="17676" y="12607"/>
                  <a:pt x="17632" y="12588"/>
                  <a:pt x="17599" y="12542"/>
                </a:cubicBezTo>
                <a:cubicBezTo>
                  <a:pt x="17545" y="12463"/>
                  <a:pt x="17557" y="12351"/>
                  <a:pt x="17611" y="12273"/>
                </a:cubicBezTo>
                <a:cubicBezTo>
                  <a:pt x="17764" y="12056"/>
                  <a:pt x="17824" y="11687"/>
                  <a:pt x="17780" y="11260"/>
                </a:cubicBezTo>
                <a:cubicBezTo>
                  <a:pt x="17715" y="10617"/>
                  <a:pt x="17430" y="10006"/>
                  <a:pt x="17059" y="9704"/>
                </a:cubicBezTo>
                <a:cubicBezTo>
                  <a:pt x="16977" y="9638"/>
                  <a:pt x="16962" y="9492"/>
                  <a:pt x="17038" y="9400"/>
                </a:cubicBezTo>
                <a:cubicBezTo>
                  <a:pt x="17093" y="9328"/>
                  <a:pt x="17184" y="9329"/>
                  <a:pt x="17250" y="9382"/>
                </a:cubicBezTo>
                <a:cubicBezTo>
                  <a:pt x="17452" y="9553"/>
                  <a:pt x="17633" y="9789"/>
                  <a:pt x="17775" y="10072"/>
                </a:cubicBezTo>
                <a:cubicBezTo>
                  <a:pt x="17835" y="10190"/>
                  <a:pt x="17965" y="10222"/>
                  <a:pt x="18058" y="10144"/>
                </a:cubicBezTo>
                <a:cubicBezTo>
                  <a:pt x="18200" y="10019"/>
                  <a:pt x="18369" y="9907"/>
                  <a:pt x="18549" y="9815"/>
                </a:cubicBezTo>
                <a:cubicBezTo>
                  <a:pt x="18844" y="9664"/>
                  <a:pt x="19308" y="9500"/>
                  <a:pt x="19849" y="9585"/>
                </a:cubicBezTo>
                <a:cubicBezTo>
                  <a:pt x="20116" y="9624"/>
                  <a:pt x="20421" y="9729"/>
                  <a:pt x="20732" y="9953"/>
                </a:cubicBezTo>
                <a:cubicBezTo>
                  <a:pt x="20852" y="10038"/>
                  <a:pt x="21005" y="9978"/>
                  <a:pt x="21059" y="9827"/>
                </a:cubicBezTo>
                <a:cubicBezTo>
                  <a:pt x="21114" y="9670"/>
                  <a:pt x="21157" y="9492"/>
                  <a:pt x="21174" y="9302"/>
                </a:cubicBezTo>
                <a:cubicBezTo>
                  <a:pt x="21321" y="8480"/>
                  <a:pt x="21005" y="6917"/>
                  <a:pt x="20268" y="5524"/>
                </a:cubicBezTo>
                <a:cubicBezTo>
                  <a:pt x="19237" y="3724"/>
                  <a:pt x="18097" y="3160"/>
                  <a:pt x="17562" y="3015"/>
                </a:cubicBezTo>
                <a:cubicBezTo>
                  <a:pt x="17425" y="2982"/>
                  <a:pt x="17299" y="3101"/>
                  <a:pt x="17294" y="3272"/>
                </a:cubicBezTo>
                <a:cubicBezTo>
                  <a:pt x="17294" y="3403"/>
                  <a:pt x="17277" y="3534"/>
                  <a:pt x="17250" y="3666"/>
                </a:cubicBezTo>
                <a:cubicBezTo>
                  <a:pt x="17157" y="4139"/>
                  <a:pt x="16928" y="4559"/>
                  <a:pt x="16622" y="4822"/>
                </a:cubicBezTo>
                <a:cubicBezTo>
                  <a:pt x="16529" y="4907"/>
                  <a:pt x="16486" y="5046"/>
                  <a:pt x="16513" y="5177"/>
                </a:cubicBezTo>
                <a:cubicBezTo>
                  <a:pt x="16557" y="5387"/>
                  <a:pt x="16563" y="5590"/>
                  <a:pt x="16525" y="5774"/>
                </a:cubicBezTo>
                <a:cubicBezTo>
                  <a:pt x="16509" y="5866"/>
                  <a:pt x="16443" y="5926"/>
                  <a:pt x="16366" y="5926"/>
                </a:cubicBezTo>
                <a:cubicBezTo>
                  <a:pt x="16344" y="5926"/>
                  <a:pt x="16328" y="5919"/>
                  <a:pt x="16307" y="5912"/>
                </a:cubicBezTo>
                <a:cubicBezTo>
                  <a:pt x="16225" y="5873"/>
                  <a:pt x="16191" y="5768"/>
                  <a:pt x="16208" y="5670"/>
                </a:cubicBezTo>
                <a:cubicBezTo>
                  <a:pt x="16257" y="5387"/>
                  <a:pt x="16169" y="5033"/>
                  <a:pt x="15962" y="4678"/>
                </a:cubicBezTo>
                <a:cubicBezTo>
                  <a:pt x="15651" y="4146"/>
                  <a:pt x="15166" y="3770"/>
                  <a:pt x="14719" y="3711"/>
                </a:cubicBezTo>
                <a:cubicBezTo>
                  <a:pt x="14615" y="3704"/>
                  <a:pt x="14548" y="3587"/>
                  <a:pt x="14576" y="3463"/>
                </a:cubicBezTo>
                <a:cubicBezTo>
                  <a:pt x="14597" y="3371"/>
                  <a:pt x="14675" y="3310"/>
                  <a:pt x="14756" y="3323"/>
                </a:cubicBezTo>
                <a:cubicBezTo>
                  <a:pt x="15291" y="3389"/>
                  <a:pt x="15870" y="3830"/>
                  <a:pt x="16230" y="4448"/>
                </a:cubicBezTo>
                <a:cubicBezTo>
                  <a:pt x="16274" y="4527"/>
                  <a:pt x="16372" y="4546"/>
                  <a:pt x="16438" y="4487"/>
                </a:cubicBezTo>
                <a:cubicBezTo>
                  <a:pt x="16673" y="4283"/>
                  <a:pt x="16853" y="3948"/>
                  <a:pt x="16929" y="3567"/>
                </a:cubicBezTo>
                <a:cubicBezTo>
                  <a:pt x="16995" y="3232"/>
                  <a:pt x="16973" y="2877"/>
                  <a:pt x="16874" y="2528"/>
                </a:cubicBezTo>
                <a:cubicBezTo>
                  <a:pt x="16771" y="2167"/>
                  <a:pt x="16579" y="1852"/>
                  <a:pt x="16344" y="1602"/>
                </a:cubicBezTo>
                <a:cubicBezTo>
                  <a:pt x="15657" y="867"/>
                  <a:pt x="14618" y="101"/>
                  <a:pt x="13298" y="9"/>
                </a:cubicBezTo>
                <a:close/>
                <a:moveTo>
                  <a:pt x="10805" y="16504"/>
                </a:moveTo>
                <a:cubicBezTo>
                  <a:pt x="10505" y="17122"/>
                  <a:pt x="9959" y="17535"/>
                  <a:pt x="9337" y="17535"/>
                </a:cubicBezTo>
                <a:cubicBezTo>
                  <a:pt x="9119" y="17535"/>
                  <a:pt x="8901" y="17481"/>
                  <a:pt x="8704" y="17383"/>
                </a:cubicBezTo>
                <a:cubicBezTo>
                  <a:pt x="8524" y="17298"/>
                  <a:pt x="8317" y="17338"/>
                  <a:pt x="8181" y="17496"/>
                </a:cubicBezTo>
                <a:cubicBezTo>
                  <a:pt x="7247" y="18560"/>
                  <a:pt x="5976" y="19177"/>
                  <a:pt x="4656" y="19177"/>
                </a:cubicBezTo>
                <a:cubicBezTo>
                  <a:pt x="4355" y="19177"/>
                  <a:pt x="4060" y="19144"/>
                  <a:pt x="3771" y="19085"/>
                </a:cubicBezTo>
                <a:cubicBezTo>
                  <a:pt x="4518" y="20590"/>
                  <a:pt x="5883" y="21596"/>
                  <a:pt x="7444" y="21596"/>
                </a:cubicBezTo>
                <a:cubicBezTo>
                  <a:pt x="8644" y="21596"/>
                  <a:pt x="9693" y="20997"/>
                  <a:pt x="10467" y="20031"/>
                </a:cubicBezTo>
                <a:cubicBezTo>
                  <a:pt x="10560" y="19913"/>
                  <a:pt x="10685" y="19855"/>
                  <a:pt x="10810" y="19855"/>
                </a:cubicBezTo>
                <a:cubicBezTo>
                  <a:pt x="10936" y="19855"/>
                  <a:pt x="11062" y="19913"/>
                  <a:pt x="11155" y="20031"/>
                </a:cubicBezTo>
                <a:cubicBezTo>
                  <a:pt x="11930" y="20997"/>
                  <a:pt x="12978" y="21596"/>
                  <a:pt x="14178" y="21596"/>
                </a:cubicBezTo>
                <a:cubicBezTo>
                  <a:pt x="15739" y="21596"/>
                  <a:pt x="17102" y="20590"/>
                  <a:pt x="17850" y="19085"/>
                </a:cubicBezTo>
                <a:cubicBezTo>
                  <a:pt x="17566" y="19144"/>
                  <a:pt x="17272" y="19177"/>
                  <a:pt x="16967" y="19177"/>
                </a:cubicBezTo>
                <a:cubicBezTo>
                  <a:pt x="15630" y="19177"/>
                  <a:pt x="14357" y="18560"/>
                  <a:pt x="13430" y="17496"/>
                </a:cubicBezTo>
                <a:cubicBezTo>
                  <a:pt x="13288" y="17332"/>
                  <a:pt x="13086" y="17291"/>
                  <a:pt x="12906" y="17383"/>
                </a:cubicBezTo>
                <a:cubicBezTo>
                  <a:pt x="12704" y="17481"/>
                  <a:pt x="12492" y="17535"/>
                  <a:pt x="12273" y="17535"/>
                </a:cubicBezTo>
                <a:cubicBezTo>
                  <a:pt x="11651" y="17535"/>
                  <a:pt x="11105" y="17122"/>
                  <a:pt x="10805" y="16504"/>
                </a:cubicBezTo>
                <a:close/>
              </a:path>
            </a:pathLst>
          </a:custGeom>
          <a:solidFill>
            <a:srgbClr val="579EFC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342" name="Google Shape;275;p13" descr="Google Shape;275;p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07277" y="4258773"/>
            <a:ext cx="1876758" cy="18767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Google Shape;276;p13" descr="Google Shape;276;p1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191743" y="6516324"/>
            <a:ext cx="1876758" cy="1876758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Google Shape;264;p12"/>
          <p:cNvSpPr txBox="1"/>
          <p:nvPr/>
        </p:nvSpPr>
        <p:spPr>
          <a:xfrm>
            <a:off x="11600828" y="9024785"/>
            <a:ext cx="7238212" cy="929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lvl="2" indent="182562">
              <a:defRPr sz="5400">
                <a:latin typeface="Californian FB"/>
                <a:ea typeface="Californian FB"/>
                <a:cs typeface="Californian FB"/>
                <a:sym typeface="Californian FB"/>
              </a:defRPr>
            </a:pPr>
            <a:r>
              <a:t>Продвижение на рынке</a:t>
            </a:r>
          </a:p>
        </p:txBody>
      </p:sp>
      <p:sp>
        <p:nvSpPr>
          <p:cNvPr id="345" name="Google Shape;263;p12"/>
          <p:cNvSpPr txBox="1"/>
          <p:nvPr/>
        </p:nvSpPr>
        <p:spPr>
          <a:xfrm>
            <a:off x="-22156" y="5255091"/>
            <a:ext cx="6923174" cy="1767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lvl="2" indent="182562" algn="ctr">
              <a:defRPr sz="5400">
                <a:latin typeface="Californian FB"/>
                <a:ea typeface="Californian FB"/>
                <a:cs typeface="Californian FB"/>
                <a:sym typeface="Californian FB"/>
              </a:defRPr>
            </a:pPr>
            <a:r>
              <a:t>Инвестиции  </a:t>
            </a:r>
          </a:p>
          <a:p>
            <a:pPr lvl="2" indent="182562" algn="ctr">
              <a:defRPr sz="5400">
                <a:latin typeface="Californian FB"/>
                <a:ea typeface="Californian FB"/>
                <a:cs typeface="Californian FB"/>
                <a:sym typeface="Californian FB"/>
              </a:defRPr>
            </a:pPr>
            <a:r>
              <a:t>2</a:t>
            </a:r>
            <a:r>
              <a:t> млн</a:t>
            </a:r>
            <a:r>
              <a:t> ₽</a:t>
            </a:r>
          </a:p>
        </p:txBody>
      </p:sp>
      <p:pic>
        <p:nvPicPr>
          <p:cNvPr id="346" name="Google Shape;174;p6" descr="Google Shape;174;p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6200000">
            <a:off x="4561016" y="5955454"/>
            <a:ext cx="5916802" cy="1130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Линия" descr="Линия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91967" y="7099097"/>
            <a:ext cx="4694929" cy="152401"/>
          </a:xfrm>
          <a:prstGeom prst="rect">
            <a:avLst/>
          </a:prstGeom>
        </p:spPr>
      </p:pic>
      <p:pic>
        <p:nvPicPr>
          <p:cNvPr id="349" name="Линия" descr="Линия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91967" y="5026483"/>
            <a:ext cx="4694929" cy="152401"/>
          </a:xfrm>
          <a:prstGeom prst="rect">
            <a:avLst/>
          </a:prstGeom>
        </p:spPr>
      </p:pic>
      <p:pic>
        <p:nvPicPr>
          <p:cNvPr id="351" name="free-icon-hand-shake-493808.png" descr="free-icon-hand-shake-493808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137816" y="8773874"/>
            <a:ext cx="1930685" cy="19306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