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5" r:id="rId12"/>
  </p:sldIdLst>
  <p:sldSz cx="20104100" cy="11315700"/>
  <p:notesSz cx="11315700" cy="2010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4">
          <p15:clr>
            <a:srgbClr val="A4A3A4"/>
          </p15:clr>
        </p15:guide>
        <p15:guide id="2" pos="6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>
              <a:solidFill>
                <a:srgbClr val="000000">
                  <a:alpha val="0"/>
                </a:srgbClr>
              </a:solidFill>
              <a:prstDash val="solid"/>
              <a:headEnd type="none" w="sm" len="sm"/>
              <a:tailEnd type="none" w="sm" len="sm"/>
            </a:ln>
          </a:left>
          <a:right>
            <a:ln w="9525">
              <a:solidFill>
                <a:srgbClr val="000000">
                  <a:alpha val="0"/>
                </a:srgbClr>
              </a:solidFill>
              <a:prstDash val="solid"/>
              <a:headEnd type="none" w="sm" len="sm"/>
              <a:tailEnd type="none" w="sm" len="sm"/>
            </a:ln>
          </a:right>
          <a:top>
            <a:ln w="12700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a:top>
          <a:bottom>
            <a:ln w="12700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a:bottom>
          <a:insideH>
            <a:ln w="9525">
              <a:solidFill>
                <a:srgbClr val="000000">
                  <a:alpha val="0"/>
                </a:srgbClr>
              </a:solidFill>
              <a:prstDash val="solid"/>
              <a:headEnd type="none" w="sm" len="sm"/>
              <a:tailEnd type="none" w="sm" len="sm"/>
            </a:ln>
          </a:insideH>
          <a:insideV>
            <a:ln w="9525">
              <a:solidFill>
                <a:srgbClr val="000000">
                  <a:alpha val="0"/>
                </a:srgbClr>
              </a:solidFill>
              <a:prstDash val="solid"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>
              <a:solidFill>
                <a:schemeClr val="accent1"/>
              </a:solidFill>
              <a:prstDash val="solid"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left>
          <a:right>
            <a:ln w="127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right>
          <a:top>
            <a:ln w="127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top>
          <a:bottom>
            <a:ln w="127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bottom>
          <a:insideH>
            <a:ln w="127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insideH>
          <a:insideV>
            <a:ln w="127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>
              <a:solidFill>
                <a:schemeClr val="lt1"/>
              </a:solidFill>
              <a:prstDash val="solid"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509" y="77"/>
      </p:cViewPr>
      <p:guideLst>
        <p:guide orient="horz" pos="3564"/>
        <p:guide pos="63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03788" cy="1004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410325" y="0"/>
            <a:ext cx="4902200" cy="1004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66168-60AE-43C2-BC6E-45C9792BD5F0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1038225" y="1508125"/>
            <a:ext cx="13392150" cy="753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131888" y="9548813"/>
            <a:ext cx="9051925" cy="9047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9096038"/>
            <a:ext cx="4903788" cy="1004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410325" y="19096038"/>
            <a:ext cx="4902200" cy="1004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E5D62-025B-4958-921D-5C40D53F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18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3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4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44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10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2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46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15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1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2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3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Group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/>
          <p:nvPr/>
        </p:nvPicPr>
        <p:blipFill>
          <a:blip r:embed="rId3"/>
          <a:srcRect l="9099" t="15719" r="12464" b="31481"/>
          <a:stretch/>
        </p:blipFill>
        <p:spPr>
          <a:xfrm>
            <a:off x="5163451" y="-2088439"/>
            <a:ext cx="18969642" cy="13404138"/>
          </a:xfrm>
          <a:prstGeom prst="rect">
            <a:avLst/>
          </a:prstGeom>
        </p:spPr>
      </p:pic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20D7C0"/>
                </a:solidFill>
              </a:defRPr>
            </a:lvl1pPr>
          </a:lstStyle>
          <a:p>
            <a:r>
              <a:t>‹#›</a:t>
            </a:r>
          </a:p>
        </p:txBody>
      </p:sp>
      <p:pic>
        <p:nvPicPr>
          <p:cNvPr id="19" name="Picture 19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942976" y="756372"/>
            <a:ext cx="3049854" cy="1109037"/>
          </a:xfrm>
          <a:prstGeom prst="rect">
            <a:avLst/>
          </a:prstGeom>
        </p:spPr>
      </p:pic>
      <p:pic>
        <p:nvPicPr>
          <p:cNvPr id="21" name="Picture 21"/>
          <p:cNvPicPr/>
          <p:nvPr/>
        </p:nvPicPr>
        <p:blipFill>
          <a:blip r:embed="rId5" cstate="print"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22" name="Shape 22"/>
          <p:cNvSpPr txBox="1">
            <a:spLocks noGrp="1"/>
          </p:cNvSpPr>
          <p:nvPr>
            <p:ph type="subTitle" idx="3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title" idx="4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defPPr/>
            <a:lvl1pPr lvl="0">
              <a:defRPr sz="4800" b="1">
                <a:solidFill>
                  <a:schemeClr val="bg1"/>
                </a:solidFill>
              </a:defRPr>
            </a:lvl1pPr>
          </a:lstStyle>
          <a:p>
            <a:r>
              <a:t>Образец разделителя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>
                <a:solidFill>
                  <a:srgbClr val="20D7C0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Пользовательский макет"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Group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2"/>
          <p:cNvPicPr/>
          <p:nvPr/>
        </p:nvPicPr>
        <p:blipFill>
          <a:blip r:embed="rId3" cstate="print"/>
          <a:stretch/>
        </p:blipFill>
        <p:spPr>
          <a:xfrm>
            <a:off x="10815317" y="496093"/>
            <a:ext cx="5977223" cy="526729"/>
          </a:xfrm>
          <a:prstGeom prst="rect">
            <a:avLst/>
          </a:prstGeom>
        </p:spPr>
      </p:pic>
      <p:pic>
        <p:nvPicPr>
          <p:cNvPr id="104" name="Picture 104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17405104" y="458193"/>
            <a:ext cx="1914137" cy="712237"/>
          </a:xfrm>
          <a:prstGeom prst="rect">
            <a:avLst/>
          </a:prstGeom>
        </p:spPr>
      </p:pic>
      <p:pic>
        <p:nvPicPr>
          <p:cNvPr id="106" name="Picture 106"/>
          <p:cNvPicPr/>
          <p:nvPr/>
        </p:nvPicPr>
        <p:blipFill>
          <a:blip r:embed="rId5"/>
          <a:stretch/>
        </p:blipFill>
        <p:spPr>
          <a:xfrm>
            <a:off x="7327138" y="225634"/>
            <a:ext cx="16355823" cy="15633027"/>
          </a:xfrm>
          <a:prstGeom prst="rect">
            <a:avLst/>
          </a:prstGeom>
        </p:spPr>
      </p:pic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/>
            </a:lvl1pPr>
          </a:lstStyle>
          <a:p>
            <a:pPr lvl="0"/>
            <a:r>
              <a:t>Образец подзаголовка</a:t>
            </a:r>
          </a:p>
          <a:p>
            <a:pPr lvl="0"/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title" idx="1"/>
          </p:nvPr>
        </p:nvSpPr>
        <p:spPr>
          <a:xfrm>
            <a:off x="894588" y="515375"/>
            <a:ext cx="9741217" cy="91108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2"/>
          </p:nvPr>
        </p:nvSpPr>
        <p:spPr>
          <a:xfrm>
            <a:off x="894588" y="7261819"/>
            <a:ext cx="4134612" cy="2103119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Описание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6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 algn="ctr">
              <a:buNone/>
              <a:defRPr sz="2000"/>
            </a:lvl1pPr>
          </a:lstStyle>
          <a:p>
            <a:r>
              <a:t>Фото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9"/>
          </p:nvPr>
        </p:nvSpPr>
        <p:spPr>
          <a:xfrm>
            <a:off x="894588" y="6621739"/>
            <a:ext cx="4134612" cy="438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 b="1"/>
            </a:lvl1pPr>
          </a:lstStyle>
          <a:p>
            <a:pPr lvl="0"/>
            <a:r>
              <a:t>Описание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0"/>
          </p:nvPr>
        </p:nvSpPr>
        <p:spPr>
          <a:xfrm>
            <a:off x="5644134" y="7261819"/>
            <a:ext cx="4134611" cy="2103119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Описание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1"/>
          </p:nvPr>
        </p:nvSpPr>
        <p:spPr>
          <a:xfrm>
            <a:off x="5644896" y="3949700"/>
            <a:ext cx="2139949" cy="21415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 algn="ctr">
              <a:buNone/>
              <a:defRPr sz="2000"/>
            </a:lvl1pPr>
          </a:lstStyle>
          <a:p>
            <a:r>
              <a:t>Фото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2"/>
          </p:nvPr>
        </p:nvSpPr>
        <p:spPr>
          <a:xfrm>
            <a:off x="5644134" y="6621739"/>
            <a:ext cx="4134611" cy="438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 b="1"/>
            </a:lvl1pPr>
          </a:lstStyle>
          <a:p>
            <a:pPr lvl="0"/>
            <a:r>
              <a:t>Описание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13"/>
          </p:nvPr>
        </p:nvSpPr>
        <p:spPr>
          <a:xfrm>
            <a:off x="10393680" y="7261819"/>
            <a:ext cx="4134611" cy="2103119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Описание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4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 algn="ctr">
              <a:buNone/>
              <a:defRPr sz="2000"/>
            </a:lvl1pPr>
          </a:lstStyle>
          <a:p>
            <a:r>
              <a:t>Фото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15"/>
          </p:nvPr>
        </p:nvSpPr>
        <p:spPr>
          <a:xfrm>
            <a:off x="10393680" y="6621739"/>
            <a:ext cx="4134611" cy="438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 b="1"/>
            </a:lvl1pPr>
          </a:lstStyle>
          <a:p>
            <a:pPr lvl="0"/>
            <a:r>
              <a:t>Описание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6"/>
          </p:nvPr>
        </p:nvSpPr>
        <p:spPr>
          <a:xfrm>
            <a:off x="15143226" y="7261819"/>
            <a:ext cx="4134611" cy="2103119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Описание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7"/>
          </p:nvPr>
        </p:nvSpPr>
        <p:spPr>
          <a:xfrm>
            <a:off x="15143987" y="3949700"/>
            <a:ext cx="2139950" cy="214153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 algn="ctr">
              <a:buNone/>
              <a:defRPr sz="2000"/>
            </a:lvl1pPr>
          </a:lstStyle>
          <a:p>
            <a:r>
              <a:t>Фото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body" idx="18"/>
          </p:nvPr>
        </p:nvSpPr>
        <p:spPr>
          <a:xfrm>
            <a:off x="15143226" y="6621739"/>
            <a:ext cx="4134611" cy="438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 b="1"/>
            </a:lvl1pPr>
          </a:lstStyle>
          <a:p>
            <a:pPr lvl="0"/>
            <a:r>
              <a:t>Описание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Пользовательский макет"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Group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4"/>
          <p:cNvPicPr/>
          <p:nvPr/>
        </p:nvPicPr>
        <p:blipFill>
          <a:blip r:embed="rId3"/>
          <a:stretch/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body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/>
            </a:lvl1pPr>
          </a:lstStyle>
          <a:p>
            <a:pPr lvl="0"/>
            <a:r>
              <a:t>Образец подзаголовка</a:t>
            </a:r>
          </a:p>
          <a:p>
            <a:pPr lvl="0"/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title" idx="1"/>
          </p:nvPr>
        </p:nvSpPr>
        <p:spPr>
          <a:xfrm>
            <a:off x="894588" y="515375"/>
            <a:ext cx="9741217" cy="91108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pic>
        <p:nvPicPr>
          <p:cNvPr id="128" name="Picture 128"/>
          <p:cNvPicPr/>
          <p:nvPr/>
        </p:nvPicPr>
        <p:blipFill>
          <a:blip r:embed="rId4" cstate="print"/>
          <a:stretch/>
        </p:blipFill>
        <p:spPr>
          <a:xfrm>
            <a:off x="10815317" y="496093"/>
            <a:ext cx="5977223" cy="526729"/>
          </a:xfrm>
          <a:prstGeom prst="rect">
            <a:avLst/>
          </a:prstGeom>
        </p:spPr>
      </p:pic>
      <p:pic>
        <p:nvPicPr>
          <p:cNvPr id="130" name="Picture 130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5"/>
              </a:ext>
            </a:extLst>
          </a:blip>
          <a:stretch/>
        </p:blipFill>
        <p:spPr>
          <a:xfrm>
            <a:off x="17405104" y="458193"/>
            <a:ext cx="1914137" cy="712237"/>
          </a:xfrm>
          <a:prstGeom prst="rect">
            <a:avLst/>
          </a:prstGeom>
        </p:spPr>
      </p:pic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894588" y="2942400"/>
            <a:ext cx="8793162" cy="7554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Образец текста</a:t>
            </a:r>
          </a:p>
          <a:p>
            <a:pPr lvl="0"/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14703137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5"/>
          </p:nvPr>
        </p:nvSpPr>
        <p:spPr>
          <a:xfrm>
            <a:off x="10544366" y="2942400"/>
            <a:ext cx="8793161" cy="7554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Образец текста</a:t>
            </a:r>
          </a:p>
          <a:p>
            <a:pPr lvl="0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Пользовательский макет"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Group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6"/>
          <p:cNvPicPr/>
          <p:nvPr/>
        </p:nvPicPr>
        <p:blipFill>
          <a:blip r:embed="rId3"/>
          <a:stretch/>
        </p:blipFill>
        <p:spPr>
          <a:xfrm>
            <a:off x="8650225" y="-2453964"/>
            <a:ext cx="14708919" cy="13769663"/>
          </a:xfrm>
          <a:prstGeom prst="rect">
            <a:avLst/>
          </a:prstGeom>
        </p:spPr>
      </p:pic>
      <p:sp>
        <p:nvSpPr>
          <p:cNvPr id="137" name="Shape 137"/>
          <p:cNvSpPr txBox="1">
            <a:spLocks noGrp="1"/>
          </p:cNvSpPr>
          <p:nvPr>
            <p:ph type="body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/>
            </a:lvl1pPr>
          </a:lstStyle>
          <a:p>
            <a:pPr lvl="0"/>
            <a:r>
              <a:t>Образец подзаголовка</a:t>
            </a:r>
          </a:p>
          <a:p>
            <a:pPr lvl="0"/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title" idx="1"/>
          </p:nvPr>
        </p:nvSpPr>
        <p:spPr>
          <a:xfrm>
            <a:off x="894588" y="515375"/>
            <a:ext cx="9741217" cy="91108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pic>
        <p:nvPicPr>
          <p:cNvPr id="140" name="Picture 140"/>
          <p:cNvPicPr/>
          <p:nvPr/>
        </p:nvPicPr>
        <p:blipFill>
          <a:blip r:embed="rId4" cstate="print"/>
          <a:stretch/>
        </p:blipFill>
        <p:spPr>
          <a:xfrm>
            <a:off x="10815317" y="496093"/>
            <a:ext cx="5977223" cy="526729"/>
          </a:xfrm>
          <a:prstGeom prst="rect">
            <a:avLst/>
          </a:prstGeom>
        </p:spPr>
      </p:pic>
      <p:pic>
        <p:nvPicPr>
          <p:cNvPr id="142" name="Picture 142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5"/>
              </a:ext>
            </a:extLst>
          </a:blip>
          <a:stretch/>
        </p:blipFill>
        <p:spPr>
          <a:xfrm>
            <a:off x="17405104" y="458193"/>
            <a:ext cx="1914137" cy="712237"/>
          </a:xfrm>
          <a:prstGeom prst="rect">
            <a:avLst/>
          </a:prstGeom>
        </p:spPr>
      </p:pic>
      <p:sp>
        <p:nvSpPr>
          <p:cNvPr id="143" name="Shape 143"/>
          <p:cNvSpPr txBox="1">
            <a:spLocks noGrp="1"/>
          </p:cNvSpPr>
          <p:nvPr>
            <p:ph type="body" idx="2"/>
          </p:nvPr>
        </p:nvSpPr>
        <p:spPr>
          <a:xfrm>
            <a:off x="894586" y="2942400"/>
            <a:ext cx="18432492" cy="7554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Образец текста</a:t>
            </a:r>
          </a:p>
          <a:p>
            <a:pPr lvl="0"/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14703137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Group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/>
          <p:nvPr/>
        </p:nvPicPr>
        <p:blipFill>
          <a:blip r:embed="rId3"/>
          <a:stretch/>
        </p:blipFill>
        <p:spPr>
          <a:xfrm>
            <a:off x="8063346" y="-3760202"/>
            <a:ext cx="15445311" cy="14464126"/>
          </a:xfrm>
          <a:prstGeom prst="rect">
            <a:avLst/>
          </a:prstGeom>
        </p:spPr>
      </p:pic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pic>
        <p:nvPicPr>
          <p:cNvPr id="30" name="Picture 30"/>
          <p:cNvPicPr/>
          <p:nvPr/>
        </p:nvPicPr>
        <p:blipFill>
          <a:blip r:embed="rId4" cstate="print"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31" name="Shape 31"/>
          <p:cNvSpPr txBox="1">
            <a:spLocks noGrp="1"/>
          </p:cNvSpPr>
          <p:nvPr>
            <p:ph type="subTitle" idx="3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 algn="l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title" idx="4"/>
          </p:nvPr>
        </p:nvSpPr>
        <p:spPr>
          <a:xfrm>
            <a:off x="906400" y="3471862"/>
            <a:ext cx="17338676" cy="2185988"/>
          </a:xfrm>
          <a:prstGeom prst="rect">
            <a:avLst/>
          </a:prstGeom>
        </p:spPr>
        <p:txBody>
          <a:bodyPr lIns="0" tIns="0" rIns="0" bIns="0" anchor="b"/>
          <a:lstStyle>
            <a:defPPr/>
            <a:lvl1pPr lvl="0">
              <a:defRPr sz="4800" b="1"/>
            </a:lvl1pPr>
          </a:lstStyle>
          <a:p>
            <a:r>
              <a:t>Образец разделителя</a:t>
            </a:r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906400" y="10759710"/>
            <a:ext cx="6433311" cy="39596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endParaRPr/>
          </a:p>
        </p:txBody>
      </p:sp>
      <p:pic>
        <p:nvPicPr>
          <p:cNvPr id="35" name="Picture 35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5"/>
              </a:ext>
            </a:extLst>
          </a:blip>
          <a:stretch/>
        </p:blipFill>
        <p:spPr>
          <a:xfrm>
            <a:off x="906400" y="714058"/>
            <a:ext cx="3177668" cy="1182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Титульный слайд"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Group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ubTitle" idx="3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title" idx="4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defPPr/>
            <a:lvl1pPr lvl="0">
              <a:defRPr sz="4800" b="1">
                <a:solidFill>
                  <a:schemeClr val="bg1"/>
                </a:solidFill>
              </a:defRPr>
            </a:lvl1pPr>
          </a:lstStyle>
          <a:p>
            <a:r>
              <a:t>Образец разделителя</a:t>
            </a:r>
          </a:p>
        </p:txBody>
      </p:sp>
      <p:pic>
        <p:nvPicPr>
          <p:cNvPr id="61" name="Picture 61"/>
          <p:cNvPicPr/>
          <p:nvPr/>
        </p:nvPicPr>
        <p:blipFill>
          <a:blip r:embed="rId3"/>
          <a:stretch/>
        </p:blipFill>
        <p:spPr>
          <a:xfrm>
            <a:off x="7297805" y="-1758683"/>
            <a:ext cx="15018686" cy="15364879"/>
          </a:xfrm>
          <a:prstGeom prst="rect">
            <a:avLst/>
          </a:prstGeom>
        </p:spPr>
      </p:pic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>
                <a:solidFill>
                  <a:srgbClr val="20D7C0"/>
                </a:solidFill>
              </a:defRPr>
            </a:lvl1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20D7C0"/>
                </a:solidFill>
              </a:defRPr>
            </a:lvl1pPr>
          </a:lstStyle>
          <a:p>
            <a:r>
              <a:t>‹#›</a:t>
            </a:r>
          </a:p>
        </p:txBody>
      </p:sp>
      <p:pic>
        <p:nvPicPr>
          <p:cNvPr id="65" name="Picture 65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942976" y="756372"/>
            <a:ext cx="3049854" cy="1109037"/>
          </a:xfrm>
          <a:prstGeom prst="rect">
            <a:avLst/>
          </a:prstGeom>
        </p:spPr>
      </p:pic>
      <p:pic>
        <p:nvPicPr>
          <p:cNvPr id="67" name="Picture 67"/>
          <p:cNvPicPr/>
          <p:nvPr/>
        </p:nvPicPr>
        <p:blipFill>
          <a:blip r:embed="rId5" cstate="print"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итульный слайд">
    <p:bg>
      <p:bgPr>
        <a:blipFill>
          <a:blip r:embed="rId2"/>
          <a:stretch/>
        </a:blipFill>
        <a:effectLst/>
      </p:bgPr>
    </p:bg>
    <p:spTree>
      <p:nvGrpSpPr>
        <p:cNvPr id="1" name="Group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14648272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>
              <a:defRPr>
                <a:solidFill>
                  <a:srgbClr val="20D7C0"/>
                </a:solidFill>
              </a:defRPr>
            </a:lvl1pPr>
          </a:lstStyle>
          <a:p>
            <a:r>
              <a:t>‹#›</a:t>
            </a:r>
          </a:p>
        </p:txBody>
      </p:sp>
      <p:pic>
        <p:nvPicPr>
          <p:cNvPr id="148" name="Picture 148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3"/>
              </a:ext>
            </a:extLst>
          </a:blip>
          <a:stretch/>
        </p:blipFill>
        <p:spPr>
          <a:xfrm>
            <a:off x="942976" y="756372"/>
            <a:ext cx="3049854" cy="1109037"/>
          </a:xfrm>
          <a:prstGeom prst="rect">
            <a:avLst/>
          </a:prstGeom>
        </p:spPr>
      </p:pic>
      <p:pic>
        <p:nvPicPr>
          <p:cNvPr id="150" name="Picture 150"/>
          <p:cNvPicPr/>
          <p:nvPr/>
        </p:nvPicPr>
        <p:blipFill>
          <a:blip r:embed="rId4" cstate="print"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51" name="Shape 151"/>
          <p:cNvSpPr txBox="1">
            <a:spLocks noGrp="1"/>
          </p:cNvSpPr>
          <p:nvPr>
            <p:ph type="subTitle" idx="3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title" idx="4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defPPr/>
            <a:lvl1pPr lvl="0">
              <a:defRPr sz="4800" b="1">
                <a:solidFill>
                  <a:schemeClr val="bg1"/>
                </a:solidFill>
              </a:defRPr>
            </a:lvl1pPr>
          </a:lstStyle>
          <a:p>
            <a:r>
              <a:t>Образец разделителя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defPPr/>
            <a:lvl1pPr lvl="0">
              <a:defRPr>
                <a:solidFill>
                  <a:srgbClr val="20D7C0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Пользовательский макет"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Group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/>
          <p:nvPr/>
        </p:nvPicPr>
        <p:blipFill>
          <a:blip r:embed="rId3" cstate="print"/>
          <a:stretch/>
        </p:blipFill>
        <p:spPr>
          <a:xfrm>
            <a:off x="10815317" y="496093"/>
            <a:ext cx="5977223" cy="526729"/>
          </a:xfrm>
          <a:prstGeom prst="rect">
            <a:avLst/>
          </a:prstGeom>
        </p:spPr>
      </p:pic>
      <p:pic>
        <p:nvPicPr>
          <p:cNvPr id="9" name="Picture 9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17405104" y="458193"/>
            <a:ext cx="1914137" cy="712237"/>
          </a:xfrm>
          <a:prstGeom prst="rect">
            <a:avLst/>
          </a:prstGeom>
        </p:spPr>
      </p:pic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4703137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11" name="Shape 11"/>
          <p:cNvSpPr txBox="1">
            <a:spLocks noGrp="1"/>
          </p:cNvSpPr>
          <p:nvPr>
            <p:ph type="body"/>
          </p:nvPr>
        </p:nvSpPr>
        <p:spPr>
          <a:xfrm>
            <a:off x="894589" y="1728886"/>
            <a:ext cx="9741216" cy="911089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/>
            </a:lvl1pPr>
          </a:lstStyle>
          <a:p>
            <a:pPr lvl="0"/>
            <a:r>
              <a:t>Образец подзаголовка</a:t>
            </a:r>
          </a:p>
          <a:p>
            <a:pPr lvl="0"/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title" idx="1"/>
          </p:nvPr>
        </p:nvSpPr>
        <p:spPr>
          <a:xfrm>
            <a:off x="894588" y="515375"/>
            <a:ext cx="9741217" cy="91108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" name="Shape 13"/>
          <p:cNvSpPr txBox="1">
            <a:spLocks noGrp="1"/>
          </p:cNvSpPr>
          <p:nvPr>
            <p:ph type="body" idx="2"/>
          </p:nvPr>
        </p:nvSpPr>
        <p:spPr>
          <a:xfrm>
            <a:off x="894588" y="2942400"/>
            <a:ext cx="18424652" cy="7554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Образец текста</a:t>
            </a:r>
          </a:p>
          <a:p>
            <a:pPr lvl="0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Group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8"/>
          <p:cNvPicPr/>
          <p:nvPr/>
        </p:nvPicPr>
        <p:blipFill>
          <a:blip r:embed="rId3" cstate="print"/>
          <a:stretch/>
        </p:blipFill>
        <p:spPr>
          <a:xfrm>
            <a:off x="10815317" y="496093"/>
            <a:ext cx="5977223" cy="526729"/>
          </a:xfrm>
          <a:prstGeom prst="rect">
            <a:avLst/>
          </a:prstGeom>
        </p:spPr>
      </p:pic>
      <p:pic>
        <p:nvPicPr>
          <p:cNvPr id="40" name="Picture 40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17405104" y="458193"/>
            <a:ext cx="1914137" cy="712237"/>
          </a:xfrm>
          <a:prstGeom prst="rect">
            <a:avLst/>
          </a:prstGeom>
        </p:spPr>
      </p:pic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14703137" y="10759710"/>
            <a:ext cx="4623942" cy="395968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/>
          </p:nvPr>
        </p:nvSpPr>
        <p:spPr>
          <a:xfrm>
            <a:off x="894589" y="1813822"/>
            <a:ext cx="8793162" cy="911089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/>
            </a:lvl1pPr>
          </a:lstStyle>
          <a:p>
            <a:pPr lvl="0"/>
            <a:r>
              <a:t>Образец подзаголовка</a:t>
            </a:r>
          </a:p>
          <a:p>
            <a:pPr lvl="0"/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title" idx="1"/>
          </p:nvPr>
        </p:nvSpPr>
        <p:spPr>
          <a:xfrm>
            <a:off x="894588" y="515375"/>
            <a:ext cx="9741217" cy="91108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894588" y="2942400"/>
            <a:ext cx="8793162" cy="7554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Образец текста</a:t>
            </a:r>
          </a:p>
          <a:p>
            <a:pPr lvl="0"/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5"/>
          </p:nvPr>
        </p:nvSpPr>
        <p:spPr>
          <a:xfrm>
            <a:off x="10544366" y="2942400"/>
            <a:ext cx="8793161" cy="7554911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Образец текста</a:t>
            </a:r>
          </a:p>
          <a:p>
            <a:pPr lvl="0"/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6"/>
          </p:nvPr>
        </p:nvSpPr>
        <p:spPr>
          <a:xfrm>
            <a:off x="10495788" y="1813822"/>
            <a:ext cx="8841739" cy="911089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/>
            </a:lvl1pPr>
          </a:lstStyle>
          <a:p>
            <a:pPr lvl="0"/>
            <a:r>
              <a:t>Образец подзаголовка</a:t>
            </a:r>
          </a:p>
          <a:p>
            <a:pPr lvl="0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bg>
      <p:bgPr>
        <a:blipFill>
          <a:blip r:embed="rId2"/>
          <a:stretch>
            <a:fillRect t="-1000" b="-1000"/>
          </a:stretch>
        </a:blipFill>
        <a:effectLst/>
      </p:bgPr>
    </p:bg>
    <p:spTree>
      <p:nvGrpSpPr>
        <p:cNvPr id="1" name="Group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9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3"/>
              </a:ext>
            </a:extLst>
          </a:blip>
          <a:stretch/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50" name="Shape 50"/>
          <p:cNvSpPr txBox="1">
            <a:spLocks noGrp="1"/>
          </p:cNvSpPr>
          <p:nvPr>
            <p:ph type="title" idx="1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defPPr/>
            <a:lvl1pPr lvl="0"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subTitle" idx="7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body" idx="8"/>
          </p:nvPr>
        </p:nvSpPr>
        <p:spPr>
          <a:xfrm>
            <a:off x="910336" y="10374313"/>
            <a:ext cx="3678238" cy="53181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>
              <a:buNone/>
              <a:defRPr sz="1400">
                <a:solidFill>
                  <a:srgbClr val="20D7C0"/>
                </a:solidFill>
              </a:defRPr>
            </a:lvl1pPr>
            <a:lvl2pPr lvl="1">
              <a:defRPr sz="1400">
                <a:solidFill>
                  <a:schemeClr val="bg1"/>
                </a:solidFill>
              </a:defRPr>
            </a:lvl2pPr>
            <a:lvl3pPr lvl="2">
              <a:defRPr sz="1400">
                <a:solidFill>
                  <a:schemeClr val="bg1"/>
                </a:solidFill>
              </a:defRPr>
            </a:lvl3pPr>
            <a:lvl4pPr lvl="3">
              <a:defRPr sz="1400">
                <a:solidFill>
                  <a:schemeClr val="bg1"/>
                </a:solidFill>
              </a:defRPr>
            </a:lvl4pPr>
            <a:lvl5pPr lvl="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t>Обозначение версионности документа</a:t>
            </a:r>
          </a:p>
        </p:txBody>
      </p:sp>
      <p:pic>
        <p:nvPicPr>
          <p:cNvPr id="54" name="Picture 54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56" name="Picture 56"/>
          <p:cNvPicPr/>
          <p:nvPr/>
        </p:nvPicPr>
        <p:blipFill>
          <a:blip r:embed="rId5" cstate="print"/>
          <a:stretch/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blipFill>
          <a:blip r:embed="rId2"/>
          <a:stretch/>
        </a:blipFill>
        <a:effectLst/>
      </p:bgPr>
    </p:bg>
    <p:spTree>
      <p:nvGrpSpPr>
        <p:cNvPr id="1" name="Group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2"/>
          <p:cNvPicPr/>
          <p:nvPr/>
        </p:nvPicPr>
        <p:blipFill>
          <a:blip r:embed="rId3"/>
          <a:srcRect l="-912" r="6517" b="8319"/>
          <a:stretch/>
        </p:blipFill>
        <p:spPr>
          <a:xfrm>
            <a:off x="0" y="0"/>
            <a:ext cx="20228512" cy="11315700"/>
          </a:xfrm>
          <a:prstGeom prst="rect">
            <a:avLst/>
          </a:prstGeom>
        </p:spPr>
      </p:pic>
      <p:sp>
        <p:nvSpPr>
          <p:cNvPr id="83" name="Shape 83"/>
          <p:cNvSpPr txBox="1">
            <a:spLocks noGrp="1"/>
          </p:cNvSpPr>
          <p:nvPr>
            <p:ph type="title" idx="1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lIns="91440" tIns="45720" rIns="91440" bIns="45720" anchor="b">
            <a:normAutofit/>
          </a:bodyPr>
          <a:lstStyle>
            <a:defPPr/>
            <a:lvl1pPr lvl="0"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t>Образец заголовка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subTitle" idx="7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L="0" lv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t>Образец подзаголовка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8"/>
          </p:nvPr>
        </p:nvSpPr>
        <p:spPr>
          <a:xfrm>
            <a:off x="965200" y="10374313"/>
            <a:ext cx="3678238" cy="531811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lvl="0" indent="0">
              <a:buNone/>
              <a:defRPr sz="1400">
                <a:solidFill>
                  <a:srgbClr val="20D7C0"/>
                </a:solidFill>
              </a:defRPr>
            </a:lvl1pPr>
            <a:lvl2pPr lvl="1">
              <a:defRPr sz="1400">
                <a:solidFill>
                  <a:schemeClr val="bg1"/>
                </a:solidFill>
              </a:defRPr>
            </a:lvl2pPr>
            <a:lvl3pPr lvl="2">
              <a:defRPr sz="1400">
                <a:solidFill>
                  <a:schemeClr val="bg1"/>
                </a:solidFill>
              </a:defRPr>
            </a:lvl3pPr>
            <a:lvl4pPr lvl="3">
              <a:defRPr sz="1400">
                <a:solidFill>
                  <a:schemeClr val="bg1"/>
                </a:solidFill>
              </a:defRPr>
            </a:lvl4pPr>
            <a:lvl5pPr lvl="4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t>Обозначение версионности документа</a:t>
            </a:r>
          </a:p>
        </p:txBody>
      </p:sp>
      <p:pic>
        <p:nvPicPr>
          <p:cNvPr id="87" name="Picture 87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89" name="Picture 89"/>
          <p:cNvPicPr/>
          <p:nvPr/>
        </p:nvPicPr>
        <p:blipFill>
          <a:blip r:embed="rId5" cstate="print"/>
          <a:stretch/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Пользовательский макет">
    <p:bg>
      <p:bgPr>
        <a:blipFill>
          <a:blip r:embed="rId2"/>
          <a:stretch>
            <a:fillRect t="-2000" b="-2000"/>
          </a:stretch>
        </a:blipFill>
        <a:effectLst/>
      </p:bgPr>
    </p:bg>
    <p:spTree>
      <p:nvGrpSpPr>
        <p:cNvPr id="1" name="Group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2"/>
          <p:cNvPicPr/>
          <p:nvPr/>
        </p:nvPicPr>
        <p:blipFill>
          <a:blip r:embed="rId3" cstate="print"/>
          <a:stretch/>
        </p:blipFill>
        <p:spPr>
          <a:xfrm>
            <a:off x="10815317" y="496093"/>
            <a:ext cx="5977223" cy="526729"/>
          </a:xfrm>
          <a:prstGeom prst="rect">
            <a:avLst/>
          </a:prstGeom>
        </p:spPr>
      </p:pic>
      <p:pic>
        <p:nvPicPr>
          <p:cNvPr id="94" name="Picture 94"/>
          <p:cNvPicPr/>
          <p:nvPr/>
        </p:nvPicPr>
        <p:blipFill>
          <a:blip>
            <a:extLst>
              <a:ext uri="{96DAC541-7B7A-43D3-8B79-37D633B846F1}">
                <asvg:svgBlip xmlns:xm="http://schemas.microsoft.com/office/excel/2006/main" xmlns:xdr="http://schemas.openxmlformats.org/drawingml/2006/spreadsheetDrawing" xmlns:x14="http://schemas.microsoft.com/office/spreadsheetml/2009/9/main" xmlns:x="urn:schemas-microsoft-com:office:excel" xmlns:wps="http://schemas.microsoft.com/office/word/2010/wordprocessingShape" xmlns:wpg="http://schemas.microsoft.com/office/word/2010/wordprocessingGroup" xmlns:wp="http://schemas.openxmlformats.org/drawingml/2006/wordprocessingDrawing" xmlns:w15="http://schemas.microsoft.com/office/word/2012/wordml" xmlns:w14="http://schemas.microsoft.com/office/word/2010/wordml" xmlns:w10="urn:schemas-microsoft-com:office:word" xmlns:w="http://schemas.openxmlformats.org/wordprocessingml/2006/main" xmlns:v="urn:schemas-microsoft-com:vml" xmlns:sl="http://schemas.openxmlformats.org/schemaLibrary/2006/main" xmlns:s="http://schemas.openxmlformats.org/officeDocument/2006/sharedTypes" xmlns:pic="http://schemas.openxmlformats.org/drawingml/2006/picture" xmlns:o="urn:schemas-microsoft-com:office:office" xmlns:mc="http://schemas.openxmlformats.org/markup-compatibility/2006" xmlns:m="http://schemas.openxmlformats.org/officeDocument/2006/math" xmlns:co-ooxml="http://ncloudtech.com/ooxml" xmlns:co="http://ncloudtech.com" xmlns:c="http://schemas.openxmlformats.org/drawingml/2006/chart" xmlns:asvg="http://schemas.microsoft.com/office/drawing/2016/SVG/main" xmlns:a15="http://schemas.microsoft.com/office/drawing/2012/main" xmlns="" r:embed="rId4"/>
              </a:ext>
            </a:extLst>
          </a:blip>
          <a:stretch/>
        </p:blipFill>
        <p:spPr>
          <a:xfrm>
            <a:off x="17405104" y="458193"/>
            <a:ext cx="1914137" cy="712237"/>
          </a:xfrm>
          <a:prstGeom prst="rect">
            <a:avLst/>
          </a:prstGeom>
        </p:spPr>
      </p:pic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body"/>
          </p:nvPr>
        </p:nvSpPr>
        <p:spPr>
          <a:xfrm>
            <a:off x="11107925" y="3344736"/>
            <a:ext cx="8211314" cy="911088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800"/>
            </a:lvl1pPr>
          </a:lstStyle>
          <a:p>
            <a:pPr lvl="0"/>
            <a:r>
              <a:t>Образец подзаголовка</a:t>
            </a:r>
          </a:p>
          <a:p>
            <a:pPr lvl="0"/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title" idx="1"/>
          </p:nvPr>
        </p:nvSpPr>
        <p:spPr>
          <a:xfrm>
            <a:off x="11107925" y="2271023"/>
            <a:ext cx="8211314" cy="91108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11107925" y="4483209"/>
            <a:ext cx="8211314" cy="5707824"/>
          </a:xfrm>
          <a:prstGeom prst="rect">
            <a:avLst/>
          </a:prstGeom>
        </p:spPr>
        <p:txBody>
          <a:bodyPr lIns="0" tIns="0" rIns="0" bIns="0"/>
          <a:lstStyle>
            <a:defPPr/>
            <a:lvl1pPr marL="15875" lvl="0" indent="0">
              <a:buNone/>
              <a:defRPr sz="2000"/>
            </a:lvl1pPr>
          </a:lstStyle>
          <a:p>
            <a:pPr lvl="0"/>
            <a:r>
              <a:t>Образец текста</a:t>
            </a:r>
          </a:p>
          <a:p>
            <a:pPr lvl="0"/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5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lIns="91440" tIns="45720" rIns="91440" bIns="45720" anchor="ctr"/>
          <a:lstStyle>
            <a:defPPr/>
            <a:lvl1pPr marL="0" lvl="0" indent="0" algn="ctr">
              <a:buNone/>
            </a:lvl1pPr>
          </a:lstStyle>
          <a:p>
            <a:r>
              <a:t>Вставка </a:t>
            </a:r>
          </a:p>
          <a:p>
            <a:r>
              <a:t>для изображения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sldNum" idx="4"/>
          </p:nvPr>
        </p:nvSpPr>
        <p:spPr>
          <a:xfrm>
            <a:off x="14648272" y="10759710"/>
            <a:ext cx="4623942" cy="39596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 txBox="1">
            <a:spLocks noGrp="1"/>
          </p:cNvSpPr>
          <p:nvPr>
            <p:ph type="sldNum" idx="4"/>
          </p:nvPr>
        </p:nvSpPr>
        <p:spPr>
          <a:xfrm>
            <a:off x="14648272" y="10759710"/>
            <a:ext cx="4623942" cy="395968"/>
          </a:xfrm>
          <a:prstGeom prst="rect">
            <a:avLst/>
          </a:prstGeom>
        </p:spPr>
        <p:txBody>
          <a:bodyPr lIns="91440" tIns="45720" rIns="91440" bIns="45720"/>
          <a:lstStyle>
            <a:defPPr/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200" b="0" i="0" u="none" strike="noStrike" cap="none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defPPr/>
      <a:lvl1pPr lvl="0" algn="l">
        <a:lnSpc>
          <a:spcPct val="90000"/>
        </a:lnSpc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microsoft.com/office/2007/relationships/hdphoto" Target="../media/hdphoto5.wdp"/><Relationship Id="rId15" Type="http://schemas.openxmlformats.org/officeDocument/2006/relationships/image" Target="../media/image38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PcyGvMdrzY (1).jpg"/>
          <p:cNvPicPr>
            <a:picLocks noChangeAspect="1"/>
          </p:cNvPicPr>
          <p:nvPr/>
        </p:nvPicPr>
        <p:blipFill>
          <a:blip r:embed="rId2"/>
          <a:srcRect l="16015" r="17187"/>
          <a:stretch>
            <a:fillRect/>
          </a:stretch>
        </p:blipFill>
        <p:spPr>
          <a:xfrm>
            <a:off x="8214779" y="3133765"/>
            <a:ext cx="3585711" cy="35764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002060"/>
            </a:contourClr>
          </a:sp3d>
        </p:spPr>
      </p:pic>
      <p:sp>
        <p:nvSpPr>
          <p:cNvPr id="166" name="Shape 166"/>
          <p:cNvSpPr txBox="1">
            <a:spLocks noGrp="1"/>
          </p:cNvSpPr>
          <p:nvPr>
            <p:ph type="title" idx="1"/>
          </p:nvPr>
        </p:nvSpPr>
        <p:spPr>
          <a:xfrm>
            <a:off x="6307633" y="6710225"/>
            <a:ext cx="7400004" cy="1364732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 lang="en-US" sz="8000" dirty="0" err="1" smtClean="0"/>
              <a:t>RoboInspector</a:t>
            </a:r>
            <a:r>
              <a:rPr lang="ru-RU" sz="8000" dirty="0" smtClean="0"/>
              <a:t> </a:t>
            </a:r>
            <a:endParaRPr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58962" y="401266"/>
            <a:ext cx="6840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Смоленский филиал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РЭУ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Г.В. Плеханова 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32570" y="8754194"/>
            <a:ext cx="55446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разработали:</a:t>
            </a:r>
          </a:p>
          <a:p>
            <a:r>
              <a:rPr lang="ru-RU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Каныгина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настасия</a:t>
            </a:r>
          </a:p>
          <a:p>
            <a:r>
              <a:rPr lang="ru-RU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Солянова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</a:t>
            </a:r>
          </a:p>
          <a:p>
            <a:r>
              <a:rPr lang="ru-RU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Петрофанова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Карина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subTitle" idx="19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sz="1800" dirty="0" smtClean="0"/>
              <a:t> </a:t>
            </a:r>
            <a:endParaRPr sz="1800" dirty="0"/>
          </a:p>
          <a:p>
            <a:pPr>
              <a:lnSpc>
                <a:spcPts val="4360"/>
              </a:lnSpc>
              <a:buNone/>
            </a:pPr>
            <a:r>
              <a:rPr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36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title" idx="4"/>
          </p:nvPr>
        </p:nvSpPr>
        <p:spPr>
          <a:xfrm>
            <a:off x="906464" y="6089898"/>
            <a:ext cx="6769322" cy="1825948"/>
          </a:xfrm>
          <a:prstGeom prst="rect">
            <a:avLst/>
          </a:prstGeom>
        </p:spPr>
        <p:txBody>
          <a:bodyPr lIns="0" tIns="0" rIns="0" bIns="0"/>
          <a:lstStyle>
            <a:defPPr/>
            <a:lvl1pPr lvl="0"/>
          </a:lstStyle>
          <a:p>
            <a:r>
              <a:rPr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defPPr/>
            <a:lvl1pPr marL="0" marR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4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lvl="1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marR="0" lvl="2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marR="0" lvl="3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marR="0" lvl="4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marR="0" lvl="5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marR="0" lvl="6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marR="0" lvl="7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marR="0" lvl="8" indent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</a:pPr>
            <a:endParaRPr lang="ru-RU" sz="2800" dirty="0" smtClean="0"/>
          </a:p>
          <a:p>
            <a:pPr>
              <a:lnSpc>
                <a:spcPts val="4360"/>
              </a:lnSpc>
            </a:pPr>
            <a:r>
              <a:rPr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</a:t>
            </a:r>
            <a:r>
              <a:rPr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  <a:r>
              <a:rPr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436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kanastia10042004@gmail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3378" y="4395571"/>
            <a:ext cx="11572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 idx="1"/>
          </p:nvPr>
        </p:nvSpPr>
        <p:spPr>
          <a:xfrm>
            <a:off x="693413" y="512644"/>
            <a:ext cx="9145016" cy="911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sz="6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sz="6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инус 4"/>
          <p:cNvSpPr/>
          <p:nvPr/>
        </p:nvSpPr>
        <p:spPr>
          <a:xfrm>
            <a:off x="-3125414" y="3961959"/>
            <a:ext cx="26354928" cy="318920"/>
          </a:xfrm>
          <a:prstGeom prst="mathMinu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66" y="6040154"/>
            <a:ext cx="3312368" cy="331236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 flipH="1">
            <a:off x="723217" y="2642747"/>
            <a:ext cx="186576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общей заболеваемости ожирением в РФ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100 тыс. человек)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1562700" y="5499894"/>
            <a:ext cx="5148572" cy="1446550"/>
            <a:chOff x="1555106" y="4909228"/>
            <a:chExt cx="5148572" cy="144655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555106" y="4909228"/>
              <a:ext cx="5148572" cy="14465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51150" y="4909228"/>
              <a:ext cx="42484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1318 случаев</a:t>
              </a:r>
            </a:p>
            <a:p>
              <a:pPr algn="ctr"/>
              <a:r>
                <a:rPr lang="ru-RU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дети</a:t>
              </a:r>
              <a:endParaRPr lang="ru-RU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555106" y="8610178"/>
            <a:ext cx="5163760" cy="1465619"/>
            <a:chOff x="1951150" y="8955503"/>
            <a:chExt cx="5163760" cy="1465619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1150" y="8955503"/>
              <a:ext cx="5163760" cy="14631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47288" y="8974572"/>
              <a:ext cx="36114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3075 случаев</a:t>
              </a:r>
            </a:p>
            <a:p>
              <a:pPr algn="ctr"/>
              <a:r>
                <a:rPr lang="ru-RU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подростки</a:t>
              </a:r>
              <a:endParaRPr lang="ru-RU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3896884" y="8576641"/>
            <a:ext cx="5163760" cy="1463167"/>
            <a:chOff x="14012490" y="8089505"/>
            <a:chExt cx="5163760" cy="1463167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12490" y="8089505"/>
              <a:ext cx="5163760" cy="146316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110094" y="8106122"/>
              <a:ext cx="496855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5078 случаев</a:t>
              </a:r>
            </a:p>
            <a:p>
              <a:pPr algn="ctr"/>
              <a:r>
                <a:rPr lang="ru-RU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таршее поколение</a:t>
              </a:r>
              <a:endParaRPr lang="ru-RU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3896884" y="5499894"/>
            <a:ext cx="5163760" cy="1463167"/>
            <a:chOff x="13724458" y="5452487"/>
            <a:chExt cx="5163760" cy="1463167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24458" y="5452487"/>
              <a:ext cx="5163760" cy="146316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4588554" y="5467499"/>
              <a:ext cx="374441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4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4125 случаев</a:t>
              </a:r>
            </a:p>
            <a:p>
              <a:pPr algn="ctr"/>
              <a:r>
                <a:rPr lang="ru-RU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взрослые</a:t>
              </a:r>
              <a:endParaRPr lang="ru-RU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Равнобедренный треугольник 26"/>
          <p:cNvSpPr/>
          <p:nvPr/>
        </p:nvSpPr>
        <p:spPr>
          <a:xfrm rot="10800000">
            <a:off x="3740942" y="4309552"/>
            <a:ext cx="792088" cy="533771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6393" y="4306865"/>
            <a:ext cx="804742" cy="54259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0" b="90000" l="8125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3" y="2642747"/>
            <a:ext cx="1664117" cy="16641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6335" y="2642512"/>
            <a:ext cx="1664352" cy="1664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/>
          </p:nvPr>
        </p:nvSpPr>
        <p:spPr>
          <a:xfrm>
            <a:off x="384029" y="2984251"/>
            <a:ext cx="5580433" cy="1112765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 пищевом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рационе</a:t>
            </a:r>
          </a:p>
          <a:p>
            <a:pPr algn="ctr"/>
            <a:endParaRPr lang="ru-RU" sz="3600" dirty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lang="ru-RU" sz="3600" dirty="0" smtClean="0"/>
          </a:p>
          <a:p>
            <a:endParaRPr dirty="0"/>
          </a:p>
        </p:txBody>
      </p:sp>
      <p:sp>
        <p:nvSpPr>
          <p:cNvPr id="176" name="Shape 176"/>
          <p:cNvSpPr txBox="1">
            <a:spLocks noGrp="1"/>
          </p:cNvSpPr>
          <p:nvPr>
            <p:ph type="title" idx="1"/>
          </p:nvPr>
        </p:nvSpPr>
        <p:spPr>
          <a:xfrm>
            <a:off x="691010" y="302118"/>
            <a:ext cx="9741217" cy="911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071" y="5004532"/>
            <a:ext cx="3880156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31" y="5009778"/>
            <a:ext cx="3888432" cy="4028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589754" y="3347325"/>
            <a:ext cx="5026025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75" lvl="0" algn="ctr">
              <a:lnSpc>
                <a:spcPct val="90000"/>
              </a:lnSpc>
              <a:spcBef>
                <a:spcPts val="1000"/>
              </a:spcBef>
            </a:pPr>
            <a:r>
              <a:rPr lang="ru-RU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мотивации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514136" y="3098025"/>
            <a:ext cx="5026025" cy="1089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75" lvl="0" algn="ctr">
              <a:lnSpc>
                <a:spcPct val="90000"/>
              </a:lnSpc>
              <a:spcBef>
                <a:spcPts val="1000"/>
              </a:spcBef>
            </a:pPr>
            <a:r>
              <a:rPr lang="ru-RU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стратегии питания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56" y="5008612"/>
            <a:ext cx="5976622" cy="4028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Минус 6"/>
          <p:cNvSpPr/>
          <p:nvPr/>
        </p:nvSpPr>
        <p:spPr>
          <a:xfrm>
            <a:off x="-485790" y="4289698"/>
            <a:ext cx="7320073" cy="72008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053" y="4307412"/>
            <a:ext cx="5395428" cy="365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9435" y="4328960"/>
            <a:ext cx="5395428" cy="45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052" y="2734511"/>
            <a:ext cx="5395428" cy="365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9434" y="2725371"/>
            <a:ext cx="5395428" cy="457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531" y="2734511"/>
            <a:ext cx="5395428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50" y="6665962"/>
            <a:ext cx="5487567" cy="5487567"/>
          </a:xfrm>
          <a:prstGeom prst="rect">
            <a:avLst/>
          </a:prstGeom>
        </p:spPr>
      </p:pic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663726" y="3878370"/>
            <a:ext cx="11140894" cy="6228692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Shape 181"/>
          <p:cNvSpPr txBox="1">
            <a:spLocks noGrp="1"/>
          </p:cNvSpPr>
          <p:nvPr>
            <p:ph type="body"/>
          </p:nvPr>
        </p:nvSpPr>
        <p:spPr>
          <a:xfrm>
            <a:off x="885847" y="2417490"/>
            <a:ext cx="18158461" cy="144016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приложение представляет собой ценный инструмент для тех, кто хочет сбалансировать свое питание и следить за своим общим состоянием здоровья и фитнесом.</a:t>
            </a:r>
          </a:p>
          <a:p>
            <a:pPr algn="ctr"/>
            <a:endParaRPr sz="2800" dirty="0"/>
          </a:p>
        </p:txBody>
      </p:sp>
      <p:sp>
        <p:nvSpPr>
          <p:cNvPr id="182" name="Shape 182"/>
          <p:cNvSpPr txBox="1">
            <a:spLocks noGrp="1"/>
          </p:cNvSpPr>
          <p:nvPr>
            <p:ph type="title" idx="1"/>
          </p:nvPr>
        </p:nvSpPr>
        <p:spPr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body" idx="2"/>
          </p:nvPr>
        </p:nvSpPr>
        <p:spPr>
          <a:xfrm>
            <a:off x="3898477" y="3878214"/>
            <a:ext cx="10873208" cy="5904656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algn="ctr"/>
            <a:endParaRPr lang="ru-RU" sz="3200" dirty="0" smtClean="0"/>
          </a:p>
          <a:p>
            <a:pPr marL="530225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составлять план питания, следить за размерами порций. </a:t>
            </a:r>
          </a:p>
          <a:p>
            <a:pPr marL="530225" indent="-514350">
              <a:buFont typeface="+mj-lt"/>
              <a:buAutoNum type="arabicPeriod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будет служить источником мотивации, отслеживая достижение целей и предоставляя статистику и рекомендации.</a:t>
            </a:r>
          </a:p>
          <a:p>
            <a:pPr marL="530225" indent="-514350">
              <a:buFont typeface="+mj-lt"/>
              <a:buAutoNum type="arabicPeriod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построить правильный рацион питания и следить за калорийностью блюд.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/>
          </a:p>
          <a:p>
            <a:endParaRPr lang="ru-RU" sz="4000" b="1" dirty="0" smtClean="0"/>
          </a:p>
          <a:p>
            <a:endParaRPr lang="ru-RU" sz="4000" b="1" dirty="0" smtClean="0"/>
          </a:p>
          <a:p>
            <a:endParaRPr lang="ru-RU" sz="4000" b="1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768" y="5528553"/>
            <a:ext cx="6048672" cy="5790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2650" y="6521946"/>
            <a:ext cx="1902117" cy="23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2"/>
          </p:nvPr>
        </p:nvSpPr>
        <p:spPr>
          <a:xfrm>
            <a:off x="0" y="185242"/>
            <a:ext cx="10484098" cy="165618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и сегменты рынка</a:t>
            </a:r>
          </a:p>
          <a:p>
            <a:pPr algn="ctr"/>
            <a:endParaRPr lang="ru-RU" sz="3200" b="1" dirty="0" smtClean="0">
              <a:solidFill>
                <a:schemeClr val="accent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395556"/>
              </p:ext>
            </p:extLst>
          </p:nvPr>
        </p:nvGraphicFramePr>
        <p:xfrm>
          <a:off x="-11924" y="2201466"/>
          <a:ext cx="20104099" cy="8846432"/>
        </p:xfrm>
        <a:graphic>
          <a:graphicData uri="http://schemas.openxmlformats.org/drawingml/2006/table">
            <a:tbl>
              <a:tblPr firstRow="1" firstCol="1" bandRow="1"/>
              <a:tblGrid>
                <a:gridCol w="3139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038">
                  <a:extLst>
                    <a:ext uri="{9D8B030D-6E8A-4147-A177-3AD203B41FA5}">
                      <a16:colId xmlns:a16="http://schemas.microsoft.com/office/drawing/2014/main" val="1021227729"/>
                    </a:ext>
                  </a:extLst>
                </a:gridCol>
                <a:gridCol w="6137666">
                  <a:extLst>
                    <a:ext uri="{9D8B030D-6E8A-4147-A177-3AD203B41FA5}">
                      <a16:colId xmlns:a16="http://schemas.microsoft.com/office/drawing/2014/main" val="1545941508"/>
                    </a:ext>
                  </a:extLst>
                </a:gridCol>
                <a:gridCol w="5601567">
                  <a:extLst>
                    <a:ext uri="{9D8B030D-6E8A-4147-A177-3AD203B41FA5}">
                      <a16:colId xmlns:a16="http://schemas.microsoft.com/office/drawing/2014/main" val="1189735998"/>
                    </a:ext>
                  </a:extLst>
                </a:gridCol>
                <a:gridCol w="5026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056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Люди, заботящиеся о здоровье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Спортсмены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Люди с избыточным весом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6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ДЕМОГРАФИЧЕСКИЙ ПРИЗНАК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7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Возраст 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10 до 18 лет – 20%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18 до 30 лет – 50%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30 до 65 лет – 30%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20 до 30 лет- 50%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30 до 40 лет – 30%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40 до 50 лет – 20%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4 до 12 лет – 20%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14 до 18 лет – 30%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 18 и старше – 50%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7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Пол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Женщины – 60%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Мужчины – 40%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Женщины – 50%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Мужчины -  50%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Женщины – 60%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Мужчины – 40%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25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ПСИХОГРАФИЧЕСКИЙ ПРИЗНАК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52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Образ жизни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Сельский, городской, динамичный, размеренный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050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Внутренняя мотивация совершения покупки 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Благодаря аккуратной конструкции и продуманному интерфейсу, данное приложение будет простым в использовании и оперативно предоставлять информацию, что сэкономит время и упростит процесс планирования питания.</a:t>
                      </a:r>
                      <a:b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</a:b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Спортсмены с легкостью смогут  находить баланс между съеденными и сожженными калориями. Благодаря этому, уровень их физической активности и силы влияния на достижение желаемых результатов значительно возрастет.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Расчет калорий поможет эффективно контролировать потребление пищи и снизить риск переедания. Это будет важным шагом к улучшению здоровья и достижению желаемой фигуры для людей.</a:t>
                      </a:r>
                    </a:p>
                  </a:txBody>
                  <a:tcPr marL="68114" marR="6811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 idx="1"/>
          </p:nvPr>
        </p:nvSpPr>
        <p:spPr>
          <a:xfrm>
            <a:off x="835026" y="113234"/>
            <a:ext cx="9741217" cy="911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sz="6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Бизнес-модель</a:t>
            </a:r>
            <a:endParaRPr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95709"/>
              </p:ext>
            </p:extLst>
          </p:nvPr>
        </p:nvGraphicFramePr>
        <p:xfrm>
          <a:off x="258962" y="1553394"/>
          <a:ext cx="19658185" cy="9492268"/>
        </p:xfrm>
        <a:graphic>
          <a:graphicData uri="http://schemas.openxmlformats.org/drawingml/2006/table">
            <a:tbl>
              <a:tblPr/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03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7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Ключевые партнёры 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Ключевые процессы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Ценность предложения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Технология клиентских отношений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Целевые группы потребителей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2748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Сотрудничество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фитнес - 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центрами </a:t>
                      </a: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с медицинскими центрами, с оздоровительными</a:t>
                      </a:r>
                      <a:r>
                        <a:rPr lang="ru-RU" sz="28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лагерями и санаториями. </a:t>
                      </a:r>
                      <a:endParaRPr lang="ru-RU" sz="2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Разработка приложения для расчёта </a:t>
                      </a: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калорий.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Реализация приложения потребителю.</a:t>
                      </a:r>
                      <a:endParaRPr lang="ru-RU" sz="2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1.Надежность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2.Инновационные возможности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3.Пользовательский опыт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4.Конфиденциальность и безопасность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5.Гибкие возможности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 Обеспечиваем полную конфиденциальность и безопасность данных наших клиентов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 Предоставление сервисных услуг и технической поддержки для пользователей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3. Обучение и поддержку для наших клиентов, чтобы помочь им полностью использовать преимущества нашего приложения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28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(люди, заботящиеся о здоровье, спортсмены, люди с избыточным весом)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Ключевые ресурсы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Каналы продвижения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359441"/>
                  </a:ext>
                </a:extLst>
              </a:tr>
              <a:tr h="1008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Разработчики приложения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Финансы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контекстная реклама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dirty="0" err="1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таргетированная</a:t>
                      </a: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реклама</a:t>
                      </a:r>
                      <a:endParaRPr lang="ru-RU" sz="28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061512"/>
                  </a:ext>
                </a:extLst>
              </a:tr>
              <a:tr h="3401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Структура затрат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Поток доходов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214">
                <a:tc gridSpan="2"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2800" baseline="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Затраты на оплату труда для разработки приложения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800" dirty="0" smtClean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Продажа приложения</a:t>
                      </a:r>
                      <a:endParaRPr lang="ru-RU" sz="24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 idx="1"/>
          </p:nvPr>
        </p:nvSpPr>
        <p:spPr>
          <a:xfrm>
            <a:off x="763019" y="329258"/>
            <a:ext cx="9289032" cy="133737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lang="ru-RU" sz="6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Конкуренты</a:t>
            </a:r>
            <a:endParaRPr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130" y="3575394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YAZIO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029" b="59239" l="1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" t="16104" b="38701"/>
          <a:stretch/>
        </p:blipFill>
        <p:spPr>
          <a:xfrm>
            <a:off x="-677142" y="3039861"/>
            <a:ext cx="4896544" cy="170438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86954" y="4992521"/>
            <a:ext cx="6120680" cy="59766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78696" y="5439509"/>
            <a:ext cx="58326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физической активности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доступ к важным характеристикам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питанию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Расчёт общей калорийности пищи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планов питания, учитывая цели и предпочтения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приёмов пищи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" y="5338178"/>
            <a:ext cx="1045547" cy="10455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" y="7199614"/>
            <a:ext cx="1035720" cy="10357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71" y="8825920"/>
            <a:ext cx="1036410" cy="10364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75" y="9632151"/>
            <a:ext cx="1036410" cy="103641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98" y="6379599"/>
            <a:ext cx="1036410" cy="10364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41" y="7928970"/>
            <a:ext cx="1048603" cy="10486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463" y="4992521"/>
            <a:ext cx="6157494" cy="60111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6786" y="4993470"/>
            <a:ext cx="6157494" cy="601117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45205" y="5439509"/>
            <a:ext cx="590787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физической активности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доступ к важным характеристикам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питанию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Расчёт общей калорийности пищи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планов питания, учитывая цели и предпочтения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приёмов пищи</a:t>
            </a:r>
          </a:p>
          <a:p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0746" y="8787706"/>
            <a:ext cx="1042506" cy="104250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965" y="7777318"/>
            <a:ext cx="1042506" cy="104250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061" y="5425341"/>
            <a:ext cx="1036410" cy="103641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4061" y="6379599"/>
            <a:ext cx="1036410" cy="103641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013" y="7176192"/>
            <a:ext cx="1036410" cy="10364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4747" y="9584299"/>
            <a:ext cx="1036410" cy="10364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342262" y="5439509"/>
            <a:ext cx="5845460" cy="513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 физической активности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доступ к важным характеристикам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по питанию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Расчёт общей калорийности пищи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планов питания, учитывая цели и предпочтения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приёмов пищи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22237" y="6379599"/>
            <a:ext cx="1042506" cy="104250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73197" y="5339698"/>
            <a:ext cx="1042506" cy="104250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87625" y="7176192"/>
            <a:ext cx="1042506" cy="104250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36665" y="8838430"/>
            <a:ext cx="1042506" cy="104250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22237" y="7928970"/>
            <a:ext cx="1042506" cy="104250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51093" y="9632151"/>
            <a:ext cx="1042506" cy="10425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85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27" y="2937505"/>
            <a:ext cx="3643299" cy="191273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094984" y="343038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Lifesum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524658" y="3476551"/>
            <a:ext cx="4879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RoboInspector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r="18816"/>
          <a:stretch/>
        </p:blipFill>
        <p:spPr>
          <a:xfrm>
            <a:off x="14034836" y="3218932"/>
            <a:ext cx="1317525" cy="13462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498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89894" l="7979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208" y="7657018"/>
            <a:ext cx="4525664" cy="4525664"/>
          </a:xfrm>
          <a:prstGeom prst="rect">
            <a:avLst/>
          </a:prstGeom>
        </p:spPr>
      </p:pic>
      <p:sp>
        <p:nvSpPr>
          <p:cNvPr id="27" name="Прямоугольник с двумя усеченными противолежащими углами 26"/>
          <p:cNvSpPr/>
          <p:nvPr/>
        </p:nvSpPr>
        <p:spPr>
          <a:xfrm>
            <a:off x="10526281" y="2923103"/>
            <a:ext cx="9179662" cy="5898030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Shape 194"/>
          <p:cNvSpPr txBox="1">
            <a:spLocks noGrp="1"/>
          </p:cNvSpPr>
          <p:nvPr>
            <p:ph type="title" idx="1"/>
          </p:nvPr>
        </p:nvSpPr>
        <p:spPr>
          <a:xfrm>
            <a:off x="221011" y="1048414"/>
            <a:ext cx="9741217" cy="911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</a:t>
            </a:r>
            <a:r>
              <a:rPr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инус 2"/>
          <p:cNvSpPr/>
          <p:nvPr/>
        </p:nvSpPr>
        <p:spPr>
          <a:xfrm rot="5400000">
            <a:off x="4920999" y="6726359"/>
            <a:ext cx="10688759" cy="22388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Shape 215"/>
          <p:cNvSpPr txBox="1">
            <a:spLocks/>
          </p:cNvSpPr>
          <p:nvPr/>
        </p:nvSpPr>
        <p:spPr>
          <a:xfrm>
            <a:off x="10245503" y="1048414"/>
            <a:ext cx="9741217" cy="911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/>
          <a:lstStyle>
            <a:defPPr>
              <a:defRPr/>
            </a:defPPr>
            <a:lvl1pPr lvl="0" algn="l">
              <a:lnSpc>
                <a:spcPct val="90000"/>
              </a:lnSpc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развития</a:t>
            </a:r>
            <a:endParaRPr lang="ru-RU" sz="6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0" b="89125" l="6915" r="74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245" y="4598454"/>
            <a:ext cx="5237584" cy="396493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28072" y="3195730"/>
            <a:ext cx="6251559" cy="14401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0785" y="3225439"/>
            <a:ext cx="5886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акселерационной программе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851313">
            <a:off x="4751737" y="5087833"/>
            <a:ext cx="2288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- - - 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428" y="5723539"/>
            <a:ext cx="6267231" cy="14509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5799" y="5872118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Изучили рынок и целевую аудиторию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8433514">
            <a:off x="3759472" y="7877442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- - -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531" y="8301672"/>
            <a:ext cx="6267231" cy="14509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1137" y="8734771"/>
            <a:ext cx="640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Разработали концепцию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73" b="99823" l="0" r="99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73" y="7836551"/>
            <a:ext cx="5016030" cy="402905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177959" y="2779294"/>
            <a:ext cx="867694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0225" indent="-51435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инвесторов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версию приложения для различных платформ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0225" indent="-51435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партнёрские отношения с фитнес-центрами и медицинскими центрами, оздоровительными учреждениями.</a:t>
            </a:r>
          </a:p>
          <a:p>
            <a:pPr marL="530225" indent="-51435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функционал приложения.</a:t>
            </a:r>
          </a:p>
          <a:p>
            <a:pPr marL="530225" indent="-514350">
              <a:lnSpc>
                <a:spcPct val="150000"/>
              </a:lnSpc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Масштабировать бизнес в РФ.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8"/>
          <p:cNvPicPr/>
          <p:nvPr/>
        </p:nvPicPr>
        <p:blipFill>
          <a:blip r:embed="rId2"/>
          <a:srcRect l="12508" t="15043" r="19245" b="34928"/>
          <a:stretch/>
        </p:blipFill>
        <p:spPr>
          <a:xfrm>
            <a:off x="10409240" y="1096849"/>
            <a:ext cx="13331952" cy="10218851"/>
          </a:xfrm>
          <a:prstGeom prst="rect">
            <a:avLst/>
          </a:prstGeom>
        </p:spPr>
      </p:pic>
      <p:sp>
        <p:nvSpPr>
          <p:cNvPr id="200" name="Shape 200"/>
          <p:cNvSpPr txBox="1">
            <a:spLocks noGrp="1"/>
          </p:cNvSpPr>
          <p:nvPr>
            <p:ph type="title" idx="1"/>
          </p:nvPr>
        </p:nvSpPr>
        <p:spPr>
          <a:xfrm>
            <a:off x="668023" y="341419"/>
            <a:ext cx="9741217" cy="911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defPPr/>
            <a:lvl1pPr lvl="0"/>
          </a:lstStyle>
          <a:p>
            <a:pPr algn="ctr"/>
            <a:r>
              <a:rPr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vU3nixldDm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13451" y="1864509"/>
            <a:ext cx="4822066" cy="6429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wsYVRo8N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3778" y="1721966"/>
            <a:ext cx="5045058" cy="6726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Lh2JdT9CBU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7097" y="1864509"/>
            <a:ext cx="4835051" cy="6440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881278" y="8905931"/>
            <a:ext cx="5286412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Солянова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структурирование информации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094104" y="8905930"/>
            <a:ext cx="5291924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Петрофанова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Карина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структурирование информации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66286" y="8943998"/>
            <a:ext cx="492922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Каныгина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ЗДЕЛИТЕЛ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ЛОЖКИ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774</TotalTime>
  <Words>632</Words>
  <Application>Microsoft Office PowerPoint</Application>
  <DocSecurity>0</DocSecurity>
  <PresentationFormat>Произвольный</PresentationFormat>
  <Paragraphs>147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РАЗДЕЛИТЕЛИ</vt:lpstr>
      <vt:lpstr>ОБЛОЖКИ</vt:lpstr>
      <vt:lpstr>RoboInspector </vt:lpstr>
      <vt:lpstr>Актуальность проекта</vt:lpstr>
      <vt:lpstr>Проблема</vt:lpstr>
      <vt:lpstr>Решение</vt:lpstr>
      <vt:lpstr>Презентация PowerPoint</vt:lpstr>
      <vt:lpstr>Бизнес-модель</vt:lpstr>
      <vt:lpstr>Конкуренты</vt:lpstr>
      <vt:lpstr>Текущие результаты</vt:lpstr>
      <vt:lpstr>Команда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RoboInspector</dc:title>
  <dc:creator>kanas</dc:creator>
  <cp:lastModifiedBy>79966</cp:lastModifiedBy>
  <cp:revision>84</cp:revision>
  <dcterms:modified xsi:type="dcterms:W3CDTF">2023-10-24T19:54:12Z</dcterms:modified>
</cp:coreProperties>
</file>