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0" r:id="rId3"/>
    <p:sldId id="266" r:id="rId4"/>
    <p:sldId id="305" r:id="rId5"/>
    <p:sldId id="294" r:id="rId6"/>
    <p:sldId id="293" r:id="rId7"/>
    <p:sldId id="323" r:id="rId8"/>
    <p:sldId id="355" r:id="rId9"/>
    <p:sldId id="333" r:id="rId10"/>
    <p:sldId id="301" r:id="rId11"/>
    <p:sldId id="284" r:id="rId12"/>
    <p:sldId id="341" r:id="rId13"/>
    <p:sldId id="34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42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orient="horz" pos="4088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pos="3114" userDrawn="1">
          <p15:clr>
            <a:srgbClr val="A4A3A4"/>
          </p15:clr>
        </p15:guide>
        <p15:guide id="8" pos="5586" userDrawn="1">
          <p15:clr>
            <a:srgbClr val="A4A3A4"/>
          </p15:clr>
        </p15:guide>
        <p15:guide id="9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5D1"/>
    <a:srgbClr val="FF8B00"/>
    <a:srgbClr val="797979"/>
    <a:srgbClr val="BFBFBF"/>
    <a:srgbClr val="191B29"/>
    <a:srgbClr val="19359B"/>
    <a:srgbClr val="1F2A5A"/>
    <a:srgbClr val="F2F2F2"/>
    <a:srgbClr val="A6B3E5"/>
    <a:srgbClr val="5B7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44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02" y="282"/>
      </p:cViewPr>
      <p:guideLst>
        <p:guide orient="horz" pos="2160"/>
        <p:guide pos="642"/>
        <p:guide pos="347"/>
        <p:guide pos="7378"/>
        <p:guide orient="horz" pos="4088"/>
        <p:guide orient="horz" pos="232"/>
        <p:guide pos="3114"/>
        <p:guide pos="5586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9"/>
          <c:dPt>
            <c:idx val="0"/>
            <c:bubble3D val="0"/>
            <c:explosion val="0"/>
            <c:spPr>
              <a:solidFill>
                <a:srgbClr val="3455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B0-431A-96AD-7BC5B281559A}"/>
              </c:ext>
            </c:extLst>
          </c:dPt>
          <c:dPt>
            <c:idx val="1"/>
            <c:bubble3D val="0"/>
            <c:explosion val="23"/>
            <c:spPr>
              <a:solidFill>
                <a:srgbClr val="FF8B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B0-431A-96AD-7BC5B281559A}"/>
              </c:ext>
            </c:extLst>
          </c:dPt>
          <c:dPt>
            <c:idx val="2"/>
            <c:bubble3D val="0"/>
            <c:explosion val="21"/>
            <c:spPr>
              <a:solidFill>
                <a:srgbClr val="191B2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2B0-431A-96AD-7BC5B281559A}"/>
              </c:ext>
            </c:extLst>
          </c:dPt>
          <c:dPt>
            <c:idx val="3"/>
            <c:bubble3D val="0"/>
            <c:explosion val="19"/>
            <c:spPr>
              <a:solidFill>
                <a:srgbClr val="BFBF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2B0-431A-96AD-7BC5B28155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206-4ACF-A486-1B118AE8822B}"/>
              </c:ext>
            </c:extLst>
          </c:dPt>
          <c:dLbls>
            <c:dLbl>
              <c:idx val="0"/>
              <c:layout>
                <c:manualLayout>
                  <c:x val="6.5637815124933135E-2"/>
                  <c:y val="-2.3523973801452213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58718246-0735-431F-97E1-F8403E2DE0F0}" type="VALUE">
                      <a:rPr lang="en-US" baseline="0"/>
                      <a:pPr/>
                      <a:t>[ЗНАЧЕНИЕ]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2B0-431A-96AD-7BC5B281559A}"/>
                </c:ext>
              </c:extLst>
            </c:dLbl>
            <c:dLbl>
              <c:idx val="1"/>
              <c:layout>
                <c:manualLayout>
                  <c:x val="6.1134262880698634E-2"/>
                  <c:y val="-2.8945281200212534E-2"/>
                </c:manualLayout>
              </c:layout>
              <c:tx>
                <c:rich>
                  <a:bodyPr/>
                  <a:lstStyle/>
                  <a:p>
                    <a:fld id="{13652F61-77D3-4054-A133-C51AACEE4A02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2B0-431A-96AD-7BC5B281559A}"/>
                </c:ext>
              </c:extLst>
            </c:dLbl>
            <c:dLbl>
              <c:idx val="2"/>
              <c:layout>
                <c:manualLayout>
                  <c:x val="4.7857462903862717E-2"/>
                  <c:y val="2.2732862542182777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</a:p>
                  <a:p>
                    <a:fld id="{351B9A6D-F4AE-4CFC-A89F-34714D3B6DA1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2B0-431A-96AD-7BC5B281559A}"/>
                </c:ext>
              </c:extLst>
            </c:dLbl>
            <c:dLbl>
              <c:idx val="3"/>
              <c:layout>
                <c:manualLayout>
                  <c:x val="-1.9060876769308066E-2"/>
                  <c:y val="5.0850038071721185E-2"/>
                </c:manualLayout>
              </c:layout>
              <c:tx>
                <c:rich>
                  <a:bodyPr/>
                  <a:lstStyle/>
                  <a:p>
                    <a:fld id="{E3F49083-63DC-4720-A390-FCB2FA705591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2B0-431A-96AD-7BC5B281559A}"/>
                </c:ext>
              </c:extLst>
            </c:dLbl>
            <c:dLbl>
              <c:idx val="4"/>
              <c:layout>
                <c:manualLayout>
                  <c:x val="-1.8685346842955957E-2"/>
                  <c:y val="-0.1346433962333185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A08C0882-58CD-4C84-B395-E521BABC01D6}" type="VALUE">
                      <a:rPr lang="en-US" baseline="0"/>
                      <a:pPr/>
                      <a:t>[ЗНАЧЕНИЕ]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206-4ACF-A486-1B118AE882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1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Medium" panose="02000000000000000000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Операционные расходы</c:v>
                </c:pt>
                <c:pt idx="1">
                  <c:v>Маркетинг и продажи </c:v>
                </c:pt>
                <c:pt idx="2">
                  <c:v>Финансирование в месяц</c:v>
                </c:pt>
                <c:pt idx="3">
                  <c:v>Прибыль</c:v>
                </c:pt>
                <c:pt idx="4">
                  <c:v>Капитальные затраты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5000000</c:v>
                </c:pt>
                <c:pt idx="1">
                  <c:v>2000000</c:v>
                </c:pt>
                <c:pt idx="2">
                  <c:v>500000</c:v>
                </c:pt>
                <c:pt idx="3">
                  <c:v>2500000</c:v>
                </c:pt>
                <c:pt idx="4">
                  <c:v>10000000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B0-431A-96AD-7BC5B281559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B5AEA-8B4C-4A79-9A24-989FA1BD3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2C6778-40B0-4DF2-AE01-6AC3AF55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F17820-A7A2-4A4C-87CE-8F829260A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958089-484A-43D3-AB22-CBC5B4164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E671E4-8FC0-402A-BEB7-3E6F3023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84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6">
            <a:extLst>
              <a:ext uri="{FF2B5EF4-FFF2-40B4-BE49-F238E27FC236}">
                <a16:creationId xmlns:a16="http://schemas.microsoft.com/office/drawing/2014/main" id="{FF66B8A2-8555-44C3-AC93-8CFB59A14B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68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394D7587-09DF-40CA-83C0-D4547DE59C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5169" y="5061886"/>
            <a:ext cx="953152" cy="953152"/>
          </a:xfrm>
          <a:custGeom>
            <a:avLst/>
            <a:gdLst>
              <a:gd name="connsiteX0" fmla="*/ 476576 w 953152"/>
              <a:gd name="connsiteY0" fmla="*/ 0 h 953152"/>
              <a:gd name="connsiteX1" fmla="*/ 953152 w 953152"/>
              <a:gd name="connsiteY1" fmla="*/ 476576 h 953152"/>
              <a:gd name="connsiteX2" fmla="*/ 476576 w 953152"/>
              <a:gd name="connsiteY2" fmla="*/ 953152 h 953152"/>
              <a:gd name="connsiteX3" fmla="*/ 0 w 953152"/>
              <a:gd name="connsiteY3" fmla="*/ 476576 h 953152"/>
              <a:gd name="connsiteX4" fmla="*/ 476576 w 953152"/>
              <a:gd name="connsiteY4" fmla="*/ 0 h 95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152" h="953152">
                <a:moveTo>
                  <a:pt x="476576" y="0"/>
                </a:moveTo>
                <a:cubicBezTo>
                  <a:pt x="739782" y="0"/>
                  <a:pt x="953152" y="213370"/>
                  <a:pt x="953152" y="476576"/>
                </a:cubicBezTo>
                <a:cubicBezTo>
                  <a:pt x="953152" y="739782"/>
                  <a:pt x="739782" y="953152"/>
                  <a:pt x="476576" y="953152"/>
                </a:cubicBezTo>
                <a:cubicBezTo>
                  <a:pt x="213370" y="953152"/>
                  <a:pt x="0" y="739782"/>
                  <a:pt x="0" y="476576"/>
                </a:cubicBezTo>
                <a:cubicBezTo>
                  <a:pt x="0" y="213370"/>
                  <a:pt x="213370" y="0"/>
                  <a:pt x="4765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77176A79-50AB-46A3-B4C5-1C4197F513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1019" y="2078183"/>
            <a:ext cx="3990109" cy="2225963"/>
          </a:xfrm>
          <a:custGeom>
            <a:avLst/>
            <a:gdLst>
              <a:gd name="connsiteX0" fmla="*/ 0 w 3990109"/>
              <a:gd name="connsiteY0" fmla="*/ 0 h 2225963"/>
              <a:gd name="connsiteX1" fmla="*/ 3990109 w 3990109"/>
              <a:gd name="connsiteY1" fmla="*/ 0 h 2225963"/>
              <a:gd name="connsiteX2" fmla="*/ 3990109 w 3990109"/>
              <a:gd name="connsiteY2" fmla="*/ 2225963 h 2225963"/>
              <a:gd name="connsiteX3" fmla="*/ 0 w 3990109"/>
              <a:gd name="connsiteY3" fmla="*/ 2225963 h 222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0109" h="2225963">
                <a:moveTo>
                  <a:pt x="0" y="0"/>
                </a:moveTo>
                <a:lnTo>
                  <a:pt x="3990109" y="0"/>
                </a:lnTo>
                <a:lnTo>
                  <a:pt x="3990109" y="2225963"/>
                </a:lnTo>
                <a:lnTo>
                  <a:pt x="0" y="22259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770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7B9F5F01-E567-400B-A18F-193B6695D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12480" y="1790700"/>
            <a:ext cx="2644140" cy="1638300"/>
          </a:xfrm>
          <a:custGeom>
            <a:avLst/>
            <a:gdLst>
              <a:gd name="connsiteX0" fmla="*/ 0 w 2644140"/>
              <a:gd name="connsiteY0" fmla="*/ 0 h 1638300"/>
              <a:gd name="connsiteX1" fmla="*/ 2644140 w 2644140"/>
              <a:gd name="connsiteY1" fmla="*/ 0 h 1638300"/>
              <a:gd name="connsiteX2" fmla="*/ 2644140 w 2644140"/>
              <a:gd name="connsiteY2" fmla="*/ 1638300 h 1638300"/>
              <a:gd name="connsiteX3" fmla="*/ 0 w 2644140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140" h="1638300">
                <a:moveTo>
                  <a:pt x="0" y="0"/>
                </a:moveTo>
                <a:lnTo>
                  <a:pt x="2644140" y="0"/>
                </a:lnTo>
                <a:lnTo>
                  <a:pt x="2644140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183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AD51F794-D726-4E83-AC73-AE7E6E9FE0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67050" cy="4162425"/>
          </a:xfrm>
          <a:custGeom>
            <a:avLst/>
            <a:gdLst>
              <a:gd name="connsiteX0" fmla="*/ 0 w 3067050"/>
              <a:gd name="connsiteY0" fmla="*/ 0 h 4162425"/>
              <a:gd name="connsiteX1" fmla="*/ 3067050 w 3067050"/>
              <a:gd name="connsiteY1" fmla="*/ 0 h 4162425"/>
              <a:gd name="connsiteX2" fmla="*/ 3067050 w 3067050"/>
              <a:gd name="connsiteY2" fmla="*/ 4162425 h 4162425"/>
              <a:gd name="connsiteX3" fmla="*/ 0 w 3067050"/>
              <a:gd name="connsiteY3" fmla="*/ 4162425 h 416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050" h="4162425">
                <a:moveTo>
                  <a:pt x="0" y="0"/>
                </a:moveTo>
                <a:lnTo>
                  <a:pt x="3067050" y="0"/>
                </a:lnTo>
                <a:lnTo>
                  <a:pt x="3067050" y="4162425"/>
                </a:lnTo>
                <a:lnTo>
                  <a:pt x="0" y="41624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3CECCF12-2208-4A49-887E-7516D796DC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0175" y="1"/>
            <a:ext cx="3171825" cy="4162425"/>
          </a:xfrm>
          <a:custGeom>
            <a:avLst/>
            <a:gdLst>
              <a:gd name="connsiteX0" fmla="*/ 0 w 3067050"/>
              <a:gd name="connsiteY0" fmla="*/ 0 h 4162425"/>
              <a:gd name="connsiteX1" fmla="*/ 3067050 w 3067050"/>
              <a:gd name="connsiteY1" fmla="*/ 0 h 4162425"/>
              <a:gd name="connsiteX2" fmla="*/ 3067050 w 3067050"/>
              <a:gd name="connsiteY2" fmla="*/ 4162425 h 4162425"/>
              <a:gd name="connsiteX3" fmla="*/ 0 w 3067050"/>
              <a:gd name="connsiteY3" fmla="*/ 4162425 h 416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050" h="4162425">
                <a:moveTo>
                  <a:pt x="0" y="0"/>
                </a:moveTo>
                <a:lnTo>
                  <a:pt x="3067050" y="0"/>
                </a:lnTo>
                <a:lnTo>
                  <a:pt x="3067050" y="4162425"/>
                </a:lnTo>
                <a:lnTo>
                  <a:pt x="0" y="41624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209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F46ADA9-8F29-4444-A992-D64FD6C8E9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1" y="895928"/>
            <a:ext cx="1967345" cy="3786909"/>
          </a:xfrm>
          <a:custGeom>
            <a:avLst/>
            <a:gdLst>
              <a:gd name="connsiteX0" fmla="*/ 0 w 1967345"/>
              <a:gd name="connsiteY0" fmla="*/ 0 h 3786909"/>
              <a:gd name="connsiteX1" fmla="*/ 1967345 w 1967345"/>
              <a:gd name="connsiteY1" fmla="*/ 0 h 3786909"/>
              <a:gd name="connsiteX2" fmla="*/ 1967345 w 1967345"/>
              <a:gd name="connsiteY2" fmla="*/ 3786909 h 3786909"/>
              <a:gd name="connsiteX3" fmla="*/ 0 w 1967345"/>
              <a:gd name="connsiteY3" fmla="*/ 3786909 h 37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7345" h="3786909">
                <a:moveTo>
                  <a:pt x="0" y="0"/>
                </a:moveTo>
                <a:lnTo>
                  <a:pt x="1967345" y="0"/>
                </a:lnTo>
                <a:lnTo>
                  <a:pt x="1967345" y="3786909"/>
                </a:lnTo>
                <a:lnTo>
                  <a:pt x="0" y="37869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E836D2E-54AB-454F-910E-AA509E170C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21472" y="895928"/>
            <a:ext cx="1967345" cy="3786909"/>
          </a:xfrm>
          <a:custGeom>
            <a:avLst/>
            <a:gdLst>
              <a:gd name="connsiteX0" fmla="*/ 0 w 1967345"/>
              <a:gd name="connsiteY0" fmla="*/ 0 h 3786909"/>
              <a:gd name="connsiteX1" fmla="*/ 1967345 w 1967345"/>
              <a:gd name="connsiteY1" fmla="*/ 0 h 3786909"/>
              <a:gd name="connsiteX2" fmla="*/ 1967345 w 1967345"/>
              <a:gd name="connsiteY2" fmla="*/ 3786909 h 3786909"/>
              <a:gd name="connsiteX3" fmla="*/ 0 w 1967345"/>
              <a:gd name="connsiteY3" fmla="*/ 3786909 h 37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7345" h="3786909">
                <a:moveTo>
                  <a:pt x="0" y="0"/>
                </a:moveTo>
                <a:lnTo>
                  <a:pt x="1967345" y="0"/>
                </a:lnTo>
                <a:lnTo>
                  <a:pt x="1967345" y="3786909"/>
                </a:lnTo>
                <a:lnTo>
                  <a:pt x="0" y="37869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9D3458D7-4D69-449C-BDB5-5FEA7B24FD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28544" y="895928"/>
            <a:ext cx="1967345" cy="3786909"/>
          </a:xfrm>
          <a:custGeom>
            <a:avLst/>
            <a:gdLst>
              <a:gd name="connsiteX0" fmla="*/ 0 w 1967345"/>
              <a:gd name="connsiteY0" fmla="*/ 0 h 3786909"/>
              <a:gd name="connsiteX1" fmla="*/ 1967345 w 1967345"/>
              <a:gd name="connsiteY1" fmla="*/ 0 h 3786909"/>
              <a:gd name="connsiteX2" fmla="*/ 1967345 w 1967345"/>
              <a:gd name="connsiteY2" fmla="*/ 3786909 h 3786909"/>
              <a:gd name="connsiteX3" fmla="*/ 0 w 1967345"/>
              <a:gd name="connsiteY3" fmla="*/ 3786909 h 37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7345" h="3786909">
                <a:moveTo>
                  <a:pt x="0" y="0"/>
                </a:moveTo>
                <a:lnTo>
                  <a:pt x="1967345" y="0"/>
                </a:lnTo>
                <a:lnTo>
                  <a:pt x="1967345" y="3786909"/>
                </a:lnTo>
                <a:lnTo>
                  <a:pt x="0" y="37869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444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5B0EB8CD-9F37-46BD-AE98-06BF2A80A7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8308" y="4660901"/>
            <a:ext cx="1394692" cy="1362075"/>
          </a:xfrm>
          <a:custGeom>
            <a:avLst/>
            <a:gdLst>
              <a:gd name="connsiteX0" fmla="*/ 3022 w 1394692"/>
              <a:gd name="connsiteY0" fmla="*/ 0 h 1362075"/>
              <a:gd name="connsiteX1" fmla="*/ 1394692 w 1394692"/>
              <a:gd name="connsiteY1" fmla="*/ 0 h 1362075"/>
              <a:gd name="connsiteX2" fmla="*/ 1394692 w 1394692"/>
              <a:gd name="connsiteY2" fmla="*/ 1362075 h 1362075"/>
              <a:gd name="connsiteX3" fmla="*/ 262618 w 1394692"/>
              <a:gd name="connsiteY3" fmla="*/ 1362075 h 1362075"/>
              <a:gd name="connsiteX4" fmla="*/ 0 w 1394692"/>
              <a:gd name="connsiteY4" fmla="*/ 1099457 h 1362075"/>
              <a:gd name="connsiteX5" fmla="*/ 0 w 1394692"/>
              <a:gd name="connsiteY5" fmla="*/ 29977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4692" h="1362075">
                <a:moveTo>
                  <a:pt x="3022" y="0"/>
                </a:moveTo>
                <a:lnTo>
                  <a:pt x="1394692" y="0"/>
                </a:lnTo>
                <a:lnTo>
                  <a:pt x="1394692" y="1362075"/>
                </a:lnTo>
                <a:lnTo>
                  <a:pt x="262618" y="1362075"/>
                </a:lnTo>
                <a:cubicBezTo>
                  <a:pt x="117578" y="1362075"/>
                  <a:pt x="0" y="1244497"/>
                  <a:pt x="0" y="1099457"/>
                </a:cubicBezTo>
                <a:lnTo>
                  <a:pt x="0" y="299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DFA10266-7669-4E47-9ADC-7025FC64F3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0828" y="4660901"/>
            <a:ext cx="1394692" cy="1362075"/>
          </a:xfrm>
          <a:custGeom>
            <a:avLst/>
            <a:gdLst>
              <a:gd name="connsiteX0" fmla="*/ 3022 w 1394692"/>
              <a:gd name="connsiteY0" fmla="*/ 0 h 1362075"/>
              <a:gd name="connsiteX1" fmla="*/ 1394692 w 1394692"/>
              <a:gd name="connsiteY1" fmla="*/ 0 h 1362075"/>
              <a:gd name="connsiteX2" fmla="*/ 1394692 w 1394692"/>
              <a:gd name="connsiteY2" fmla="*/ 1362075 h 1362075"/>
              <a:gd name="connsiteX3" fmla="*/ 262618 w 1394692"/>
              <a:gd name="connsiteY3" fmla="*/ 1362075 h 1362075"/>
              <a:gd name="connsiteX4" fmla="*/ 0 w 1394692"/>
              <a:gd name="connsiteY4" fmla="*/ 1099457 h 1362075"/>
              <a:gd name="connsiteX5" fmla="*/ 0 w 1394692"/>
              <a:gd name="connsiteY5" fmla="*/ 29977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4692" h="1362075">
                <a:moveTo>
                  <a:pt x="3022" y="0"/>
                </a:moveTo>
                <a:lnTo>
                  <a:pt x="1394692" y="0"/>
                </a:lnTo>
                <a:lnTo>
                  <a:pt x="1394692" y="1362075"/>
                </a:lnTo>
                <a:lnTo>
                  <a:pt x="262618" y="1362075"/>
                </a:lnTo>
                <a:cubicBezTo>
                  <a:pt x="117578" y="1362075"/>
                  <a:pt x="0" y="1244497"/>
                  <a:pt x="0" y="1099457"/>
                </a:cubicBezTo>
                <a:lnTo>
                  <a:pt x="0" y="299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216BC333-9078-46B8-B05F-2DCFDB7950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6710" y="-29029"/>
            <a:ext cx="6449827" cy="4702000"/>
          </a:xfrm>
          <a:custGeom>
            <a:avLst/>
            <a:gdLst>
              <a:gd name="connsiteX0" fmla="*/ 6449827 w 6449827"/>
              <a:gd name="connsiteY0" fmla="*/ 0 h 4702000"/>
              <a:gd name="connsiteX1" fmla="*/ 6449827 w 6449827"/>
              <a:gd name="connsiteY1" fmla="*/ 4034972 h 4702000"/>
              <a:gd name="connsiteX2" fmla="*/ 3590512 w 6449827"/>
              <a:gd name="connsiteY2" fmla="*/ 4644572 h 4702000"/>
              <a:gd name="connsiteX3" fmla="*/ 353827 w 6449827"/>
              <a:gd name="connsiteY3" fmla="*/ 2027011 h 4702000"/>
              <a:gd name="connsiteX4" fmla="*/ 10927 w 6449827"/>
              <a:gd name="connsiteY4" fmla="*/ 29029 h 470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9827" h="4702000">
                <a:moveTo>
                  <a:pt x="6449827" y="0"/>
                </a:moveTo>
                <a:lnTo>
                  <a:pt x="6449827" y="4034972"/>
                </a:lnTo>
                <a:cubicBezTo>
                  <a:pt x="6220622" y="4177212"/>
                  <a:pt x="5475162" y="4910002"/>
                  <a:pt x="3590512" y="4644572"/>
                </a:cubicBezTo>
                <a:cubicBezTo>
                  <a:pt x="2862137" y="4500397"/>
                  <a:pt x="1278417" y="4070471"/>
                  <a:pt x="353827" y="2027011"/>
                </a:cubicBezTo>
                <a:cubicBezTo>
                  <a:pt x="193172" y="1661372"/>
                  <a:pt x="-55113" y="1025223"/>
                  <a:pt x="10927" y="2902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989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6C99EC54-0C42-4C53-AA2F-36E6C2DAA3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9049"/>
            <a:ext cx="12192000" cy="5113868"/>
          </a:xfrm>
          <a:custGeom>
            <a:avLst/>
            <a:gdLst>
              <a:gd name="connsiteX0" fmla="*/ 0 w 12192000"/>
              <a:gd name="connsiteY0" fmla="*/ 0 h 5113868"/>
              <a:gd name="connsiteX1" fmla="*/ 12192000 w 12192000"/>
              <a:gd name="connsiteY1" fmla="*/ 0 h 5113868"/>
              <a:gd name="connsiteX2" fmla="*/ 12192000 w 12192000"/>
              <a:gd name="connsiteY2" fmla="*/ 4257675 h 5113868"/>
              <a:gd name="connsiteX3" fmla="*/ 5562600 w 12192000"/>
              <a:gd name="connsiteY3" fmla="*/ 4819650 h 5113868"/>
              <a:gd name="connsiteX4" fmla="*/ 0 w 12192000"/>
              <a:gd name="connsiteY4" fmla="*/ 0 h 511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13868">
                <a:moveTo>
                  <a:pt x="0" y="0"/>
                </a:moveTo>
                <a:lnTo>
                  <a:pt x="12192000" y="0"/>
                </a:lnTo>
                <a:lnTo>
                  <a:pt x="12192000" y="4257675"/>
                </a:lnTo>
                <a:cubicBezTo>
                  <a:pt x="11820525" y="4559300"/>
                  <a:pt x="8562975" y="5622925"/>
                  <a:pt x="5562600" y="4819650"/>
                </a:cubicBezTo>
                <a:cubicBezTo>
                  <a:pt x="4451350" y="4556125"/>
                  <a:pt x="768350" y="3111500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012C0C83-BB5A-497A-BCDC-C600EB0DF7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08075" y="2301877"/>
            <a:ext cx="1371600" cy="13716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F40BAD4C-1535-4DB4-9EB4-76B08CD3C7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25495" y="3536317"/>
            <a:ext cx="1371600" cy="13716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1E1F6885-6FBD-40AA-B281-9DB7C25DED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5354" y="4321177"/>
            <a:ext cx="1371600" cy="13716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F34DD061-1495-48F5-B3CA-6007FFCC13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66733" y="4321177"/>
            <a:ext cx="1371600" cy="1371600"/>
          </a:xfrm>
          <a:custGeom>
            <a:avLst/>
            <a:gdLst>
              <a:gd name="connsiteX0" fmla="*/ 685800 w 1371600"/>
              <a:gd name="connsiteY0" fmla="*/ 0 h 1371600"/>
              <a:gd name="connsiteX1" fmla="*/ 1371600 w 1371600"/>
              <a:gd name="connsiteY1" fmla="*/ 685800 h 1371600"/>
              <a:gd name="connsiteX2" fmla="*/ 685800 w 1371600"/>
              <a:gd name="connsiteY2" fmla="*/ 1371600 h 1371600"/>
              <a:gd name="connsiteX3" fmla="*/ 0 w 1371600"/>
              <a:gd name="connsiteY3" fmla="*/ 685800 h 1371600"/>
              <a:gd name="connsiteX4" fmla="*/ 685800 w 1371600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1371600">
                <a:moveTo>
                  <a:pt x="685800" y="0"/>
                </a:moveTo>
                <a:cubicBezTo>
                  <a:pt x="1064557" y="0"/>
                  <a:pt x="1371600" y="307043"/>
                  <a:pt x="1371600" y="685800"/>
                </a:cubicBezTo>
                <a:cubicBezTo>
                  <a:pt x="1371600" y="1064557"/>
                  <a:pt x="1064557" y="1371600"/>
                  <a:pt x="685800" y="1371600"/>
                </a:cubicBezTo>
                <a:cubicBezTo>
                  <a:pt x="307043" y="1371600"/>
                  <a:pt x="0" y="1064557"/>
                  <a:pt x="0" y="685800"/>
                </a:cubicBezTo>
                <a:cubicBezTo>
                  <a:pt x="0" y="307043"/>
                  <a:pt x="307043" y="0"/>
                  <a:pt x="685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946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054C23AB-DC5E-4EC4-8E3B-2D73A87229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400" y="-25400"/>
            <a:ext cx="12217400" cy="5163340"/>
          </a:xfrm>
          <a:custGeom>
            <a:avLst/>
            <a:gdLst>
              <a:gd name="connsiteX0" fmla="*/ 0 w 12217400"/>
              <a:gd name="connsiteY0" fmla="*/ 0 h 5163340"/>
              <a:gd name="connsiteX1" fmla="*/ 12217400 w 12217400"/>
              <a:gd name="connsiteY1" fmla="*/ 12700 h 5163340"/>
              <a:gd name="connsiteX2" fmla="*/ 12217400 w 12217400"/>
              <a:gd name="connsiteY2" fmla="*/ 4279900 h 5163340"/>
              <a:gd name="connsiteX3" fmla="*/ 5753101 w 12217400"/>
              <a:gd name="connsiteY3" fmla="*/ 4889500 h 5163340"/>
              <a:gd name="connsiteX4" fmla="*/ 0 w 12217400"/>
              <a:gd name="connsiteY4" fmla="*/ 0 h 516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7400" h="5163340">
                <a:moveTo>
                  <a:pt x="0" y="0"/>
                </a:moveTo>
                <a:lnTo>
                  <a:pt x="12217400" y="12700"/>
                </a:lnTo>
                <a:lnTo>
                  <a:pt x="12217400" y="4279900"/>
                </a:lnTo>
                <a:cubicBezTo>
                  <a:pt x="12005733" y="4394200"/>
                  <a:pt x="8860367" y="5724525"/>
                  <a:pt x="5753101" y="4889500"/>
                </a:cubicBezTo>
                <a:cubicBezTo>
                  <a:pt x="3673475" y="4364567"/>
                  <a:pt x="803275" y="3001433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760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C157D785-4F76-4258-951F-CF657D9814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53143"/>
            <a:ext cx="6670766" cy="1776548"/>
          </a:xfrm>
          <a:custGeom>
            <a:avLst/>
            <a:gdLst>
              <a:gd name="connsiteX0" fmla="*/ 0 w 6670766"/>
              <a:gd name="connsiteY0" fmla="*/ 0 h 1776548"/>
              <a:gd name="connsiteX1" fmla="*/ 6670766 w 6670766"/>
              <a:gd name="connsiteY1" fmla="*/ 0 h 1776548"/>
              <a:gd name="connsiteX2" fmla="*/ 6670766 w 6670766"/>
              <a:gd name="connsiteY2" fmla="*/ 1776548 h 1776548"/>
              <a:gd name="connsiteX3" fmla="*/ 0 w 6670766"/>
              <a:gd name="connsiteY3" fmla="*/ 1776548 h 177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766" h="1776548">
                <a:moveTo>
                  <a:pt x="0" y="0"/>
                </a:moveTo>
                <a:lnTo>
                  <a:pt x="6670766" y="0"/>
                </a:lnTo>
                <a:lnTo>
                  <a:pt x="6670766" y="1776548"/>
                </a:lnTo>
                <a:lnTo>
                  <a:pt x="0" y="17765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097F85A2-B0A8-4109-8033-A4C7FE5BE2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540726"/>
            <a:ext cx="6670766" cy="1776548"/>
          </a:xfrm>
          <a:custGeom>
            <a:avLst/>
            <a:gdLst>
              <a:gd name="connsiteX0" fmla="*/ 0 w 6670766"/>
              <a:gd name="connsiteY0" fmla="*/ 0 h 1776548"/>
              <a:gd name="connsiteX1" fmla="*/ 6670766 w 6670766"/>
              <a:gd name="connsiteY1" fmla="*/ 0 h 1776548"/>
              <a:gd name="connsiteX2" fmla="*/ 6670766 w 6670766"/>
              <a:gd name="connsiteY2" fmla="*/ 1776548 h 1776548"/>
              <a:gd name="connsiteX3" fmla="*/ 0 w 6670766"/>
              <a:gd name="connsiteY3" fmla="*/ 1776548 h 177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766" h="1776548">
                <a:moveTo>
                  <a:pt x="0" y="0"/>
                </a:moveTo>
                <a:lnTo>
                  <a:pt x="6670766" y="0"/>
                </a:lnTo>
                <a:lnTo>
                  <a:pt x="6670766" y="1776548"/>
                </a:lnTo>
                <a:lnTo>
                  <a:pt x="0" y="17765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F7FD7E1E-F1CD-45FE-B324-C1AB5995B4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428309"/>
            <a:ext cx="6670766" cy="1776548"/>
          </a:xfrm>
          <a:custGeom>
            <a:avLst/>
            <a:gdLst>
              <a:gd name="connsiteX0" fmla="*/ 0 w 6670766"/>
              <a:gd name="connsiteY0" fmla="*/ 0 h 1776548"/>
              <a:gd name="connsiteX1" fmla="*/ 6670766 w 6670766"/>
              <a:gd name="connsiteY1" fmla="*/ 0 h 1776548"/>
              <a:gd name="connsiteX2" fmla="*/ 6670766 w 6670766"/>
              <a:gd name="connsiteY2" fmla="*/ 1776548 h 1776548"/>
              <a:gd name="connsiteX3" fmla="*/ 0 w 6670766"/>
              <a:gd name="connsiteY3" fmla="*/ 1776548 h 177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766" h="1776548">
                <a:moveTo>
                  <a:pt x="0" y="0"/>
                </a:moveTo>
                <a:lnTo>
                  <a:pt x="6670766" y="0"/>
                </a:lnTo>
                <a:lnTo>
                  <a:pt x="6670766" y="1776548"/>
                </a:lnTo>
                <a:lnTo>
                  <a:pt x="0" y="17765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3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79C748CF-5698-482C-9306-5642D83BA8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2050" y="533400"/>
            <a:ext cx="3036094" cy="1847850"/>
          </a:xfrm>
          <a:custGeom>
            <a:avLst/>
            <a:gdLst>
              <a:gd name="connsiteX0" fmla="*/ 0 w 3036094"/>
              <a:gd name="connsiteY0" fmla="*/ 0 h 1847850"/>
              <a:gd name="connsiteX1" fmla="*/ 3036094 w 3036094"/>
              <a:gd name="connsiteY1" fmla="*/ 0 h 1847850"/>
              <a:gd name="connsiteX2" fmla="*/ 3036094 w 3036094"/>
              <a:gd name="connsiteY2" fmla="*/ 1847850 h 1847850"/>
              <a:gd name="connsiteX3" fmla="*/ 0 w 3036094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094" h="1847850">
                <a:moveTo>
                  <a:pt x="0" y="0"/>
                </a:moveTo>
                <a:lnTo>
                  <a:pt x="3036094" y="0"/>
                </a:lnTo>
                <a:lnTo>
                  <a:pt x="3036094" y="1847850"/>
                </a:lnTo>
                <a:lnTo>
                  <a:pt x="0" y="1847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8D736A7D-CEC4-4441-A51A-214A51A2AB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79130" y="533400"/>
            <a:ext cx="3036094" cy="1847850"/>
          </a:xfrm>
          <a:custGeom>
            <a:avLst/>
            <a:gdLst>
              <a:gd name="connsiteX0" fmla="*/ 0 w 3036094"/>
              <a:gd name="connsiteY0" fmla="*/ 0 h 1847850"/>
              <a:gd name="connsiteX1" fmla="*/ 3036094 w 3036094"/>
              <a:gd name="connsiteY1" fmla="*/ 0 h 1847850"/>
              <a:gd name="connsiteX2" fmla="*/ 3036094 w 3036094"/>
              <a:gd name="connsiteY2" fmla="*/ 1847850 h 1847850"/>
              <a:gd name="connsiteX3" fmla="*/ 0 w 3036094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094" h="1847850">
                <a:moveTo>
                  <a:pt x="0" y="0"/>
                </a:moveTo>
                <a:lnTo>
                  <a:pt x="3036094" y="0"/>
                </a:lnTo>
                <a:lnTo>
                  <a:pt x="3036094" y="1847850"/>
                </a:lnTo>
                <a:lnTo>
                  <a:pt x="0" y="1847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73120DD2-8007-460B-90CF-EAC23574DA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79130" y="3547110"/>
            <a:ext cx="3036094" cy="1847850"/>
          </a:xfrm>
          <a:custGeom>
            <a:avLst/>
            <a:gdLst>
              <a:gd name="connsiteX0" fmla="*/ 0 w 3036094"/>
              <a:gd name="connsiteY0" fmla="*/ 0 h 1847850"/>
              <a:gd name="connsiteX1" fmla="*/ 3036094 w 3036094"/>
              <a:gd name="connsiteY1" fmla="*/ 0 h 1847850"/>
              <a:gd name="connsiteX2" fmla="*/ 3036094 w 3036094"/>
              <a:gd name="connsiteY2" fmla="*/ 1847850 h 1847850"/>
              <a:gd name="connsiteX3" fmla="*/ 0 w 3036094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094" h="1847850">
                <a:moveTo>
                  <a:pt x="0" y="0"/>
                </a:moveTo>
                <a:lnTo>
                  <a:pt x="3036094" y="0"/>
                </a:lnTo>
                <a:lnTo>
                  <a:pt x="3036094" y="1847850"/>
                </a:lnTo>
                <a:lnTo>
                  <a:pt x="0" y="1847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7547833C-399E-496B-9150-E112C64879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6810" y="3547110"/>
            <a:ext cx="3036094" cy="1847850"/>
          </a:xfrm>
          <a:custGeom>
            <a:avLst/>
            <a:gdLst>
              <a:gd name="connsiteX0" fmla="*/ 0 w 3036094"/>
              <a:gd name="connsiteY0" fmla="*/ 0 h 1847850"/>
              <a:gd name="connsiteX1" fmla="*/ 3036094 w 3036094"/>
              <a:gd name="connsiteY1" fmla="*/ 0 h 1847850"/>
              <a:gd name="connsiteX2" fmla="*/ 3036094 w 3036094"/>
              <a:gd name="connsiteY2" fmla="*/ 1847850 h 1847850"/>
              <a:gd name="connsiteX3" fmla="*/ 0 w 3036094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094" h="1847850">
                <a:moveTo>
                  <a:pt x="0" y="0"/>
                </a:moveTo>
                <a:lnTo>
                  <a:pt x="3036094" y="0"/>
                </a:lnTo>
                <a:lnTo>
                  <a:pt x="3036094" y="1847850"/>
                </a:lnTo>
                <a:lnTo>
                  <a:pt x="0" y="1847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34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66B60-3F33-4430-8723-CDD44EB9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0FF7E-655A-4015-B255-73200F33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759F2E-5A97-48D3-8CF3-F9573D38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3245E1-8B8D-4BDC-8EC6-DF10E88D3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6BEA95-D230-48EC-82B1-57BCCB3B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4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FBB3BA52-8B1E-4B83-A7FD-F63492BBF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9576" y="4388572"/>
            <a:ext cx="11153775" cy="2469428"/>
          </a:xfrm>
          <a:custGeom>
            <a:avLst/>
            <a:gdLst>
              <a:gd name="connsiteX0" fmla="*/ 7881581 w 11153775"/>
              <a:gd name="connsiteY0" fmla="*/ 1025 h 2469428"/>
              <a:gd name="connsiteX1" fmla="*/ 8420100 w 11153775"/>
              <a:gd name="connsiteY1" fmla="*/ 15788 h 2469428"/>
              <a:gd name="connsiteX2" fmla="*/ 10991850 w 11153775"/>
              <a:gd name="connsiteY2" fmla="*/ 1497878 h 2469428"/>
              <a:gd name="connsiteX3" fmla="*/ 11153775 w 11153775"/>
              <a:gd name="connsiteY3" fmla="*/ 2469428 h 2469428"/>
              <a:gd name="connsiteX4" fmla="*/ 0 w 11153775"/>
              <a:gd name="connsiteY4" fmla="*/ 2469428 h 2469428"/>
              <a:gd name="connsiteX5" fmla="*/ 1123950 w 11153775"/>
              <a:gd name="connsiteY5" fmla="*/ 1288328 h 2469428"/>
              <a:gd name="connsiteX6" fmla="*/ 4267200 w 11153775"/>
              <a:gd name="connsiteY6" fmla="*/ 373928 h 2469428"/>
              <a:gd name="connsiteX7" fmla="*/ 7881581 w 11153775"/>
              <a:gd name="connsiteY7" fmla="*/ 1025 h 246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3775" h="2469428">
                <a:moveTo>
                  <a:pt x="7881581" y="1025"/>
                </a:moveTo>
                <a:cubicBezTo>
                  <a:pt x="8109585" y="3882"/>
                  <a:pt x="8286750" y="11978"/>
                  <a:pt x="8420100" y="15788"/>
                </a:cubicBezTo>
                <a:cubicBezTo>
                  <a:pt x="10412730" y="243118"/>
                  <a:pt x="10927080" y="1316268"/>
                  <a:pt x="10991850" y="1497878"/>
                </a:cubicBezTo>
                <a:cubicBezTo>
                  <a:pt x="11157947" y="1987191"/>
                  <a:pt x="11137900" y="2252258"/>
                  <a:pt x="11153775" y="2469428"/>
                </a:cubicBezTo>
                <a:lnTo>
                  <a:pt x="0" y="2469428"/>
                </a:lnTo>
                <a:cubicBezTo>
                  <a:pt x="77470" y="1649008"/>
                  <a:pt x="924560" y="1361988"/>
                  <a:pt x="1123950" y="1288328"/>
                </a:cubicBezTo>
                <a:cubicBezTo>
                  <a:pt x="2788920" y="587288"/>
                  <a:pt x="3745230" y="503468"/>
                  <a:pt x="4267200" y="373928"/>
                </a:cubicBezTo>
                <a:cubicBezTo>
                  <a:pt x="6055995" y="31028"/>
                  <a:pt x="7197566" y="-7548"/>
                  <a:pt x="7881581" y="10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C5178D7D-EEEE-4320-88E4-38E1ECFD6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62297" y="-19050"/>
            <a:ext cx="6927799" cy="3962522"/>
          </a:xfrm>
          <a:custGeom>
            <a:avLst/>
            <a:gdLst>
              <a:gd name="connsiteX0" fmla="*/ 41224 w 6927799"/>
              <a:gd name="connsiteY0" fmla="*/ 0 h 3962522"/>
              <a:gd name="connsiteX1" fmla="*/ 6927799 w 6927799"/>
              <a:gd name="connsiteY1" fmla="*/ 0 h 3962522"/>
              <a:gd name="connsiteX2" fmla="*/ 6927799 w 6927799"/>
              <a:gd name="connsiteY2" fmla="*/ 3114675 h 3962522"/>
              <a:gd name="connsiteX3" fmla="*/ 4784674 w 6927799"/>
              <a:gd name="connsiteY3" fmla="*/ 3924300 h 3962522"/>
              <a:gd name="connsiteX4" fmla="*/ 927049 w 6927799"/>
              <a:gd name="connsiteY4" fmla="*/ 2705100 h 3962522"/>
              <a:gd name="connsiteX5" fmla="*/ 41224 w 6927799"/>
              <a:gd name="connsiteY5" fmla="*/ 0 h 396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7799" h="3962522">
                <a:moveTo>
                  <a:pt x="41224" y="0"/>
                </a:moveTo>
                <a:lnTo>
                  <a:pt x="6927799" y="0"/>
                </a:lnTo>
                <a:lnTo>
                  <a:pt x="6927799" y="3114675"/>
                </a:lnTo>
                <a:cubicBezTo>
                  <a:pt x="6708724" y="3270250"/>
                  <a:pt x="5911799" y="3813175"/>
                  <a:pt x="4784674" y="3924300"/>
                </a:cubicBezTo>
                <a:cubicBezTo>
                  <a:pt x="4559249" y="3962400"/>
                  <a:pt x="2543124" y="4210050"/>
                  <a:pt x="927049" y="2705100"/>
                </a:cubicBezTo>
                <a:cubicBezTo>
                  <a:pt x="809574" y="2603500"/>
                  <a:pt x="-215951" y="1524000"/>
                  <a:pt x="412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60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6">
            <a:extLst>
              <a:ext uri="{FF2B5EF4-FFF2-40B4-BE49-F238E27FC236}">
                <a16:creationId xmlns:a16="http://schemas.microsoft.com/office/drawing/2014/main" id="{029689DF-C81D-4E1C-8D3E-F89888077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5798" y="0"/>
            <a:ext cx="7696201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935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081FD81B-29E3-47F1-9C17-4644BB63AD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15325" y="3995737"/>
            <a:ext cx="3876675" cy="2005012"/>
          </a:xfrm>
          <a:custGeom>
            <a:avLst/>
            <a:gdLst>
              <a:gd name="connsiteX0" fmla="*/ 1002506 w 3876675"/>
              <a:gd name="connsiteY0" fmla="*/ 0 h 2005012"/>
              <a:gd name="connsiteX1" fmla="*/ 3876675 w 3876675"/>
              <a:gd name="connsiteY1" fmla="*/ 0 h 2005012"/>
              <a:gd name="connsiteX2" fmla="*/ 3876675 w 3876675"/>
              <a:gd name="connsiteY2" fmla="*/ 2005012 h 2005012"/>
              <a:gd name="connsiteX3" fmla="*/ 1002506 w 3876675"/>
              <a:gd name="connsiteY3" fmla="*/ 2005011 h 2005012"/>
              <a:gd name="connsiteX4" fmla="*/ 20368 w 3876675"/>
              <a:gd name="connsiteY4" fmla="*/ 1204545 h 2005012"/>
              <a:gd name="connsiteX5" fmla="*/ 0 w 3876675"/>
              <a:gd name="connsiteY5" fmla="*/ 1002506 h 2005012"/>
              <a:gd name="connsiteX6" fmla="*/ 20368 w 3876675"/>
              <a:gd name="connsiteY6" fmla="*/ 800466 h 2005012"/>
              <a:gd name="connsiteX7" fmla="*/ 1002506 w 3876675"/>
              <a:gd name="connsiteY7" fmla="*/ 0 h 200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6675" h="2005012">
                <a:moveTo>
                  <a:pt x="1002506" y="0"/>
                </a:moveTo>
                <a:lnTo>
                  <a:pt x="3876675" y="0"/>
                </a:lnTo>
                <a:lnTo>
                  <a:pt x="3876675" y="2005012"/>
                </a:lnTo>
                <a:lnTo>
                  <a:pt x="1002506" y="2005011"/>
                </a:lnTo>
                <a:cubicBezTo>
                  <a:pt x="518046" y="2005011"/>
                  <a:pt x="113847" y="1661370"/>
                  <a:pt x="20368" y="1204545"/>
                </a:cubicBezTo>
                <a:lnTo>
                  <a:pt x="0" y="1002506"/>
                </a:lnTo>
                <a:lnTo>
                  <a:pt x="20368" y="800466"/>
                </a:lnTo>
                <a:cubicBezTo>
                  <a:pt x="113847" y="343641"/>
                  <a:pt x="518046" y="0"/>
                  <a:pt x="10025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154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6">
            <a:extLst>
              <a:ext uri="{FF2B5EF4-FFF2-40B4-BE49-F238E27FC236}">
                <a16:creationId xmlns:a16="http://schemas.microsoft.com/office/drawing/2014/main" id="{5866AC61-9543-41CC-85DA-3D271FAFF0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10624" y="0"/>
            <a:ext cx="2857501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45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E21B74E8-F361-4452-B21B-9A08470E06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5815" y="2222607"/>
            <a:ext cx="1721556" cy="1735010"/>
          </a:xfrm>
          <a:custGeom>
            <a:avLst/>
            <a:gdLst>
              <a:gd name="connsiteX0" fmla="*/ 1559658 w 1721556"/>
              <a:gd name="connsiteY0" fmla="*/ 272 h 1735010"/>
              <a:gd name="connsiteX1" fmla="*/ 1721060 w 1721556"/>
              <a:gd name="connsiteY1" fmla="*/ 155467 h 1735010"/>
              <a:gd name="connsiteX2" fmla="*/ 1721060 w 1721556"/>
              <a:gd name="connsiteY2" fmla="*/ 1523892 h 1735010"/>
              <a:gd name="connsiteX3" fmla="*/ 1467060 w 1721556"/>
              <a:gd name="connsiteY3" fmla="*/ 1733442 h 1735010"/>
              <a:gd name="connsiteX4" fmla="*/ 235160 w 1721556"/>
              <a:gd name="connsiteY4" fmla="*/ 1733442 h 1735010"/>
              <a:gd name="connsiteX5" fmla="*/ 210 w 1721556"/>
              <a:gd name="connsiteY5" fmla="*/ 1523892 h 1735010"/>
              <a:gd name="connsiteX6" fmla="*/ 210 w 1721556"/>
              <a:gd name="connsiteY6" fmla="*/ 520592 h 1735010"/>
              <a:gd name="connsiteX7" fmla="*/ 152610 w 1721556"/>
              <a:gd name="connsiteY7" fmla="*/ 288817 h 1735010"/>
              <a:gd name="connsiteX8" fmla="*/ 1467060 w 1721556"/>
              <a:gd name="connsiteY8" fmla="*/ 12592 h 1735010"/>
              <a:gd name="connsiteX9" fmla="*/ 1559658 w 1721556"/>
              <a:gd name="connsiteY9" fmla="*/ 272 h 173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1556" h="1735010">
                <a:moveTo>
                  <a:pt x="1559658" y="272"/>
                </a:moveTo>
                <a:cubicBezTo>
                  <a:pt x="1744269" y="-6792"/>
                  <a:pt x="1719903" y="126297"/>
                  <a:pt x="1721060" y="155467"/>
                </a:cubicBezTo>
                <a:lnTo>
                  <a:pt x="1721060" y="1523892"/>
                </a:lnTo>
                <a:cubicBezTo>
                  <a:pt x="1719737" y="1696135"/>
                  <a:pt x="1539820" y="1739792"/>
                  <a:pt x="1467060" y="1733442"/>
                </a:cubicBezTo>
                <a:lnTo>
                  <a:pt x="235160" y="1733442"/>
                </a:lnTo>
                <a:cubicBezTo>
                  <a:pt x="252093" y="1742174"/>
                  <a:pt x="7090" y="1719948"/>
                  <a:pt x="210" y="1523892"/>
                </a:cubicBezTo>
                <a:lnTo>
                  <a:pt x="210" y="520592"/>
                </a:lnTo>
                <a:cubicBezTo>
                  <a:pt x="-6140" y="325859"/>
                  <a:pt x="133560" y="298606"/>
                  <a:pt x="152610" y="288817"/>
                </a:cubicBezTo>
                <a:lnTo>
                  <a:pt x="1467060" y="12592"/>
                </a:lnTo>
                <a:cubicBezTo>
                  <a:pt x="1502647" y="5151"/>
                  <a:pt x="1533285" y="1281"/>
                  <a:pt x="1559658" y="27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F2A1FC13-2677-4E75-BCD1-683947DFB4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97712" y="2222607"/>
            <a:ext cx="1721556" cy="1735010"/>
          </a:xfrm>
          <a:custGeom>
            <a:avLst/>
            <a:gdLst>
              <a:gd name="connsiteX0" fmla="*/ 1559658 w 1721556"/>
              <a:gd name="connsiteY0" fmla="*/ 272 h 1735010"/>
              <a:gd name="connsiteX1" fmla="*/ 1721060 w 1721556"/>
              <a:gd name="connsiteY1" fmla="*/ 155467 h 1735010"/>
              <a:gd name="connsiteX2" fmla="*/ 1721060 w 1721556"/>
              <a:gd name="connsiteY2" fmla="*/ 1523892 h 1735010"/>
              <a:gd name="connsiteX3" fmla="*/ 1467060 w 1721556"/>
              <a:gd name="connsiteY3" fmla="*/ 1733442 h 1735010"/>
              <a:gd name="connsiteX4" fmla="*/ 235160 w 1721556"/>
              <a:gd name="connsiteY4" fmla="*/ 1733442 h 1735010"/>
              <a:gd name="connsiteX5" fmla="*/ 210 w 1721556"/>
              <a:gd name="connsiteY5" fmla="*/ 1523892 h 1735010"/>
              <a:gd name="connsiteX6" fmla="*/ 210 w 1721556"/>
              <a:gd name="connsiteY6" fmla="*/ 520592 h 1735010"/>
              <a:gd name="connsiteX7" fmla="*/ 152610 w 1721556"/>
              <a:gd name="connsiteY7" fmla="*/ 288817 h 1735010"/>
              <a:gd name="connsiteX8" fmla="*/ 1467060 w 1721556"/>
              <a:gd name="connsiteY8" fmla="*/ 12592 h 1735010"/>
              <a:gd name="connsiteX9" fmla="*/ 1559658 w 1721556"/>
              <a:gd name="connsiteY9" fmla="*/ 272 h 173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1556" h="1735010">
                <a:moveTo>
                  <a:pt x="1559658" y="272"/>
                </a:moveTo>
                <a:cubicBezTo>
                  <a:pt x="1744269" y="-6792"/>
                  <a:pt x="1719903" y="126297"/>
                  <a:pt x="1721060" y="155467"/>
                </a:cubicBezTo>
                <a:lnTo>
                  <a:pt x="1721060" y="1523892"/>
                </a:lnTo>
                <a:cubicBezTo>
                  <a:pt x="1719737" y="1696135"/>
                  <a:pt x="1539820" y="1739792"/>
                  <a:pt x="1467060" y="1733442"/>
                </a:cubicBezTo>
                <a:lnTo>
                  <a:pt x="235160" y="1733442"/>
                </a:lnTo>
                <a:cubicBezTo>
                  <a:pt x="252093" y="1742174"/>
                  <a:pt x="7090" y="1719948"/>
                  <a:pt x="210" y="1523892"/>
                </a:cubicBezTo>
                <a:lnTo>
                  <a:pt x="210" y="520592"/>
                </a:lnTo>
                <a:cubicBezTo>
                  <a:pt x="-6140" y="325859"/>
                  <a:pt x="133560" y="298606"/>
                  <a:pt x="152610" y="288817"/>
                </a:cubicBezTo>
                <a:lnTo>
                  <a:pt x="1467060" y="12592"/>
                </a:lnTo>
                <a:cubicBezTo>
                  <a:pt x="1502647" y="5151"/>
                  <a:pt x="1533285" y="1281"/>
                  <a:pt x="1559658" y="27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1DA6EE95-FA54-4678-B199-762A48B77F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97712" y="4445216"/>
            <a:ext cx="1721556" cy="1735010"/>
          </a:xfrm>
          <a:custGeom>
            <a:avLst/>
            <a:gdLst>
              <a:gd name="connsiteX0" fmla="*/ 1559658 w 1721556"/>
              <a:gd name="connsiteY0" fmla="*/ 272 h 1735010"/>
              <a:gd name="connsiteX1" fmla="*/ 1721060 w 1721556"/>
              <a:gd name="connsiteY1" fmla="*/ 155467 h 1735010"/>
              <a:gd name="connsiteX2" fmla="*/ 1721060 w 1721556"/>
              <a:gd name="connsiteY2" fmla="*/ 1523892 h 1735010"/>
              <a:gd name="connsiteX3" fmla="*/ 1467060 w 1721556"/>
              <a:gd name="connsiteY3" fmla="*/ 1733442 h 1735010"/>
              <a:gd name="connsiteX4" fmla="*/ 235160 w 1721556"/>
              <a:gd name="connsiteY4" fmla="*/ 1733442 h 1735010"/>
              <a:gd name="connsiteX5" fmla="*/ 210 w 1721556"/>
              <a:gd name="connsiteY5" fmla="*/ 1523892 h 1735010"/>
              <a:gd name="connsiteX6" fmla="*/ 210 w 1721556"/>
              <a:gd name="connsiteY6" fmla="*/ 520592 h 1735010"/>
              <a:gd name="connsiteX7" fmla="*/ 152610 w 1721556"/>
              <a:gd name="connsiteY7" fmla="*/ 288817 h 1735010"/>
              <a:gd name="connsiteX8" fmla="*/ 1467060 w 1721556"/>
              <a:gd name="connsiteY8" fmla="*/ 12592 h 1735010"/>
              <a:gd name="connsiteX9" fmla="*/ 1559658 w 1721556"/>
              <a:gd name="connsiteY9" fmla="*/ 272 h 173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1556" h="1735010">
                <a:moveTo>
                  <a:pt x="1559658" y="272"/>
                </a:moveTo>
                <a:cubicBezTo>
                  <a:pt x="1744269" y="-6792"/>
                  <a:pt x="1719903" y="126297"/>
                  <a:pt x="1721060" y="155467"/>
                </a:cubicBezTo>
                <a:lnTo>
                  <a:pt x="1721060" y="1523892"/>
                </a:lnTo>
                <a:cubicBezTo>
                  <a:pt x="1719737" y="1696135"/>
                  <a:pt x="1539820" y="1739792"/>
                  <a:pt x="1467060" y="1733442"/>
                </a:cubicBezTo>
                <a:lnTo>
                  <a:pt x="235160" y="1733442"/>
                </a:lnTo>
                <a:cubicBezTo>
                  <a:pt x="252093" y="1742174"/>
                  <a:pt x="7090" y="1719948"/>
                  <a:pt x="210" y="1523892"/>
                </a:cubicBezTo>
                <a:lnTo>
                  <a:pt x="210" y="520592"/>
                </a:lnTo>
                <a:cubicBezTo>
                  <a:pt x="-6140" y="325859"/>
                  <a:pt x="133560" y="298606"/>
                  <a:pt x="152610" y="288817"/>
                </a:cubicBezTo>
                <a:lnTo>
                  <a:pt x="1467060" y="12592"/>
                </a:lnTo>
                <a:cubicBezTo>
                  <a:pt x="1502647" y="5151"/>
                  <a:pt x="1533285" y="1281"/>
                  <a:pt x="1559658" y="27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873EEEA1-4747-4A10-AD29-D92B869E90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5815" y="4445216"/>
            <a:ext cx="1721556" cy="1735010"/>
          </a:xfrm>
          <a:custGeom>
            <a:avLst/>
            <a:gdLst>
              <a:gd name="connsiteX0" fmla="*/ 1559658 w 1721556"/>
              <a:gd name="connsiteY0" fmla="*/ 272 h 1735010"/>
              <a:gd name="connsiteX1" fmla="*/ 1721060 w 1721556"/>
              <a:gd name="connsiteY1" fmla="*/ 155467 h 1735010"/>
              <a:gd name="connsiteX2" fmla="*/ 1721060 w 1721556"/>
              <a:gd name="connsiteY2" fmla="*/ 1523892 h 1735010"/>
              <a:gd name="connsiteX3" fmla="*/ 1467060 w 1721556"/>
              <a:gd name="connsiteY3" fmla="*/ 1733442 h 1735010"/>
              <a:gd name="connsiteX4" fmla="*/ 235160 w 1721556"/>
              <a:gd name="connsiteY4" fmla="*/ 1733442 h 1735010"/>
              <a:gd name="connsiteX5" fmla="*/ 210 w 1721556"/>
              <a:gd name="connsiteY5" fmla="*/ 1523892 h 1735010"/>
              <a:gd name="connsiteX6" fmla="*/ 210 w 1721556"/>
              <a:gd name="connsiteY6" fmla="*/ 520592 h 1735010"/>
              <a:gd name="connsiteX7" fmla="*/ 152610 w 1721556"/>
              <a:gd name="connsiteY7" fmla="*/ 288817 h 1735010"/>
              <a:gd name="connsiteX8" fmla="*/ 1467060 w 1721556"/>
              <a:gd name="connsiteY8" fmla="*/ 12592 h 1735010"/>
              <a:gd name="connsiteX9" fmla="*/ 1559658 w 1721556"/>
              <a:gd name="connsiteY9" fmla="*/ 272 h 173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1556" h="1735010">
                <a:moveTo>
                  <a:pt x="1559658" y="272"/>
                </a:moveTo>
                <a:cubicBezTo>
                  <a:pt x="1744269" y="-6792"/>
                  <a:pt x="1719903" y="126297"/>
                  <a:pt x="1721060" y="155467"/>
                </a:cubicBezTo>
                <a:lnTo>
                  <a:pt x="1721060" y="1523892"/>
                </a:lnTo>
                <a:cubicBezTo>
                  <a:pt x="1719737" y="1696135"/>
                  <a:pt x="1539820" y="1739792"/>
                  <a:pt x="1467060" y="1733442"/>
                </a:cubicBezTo>
                <a:lnTo>
                  <a:pt x="235160" y="1733442"/>
                </a:lnTo>
                <a:cubicBezTo>
                  <a:pt x="252093" y="1742174"/>
                  <a:pt x="7090" y="1719948"/>
                  <a:pt x="210" y="1523892"/>
                </a:cubicBezTo>
                <a:lnTo>
                  <a:pt x="210" y="520592"/>
                </a:lnTo>
                <a:cubicBezTo>
                  <a:pt x="-6140" y="325859"/>
                  <a:pt x="133560" y="298606"/>
                  <a:pt x="152610" y="288817"/>
                </a:cubicBezTo>
                <a:lnTo>
                  <a:pt x="1467060" y="12592"/>
                </a:lnTo>
                <a:cubicBezTo>
                  <a:pt x="1502647" y="5151"/>
                  <a:pt x="1533285" y="1281"/>
                  <a:pt x="1559658" y="27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54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A5067C03-01E3-4844-BBA4-EE3926C319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9151" y="2242580"/>
            <a:ext cx="1974850" cy="1914524"/>
          </a:xfrm>
          <a:custGeom>
            <a:avLst/>
            <a:gdLst>
              <a:gd name="connsiteX0" fmla="*/ 451081 w 1974850"/>
              <a:gd name="connsiteY0" fmla="*/ 0 h 1914524"/>
              <a:gd name="connsiteX1" fmla="*/ 1523769 w 1974850"/>
              <a:gd name="connsiteY1" fmla="*/ 0 h 1914524"/>
              <a:gd name="connsiteX2" fmla="*/ 1974850 w 1974850"/>
              <a:gd name="connsiteY2" fmla="*/ 451081 h 1914524"/>
              <a:gd name="connsiteX3" fmla="*/ 1974850 w 1974850"/>
              <a:gd name="connsiteY3" fmla="*/ 1463443 h 1914524"/>
              <a:gd name="connsiteX4" fmla="*/ 1523769 w 1974850"/>
              <a:gd name="connsiteY4" fmla="*/ 1914524 h 1914524"/>
              <a:gd name="connsiteX5" fmla="*/ 451081 w 1974850"/>
              <a:gd name="connsiteY5" fmla="*/ 1914524 h 1914524"/>
              <a:gd name="connsiteX6" fmla="*/ 0 w 1974850"/>
              <a:gd name="connsiteY6" fmla="*/ 1463443 h 1914524"/>
              <a:gd name="connsiteX7" fmla="*/ 0 w 1974850"/>
              <a:gd name="connsiteY7" fmla="*/ 451081 h 1914524"/>
              <a:gd name="connsiteX8" fmla="*/ 451081 w 1974850"/>
              <a:gd name="connsiteY8" fmla="*/ 0 h 191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4850" h="1914524">
                <a:moveTo>
                  <a:pt x="451081" y="0"/>
                </a:moveTo>
                <a:lnTo>
                  <a:pt x="1523769" y="0"/>
                </a:lnTo>
                <a:cubicBezTo>
                  <a:pt x="1772894" y="0"/>
                  <a:pt x="1974850" y="201956"/>
                  <a:pt x="1974850" y="451081"/>
                </a:cubicBezTo>
                <a:lnTo>
                  <a:pt x="1974850" y="1463443"/>
                </a:lnTo>
                <a:cubicBezTo>
                  <a:pt x="1974850" y="1712568"/>
                  <a:pt x="1772894" y="1914524"/>
                  <a:pt x="1523769" y="1914524"/>
                </a:cubicBezTo>
                <a:lnTo>
                  <a:pt x="451081" y="1914524"/>
                </a:lnTo>
                <a:cubicBezTo>
                  <a:pt x="201956" y="1914524"/>
                  <a:pt x="0" y="1712568"/>
                  <a:pt x="0" y="1463443"/>
                </a:cubicBezTo>
                <a:lnTo>
                  <a:pt x="0" y="451081"/>
                </a:lnTo>
                <a:cubicBezTo>
                  <a:pt x="0" y="201956"/>
                  <a:pt x="201956" y="0"/>
                  <a:pt x="4510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B17B00FD-7FD8-4558-9547-0231E3EE58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57950" y="2189399"/>
            <a:ext cx="1974850" cy="1914524"/>
          </a:xfrm>
          <a:custGeom>
            <a:avLst/>
            <a:gdLst>
              <a:gd name="connsiteX0" fmla="*/ 451081 w 1974850"/>
              <a:gd name="connsiteY0" fmla="*/ 0 h 1914524"/>
              <a:gd name="connsiteX1" fmla="*/ 1523769 w 1974850"/>
              <a:gd name="connsiteY1" fmla="*/ 0 h 1914524"/>
              <a:gd name="connsiteX2" fmla="*/ 1974850 w 1974850"/>
              <a:gd name="connsiteY2" fmla="*/ 451081 h 1914524"/>
              <a:gd name="connsiteX3" fmla="*/ 1974850 w 1974850"/>
              <a:gd name="connsiteY3" fmla="*/ 1463443 h 1914524"/>
              <a:gd name="connsiteX4" fmla="*/ 1523769 w 1974850"/>
              <a:gd name="connsiteY4" fmla="*/ 1914524 h 1914524"/>
              <a:gd name="connsiteX5" fmla="*/ 451081 w 1974850"/>
              <a:gd name="connsiteY5" fmla="*/ 1914524 h 1914524"/>
              <a:gd name="connsiteX6" fmla="*/ 0 w 1974850"/>
              <a:gd name="connsiteY6" fmla="*/ 1463443 h 1914524"/>
              <a:gd name="connsiteX7" fmla="*/ 0 w 1974850"/>
              <a:gd name="connsiteY7" fmla="*/ 451081 h 1914524"/>
              <a:gd name="connsiteX8" fmla="*/ 451081 w 1974850"/>
              <a:gd name="connsiteY8" fmla="*/ 0 h 191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4850" h="1914524">
                <a:moveTo>
                  <a:pt x="451081" y="0"/>
                </a:moveTo>
                <a:lnTo>
                  <a:pt x="1523769" y="0"/>
                </a:lnTo>
                <a:cubicBezTo>
                  <a:pt x="1772894" y="0"/>
                  <a:pt x="1974850" y="201956"/>
                  <a:pt x="1974850" y="451081"/>
                </a:cubicBezTo>
                <a:lnTo>
                  <a:pt x="1974850" y="1463443"/>
                </a:lnTo>
                <a:cubicBezTo>
                  <a:pt x="1974850" y="1712568"/>
                  <a:pt x="1772894" y="1914524"/>
                  <a:pt x="1523769" y="1914524"/>
                </a:cubicBezTo>
                <a:lnTo>
                  <a:pt x="451081" y="1914524"/>
                </a:lnTo>
                <a:cubicBezTo>
                  <a:pt x="201956" y="1914524"/>
                  <a:pt x="0" y="1712568"/>
                  <a:pt x="0" y="1463443"/>
                </a:cubicBezTo>
                <a:lnTo>
                  <a:pt x="0" y="451081"/>
                </a:lnTo>
                <a:cubicBezTo>
                  <a:pt x="0" y="201956"/>
                  <a:pt x="201956" y="0"/>
                  <a:pt x="4510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E192ADC6-3234-489B-8309-5CEC447652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63550" y="3464719"/>
            <a:ext cx="1974850" cy="1914524"/>
          </a:xfrm>
          <a:custGeom>
            <a:avLst/>
            <a:gdLst>
              <a:gd name="connsiteX0" fmla="*/ 451081 w 1974850"/>
              <a:gd name="connsiteY0" fmla="*/ 0 h 1914524"/>
              <a:gd name="connsiteX1" fmla="*/ 1523769 w 1974850"/>
              <a:gd name="connsiteY1" fmla="*/ 0 h 1914524"/>
              <a:gd name="connsiteX2" fmla="*/ 1974850 w 1974850"/>
              <a:gd name="connsiteY2" fmla="*/ 451081 h 1914524"/>
              <a:gd name="connsiteX3" fmla="*/ 1974850 w 1974850"/>
              <a:gd name="connsiteY3" fmla="*/ 1463443 h 1914524"/>
              <a:gd name="connsiteX4" fmla="*/ 1523769 w 1974850"/>
              <a:gd name="connsiteY4" fmla="*/ 1914524 h 1914524"/>
              <a:gd name="connsiteX5" fmla="*/ 451081 w 1974850"/>
              <a:gd name="connsiteY5" fmla="*/ 1914524 h 1914524"/>
              <a:gd name="connsiteX6" fmla="*/ 0 w 1974850"/>
              <a:gd name="connsiteY6" fmla="*/ 1463443 h 1914524"/>
              <a:gd name="connsiteX7" fmla="*/ 0 w 1974850"/>
              <a:gd name="connsiteY7" fmla="*/ 451081 h 1914524"/>
              <a:gd name="connsiteX8" fmla="*/ 451081 w 1974850"/>
              <a:gd name="connsiteY8" fmla="*/ 0 h 191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4850" h="1914524">
                <a:moveTo>
                  <a:pt x="451081" y="0"/>
                </a:moveTo>
                <a:lnTo>
                  <a:pt x="1523769" y="0"/>
                </a:lnTo>
                <a:cubicBezTo>
                  <a:pt x="1772894" y="0"/>
                  <a:pt x="1974850" y="201956"/>
                  <a:pt x="1974850" y="451081"/>
                </a:cubicBezTo>
                <a:lnTo>
                  <a:pt x="1974850" y="1463443"/>
                </a:lnTo>
                <a:cubicBezTo>
                  <a:pt x="1974850" y="1712568"/>
                  <a:pt x="1772894" y="1914524"/>
                  <a:pt x="1523769" y="1914524"/>
                </a:cubicBezTo>
                <a:lnTo>
                  <a:pt x="451081" y="1914524"/>
                </a:lnTo>
                <a:cubicBezTo>
                  <a:pt x="201956" y="1914524"/>
                  <a:pt x="0" y="1712568"/>
                  <a:pt x="0" y="1463443"/>
                </a:cubicBezTo>
                <a:lnTo>
                  <a:pt x="0" y="451081"/>
                </a:lnTo>
                <a:cubicBezTo>
                  <a:pt x="0" y="201956"/>
                  <a:pt x="201956" y="0"/>
                  <a:pt x="4510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1B9329FA-0C1B-4664-B584-6A0B3B4FE8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4956" y="3668396"/>
            <a:ext cx="1974850" cy="1914524"/>
          </a:xfrm>
          <a:custGeom>
            <a:avLst/>
            <a:gdLst>
              <a:gd name="connsiteX0" fmla="*/ 451081 w 1974850"/>
              <a:gd name="connsiteY0" fmla="*/ 0 h 1914524"/>
              <a:gd name="connsiteX1" fmla="*/ 1523769 w 1974850"/>
              <a:gd name="connsiteY1" fmla="*/ 0 h 1914524"/>
              <a:gd name="connsiteX2" fmla="*/ 1974850 w 1974850"/>
              <a:gd name="connsiteY2" fmla="*/ 451081 h 1914524"/>
              <a:gd name="connsiteX3" fmla="*/ 1974850 w 1974850"/>
              <a:gd name="connsiteY3" fmla="*/ 1463443 h 1914524"/>
              <a:gd name="connsiteX4" fmla="*/ 1523769 w 1974850"/>
              <a:gd name="connsiteY4" fmla="*/ 1914524 h 1914524"/>
              <a:gd name="connsiteX5" fmla="*/ 451081 w 1974850"/>
              <a:gd name="connsiteY5" fmla="*/ 1914524 h 1914524"/>
              <a:gd name="connsiteX6" fmla="*/ 0 w 1974850"/>
              <a:gd name="connsiteY6" fmla="*/ 1463443 h 1914524"/>
              <a:gd name="connsiteX7" fmla="*/ 0 w 1974850"/>
              <a:gd name="connsiteY7" fmla="*/ 451081 h 1914524"/>
              <a:gd name="connsiteX8" fmla="*/ 451081 w 1974850"/>
              <a:gd name="connsiteY8" fmla="*/ 0 h 191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4850" h="1914524">
                <a:moveTo>
                  <a:pt x="451081" y="0"/>
                </a:moveTo>
                <a:lnTo>
                  <a:pt x="1523769" y="0"/>
                </a:lnTo>
                <a:cubicBezTo>
                  <a:pt x="1772894" y="0"/>
                  <a:pt x="1974850" y="201956"/>
                  <a:pt x="1974850" y="451081"/>
                </a:cubicBezTo>
                <a:lnTo>
                  <a:pt x="1974850" y="1463443"/>
                </a:lnTo>
                <a:cubicBezTo>
                  <a:pt x="1974850" y="1712568"/>
                  <a:pt x="1772894" y="1914524"/>
                  <a:pt x="1523769" y="1914524"/>
                </a:cubicBezTo>
                <a:lnTo>
                  <a:pt x="451081" y="1914524"/>
                </a:lnTo>
                <a:cubicBezTo>
                  <a:pt x="201956" y="1914524"/>
                  <a:pt x="0" y="1712568"/>
                  <a:pt x="0" y="1463443"/>
                </a:cubicBezTo>
                <a:lnTo>
                  <a:pt x="0" y="451081"/>
                </a:lnTo>
                <a:cubicBezTo>
                  <a:pt x="0" y="201956"/>
                  <a:pt x="201956" y="0"/>
                  <a:pt x="4510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35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6">
            <a:extLst>
              <a:ext uri="{FF2B5EF4-FFF2-40B4-BE49-F238E27FC236}">
                <a16:creationId xmlns:a16="http://schemas.microsoft.com/office/drawing/2014/main" id="{6F0E6C3F-72BF-4959-9D64-5EE9CD44C1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76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81F7A41-1510-4FF1-B632-FB680F838A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3700" y="1337911"/>
            <a:ext cx="3881790" cy="3881790"/>
          </a:xfrm>
          <a:custGeom>
            <a:avLst/>
            <a:gdLst>
              <a:gd name="connsiteX0" fmla="*/ 1940895 w 3881790"/>
              <a:gd name="connsiteY0" fmla="*/ 0 h 3881790"/>
              <a:gd name="connsiteX1" fmla="*/ 3881790 w 3881790"/>
              <a:gd name="connsiteY1" fmla="*/ 1940895 h 3881790"/>
              <a:gd name="connsiteX2" fmla="*/ 1940895 w 3881790"/>
              <a:gd name="connsiteY2" fmla="*/ 3881790 h 3881790"/>
              <a:gd name="connsiteX3" fmla="*/ 0 w 3881790"/>
              <a:gd name="connsiteY3" fmla="*/ 1940895 h 3881790"/>
              <a:gd name="connsiteX4" fmla="*/ 1940895 w 3881790"/>
              <a:gd name="connsiteY4" fmla="*/ 0 h 388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790" h="3881790">
                <a:moveTo>
                  <a:pt x="1940895" y="0"/>
                </a:moveTo>
                <a:cubicBezTo>
                  <a:pt x="3012822" y="0"/>
                  <a:pt x="3881790" y="868968"/>
                  <a:pt x="3881790" y="1940895"/>
                </a:cubicBezTo>
                <a:cubicBezTo>
                  <a:pt x="3881790" y="3012822"/>
                  <a:pt x="3012822" y="3881790"/>
                  <a:pt x="1940895" y="3881790"/>
                </a:cubicBezTo>
                <a:cubicBezTo>
                  <a:pt x="868968" y="3881790"/>
                  <a:pt x="0" y="3012822"/>
                  <a:pt x="0" y="1940895"/>
                </a:cubicBezTo>
                <a:cubicBezTo>
                  <a:pt x="0" y="868968"/>
                  <a:pt x="868968" y="0"/>
                  <a:pt x="19408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82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>
            <a:extLst>
              <a:ext uri="{FF2B5EF4-FFF2-40B4-BE49-F238E27FC236}">
                <a16:creationId xmlns:a16="http://schemas.microsoft.com/office/drawing/2014/main" id="{DAD896E1-7162-4601-AE80-619DDC0B54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400" y="1543050"/>
            <a:ext cx="2586038" cy="30099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30A99850-F17A-46D9-8B5F-735ED95A51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0" y="1543050"/>
            <a:ext cx="2586038" cy="30289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219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D0D7640B-2872-4517-97B9-67EDD6DD7C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51314" y="2"/>
            <a:ext cx="9840687" cy="3918857"/>
          </a:xfrm>
          <a:custGeom>
            <a:avLst/>
            <a:gdLst>
              <a:gd name="connsiteX0" fmla="*/ 0 w 9840687"/>
              <a:gd name="connsiteY0" fmla="*/ 0 h 3918857"/>
              <a:gd name="connsiteX1" fmla="*/ 9840687 w 9840687"/>
              <a:gd name="connsiteY1" fmla="*/ 0 h 3918857"/>
              <a:gd name="connsiteX2" fmla="*/ 9840687 w 9840687"/>
              <a:gd name="connsiteY2" fmla="*/ 3918857 h 3918857"/>
              <a:gd name="connsiteX3" fmla="*/ 1255533 w 9840687"/>
              <a:gd name="connsiteY3" fmla="*/ 3918857 h 3918857"/>
              <a:gd name="connsiteX4" fmla="*/ 0 w 9840687"/>
              <a:gd name="connsiteY4" fmla="*/ 2663324 h 391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0687" h="3918857">
                <a:moveTo>
                  <a:pt x="0" y="0"/>
                </a:moveTo>
                <a:lnTo>
                  <a:pt x="9840687" y="0"/>
                </a:lnTo>
                <a:lnTo>
                  <a:pt x="9840687" y="3918857"/>
                </a:lnTo>
                <a:lnTo>
                  <a:pt x="1255533" y="3918857"/>
                </a:lnTo>
                <a:cubicBezTo>
                  <a:pt x="562121" y="3918857"/>
                  <a:pt x="0" y="3356736"/>
                  <a:pt x="0" y="266332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3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3D275-4B76-4F6E-AA9A-396604B72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FED6D1-8931-468E-ADF4-8904B4451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7A5531-45F7-4AB9-A79C-5508D7B0E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F343DD-9CE7-42A7-9333-EF262F965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5C26CE-290B-4333-A897-66D7CF39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400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DAF9ABAD-51C4-4769-A1E9-5EE6C2C043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47104" y="1161288"/>
            <a:ext cx="5660136" cy="3767328"/>
          </a:xfrm>
          <a:custGeom>
            <a:avLst/>
            <a:gdLst>
              <a:gd name="connsiteX0" fmla="*/ 5641848 w 5660136"/>
              <a:gd name="connsiteY0" fmla="*/ 0 h 3767328"/>
              <a:gd name="connsiteX1" fmla="*/ 5660136 w 5660136"/>
              <a:gd name="connsiteY1" fmla="*/ 3767328 h 3767328"/>
              <a:gd name="connsiteX2" fmla="*/ 0 w 5660136"/>
              <a:gd name="connsiteY2" fmla="*/ 3767328 h 3767328"/>
              <a:gd name="connsiteX3" fmla="*/ 0 w 5660136"/>
              <a:gd name="connsiteY3" fmla="*/ 1005840 h 376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0136" h="3767328">
                <a:moveTo>
                  <a:pt x="5641848" y="0"/>
                </a:moveTo>
                <a:lnTo>
                  <a:pt x="5660136" y="3767328"/>
                </a:lnTo>
                <a:lnTo>
                  <a:pt x="0" y="3767328"/>
                </a:lnTo>
                <a:lnTo>
                  <a:pt x="0" y="10058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504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B3FDDDC7-314E-4F93-B09F-E9CFBE3D9A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00" y="1651306"/>
            <a:ext cx="4725549" cy="5219394"/>
          </a:xfrm>
          <a:custGeom>
            <a:avLst/>
            <a:gdLst>
              <a:gd name="connsiteX0" fmla="*/ 1782725 w 4725549"/>
              <a:gd name="connsiteY0" fmla="*/ 805 h 5219394"/>
              <a:gd name="connsiteX1" fmla="*/ 4080418 w 4725549"/>
              <a:gd name="connsiteY1" fmla="*/ 1148450 h 5219394"/>
              <a:gd name="connsiteX2" fmla="*/ 3809337 w 4725549"/>
              <a:gd name="connsiteY2" fmla="*/ 5173389 h 5219394"/>
              <a:gd name="connsiteX3" fmla="*/ 3756604 w 4725549"/>
              <a:gd name="connsiteY3" fmla="*/ 5219394 h 5219394"/>
              <a:gd name="connsiteX4" fmla="*/ 0 w 4725549"/>
              <a:gd name="connsiteY4" fmla="*/ 5219394 h 5219394"/>
              <a:gd name="connsiteX5" fmla="*/ 0 w 4725549"/>
              <a:gd name="connsiteY5" fmla="*/ 540886 h 5219394"/>
              <a:gd name="connsiteX6" fmla="*/ 104341 w 4725549"/>
              <a:gd name="connsiteY6" fmla="*/ 466954 h 5219394"/>
              <a:gd name="connsiteX7" fmla="*/ 1782725 w 4725549"/>
              <a:gd name="connsiteY7" fmla="*/ 805 h 521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25549" h="5219394">
                <a:moveTo>
                  <a:pt x="1782725" y="805"/>
                </a:moveTo>
                <a:cubicBezTo>
                  <a:pt x="2649974" y="20810"/>
                  <a:pt x="3501934" y="413605"/>
                  <a:pt x="4080418" y="1148450"/>
                </a:cubicBezTo>
                <a:cubicBezTo>
                  <a:pt x="5044558" y="2373191"/>
                  <a:pt x="4906761" y="4113274"/>
                  <a:pt x="3809337" y="5173389"/>
                </a:cubicBezTo>
                <a:lnTo>
                  <a:pt x="3756604" y="5219394"/>
                </a:lnTo>
                <a:lnTo>
                  <a:pt x="0" y="5219394"/>
                </a:lnTo>
                <a:lnTo>
                  <a:pt x="0" y="540886"/>
                </a:lnTo>
                <a:lnTo>
                  <a:pt x="104341" y="466954"/>
                </a:lnTo>
                <a:cubicBezTo>
                  <a:pt x="619598" y="139815"/>
                  <a:pt x="1204559" y="-12531"/>
                  <a:pt x="1782725" y="80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F49A1ED-5CDA-482F-9695-CF3C5130BC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64313" y="4545328"/>
            <a:ext cx="1169987" cy="1040260"/>
          </a:xfrm>
          <a:custGeom>
            <a:avLst/>
            <a:gdLst>
              <a:gd name="connsiteX0" fmla="*/ 0 w 1169987"/>
              <a:gd name="connsiteY0" fmla="*/ 0 h 1040260"/>
              <a:gd name="connsiteX1" fmla="*/ 892572 w 1169987"/>
              <a:gd name="connsiteY1" fmla="*/ 0 h 1040260"/>
              <a:gd name="connsiteX2" fmla="*/ 1169987 w 1169987"/>
              <a:gd name="connsiteY2" fmla="*/ 277415 h 1040260"/>
              <a:gd name="connsiteX3" fmla="*/ 1169987 w 1169987"/>
              <a:gd name="connsiteY3" fmla="*/ 1040260 h 1040260"/>
              <a:gd name="connsiteX4" fmla="*/ 0 w 1169987"/>
              <a:gd name="connsiteY4" fmla="*/ 1040260 h 104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9987" h="1040260">
                <a:moveTo>
                  <a:pt x="0" y="0"/>
                </a:moveTo>
                <a:lnTo>
                  <a:pt x="892572" y="0"/>
                </a:lnTo>
                <a:cubicBezTo>
                  <a:pt x="1045784" y="0"/>
                  <a:pt x="1169987" y="124203"/>
                  <a:pt x="1169987" y="277415"/>
                </a:cubicBezTo>
                <a:lnTo>
                  <a:pt x="1169987" y="1040260"/>
                </a:lnTo>
                <a:lnTo>
                  <a:pt x="0" y="10402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800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6">
            <a:extLst>
              <a:ext uri="{FF2B5EF4-FFF2-40B4-BE49-F238E27FC236}">
                <a16:creationId xmlns:a16="http://schemas.microsoft.com/office/drawing/2014/main" id="{5AB8B997-3577-47AC-8C55-25259EC4B1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3404" y="1737361"/>
            <a:ext cx="3511296" cy="407289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570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7997A97-4BC9-46E2-82FE-82EA76C6E3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10175" cy="6858000"/>
          </a:xfrm>
          <a:custGeom>
            <a:avLst/>
            <a:gdLst>
              <a:gd name="connsiteX0" fmla="*/ 26733 w 5210175"/>
              <a:gd name="connsiteY0" fmla="*/ 0 h 6858000"/>
              <a:gd name="connsiteX1" fmla="*/ 3954717 w 5210175"/>
              <a:gd name="connsiteY1" fmla="*/ 0 h 6858000"/>
              <a:gd name="connsiteX2" fmla="*/ 5194000 w 5210175"/>
              <a:gd name="connsiteY2" fmla="*/ 1010045 h 6858000"/>
              <a:gd name="connsiteX3" fmla="*/ 5210175 w 5210175"/>
              <a:gd name="connsiteY3" fmla="*/ 1116029 h 6858000"/>
              <a:gd name="connsiteX4" fmla="*/ 5210175 w 5210175"/>
              <a:gd name="connsiteY4" fmla="*/ 5741972 h 6858000"/>
              <a:gd name="connsiteX5" fmla="*/ 5194000 w 5210175"/>
              <a:gd name="connsiteY5" fmla="*/ 5847955 h 6858000"/>
              <a:gd name="connsiteX6" fmla="*/ 3954717 w 5210175"/>
              <a:gd name="connsiteY6" fmla="*/ 6858000 h 6858000"/>
              <a:gd name="connsiteX7" fmla="*/ 26733 w 5210175"/>
              <a:gd name="connsiteY7" fmla="*/ 6858000 h 6858000"/>
              <a:gd name="connsiteX8" fmla="*/ 0 w 5210175"/>
              <a:gd name="connsiteY8" fmla="*/ 6856650 h 6858000"/>
              <a:gd name="connsiteX9" fmla="*/ 0 w 5210175"/>
              <a:gd name="connsiteY9" fmla="*/ 13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0175" h="6858000">
                <a:moveTo>
                  <a:pt x="26733" y="0"/>
                </a:moveTo>
                <a:lnTo>
                  <a:pt x="3954717" y="0"/>
                </a:lnTo>
                <a:cubicBezTo>
                  <a:pt x="4566019" y="0"/>
                  <a:pt x="5076045" y="433613"/>
                  <a:pt x="5194000" y="1010045"/>
                </a:cubicBezTo>
                <a:lnTo>
                  <a:pt x="5210175" y="1116029"/>
                </a:lnTo>
                <a:lnTo>
                  <a:pt x="5210175" y="5741972"/>
                </a:lnTo>
                <a:lnTo>
                  <a:pt x="5194000" y="5847955"/>
                </a:lnTo>
                <a:cubicBezTo>
                  <a:pt x="5076045" y="6424387"/>
                  <a:pt x="4566019" y="6858000"/>
                  <a:pt x="3954717" y="6858000"/>
                </a:cubicBezTo>
                <a:lnTo>
                  <a:pt x="26733" y="6858000"/>
                </a:lnTo>
                <a:lnTo>
                  <a:pt x="0" y="6856650"/>
                </a:lnTo>
                <a:lnTo>
                  <a:pt x="0" y="1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51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A46F3-8530-41A0-B864-675B480E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1D8B28-8C73-4733-80F0-AF32A5577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3BE7AF-B288-4DA1-98EB-308FF5DAF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8B7D2D-4DDA-426C-9227-3F065B3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AD6D5D-5596-4787-8AD4-56AF3011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251303-3838-4D16-9F48-C63A7AE6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183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E5DF9-5A49-4A87-845C-3C66F050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E57BFB-3849-4661-97ED-F8319FAA5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30984E-F9DB-4C13-8AD2-315A1AB24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A8A03F-7533-48FB-90F6-9CAFCA2F0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50C253-024B-40BB-B2FF-BE48B465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E7B42C-BB05-4F7D-8CC3-A6E673341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613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0E6F2-FCAC-49DF-B9A8-FD9440DD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0D5853-5EA4-42AB-BEF4-68806B2DF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062F3-2D9B-4B86-AF49-75771694D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399CF8-C90A-4548-BEE4-C7D0F294F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D55C1D-0F85-494E-AFC4-B65951E12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05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BACDBA-5523-48C1-B333-0162BACAC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4A4370-98C5-402E-91A5-7ABDCD591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EA58-CA2B-4EEE-9054-DB13EC121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A3B099-C684-4355-B371-888CE6F1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DEF6F5-F78F-40BB-B065-EF61B4D9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114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97F5D-E283-49EE-96A1-F3F3CB65A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6BEA18-4A0B-48F3-ACF8-2718FD684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16AEAF-65B3-4BA1-B744-85E0E62B5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1C0932-CD4C-4ADE-9B75-EBF45F3F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D1F77C-D6F0-4DD4-8791-7D79C6F82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96D5FD-2795-4B66-962B-D5693845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5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665F-4D32-4863-8DAC-B5F9B60F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84A21D-11B1-4A4C-A204-BB1A6ABAF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79AC28-3614-4D85-B91B-2B65E30C0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D6822F-C9A7-46FE-BB1E-DFE3F4331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B2DF2B-F140-4444-9191-BF865F5E1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D9D29A-7988-4F0D-9503-9061CC09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C8A8AC-7FBF-4679-86D3-914FF2F2F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0E9C9B-6E5E-4654-BFC3-F191ED75D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81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0ACCA-15C9-42E4-A28D-F765BF71C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76E983-2A79-4C3B-B150-C62A6151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D8E14-77AA-4C2C-B2E7-B75AEBEE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C35FAF-89BE-436A-BB1F-D3BD14205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1299F428-9FC6-4E8D-99F8-4FC92004E5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3014" y="844731"/>
            <a:ext cx="2179637" cy="2760618"/>
          </a:xfrm>
          <a:custGeom>
            <a:avLst/>
            <a:gdLst>
              <a:gd name="connsiteX0" fmla="*/ 0 w 2179637"/>
              <a:gd name="connsiteY0" fmla="*/ 0 h 2760618"/>
              <a:gd name="connsiteX1" fmla="*/ 2179637 w 2179637"/>
              <a:gd name="connsiteY1" fmla="*/ 0 h 2760618"/>
              <a:gd name="connsiteX2" fmla="*/ 2179637 w 2179637"/>
              <a:gd name="connsiteY2" fmla="*/ 2760618 h 2760618"/>
              <a:gd name="connsiteX3" fmla="*/ 0 w 2179637"/>
              <a:gd name="connsiteY3" fmla="*/ 2760618 h 276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9637" h="2760618">
                <a:moveTo>
                  <a:pt x="0" y="0"/>
                </a:moveTo>
                <a:lnTo>
                  <a:pt x="2179637" y="0"/>
                </a:lnTo>
                <a:lnTo>
                  <a:pt x="2179637" y="2760618"/>
                </a:lnTo>
                <a:lnTo>
                  <a:pt x="0" y="27606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8729EA-733E-4AE5-AECC-1F6CFE8E28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4258" y="1828800"/>
            <a:ext cx="2179637" cy="2760618"/>
          </a:xfrm>
          <a:custGeom>
            <a:avLst/>
            <a:gdLst>
              <a:gd name="connsiteX0" fmla="*/ 0 w 2179637"/>
              <a:gd name="connsiteY0" fmla="*/ 0 h 2760618"/>
              <a:gd name="connsiteX1" fmla="*/ 2179637 w 2179637"/>
              <a:gd name="connsiteY1" fmla="*/ 0 h 2760618"/>
              <a:gd name="connsiteX2" fmla="*/ 2179637 w 2179637"/>
              <a:gd name="connsiteY2" fmla="*/ 2760618 h 2760618"/>
              <a:gd name="connsiteX3" fmla="*/ 0 w 2179637"/>
              <a:gd name="connsiteY3" fmla="*/ 2760618 h 276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9637" h="2760618">
                <a:moveTo>
                  <a:pt x="0" y="0"/>
                </a:moveTo>
                <a:lnTo>
                  <a:pt x="2179637" y="0"/>
                </a:lnTo>
                <a:lnTo>
                  <a:pt x="2179637" y="2760618"/>
                </a:lnTo>
                <a:lnTo>
                  <a:pt x="0" y="27606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631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2C8ADD-4A7B-4AED-9911-DD0A615E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855E29-B2BB-4C26-B7CD-4D6AFB2FB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4ED0B7-B367-4285-8771-8FAA5DAB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95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E4FC21E7-20FE-4914-B01E-81FAA010F6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24602" y="0"/>
            <a:ext cx="7967398" cy="6432740"/>
          </a:xfrm>
          <a:custGeom>
            <a:avLst/>
            <a:gdLst>
              <a:gd name="connsiteX0" fmla="*/ 7967398 w 7967398"/>
              <a:gd name="connsiteY0" fmla="*/ 0 h 6432740"/>
              <a:gd name="connsiteX1" fmla="*/ 7967398 w 7967398"/>
              <a:gd name="connsiteY1" fmla="*/ 5079089 h 6432740"/>
              <a:gd name="connsiteX2" fmla="*/ 6932294 w 7967398"/>
              <a:gd name="connsiteY2" fmla="*/ 5954892 h 6432740"/>
              <a:gd name="connsiteX3" fmla="*/ 4086138 w 7967398"/>
              <a:gd name="connsiteY3" fmla="*/ 5717624 h 6432740"/>
              <a:gd name="connsiteX4" fmla="*/ 477695 w 7967398"/>
              <a:gd name="connsiteY4" fmla="*/ 1452836 h 6432740"/>
              <a:gd name="connsiteX5" fmla="*/ 0 w 7967398"/>
              <a:gd name="connsiteY5" fmla="*/ 174292 h 6432740"/>
              <a:gd name="connsiteX6" fmla="*/ 6184 w 7967398"/>
              <a:gd name="connsiteY6" fmla="*/ 0 h 643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7398" h="6432740">
                <a:moveTo>
                  <a:pt x="7967398" y="0"/>
                </a:moveTo>
                <a:lnTo>
                  <a:pt x="7967398" y="5079089"/>
                </a:lnTo>
                <a:lnTo>
                  <a:pt x="6932294" y="5954892"/>
                </a:lnTo>
                <a:cubicBezTo>
                  <a:pt x="6080830" y="6675317"/>
                  <a:pt x="4806562" y="6569088"/>
                  <a:pt x="4086138" y="5717624"/>
                </a:cubicBezTo>
                <a:lnTo>
                  <a:pt x="477695" y="1452836"/>
                </a:lnTo>
                <a:cubicBezTo>
                  <a:pt x="162510" y="1080320"/>
                  <a:pt x="5551" y="626877"/>
                  <a:pt x="0" y="174292"/>
                </a:cubicBezTo>
                <a:lnTo>
                  <a:pt x="6184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9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4EFA7-99BC-423D-AEB1-F35D9DA5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813806-02B8-4A7C-A0F1-A88118704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FB0870-DFDC-40F3-9831-81C919A13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317D8-2BAF-49F4-B77A-7E61CA732150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21C725-0E72-4AA8-94EB-7F5792B19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14075C-6E7E-4662-905E-E1BCD15A5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12AA-B5A1-4875-8C01-DF1F507F4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5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0" r:id="rId8"/>
    <p:sldLayoutId id="2147483685" r:id="rId9"/>
    <p:sldLayoutId id="2147483684" r:id="rId10"/>
    <p:sldLayoutId id="2147483683" r:id="rId11"/>
    <p:sldLayoutId id="2147483682" r:id="rId12"/>
    <p:sldLayoutId id="2147483681" r:id="rId13"/>
    <p:sldLayoutId id="2147483680" r:id="rId14"/>
    <p:sldLayoutId id="2147483679" r:id="rId15"/>
    <p:sldLayoutId id="2147483678" r:id="rId16"/>
    <p:sldLayoutId id="2147483677" r:id="rId17"/>
    <p:sldLayoutId id="2147483676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69" r:id="rId24"/>
    <p:sldLayoutId id="2147483668" r:id="rId25"/>
    <p:sldLayoutId id="2147483667" r:id="rId26"/>
    <p:sldLayoutId id="2147483666" r:id="rId27"/>
    <p:sldLayoutId id="2147483665" r:id="rId28"/>
    <p:sldLayoutId id="2147483664" r:id="rId29"/>
    <p:sldLayoutId id="2147483663" r:id="rId30"/>
    <p:sldLayoutId id="2147483662" r:id="rId31"/>
    <p:sldLayoutId id="2147483661" r:id="rId32"/>
    <p:sldLayoutId id="2147483660" r:id="rId33"/>
    <p:sldLayoutId id="2147483656" r:id="rId34"/>
    <p:sldLayoutId id="2147483657" r:id="rId35"/>
    <p:sldLayoutId id="2147483658" r:id="rId36"/>
    <p:sldLayoutId id="2147483659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25FBD13-8DAF-4A98-B924-A13BBB2CCEA1}"/>
              </a:ext>
            </a:extLst>
          </p:cNvPr>
          <p:cNvGrpSpPr/>
          <p:nvPr/>
        </p:nvGrpSpPr>
        <p:grpSpPr>
          <a:xfrm>
            <a:off x="0" y="5372100"/>
            <a:ext cx="12192000" cy="1485900"/>
            <a:chOff x="0" y="5372100"/>
            <a:chExt cx="12192000" cy="1485900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C56EDEC3-786B-403F-A28A-4940FC63FC08}"/>
                </a:ext>
              </a:extLst>
            </p:cNvPr>
            <p:cNvSpPr/>
            <p:nvPr/>
          </p:nvSpPr>
          <p:spPr>
            <a:xfrm>
              <a:off x="0" y="5512594"/>
              <a:ext cx="12192000" cy="1345406"/>
            </a:xfrm>
            <a:prstGeom prst="rect">
              <a:avLst/>
            </a:prstGeom>
            <a:solidFill>
              <a:srgbClr val="203F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3EA430EF-E5AE-4416-8754-C98674D5C169}"/>
                </a:ext>
              </a:extLst>
            </p:cNvPr>
            <p:cNvSpPr/>
            <p:nvPr/>
          </p:nvSpPr>
          <p:spPr>
            <a:xfrm>
              <a:off x="0" y="5372100"/>
              <a:ext cx="12192000" cy="150019"/>
            </a:xfrm>
            <a:prstGeom prst="rect">
              <a:avLst/>
            </a:prstGeom>
            <a:solidFill>
              <a:srgbClr val="191B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24E26AE-EC01-453A-A9CC-F764B28A7FDC}"/>
              </a:ext>
            </a:extLst>
          </p:cNvPr>
          <p:cNvSpPr txBox="1"/>
          <p:nvPr/>
        </p:nvSpPr>
        <p:spPr>
          <a:xfrm>
            <a:off x="1305018" y="1335881"/>
            <a:ext cx="75680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3455D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EcoMeat</a:t>
            </a:r>
          </a:p>
          <a:p>
            <a:r>
              <a:rPr lang="ru-RU" sz="4800" b="1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еда из искусственного мяса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DDFDE-5049-4DEA-B787-8441619042C8}"/>
              </a:ext>
            </a:extLst>
          </p:cNvPr>
          <p:cNvSpPr txBox="1"/>
          <p:nvPr/>
        </p:nvSpPr>
        <p:spPr>
          <a:xfrm>
            <a:off x="9690239" y="5955982"/>
            <a:ext cx="21380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99EE1-747B-4A28-A865-C4101D162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80" y="5784677"/>
            <a:ext cx="10688239" cy="84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человек, внутренний, группа, конференц зал&#10;&#10;Автоматически созданное описание">
            <a:extLst>
              <a:ext uri="{FF2B5EF4-FFF2-40B4-BE49-F238E27FC236}">
                <a16:creationId xmlns:a16="http://schemas.microsoft.com/office/drawing/2014/main" id="{40C1C7F1-E179-4FB4-A4DE-41DC5EFB1B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r="12593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A23A45-C883-452A-98CA-399349A32A66}"/>
              </a:ext>
            </a:extLst>
          </p:cNvPr>
          <p:cNvSpPr txBox="1"/>
          <p:nvPr/>
        </p:nvSpPr>
        <p:spPr>
          <a:xfrm>
            <a:off x="1253794" y="2602092"/>
            <a:ext cx="6303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Санстех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20D06-4F68-48C1-912E-2BC37A2C16C3}"/>
              </a:ext>
            </a:extLst>
          </p:cNvPr>
          <p:cNvSpPr txBox="1"/>
          <p:nvPr/>
        </p:nvSpPr>
        <p:spPr>
          <a:xfrm>
            <a:off x="543853" y="810102"/>
            <a:ext cx="3466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Направления </a:t>
            </a:r>
            <a:r>
              <a:rPr lang="ru-RU" sz="2800" b="1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использования инвестиций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573F1BC-588A-4ECB-A3C3-7B03BACD6767}"/>
              </a:ext>
            </a:extLst>
          </p:cNvPr>
          <p:cNvSpPr/>
          <p:nvPr/>
        </p:nvSpPr>
        <p:spPr>
          <a:xfrm>
            <a:off x="4495798" y="0"/>
            <a:ext cx="7696202" cy="6858000"/>
          </a:xfrm>
          <a:prstGeom prst="rect">
            <a:avLst/>
          </a:prstGeom>
          <a:gradFill>
            <a:gsLst>
              <a:gs pos="0">
                <a:srgbClr val="3455D1">
                  <a:alpha val="91000"/>
                </a:srgbClr>
              </a:gs>
              <a:gs pos="32000">
                <a:srgbClr val="3455D1">
                  <a:alpha val="74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C1A38E2-EF1A-4865-AE1E-12A4ABD350F9}"/>
              </a:ext>
            </a:extLst>
          </p:cNvPr>
          <p:cNvSpPr/>
          <p:nvPr/>
        </p:nvSpPr>
        <p:spPr>
          <a:xfrm>
            <a:off x="5086350" y="533400"/>
            <a:ext cx="2105025" cy="2228850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FBBBB50-E44C-4B03-AE62-62426B328534}"/>
              </a:ext>
            </a:extLst>
          </p:cNvPr>
          <p:cNvSpPr/>
          <p:nvPr/>
        </p:nvSpPr>
        <p:spPr>
          <a:xfrm>
            <a:off x="7286625" y="1762125"/>
            <a:ext cx="2105025" cy="2228850"/>
          </a:xfrm>
          <a:prstGeom prst="rect">
            <a:avLst/>
          </a:prstGeom>
          <a:solidFill>
            <a:srgbClr val="1F2A5A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196783-1C1D-44EA-9AB9-B6F602201D0D}"/>
              </a:ext>
            </a:extLst>
          </p:cNvPr>
          <p:cNvSpPr/>
          <p:nvPr/>
        </p:nvSpPr>
        <p:spPr>
          <a:xfrm>
            <a:off x="7286625" y="4105275"/>
            <a:ext cx="2105025" cy="2228850"/>
          </a:xfrm>
          <a:prstGeom prst="rect">
            <a:avLst/>
          </a:prstGeom>
          <a:solidFill>
            <a:srgbClr val="1F2A5A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E8EB6BC-8A12-46DA-ACDE-632AC281D275}"/>
              </a:ext>
            </a:extLst>
          </p:cNvPr>
          <p:cNvSpPr/>
          <p:nvPr/>
        </p:nvSpPr>
        <p:spPr>
          <a:xfrm>
            <a:off x="5086350" y="2876550"/>
            <a:ext cx="2105025" cy="2228850"/>
          </a:xfrm>
          <a:prstGeom prst="rect">
            <a:avLst/>
          </a:prstGeom>
          <a:solidFill>
            <a:srgbClr val="1F2A5A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E5B8278-AE68-45EF-9B78-ADB526551606}"/>
              </a:ext>
            </a:extLst>
          </p:cNvPr>
          <p:cNvSpPr/>
          <p:nvPr/>
        </p:nvSpPr>
        <p:spPr>
          <a:xfrm>
            <a:off x="9509125" y="2359025"/>
            <a:ext cx="2105025" cy="2228850"/>
          </a:xfrm>
          <a:prstGeom prst="rect">
            <a:avLst/>
          </a:prstGeom>
          <a:solidFill>
            <a:srgbClr val="1F2A5A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BCFB8D-33A2-43DD-9F60-3B3DF80F8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525922" y="2072481"/>
            <a:ext cx="388125" cy="3465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B4C82B-1D4E-44C6-BEFD-78891F224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44725" y="834801"/>
            <a:ext cx="388125" cy="3387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A3EA266-F27E-4651-9AFF-E7305528D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525922" y="4398955"/>
            <a:ext cx="363351" cy="38812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CCE5FCE-83EE-40E9-A848-0B02AFD9F3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357381" y="3170205"/>
            <a:ext cx="362812" cy="3881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D03D340-21CF-4463-AE70-A7E3B8C88B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734696" y="2642455"/>
            <a:ext cx="388125" cy="380937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5A1DD81C-A21B-4405-9DEB-EEB55899DB93}"/>
              </a:ext>
            </a:extLst>
          </p:cNvPr>
          <p:cNvGrpSpPr/>
          <p:nvPr/>
        </p:nvGrpSpPr>
        <p:grpSpPr>
          <a:xfrm>
            <a:off x="5268046" y="1235076"/>
            <a:ext cx="1741633" cy="952556"/>
            <a:chOff x="5292133" y="1235076"/>
            <a:chExt cx="1741633" cy="95255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41E779-3B0D-4C27-B706-B0BC1D1BB456}"/>
                </a:ext>
              </a:extLst>
            </p:cNvPr>
            <p:cNvSpPr txBox="1"/>
            <p:nvPr/>
          </p:nvSpPr>
          <p:spPr>
            <a:xfrm>
              <a:off x="5292133" y="1235076"/>
              <a:ext cx="12649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Оборудование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BF8106-0A40-4A9F-B72B-2E9D9C3EFCE4}"/>
                </a:ext>
              </a:extLst>
            </p:cNvPr>
            <p:cNvSpPr txBox="1"/>
            <p:nvPr/>
          </p:nvSpPr>
          <p:spPr>
            <a:xfrm>
              <a:off x="5292133" y="1541301"/>
              <a:ext cx="17416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dirty="0">
                  <a:solidFill>
                    <a:schemeClr val="bg1"/>
                  </a:solidFill>
                  <a:effectLst/>
                  <a:latin typeface="Helvetica" panose="020B0604020202020204" pitchFamily="34" charset="0"/>
                </a:rPr>
                <a:t>Производство, транспортировка и хранение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D039495-CDB8-473A-A788-DC08AB1C3F19}"/>
              </a:ext>
            </a:extLst>
          </p:cNvPr>
          <p:cNvGrpSpPr/>
          <p:nvPr/>
        </p:nvGrpSpPr>
        <p:grpSpPr>
          <a:xfrm>
            <a:off x="5225183" y="3584873"/>
            <a:ext cx="1741633" cy="947223"/>
            <a:chOff x="5249270" y="3584873"/>
            <a:chExt cx="1741633" cy="94722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01A8BB-639C-4540-83C3-C73A86F2890C}"/>
                </a:ext>
              </a:extLst>
            </p:cNvPr>
            <p:cNvSpPr txBox="1"/>
            <p:nvPr/>
          </p:nvSpPr>
          <p:spPr>
            <a:xfrm>
              <a:off x="5292133" y="3584873"/>
              <a:ext cx="9847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Сырьё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97C1C6-C8DD-467F-8939-AF0DE5C6B077}"/>
                </a:ext>
              </a:extLst>
            </p:cNvPr>
            <p:cNvSpPr txBox="1"/>
            <p:nvPr/>
          </p:nvSpPr>
          <p:spPr>
            <a:xfrm>
              <a:off x="5249270" y="3885765"/>
              <a:ext cx="17416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dirty="0">
                  <a:solidFill>
                    <a:schemeClr val="bg1"/>
                  </a:solidFill>
                  <a:effectLst/>
                  <a:latin typeface="Helvetica" panose="020B0604020202020204" pitchFamily="34" charset="0"/>
                </a:rPr>
                <a:t>Материалы для производства: белки, жиры и др.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88A10A8-E2EC-44E5-A865-DA6E3C42BA8D}"/>
              </a:ext>
            </a:extLst>
          </p:cNvPr>
          <p:cNvGrpSpPr/>
          <p:nvPr/>
        </p:nvGrpSpPr>
        <p:grpSpPr>
          <a:xfrm>
            <a:off x="7461079" y="2485746"/>
            <a:ext cx="1741633" cy="985188"/>
            <a:chOff x="7496724" y="2485746"/>
            <a:chExt cx="1741633" cy="9851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456478-6E96-4D5D-B908-C2690A05FDA6}"/>
                </a:ext>
              </a:extLst>
            </p:cNvPr>
            <p:cNvSpPr txBox="1"/>
            <p:nvPr/>
          </p:nvSpPr>
          <p:spPr>
            <a:xfrm>
              <a:off x="7503966" y="2485746"/>
              <a:ext cx="1301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Помещение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0133A22-E837-4071-9A52-A0C6847E2AB4}"/>
                </a:ext>
              </a:extLst>
            </p:cNvPr>
            <p:cNvSpPr txBox="1"/>
            <p:nvPr/>
          </p:nvSpPr>
          <p:spPr>
            <a:xfrm>
              <a:off x="7496724" y="2824603"/>
              <a:ext cx="17416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dirty="0">
                  <a:solidFill>
                    <a:schemeClr val="bg1"/>
                  </a:solidFill>
                  <a:effectLst/>
                  <a:latin typeface="Helvetica" panose="020B0604020202020204" pitchFamily="34" charset="0"/>
                </a:rPr>
                <a:t>Производственные и складские помещения, офис 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12B83B69-E0D5-4A03-B5AB-1CAFE07EAC15}"/>
              </a:ext>
            </a:extLst>
          </p:cNvPr>
          <p:cNvGrpSpPr/>
          <p:nvPr/>
        </p:nvGrpSpPr>
        <p:grpSpPr>
          <a:xfrm>
            <a:off x="9690821" y="3067791"/>
            <a:ext cx="1741633" cy="1333467"/>
            <a:chOff x="9702220" y="3067791"/>
            <a:chExt cx="1741633" cy="133346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1CE831-BC91-42D3-AE43-428BC6281491}"/>
                </a:ext>
              </a:extLst>
            </p:cNvPr>
            <p:cNvSpPr txBox="1"/>
            <p:nvPr/>
          </p:nvSpPr>
          <p:spPr>
            <a:xfrm>
              <a:off x="9702220" y="3067791"/>
              <a:ext cx="10468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Маркетинг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344525-3552-41C7-92A0-F05EF0C63137}"/>
                </a:ext>
              </a:extLst>
            </p:cNvPr>
            <p:cNvSpPr txBox="1"/>
            <p:nvPr/>
          </p:nvSpPr>
          <p:spPr>
            <a:xfrm>
              <a:off x="9702220" y="3385595"/>
              <a:ext cx="17416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Helvetica" panose="020B0604020202020204" pitchFamily="34" charset="0"/>
                </a:rPr>
                <a:t>Б</a:t>
              </a:r>
              <a:r>
                <a:rPr lang="ru-RU" sz="1200" b="0" i="0" dirty="0">
                  <a:solidFill>
                    <a:schemeClr val="bg1"/>
                  </a:solidFill>
                  <a:effectLst/>
                  <a:latin typeface="Helvetica" panose="020B0604020202020204" pitchFamily="34" charset="0"/>
                </a:rPr>
                <a:t>юджет на проведение рекламных кампаний и продвижение продукта</a:t>
              </a:r>
              <a:endPara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53854DE-8E8A-42BE-8377-6AD1D4602969}"/>
              </a:ext>
            </a:extLst>
          </p:cNvPr>
          <p:cNvGrpSpPr/>
          <p:nvPr/>
        </p:nvGrpSpPr>
        <p:grpSpPr>
          <a:xfrm>
            <a:off x="7468321" y="4813464"/>
            <a:ext cx="1741633" cy="1320600"/>
            <a:chOff x="7503966" y="4813464"/>
            <a:chExt cx="1741633" cy="13206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3E90845-2FD2-4C81-827F-D4A3C1AFC1BD}"/>
                </a:ext>
              </a:extLst>
            </p:cNvPr>
            <p:cNvSpPr txBox="1"/>
            <p:nvPr/>
          </p:nvSpPr>
          <p:spPr>
            <a:xfrm>
              <a:off x="7503966" y="4813464"/>
              <a:ext cx="11096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Сотрудники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188119-65F4-4C0F-9814-057EBC481590}"/>
                </a:ext>
              </a:extLst>
            </p:cNvPr>
            <p:cNvSpPr txBox="1"/>
            <p:nvPr/>
          </p:nvSpPr>
          <p:spPr>
            <a:xfrm>
              <a:off x="7503966" y="5118401"/>
              <a:ext cx="17416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dirty="0">
                  <a:solidFill>
                    <a:schemeClr val="bg1"/>
                  </a:solidFill>
                  <a:effectLst/>
                  <a:latin typeface="Helvetica" panose="020B0604020202020204" pitchFamily="34" charset="0"/>
                </a:rPr>
                <a:t>Специалисты по производству, маркетингу, продажам и логистике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634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B8F4783-F0F3-4421-841D-6230328E0E2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4632" r="-772" b="22660"/>
          <a:stretch/>
        </p:blipFill>
        <p:spPr>
          <a:xfrm>
            <a:off x="8411768" y="3668323"/>
            <a:ext cx="1974850" cy="1914524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07918-7D8E-409B-B8DA-A4110F259C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804" r="-2645" b="-136"/>
          <a:stretch/>
        </p:blipFill>
        <p:spPr>
          <a:xfrm>
            <a:off x="2151278" y="2184120"/>
            <a:ext cx="1974850" cy="1914524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0C4A54-5124-4D50-9043-AA6FB0CDED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5" b="17685"/>
          <a:stretch/>
        </p:blipFill>
        <p:spPr>
          <a:xfrm>
            <a:off x="5281523" y="3086497"/>
            <a:ext cx="1974850" cy="1914524"/>
          </a:xfr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2673EEF-0724-4D68-8474-F7CD4B7F91D9}"/>
              </a:ext>
            </a:extLst>
          </p:cNvPr>
          <p:cNvSpPr/>
          <p:nvPr/>
        </p:nvSpPr>
        <p:spPr>
          <a:xfrm rot="10800000">
            <a:off x="0" y="2465032"/>
            <a:ext cx="437242" cy="1934288"/>
          </a:xfrm>
          <a:custGeom>
            <a:avLst/>
            <a:gdLst>
              <a:gd name="connsiteX0" fmla="*/ 437242 w 437242"/>
              <a:gd name="connsiteY0" fmla="*/ 0 h 1934288"/>
              <a:gd name="connsiteX1" fmla="*/ 437242 w 437242"/>
              <a:gd name="connsiteY1" fmla="*/ 1934288 h 1934288"/>
              <a:gd name="connsiteX2" fmla="*/ 378484 w 437242"/>
              <a:gd name="connsiteY2" fmla="*/ 1880885 h 1934288"/>
              <a:gd name="connsiteX3" fmla="*/ 0 w 437242"/>
              <a:gd name="connsiteY3" fmla="*/ 967144 h 1934288"/>
              <a:gd name="connsiteX4" fmla="*/ 378484 w 437242"/>
              <a:gd name="connsiteY4" fmla="*/ 53403 h 193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242" h="1934288">
                <a:moveTo>
                  <a:pt x="437242" y="0"/>
                </a:moveTo>
                <a:lnTo>
                  <a:pt x="437242" y="1934288"/>
                </a:lnTo>
                <a:lnTo>
                  <a:pt x="378484" y="1880885"/>
                </a:lnTo>
                <a:cubicBezTo>
                  <a:pt x="144637" y="1647038"/>
                  <a:pt x="0" y="1323982"/>
                  <a:pt x="0" y="967144"/>
                </a:cubicBezTo>
                <a:cubicBezTo>
                  <a:pt x="0" y="610306"/>
                  <a:pt x="144637" y="287250"/>
                  <a:pt x="378484" y="53403"/>
                </a:cubicBezTo>
                <a:close/>
              </a:path>
            </a:pathLst>
          </a:custGeom>
          <a:solidFill>
            <a:srgbClr val="345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12787-B26A-424C-9F1F-A28776C35227}"/>
              </a:ext>
            </a:extLst>
          </p:cNvPr>
          <p:cNvSpPr txBox="1"/>
          <p:nvPr/>
        </p:nvSpPr>
        <p:spPr>
          <a:xfrm>
            <a:off x="4333993" y="221969"/>
            <a:ext cx="3595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Познакомьтесь с нашей </a:t>
            </a:r>
            <a:r>
              <a:rPr lang="ru-RU" sz="2800" b="1" dirty="0">
                <a:solidFill>
                  <a:srgbClr val="3455D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командой</a:t>
            </a:r>
            <a:endParaRPr lang="en-US" sz="2800" b="1" dirty="0">
              <a:solidFill>
                <a:srgbClr val="3455D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A708407-5C7A-4425-80F3-BB779667672D}"/>
              </a:ext>
            </a:extLst>
          </p:cNvPr>
          <p:cNvGrpSpPr/>
          <p:nvPr/>
        </p:nvGrpSpPr>
        <p:grpSpPr>
          <a:xfrm>
            <a:off x="1741977" y="3770590"/>
            <a:ext cx="1963737" cy="1014413"/>
            <a:chOff x="659850" y="3829050"/>
            <a:chExt cx="1963737" cy="1014413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F77636DD-1B33-4181-96D5-BBE2F4F3FEEE}"/>
                </a:ext>
              </a:extLst>
            </p:cNvPr>
            <p:cNvGrpSpPr/>
            <p:nvPr/>
          </p:nvGrpSpPr>
          <p:grpSpPr>
            <a:xfrm>
              <a:off x="659850" y="3829050"/>
              <a:ext cx="1963737" cy="1014413"/>
              <a:chOff x="659850" y="3829050"/>
              <a:chExt cx="1963737" cy="1014413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36BCE787-D83D-47E4-A991-30EC9A9D1A6F}"/>
                  </a:ext>
                </a:extLst>
              </p:cNvPr>
              <p:cNvSpPr/>
              <p:nvPr/>
            </p:nvSpPr>
            <p:spPr>
              <a:xfrm>
                <a:off x="659850" y="3829050"/>
                <a:ext cx="1963737" cy="1014413"/>
              </a:xfrm>
              <a:prstGeom prst="roundRect">
                <a:avLst>
                  <a:gd name="adj" fmla="val 356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8" name="Группа 37">
                <a:extLst>
                  <a:ext uri="{FF2B5EF4-FFF2-40B4-BE49-F238E27FC236}">
                    <a16:creationId xmlns:a16="http://schemas.microsoft.com/office/drawing/2014/main" id="{BBAE8B56-0C9A-4325-88B3-BBF841B96EF0}"/>
                  </a:ext>
                </a:extLst>
              </p:cNvPr>
              <p:cNvGrpSpPr/>
              <p:nvPr/>
            </p:nvGrpSpPr>
            <p:grpSpPr>
              <a:xfrm>
                <a:off x="2005013" y="4395787"/>
                <a:ext cx="618574" cy="447676"/>
                <a:chOff x="2005013" y="4395787"/>
                <a:chExt cx="618574" cy="447676"/>
              </a:xfrm>
            </p:grpSpPr>
            <p:sp>
              <p:nvSpPr>
                <p:cNvPr id="31" name="Полилиния: фигура 30">
                  <a:extLst>
                    <a:ext uri="{FF2B5EF4-FFF2-40B4-BE49-F238E27FC236}">
                      <a16:creationId xmlns:a16="http://schemas.microsoft.com/office/drawing/2014/main" id="{0696E0D8-5591-4220-86C3-68DCC6FFFC1C}"/>
                    </a:ext>
                  </a:extLst>
                </p:cNvPr>
                <p:cNvSpPr/>
                <p:nvPr/>
              </p:nvSpPr>
              <p:spPr>
                <a:xfrm>
                  <a:off x="2005013" y="4395787"/>
                  <a:ext cx="618574" cy="447676"/>
                </a:xfrm>
                <a:custGeom>
                  <a:avLst/>
                  <a:gdLst>
                    <a:gd name="connsiteX0" fmla="*/ 375047 w 618574"/>
                    <a:gd name="connsiteY0" fmla="*/ 0 h 447676"/>
                    <a:gd name="connsiteX1" fmla="*/ 584740 w 618574"/>
                    <a:gd name="connsiteY1" fmla="*/ 64052 h 447676"/>
                    <a:gd name="connsiteX2" fmla="*/ 618574 w 618574"/>
                    <a:gd name="connsiteY2" fmla="*/ 91969 h 447676"/>
                    <a:gd name="connsiteX3" fmla="*/ 611787 w 618574"/>
                    <a:gd name="connsiteY3" fmla="*/ 159302 h 447676"/>
                    <a:gd name="connsiteX4" fmla="*/ 257963 w 618574"/>
                    <a:gd name="connsiteY4" fmla="*/ 447676 h 447676"/>
                    <a:gd name="connsiteX5" fmla="*/ 7322 w 618574"/>
                    <a:gd name="connsiteY5" fmla="*/ 447676 h 447676"/>
                    <a:gd name="connsiteX6" fmla="*/ 0 w 618574"/>
                    <a:gd name="connsiteY6" fmla="*/ 375047 h 447676"/>
                    <a:gd name="connsiteX7" fmla="*/ 375047 w 618574"/>
                    <a:gd name="connsiteY7" fmla="*/ 0 h 447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8574" h="447676">
                      <a:moveTo>
                        <a:pt x="375047" y="0"/>
                      </a:moveTo>
                      <a:cubicBezTo>
                        <a:pt x="452722" y="0"/>
                        <a:pt x="524882" y="23613"/>
                        <a:pt x="584740" y="64052"/>
                      </a:cubicBezTo>
                      <a:lnTo>
                        <a:pt x="618574" y="91969"/>
                      </a:lnTo>
                      <a:lnTo>
                        <a:pt x="611787" y="159302"/>
                      </a:lnTo>
                      <a:cubicBezTo>
                        <a:pt x="578110" y="323877"/>
                        <a:pt x="432494" y="447676"/>
                        <a:pt x="257963" y="447676"/>
                      </a:cubicBezTo>
                      <a:lnTo>
                        <a:pt x="7322" y="447676"/>
                      </a:lnTo>
                      <a:lnTo>
                        <a:pt x="0" y="375047"/>
                      </a:lnTo>
                      <a:cubicBezTo>
                        <a:pt x="0" y="167914"/>
                        <a:pt x="167914" y="0"/>
                        <a:pt x="375047" y="0"/>
                      </a:cubicBezTo>
                      <a:close/>
                    </a:path>
                  </a:pathLst>
                </a:custGeom>
                <a:solidFill>
                  <a:srgbClr val="FF8B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573E1C19-4D30-4784-A264-875DED19C430}"/>
                    </a:ext>
                  </a:extLst>
                </p:cNvPr>
                <p:cNvSpPr/>
                <p:nvPr/>
              </p:nvSpPr>
              <p:spPr>
                <a:xfrm>
                  <a:off x="2233338" y="4538663"/>
                  <a:ext cx="161925" cy="161925"/>
                </a:xfrm>
                <a:prstGeom prst="ellipse">
                  <a:avLst/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9B6A843D-ADF9-46D4-8275-BD18937572DC}"/>
                </a:ext>
              </a:extLst>
            </p:cNvPr>
            <p:cNvGrpSpPr/>
            <p:nvPr/>
          </p:nvGrpSpPr>
          <p:grpSpPr>
            <a:xfrm>
              <a:off x="948177" y="4112300"/>
              <a:ext cx="1426994" cy="447912"/>
              <a:chOff x="948177" y="4069557"/>
              <a:chExt cx="1426994" cy="44791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8F24E79-D900-4EDD-AD2E-1D36C60943AB}"/>
                  </a:ext>
                </a:extLst>
              </p:cNvPr>
              <p:cNvSpPr txBox="1"/>
              <p:nvPr/>
            </p:nvSpPr>
            <p:spPr>
              <a:xfrm>
                <a:off x="948177" y="4069557"/>
                <a:ext cx="1426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Шапочкин Данил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0FD9D05-D117-476A-A698-55B652231D56}"/>
                  </a:ext>
                </a:extLst>
              </p:cNvPr>
              <p:cNvSpPr txBox="1"/>
              <p:nvPr/>
            </p:nvSpPr>
            <p:spPr>
              <a:xfrm>
                <a:off x="948177" y="4286637"/>
                <a:ext cx="9957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900" dirty="0">
                    <a:solidFill>
                      <a:srgbClr val="797979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Лидер проекта</a:t>
                </a:r>
              </a:p>
            </p:txBody>
          </p:sp>
        </p:grp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241A241-A481-4123-967F-9CFE2EF9D535}"/>
              </a:ext>
            </a:extLst>
          </p:cNvPr>
          <p:cNvGrpSpPr/>
          <p:nvPr/>
        </p:nvGrpSpPr>
        <p:grpSpPr>
          <a:xfrm>
            <a:off x="4935628" y="4501753"/>
            <a:ext cx="1966912" cy="1017588"/>
            <a:chOff x="659850" y="3829050"/>
            <a:chExt cx="1966912" cy="1017588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302E476B-8EE0-4FDD-B605-60D19DE58F4B}"/>
                </a:ext>
              </a:extLst>
            </p:cNvPr>
            <p:cNvGrpSpPr/>
            <p:nvPr/>
          </p:nvGrpSpPr>
          <p:grpSpPr>
            <a:xfrm>
              <a:off x="659850" y="3829050"/>
              <a:ext cx="1966912" cy="1017588"/>
              <a:chOff x="659850" y="3829050"/>
              <a:chExt cx="1966912" cy="1017588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E34E81A4-2773-45D6-BD84-B073DD21DDEE}"/>
                  </a:ext>
                </a:extLst>
              </p:cNvPr>
              <p:cNvSpPr/>
              <p:nvPr/>
            </p:nvSpPr>
            <p:spPr>
              <a:xfrm>
                <a:off x="659850" y="3829050"/>
                <a:ext cx="1963737" cy="1014413"/>
              </a:xfrm>
              <a:prstGeom prst="roundRect">
                <a:avLst>
                  <a:gd name="adj" fmla="val 356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47" name="Группа 46">
                <a:extLst>
                  <a:ext uri="{FF2B5EF4-FFF2-40B4-BE49-F238E27FC236}">
                    <a16:creationId xmlns:a16="http://schemas.microsoft.com/office/drawing/2014/main" id="{75AFF800-78CF-4ACF-A525-7648DB79F2E3}"/>
                  </a:ext>
                </a:extLst>
              </p:cNvPr>
              <p:cNvGrpSpPr/>
              <p:nvPr/>
            </p:nvGrpSpPr>
            <p:grpSpPr>
              <a:xfrm>
                <a:off x="2008188" y="4398962"/>
                <a:ext cx="618574" cy="447676"/>
                <a:chOff x="2008188" y="4398962"/>
                <a:chExt cx="618574" cy="447676"/>
              </a:xfrm>
            </p:grpSpPr>
            <p:sp>
              <p:nvSpPr>
                <p:cNvPr id="48" name="Полилиния: фигура 47">
                  <a:extLst>
                    <a:ext uri="{FF2B5EF4-FFF2-40B4-BE49-F238E27FC236}">
                      <a16:creationId xmlns:a16="http://schemas.microsoft.com/office/drawing/2014/main" id="{00AA214F-3C74-40EB-919E-DB284BC716F4}"/>
                    </a:ext>
                  </a:extLst>
                </p:cNvPr>
                <p:cNvSpPr/>
                <p:nvPr/>
              </p:nvSpPr>
              <p:spPr>
                <a:xfrm>
                  <a:off x="2008188" y="4398962"/>
                  <a:ext cx="618574" cy="447676"/>
                </a:xfrm>
                <a:custGeom>
                  <a:avLst/>
                  <a:gdLst>
                    <a:gd name="connsiteX0" fmla="*/ 375047 w 618574"/>
                    <a:gd name="connsiteY0" fmla="*/ 0 h 447676"/>
                    <a:gd name="connsiteX1" fmla="*/ 584740 w 618574"/>
                    <a:gd name="connsiteY1" fmla="*/ 64052 h 447676"/>
                    <a:gd name="connsiteX2" fmla="*/ 618574 w 618574"/>
                    <a:gd name="connsiteY2" fmla="*/ 91969 h 447676"/>
                    <a:gd name="connsiteX3" fmla="*/ 611787 w 618574"/>
                    <a:gd name="connsiteY3" fmla="*/ 159302 h 447676"/>
                    <a:gd name="connsiteX4" fmla="*/ 257963 w 618574"/>
                    <a:gd name="connsiteY4" fmla="*/ 447676 h 447676"/>
                    <a:gd name="connsiteX5" fmla="*/ 7322 w 618574"/>
                    <a:gd name="connsiteY5" fmla="*/ 447676 h 447676"/>
                    <a:gd name="connsiteX6" fmla="*/ 0 w 618574"/>
                    <a:gd name="connsiteY6" fmla="*/ 375047 h 447676"/>
                    <a:gd name="connsiteX7" fmla="*/ 375047 w 618574"/>
                    <a:gd name="connsiteY7" fmla="*/ 0 h 447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8574" h="447676">
                      <a:moveTo>
                        <a:pt x="375047" y="0"/>
                      </a:moveTo>
                      <a:cubicBezTo>
                        <a:pt x="452722" y="0"/>
                        <a:pt x="524882" y="23613"/>
                        <a:pt x="584740" y="64052"/>
                      </a:cubicBezTo>
                      <a:lnTo>
                        <a:pt x="618574" y="91969"/>
                      </a:lnTo>
                      <a:lnTo>
                        <a:pt x="611787" y="159302"/>
                      </a:lnTo>
                      <a:cubicBezTo>
                        <a:pt x="578110" y="323877"/>
                        <a:pt x="432494" y="447676"/>
                        <a:pt x="257963" y="447676"/>
                      </a:cubicBezTo>
                      <a:lnTo>
                        <a:pt x="7322" y="447676"/>
                      </a:lnTo>
                      <a:lnTo>
                        <a:pt x="0" y="375047"/>
                      </a:lnTo>
                      <a:cubicBezTo>
                        <a:pt x="0" y="167914"/>
                        <a:pt x="167914" y="0"/>
                        <a:pt x="375047" y="0"/>
                      </a:cubicBezTo>
                      <a:close/>
                    </a:path>
                  </a:pathLst>
                </a:custGeom>
                <a:solidFill>
                  <a:srgbClr val="3455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Овал 48">
                  <a:extLst>
                    <a:ext uri="{FF2B5EF4-FFF2-40B4-BE49-F238E27FC236}">
                      <a16:creationId xmlns:a16="http://schemas.microsoft.com/office/drawing/2014/main" id="{4FA34FAD-7F1A-4B61-8B80-4CE223815E74}"/>
                    </a:ext>
                  </a:extLst>
                </p:cNvPr>
                <p:cNvSpPr/>
                <p:nvPr/>
              </p:nvSpPr>
              <p:spPr>
                <a:xfrm>
                  <a:off x="2236513" y="4541838"/>
                  <a:ext cx="161925" cy="161925"/>
                </a:xfrm>
                <a:prstGeom prst="ellipse">
                  <a:avLst/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8644E649-828E-4E98-ADAC-22AE10D244A3}"/>
                </a:ext>
              </a:extLst>
            </p:cNvPr>
            <p:cNvGrpSpPr/>
            <p:nvPr/>
          </p:nvGrpSpPr>
          <p:grpSpPr>
            <a:xfrm>
              <a:off x="948177" y="4112300"/>
              <a:ext cx="1552028" cy="447912"/>
              <a:chOff x="948177" y="4069557"/>
              <a:chExt cx="1552028" cy="44791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2EE1764-9715-48AC-B97F-ECD77186F850}"/>
                  </a:ext>
                </a:extLst>
              </p:cNvPr>
              <p:cNvSpPr txBox="1"/>
              <p:nvPr/>
            </p:nvSpPr>
            <p:spPr>
              <a:xfrm>
                <a:off x="948177" y="4069557"/>
                <a:ext cx="15520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Скребков Николай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A508DC2-949B-446B-ABC4-9CCF5D0ED9CC}"/>
                  </a:ext>
                </a:extLst>
              </p:cNvPr>
              <p:cNvSpPr txBox="1"/>
              <p:nvPr/>
            </p:nvSpPr>
            <p:spPr>
              <a:xfrm>
                <a:off x="948177" y="4286637"/>
                <a:ext cx="106952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900" dirty="0">
                    <a:solidFill>
                      <a:srgbClr val="797979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Администратор</a:t>
                </a:r>
              </a:p>
            </p:txBody>
          </p:sp>
        </p:grp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5BB5C4DD-4485-4BDC-9DFA-9C9C22BB455F}"/>
              </a:ext>
            </a:extLst>
          </p:cNvPr>
          <p:cNvGrpSpPr/>
          <p:nvPr/>
        </p:nvGrpSpPr>
        <p:grpSpPr>
          <a:xfrm>
            <a:off x="8078393" y="5063499"/>
            <a:ext cx="1966912" cy="1017588"/>
            <a:chOff x="659850" y="3829050"/>
            <a:chExt cx="1966912" cy="1017588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8DF97C42-2A0F-43F0-99C6-8AF55EA5BDBB}"/>
                </a:ext>
              </a:extLst>
            </p:cNvPr>
            <p:cNvGrpSpPr/>
            <p:nvPr/>
          </p:nvGrpSpPr>
          <p:grpSpPr>
            <a:xfrm>
              <a:off x="659850" y="3829050"/>
              <a:ext cx="1966912" cy="1017588"/>
              <a:chOff x="659850" y="3829050"/>
              <a:chExt cx="1966912" cy="1017588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AEC09C84-7C48-46B3-B303-474B6EB87E4B}"/>
                  </a:ext>
                </a:extLst>
              </p:cNvPr>
              <p:cNvSpPr/>
              <p:nvPr/>
            </p:nvSpPr>
            <p:spPr>
              <a:xfrm>
                <a:off x="659850" y="3829050"/>
                <a:ext cx="1963737" cy="1014413"/>
              </a:xfrm>
              <a:prstGeom prst="roundRect">
                <a:avLst>
                  <a:gd name="adj" fmla="val 3560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65" name="Группа 64">
                <a:extLst>
                  <a:ext uri="{FF2B5EF4-FFF2-40B4-BE49-F238E27FC236}">
                    <a16:creationId xmlns:a16="http://schemas.microsoft.com/office/drawing/2014/main" id="{0E636C40-AFD8-444F-8E06-E057D87C77CE}"/>
                  </a:ext>
                </a:extLst>
              </p:cNvPr>
              <p:cNvGrpSpPr/>
              <p:nvPr/>
            </p:nvGrpSpPr>
            <p:grpSpPr>
              <a:xfrm>
                <a:off x="2008188" y="4398962"/>
                <a:ext cx="618574" cy="447676"/>
                <a:chOff x="2008188" y="4398962"/>
                <a:chExt cx="618574" cy="447676"/>
              </a:xfrm>
            </p:grpSpPr>
            <p:sp>
              <p:nvSpPr>
                <p:cNvPr id="66" name="Полилиния: фигура 65">
                  <a:extLst>
                    <a:ext uri="{FF2B5EF4-FFF2-40B4-BE49-F238E27FC236}">
                      <a16:creationId xmlns:a16="http://schemas.microsoft.com/office/drawing/2014/main" id="{6BE67B4F-19B0-4831-8B2B-5D4C2C8B0357}"/>
                    </a:ext>
                  </a:extLst>
                </p:cNvPr>
                <p:cNvSpPr/>
                <p:nvPr/>
              </p:nvSpPr>
              <p:spPr>
                <a:xfrm>
                  <a:off x="2008188" y="4398962"/>
                  <a:ext cx="618574" cy="447676"/>
                </a:xfrm>
                <a:custGeom>
                  <a:avLst/>
                  <a:gdLst>
                    <a:gd name="connsiteX0" fmla="*/ 375047 w 618574"/>
                    <a:gd name="connsiteY0" fmla="*/ 0 h 447676"/>
                    <a:gd name="connsiteX1" fmla="*/ 584740 w 618574"/>
                    <a:gd name="connsiteY1" fmla="*/ 64052 h 447676"/>
                    <a:gd name="connsiteX2" fmla="*/ 618574 w 618574"/>
                    <a:gd name="connsiteY2" fmla="*/ 91969 h 447676"/>
                    <a:gd name="connsiteX3" fmla="*/ 611787 w 618574"/>
                    <a:gd name="connsiteY3" fmla="*/ 159302 h 447676"/>
                    <a:gd name="connsiteX4" fmla="*/ 257963 w 618574"/>
                    <a:gd name="connsiteY4" fmla="*/ 447676 h 447676"/>
                    <a:gd name="connsiteX5" fmla="*/ 7322 w 618574"/>
                    <a:gd name="connsiteY5" fmla="*/ 447676 h 447676"/>
                    <a:gd name="connsiteX6" fmla="*/ 0 w 618574"/>
                    <a:gd name="connsiteY6" fmla="*/ 375047 h 447676"/>
                    <a:gd name="connsiteX7" fmla="*/ 375047 w 618574"/>
                    <a:gd name="connsiteY7" fmla="*/ 0 h 447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8574" h="447676">
                      <a:moveTo>
                        <a:pt x="375047" y="0"/>
                      </a:moveTo>
                      <a:cubicBezTo>
                        <a:pt x="452722" y="0"/>
                        <a:pt x="524882" y="23613"/>
                        <a:pt x="584740" y="64052"/>
                      </a:cubicBezTo>
                      <a:lnTo>
                        <a:pt x="618574" y="91969"/>
                      </a:lnTo>
                      <a:lnTo>
                        <a:pt x="611787" y="159302"/>
                      </a:lnTo>
                      <a:cubicBezTo>
                        <a:pt x="578110" y="323877"/>
                        <a:pt x="432494" y="447676"/>
                        <a:pt x="257963" y="447676"/>
                      </a:cubicBezTo>
                      <a:lnTo>
                        <a:pt x="7322" y="447676"/>
                      </a:lnTo>
                      <a:lnTo>
                        <a:pt x="0" y="375047"/>
                      </a:lnTo>
                      <a:cubicBezTo>
                        <a:pt x="0" y="167914"/>
                        <a:pt x="167914" y="0"/>
                        <a:pt x="375047" y="0"/>
                      </a:cubicBezTo>
                      <a:close/>
                    </a:path>
                  </a:pathLst>
                </a:custGeom>
                <a:solidFill>
                  <a:srgbClr val="3455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CBB0B84F-3CD5-4B48-8CD2-1FB24FC3DE16}"/>
                    </a:ext>
                  </a:extLst>
                </p:cNvPr>
                <p:cNvSpPr/>
                <p:nvPr/>
              </p:nvSpPr>
              <p:spPr>
                <a:xfrm>
                  <a:off x="2236513" y="4541838"/>
                  <a:ext cx="161925" cy="161925"/>
                </a:xfrm>
                <a:prstGeom prst="ellipse">
                  <a:avLst/>
                </a:prstGeom>
                <a:no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A807EE23-D570-4C41-B98A-425AD208B9F2}"/>
                </a:ext>
              </a:extLst>
            </p:cNvPr>
            <p:cNvGrpSpPr/>
            <p:nvPr/>
          </p:nvGrpSpPr>
          <p:grpSpPr>
            <a:xfrm>
              <a:off x="948177" y="4112300"/>
              <a:ext cx="1221809" cy="447912"/>
              <a:chOff x="948177" y="4069557"/>
              <a:chExt cx="1221809" cy="447912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CA1D460-540F-4152-B72D-8F5D0C7237DD}"/>
                  </a:ext>
                </a:extLst>
              </p:cNvPr>
              <p:cNvSpPr txBox="1"/>
              <p:nvPr/>
            </p:nvSpPr>
            <p:spPr>
              <a:xfrm>
                <a:off x="948177" y="4069557"/>
                <a:ext cx="12218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b="1" dirty="0" err="1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Мойров</a:t>
                </a:r>
                <a:r>
                  <a:rPr lang="ru-RU" sz="1200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Игорь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25265BC-84F6-40C7-9B39-2DA5DE6F901F}"/>
                  </a:ext>
                </a:extLst>
              </p:cNvPr>
              <p:cNvSpPr txBox="1"/>
              <p:nvPr/>
            </p:nvSpPr>
            <p:spPr>
              <a:xfrm>
                <a:off x="948177" y="4286637"/>
                <a:ext cx="104547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900" dirty="0">
                    <a:solidFill>
                      <a:srgbClr val="797979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Администратор</a:t>
                </a:r>
              </a:p>
            </p:txBody>
          </p:sp>
        </p:grpSp>
      </p:grpSp>
      <p:sp>
        <p:nvSpPr>
          <p:cNvPr id="71" name="Стрелка: шеврон 70">
            <a:extLst>
              <a:ext uri="{FF2B5EF4-FFF2-40B4-BE49-F238E27FC236}">
                <a16:creationId xmlns:a16="http://schemas.microsoft.com/office/drawing/2014/main" id="{A59F16A2-B5C6-46D3-92F7-15175C0178C0}"/>
              </a:ext>
            </a:extLst>
          </p:cNvPr>
          <p:cNvSpPr/>
          <p:nvPr/>
        </p:nvSpPr>
        <p:spPr>
          <a:xfrm rot="10800000">
            <a:off x="167425" y="3370263"/>
            <a:ext cx="102394" cy="123826"/>
          </a:xfrm>
          <a:prstGeom prst="chevron">
            <a:avLst>
              <a:gd name="adj" fmla="val 569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89824D8D-C3B4-47E5-8078-9000C0A8A42B}"/>
              </a:ext>
            </a:extLst>
          </p:cNvPr>
          <p:cNvGrpSpPr/>
          <p:nvPr/>
        </p:nvGrpSpPr>
        <p:grpSpPr>
          <a:xfrm>
            <a:off x="11754758" y="2465032"/>
            <a:ext cx="437242" cy="1934288"/>
            <a:chOff x="11754758" y="2465032"/>
            <a:chExt cx="437242" cy="1934288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EEFD3941-22A7-4C4D-B97D-892A6B0BD984}"/>
                </a:ext>
              </a:extLst>
            </p:cNvPr>
            <p:cNvSpPr/>
            <p:nvPr/>
          </p:nvSpPr>
          <p:spPr>
            <a:xfrm>
              <a:off x="11754758" y="2465032"/>
              <a:ext cx="437242" cy="1934288"/>
            </a:xfrm>
            <a:custGeom>
              <a:avLst/>
              <a:gdLst>
                <a:gd name="connsiteX0" fmla="*/ 437242 w 437242"/>
                <a:gd name="connsiteY0" fmla="*/ 0 h 1934288"/>
                <a:gd name="connsiteX1" fmla="*/ 437242 w 437242"/>
                <a:gd name="connsiteY1" fmla="*/ 1934288 h 1934288"/>
                <a:gd name="connsiteX2" fmla="*/ 378484 w 437242"/>
                <a:gd name="connsiteY2" fmla="*/ 1880885 h 1934288"/>
                <a:gd name="connsiteX3" fmla="*/ 0 w 437242"/>
                <a:gd name="connsiteY3" fmla="*/ 967144 h 1934288"/>
                <a:gd name="connsiteX4" fmla="*/ 378484 w 437242"/>
                <a:gd name="connsiteY4" fmla="*/ 53403 h 193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242" h="1934288">
                  <a:moveTo>
                    <a:pt x="437242" y="0"/>
                  </a:moveTo>
                  <a:lnTo>
                    <a:pt x="437242" y="1934288"/>
                  </a:lnTo>
                  <a:lnTo>
                    <a:pt x="378484" y="1880885"/>
                  </a:lnTo>
                  <a:cubicBezTo>
                    <a:pt x="144637" y="1647038"/>
                    <a:pt x="0" y="1323982"/>
                    <a:pt x="0" y="967144"/>
                  </a:cubicBezTo>
                  <a:cubicBezTo>
                    <a:pt x="0" y="610306"/>
                    <a:pt x="144637" y="287250"/>
                    <a:pt x="378484" y="53403"/>
                  </a:cubicBezTo>
                  <a:close/>
                </a:path>
              </a:pathLst>
            </a:custGeom>
            <a:solidFill>
              <a:srgbClr val="3455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73" name="Стрелка: шеврон 72">
              <a:extLst>
                <a:ext uri="{FF2B5EF4-FFF2-40B4-BE49-F238E27FC236}">
                  <a16:creationId xmlns:a16="http://schemas.microsoft.com/office/drawing/2014/main" id="{DD3E3E6A-DA74-4E68-A0B5-F3D34DADF651}"/>
                </a:ext>
              </a:extLst>
            </p:cNvPr>
            <p:cNvSpPr/>
            <p:nvPr/>
          </p:nvSpPr>
          <p:spPr>
            <a:xfrm>
              <a:off x="11922182" y="3370263"/>
              <a:ext cx="102394" cy="123826"/>
            </a:xfrm>
            <a:prstGeom prst="chevron">
              <a:avLst>
                <a:gd name="adj" fmla="val 5697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7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911800F7-1378-4D17-8F13-50B724E52D88}"/>
              </a:ext>
            </a:extLst>
          </p:cNvPr>
          <p:cNvSpPr/>
          <p:nvPr/>
        </p:nvSpPr>
        <p:spPr>
          <a:xfrm rot="2970115">
            <a:off x="4279464" y="-2128914"/>
            <a:ext cx="8888201" cy="7159212"/>
          </a:xfrm>
          <a:custGeom>
            <a:avLst/>
            <a:gdLst>
              <a:gd name="connsiteX0" fmla="*/ 5593435 w 8888201"/>
              <a:gd name="connsiteY0" fmla="*/ 0 h 7159212"/>
              <a:gd name="connsiteX1" fmla="*/ 8888201 w 8888201"/>
              <a:gd name="connsiteY1" fmla="*/ 2813806 h 7159212"/>
              <a:gd name="connsiteX2" fmla="*/ 8888201 w 8888201"/>
              <a:gd name="connsiteY2" fmla="*/ 5337135 h 7159212"/>
              <a:gd name="connsiteX3" fmla="*/ 7066124 w 8888201"/>
              <a:gd name="connsiteY3" fmla="*/ 7159212 h 7159212"/>
              <a:gd name="connsiteX4" fmla="*/ 1357496 w 8888201"/>
              <a:gd name="connsiteY4" fmla="*/ 7159212 h 7159212"/>
              <a:gd name="connsiteX5" fmla="*/ 69093 w 8888201"/>
              <a:gd name="connsiteY5" fmla="*/ 6625538 h 7159212"/>
              <a:gd name="connsiteX6" fmla="*/ 0 w 8888201"/>
              <a:gd name="connsiteY6" fmla="*/ 6549515 h 715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88201" h="7159212">
                <a:moveTo>
                  <a:pt x="5593435" y="0"/>
                </a:moveTo>
                <a:lnTo>
                  <a:pt x="8888201" y="2813806"/>
                </a:lnTo>
                <a:lnTo>
                  <a:pt x="8888201" y="5337135"/>
                </a:lnTo>
                <a:cubicBezTo>
                  <a:pt x="8888201" y="6343440"/>
                  <a:pt x="8072429" y="7159212"/>
                  <a:pt x="7066124" y="7159212"/>
                </a:cubicBezTo>
                <a:lnTo>
                  <a:pt x="1357496" y="7159212"/>
                </a:lnTo>
                <a:cubicBezTo>
                  <a:pt x="854344" y="7159212"/>
                  <a:pt x="398824" y="6955269"/>
                  <a:pt x="69093" y="6625538"/>
                </a:cubicBezTo>
                <a:lnTo>
                  <a:pt x="0" y="6549515"/>
                </a:lnTo>
                <a:close/>
              </a:path>
            </a:pathLst>
          </a:custGeom>
          <a:solidFill>
            <a:srgbClr val="3455D1"/>
          </a:solidFill>
          <a:ln>
            <a:noFill/>
          </a:ln>
          <a:effectLst>
            <a:outerShdw blurRad="165100" dist="38100" dir="8100000" algn="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C3817-CD33-4317-AEA0-B7419F76C4F3}"/>
              </a:ext>
            </a:extLst>
          </p:cNvPr>
          <p:cNvSpPr txBox="1"/>
          <p:nvPr/>
        </p:nvSpPr>
        <p:spPr>
          <a:xfrm>
            <a:off x="463781" y="3429000"/>
            <a:ext cx="53033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Станьте частью </a:t>
            </a:r>
            <a:r>
              <a:rPr lang="ru-RU" sz="2800" b="1" dirty="0">
                <a:solidFill>
                  <a:srgbClr val="3455D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революции</a:t>
            </a:r>
            <a:r>
              <a:rPr lang="ru-RU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сфере мясных продуктов</a:t>
            </a:r>
          </a:p>
          <a:p>
            <a:endParaRPr lang="ru-RU" sz="2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2800" b="1" dirty="0">
                <a:solidFill>
                  <a:srgbClr val="3455D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Присоединяйтесь</a:t>
            </a:r>
            <a:r>
              <a:rPr lang="ru-RU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 нашему стартапу!</a:t>
            </a:r>
            <a:endParaRPr lang="ru-RU" sz="12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932355-0417-4AC9-BF5E-A3B4D1D26F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r="20593"/>
          <a:stretch/>
        </p:blipFill>
        <p:spPr>
          <a:xfrm>
            <a:off x="4224602" y="0"/>
            <a:ext cx="7967398" cy="6432740"/>
          </a:xfrm>
        </p:spPr>
      </p:pic>
    </p:spTree>
    <p:extLst>
      <p:ext uri="{BB962C8B-B14F-4D97-AF65-F5344CB8AC3E}">
        <p14:creationId xmlns:p14="http://schemas.microsoft.com/office/powerpoint/2010/main" val="2187666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ноутбук, челове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DFD6312-6B61-4797-A709-5EFB2135DE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C06A80-6D7C-4F36-B265-8FC4E1D3D2E1}"/>
              </a:ext>
            </a:extLst>
          </p:cNvPr>
          <p:cNvSpPr/>
          <p:nvPr/>
        </p:nvSpPr>
        <p:spPr>
          <a:xfrm>
            <a:off x="4057650" y="3152775"/>
            <a:ext cx="8134350" cy="370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ABCA989-67DB-42B7-AEEB-C4D997648646}"/>
              </a:ext>
            </a:extLst>
          </p:cNvPr>
          <p:cNvGrpSpPr/>
          <p:nvPr/>
        </p:nvGrpSpPr>
        <p:grpSpPr>
          <a:xfrm>
            <a:off x="3295650" y="3152775"/>
            <a:ext cx="762000" cy="1647825"/>
            <a:chOff x="3295650" y="3152775"/>
            <a:chExt cx="762000" cy="164782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2C4DC7B-8582-4483-A368-65A42258881E}"/>
                </a:ext>
              </a:extLst>
            </p:cNvPr>
            <p:cNvSpPr/>
            <p:nvPr/>
          </p:nvSpPr>
          <p:spPr>
            <a:xfrm>
              <a:off x="3295650" y="3152775"/>
              <a:ext cx="762000" cy="1647825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36684869-CB77-4A16-96E8-73437173BE8B}"/>
                </a:ext>
              </a:extLst>
            </p:cNvPr>
            <p:cNvGrpSpPr/>
            <p:nvPr/>
          </p:nvGrpSpPr>
          <p:grpSpPr>
            <a:xfrm>
              <a:off x="3467101" y="3823653"/>
              <a:ext cx="419099" cy="306069"/>
              <a:chOff x="3476625" y="3825875"/>
              <a:chExt cx="419099" cy="306069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2BBC23B8-1ABA-4A27-AD4D-1DFF6E64AEF9}"/>
                  </a:ext>
                </a:extLst>
              </p:cNvPr>
              <p:cNvSpPr/>
              <p:nvPr/>
            </p:nvSpPr>
            <p:spPr>
              <a:xfrm>
                <a:off x="3476625" y="3825875"/>
                <a:ext cx="419099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63AC6B02-DDE8-454B-B637-CDF4112123D1}"/>
                  </a:ext>
                </a:extLst>
              </p:cNvPr>
              <p:cNvSpPr/>
              <p:nvPr/>
            </p:nvSpPr>
            <p:spPr>
              <a:xfrm>
                <a:off x="3476625" y="3956050"/>
                <a:ext cx="419099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311386DF-3A31-482A-9DE1-0BD765C50B82}"/>
                  </a:ext>
                </a:extLst>
              </p:cNvPr>
              <p:cNvSpPr/>
              <p:nvPr/>
            </p:nvSpPr>
            <p:spPr>
              <a:xfrm>
                <a:off x="3476625" y="4086225"/>
                <a:ext cx="419099" cy="4571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9AFB12F3-3A7B-42CF-BB77-C480964E618B}"/>
              </a:ext>
            </a:extLst>
          </p:cNvPr>
          <p:cNvSpPr/>
          <p:nvPr/>
        </p:nvSpPr>
        <p:spPr>
          <a:xfrm>
            <a:off x="8231685" y="3152775"/>
            <a:ext cx="3969841" cy="3705225"/>
          </a:xfrm>
          <a:custGeom>
            <a:avLst/>
            <a:gdLst>
              <a:gd name="connsiteX0" fmla="*/ 3334327 w 3334327"/>
              <a:gd name="connsiteY0" fmla="*/ 3694546 h 3694546"/>
              <a:gd name="connsiteX1" fmla="*/ 628072 w 3334327"/>
              <a:gd name="connsiteY1" fmla="*/ 3694546 h 3694546"/>
              <a:gd name="connsiteX2" fmla="*/ 0 w 3334327"/>
              <a:gd name="connsiteY2" fmla="*/ 0 h 3694546"/>
              <a:gd name="connsiteX3" fmla="*/ 3325091 w 3334327"/>
              <a:gd name="connsiteY3" fmla="*/ 0 h 3694546"/>
              <a:gd name="connsiteX4" fmla="*/ 3334327 w 3334327"/>
              <a:gd name="connsiteY4" fmla="*/ 3694546 h 3694546"/>
              <a:gd name="connsiteX0" fmla="*/ 3954829 w 3954829"/>
              <a:gd name="connsiteY0" fmla="*/ 3694546 h 3694546"/>
              <a:gd name="connsiteX1" fmla="*/ 1248574 w 3954829"/>
              <a:gd name="connsiteY1" fmla="*/ 3694546 h 3694546"/>
              <a:gd name="connsiteX2" fmla="*/ 620502 w 3954829"/>
              <a:gd name="connsiteY2" fmla="*/ 0 h 3694546"/>
              <a:gd name="connsiteX3" fmla="*/ 3945593 w 3954829"/>
              <a:gd name="connsiteY3" fmla="*/ 0 h 3694546"/>
              <a:gd name="connsiteX4" fmla="*/ 3954829 w 3954829"/>
              <a:gd name="connsiteY4" fmla="*/ 3694546 h 3694546"/>
              <a:gd name="connsiteX0" fmla="*/ 3993842 w 3993842"/>
              <a:gd name="connsiteY0" fmla="*/ 3694546 h 3694546"/>
              <a:gd name="connsiteX1" fmla="*/ 1287587 w 3993842"/>
              <a:gd name="connsiteY1" fmla="*/ 3694546 h 3694546"/>
              <a:gd name="connsiteX2" fmla="*/ 659515 w 3993842"/>
              <a:gd name="connsiteY2" fmla="*/ 0 h 3694546"/>
              <a:gd name="connsiteX3" fmla="*/ 3984606 w 3993842"/>
              <a:gd name="connsiteY3" fmla="*/ 0 h 3694546"/>
              <a:gd name="connsiteX4" fmla="*/ 3993842 w 3993842"/>
              <a:gd name="connsiteY4" fmla="*/ 3694546 h 3694546"/>
              <a:gd name="connsiteX0" fmla="*/ 3920480 w 3920480"/>
              <a:gd name="connsiteY0" fmla="*/ 3694546 h 3694546"/>
              <a:gd name="connsiteX1" fmla="*/ 1214225 w 3920480"/>
              <a:gd name="connsiteY1" fmla="*/ 3694546 h 3694546"/>
              <a:gd name="connsiteX2" fmla="*/ 586153 w 3920480"/>
              <a:gd name="connsiteY2" fmla="*/ 0 h 3694546"/>
              <a:gd name="connsiteX3" fmla="*/ 3911244 w 3920480"/>
              <a:gd name="connsiteY3" fmla="*/ 0 h 3694546"/>
              <a:gd name="connsiteX4" fmla="*/ 3920480 w 3920480"/>
              <a:gd name="connsiteY4" fmla="*/ 3694546 h 3694546"/>
              <a:gd name="connsiteX0" fmla="*/ 3968674 w 3968674"/>
              <a:gd name="connsiteY0" fmla="*/ 3694546 h 3694546"/>
              <a:gd name="connsiteX1" fmla="*/ 1262419 w 3968674"/>
              <a:gd name="connsiteY1" fmla="*/ 3694546 h 3694546"/>
              <a:gd name="connsiteX2" fmla="*/ 634347 w 3968674"/>
              <a:gd name="connsiteY2" fmla="*/ 0 h 3694546"/>
              <a:gd name="connsiteX3" fmla="*/ 3959438 w 3968674"/>
              <a:gd name="connsiteY3" fmla="*/ 0 h 3694546"/>
              <a:gd name="connsiteX4" fmla="*/ 3968674 w 3968674"/>
              <a:gd name="connsiteY4" fmla="*/ 3694546 h 3694546"/>
              <a:gd name="connsiteX0" fmla="*/ 3995129 w 3995129"/>
              <a:gd name="connsiteY0" fmla="*/ 3694546 h 3694546"/>
              <a:gd name="connsiteX1" fmla="*/ 1288874 w 3995129"/>
              <a:gd name="connsiteY1" fmla="*/ 3694546 h 3694546"/>
              <a:gd name="connsiteX2" fmla="*/ 660802 w 3995129"/>
              <a:gd name="connsiteY2" fmla="*/ 0 h 3694546"/>
              <a:gd name="connsiteX3" fmla="*/ 3985893 w 3995129"/>
              <a:gd name="connsiteY3" fmla="*/ 0 h 3694546"/>
              <a:gd name="connsiteX4" fmla="*/ 3995129 w 3995129"/>
              <a:gd name="connsiteY4" fmla="*/ 3694546 h 3694546"/>
              <a:gd name="connsiteX0" fmla="*/ 3969841 w 3969841"/>
              <a:gd name="connsiteY0" fmla="*/ 3694546 h 3694546"/>
              <a:gd name="connsiteX1" fmla="*/ 1263586 w 3969841"/>
              <a:gd name="connsiteY1" fmla="*/ 3694546 h 3694546"/>
              <a:gd name="connsiteX2" fmla="*/ 635514 w 3969841"/>
              <a:gd name="connsiteY2" fmla="*/ 0 h 3694546"/>
              <a:gd name="connsiteX3" fmla="*/ 3960605 w 3969841"/>
              <a:gd name="connsiteY3" fmla="*/ 0 h 3694546"/>
              <a:gd name="connsiteX4" fmla="*/ 3969841 w 3969841"/>
              <a:gd name="connsiteY4" fmla="*/ 3694546 h 369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9841" h="3694546">
                <a:moveTo>
                  <a:pt x="3969841" y="3694546"/>
                </a:moveTo>
                <a:lnTo>
                  <a:pt x="1263586" y="3694546"/>
                </a:lnTo>
                <a:cubicBezTo>
                  <a:pt x="697041" y="3453630"/>
                  <a:pt x="-869630" y="1745865"/>
                  <a:pt x="635514" y="0"/>
                </a:cubicBezTo>
                <a:lnTo>
                  <a:pt x="3960605" y="0"/>
                </a:lnTo>
                <a:cubicBezTo>
                  <a:pt x="3963684" y="1231515"/>
                  <a:pt x="3966762" y="2463031"/>
                  <a:pt x="3969841" y="3694546"/>
                </a:cubicBezTo>
                <a:close/>
              </a:path>
            </a:pathLst>
          </a:custGeom>
          <a:solidFill>
            <a:srgbClr val="345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F478B-2DB8-4C6C-9A3C-DCFF7C33DBB7}"/>
              </a:ext>
            </a:extLst>
          </p:cNvPr>
          <p:cNvSpPr txBox="1"/>
          <p:nvPr/>
        </p:nvSpPr>
        <p:spPr>
          <a:xfrm>
            <a:off x="4724654" y="4001313"/>
            <a:ext cx="327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455D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Свяжитесь</a:t>
            </a:r>
            <a:r>
              <a:rPr lang="ru-RU" sz="2400" b="1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 с </a:t>
            </a:r>
            <a:r>
              <a:rPr lang="en-US" sz="2400" b="1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EcoMeat</a:t>
            </a:r>
            <a:endParaRPr lang="ru-RU" sz="2400" b="1" dirty="0">
              <a:latin typeface="Roboto Medium" panose="02000000000000000000" pitchFamily="2" charset="0"/>
              <a:ea typeface="Roboto Medium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227EB3D-2E92-48DD-9C69-AB00516D4FA2}"/>
              </a:ext>
            </a:extLst>
          </p:cNvPr>
          <p:cNvGrpSpPr/>
          <p:nvPr/>
        </p:nvGrpSpPr>
        <p:grpSpPr>
          <a:xfrm>
            <a:off x="8903767" y="3951671"/>
            <a:ext cx="3056458" cy="601442"/>
            <a:chOff x="8903767" y="3951671"/>
            <a:chExt cx="3056458" cy="601442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D08181E8-9FD3-428B-A645-84503A2ABAC3}"/>
                </a:ext>
              </a:extLst>
            </p:cNvPr>
            <p:cNvGrpSpPr/>
            <p:nvPr/>
          </p:nvGrpSpPr>
          <p:grpSpPr>
            <a:xfrm>
              <a:off x="8903767" y="3951671"/>
              <a:ext cx="291033" cy="291033"/>
              <a:chOff x="5302604" y="2619763"/>
              <a:chExt cx="297655" cy="297655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E62266B7-D692-4974-83EC-E99CFC3D731A}"/>
                  </a:ext>
                </a:extLst>
              </p:cNvPr>
              <p:cNvSpPr/>
              <p:nvPr/>
            </p:nvSpPr>
            <p:spPr>
              <a:xfrm>
                <a:off x="5302604" y="2619763"/>
                <a:ext cx="297655" cy="297655"/>
              </a:xfrm>
              <a:prstGeom prst="ellipse">
                <a:avLst/>
              </a:prstGeom>
              <a:solidFill>
                <a:srgbClr val="FF8B00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BB80AFA-4A2B-48D5-86A6-3A5D16486416}"/>
                  </a:ext>
                </a:extLst>
              </p:cNvPr>
              <p:cNvSpPr/>
              <p:nvPr/>
            </p:nvSpPr>
            <p:spPr>
              <a:xfrm>
                <a:off x="5341674" y="2658833"/>
                <a:ext cx="219515" cy="219515"/>
              </a:xfrm>
              <a:prstGeom prst="ellipse">
                <a:avLst/>
              </a:prstGeom>
              <a:solidFill>
                <a:srgbClr val="FF8B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51CF7AAA-C749-487F-85B3-87BC45893A11}"/>
                  </a:ext>
                </a:extLst>
              </p:cNvPr>
              <p:cNvSpPr/>
              <p:nvPr/>
            </p:nvSpPr>
            <p:spPr>
              <a:xfrm>
                <a:off x="5386697" y="2703856"/>
                <a:ext cx="129468" cy="129468"/>
              </a:xfrm>
              <a:prstGeom prst="ellipse">
                <a:avLst/>
              </a:prstGeom>
              <a:solidFill>
                <a:srgbClr val="FF8B00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E8E0BC84-9D92-4054-9036-BC89797D0E20}"/>
                </a:ext>
              </a:extLst>
            </p:cNvPr>
            <p:cNvGrpSpPr/>
            <p:nvPr/>
          </p:nvGrpSpPr>
          <p:grpSpPr>
            <a:xfrm>
              <a:off x="9365025" y="3963202"/>
              <a:ext cx="2595200" cy="589911"/>
              <a:chOff x="9365025" y="3963202"/>
              <a:chExt cx="2595200" cy="589911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D5504C-2433-420C-BC7B-4360410F4A47}"/>
                  </a:ext>
                </a:extLst>
              </p:cNvPr>
              <p:cNvSpPr txBox="1"/>
              <p:nvPr/>
            </p:nvSpPr>
            <p:spPr>
              <a:xfrm>
                <a:off x="9365025" y="3963202"/>
                <a:ext cx="11256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Наш Адрес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A29CBB-BD9E-4C8B-A856-E6C23C9D8A80}"/>
                  </a:ext>
                </a:extLst>
              </p:cNvPr>
              <p:cNvSpPr txBox="1"/>
              <p:nvPr/>
            </p:nvSpPr>
            <p:spPr>
              <a:xfrm>
                <a:off x="9365025" y="4299197"/>
                <a:ext cx="25952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5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просп. Ленина, 53, Тула</a:t>
                </a:r>
              </a:p>
            </p:txBody>
          </p:sp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6B03556-4766-411F-BAC3-D4A8EEB4ECC9}"/>
              </a:ext>
            </a:extLst>
          </p:cNvPr>
          <p:cNvGrpSpPr/>
          <p:nvPr/>
        </p:nvGrpSpPr>
        <p:grpSpPr>
          <a:xfrm>
            <a:off x="8903767" y="5355021"/>
            <a:ext cx="3056458" cy="1067379"/>
            <a:chOff x="8903767" y="5355021"/>
            <a:chExt cx="3056458" cy="1067379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C4BAF60D-A2E1-4548-A201-FB3D1EF1AA82}"/>
                </a:ext>
              </a:extLst>
            </p:cNvPr>
            <p:cNvGrpSpPr/>
            <p:nvPr/>
          </p:nvGrpSpPr>
          <p:grpSpPr>
            <a:xfrm>
              <a:off x="8903767" y="5355021"/>
              <a:ext cx="291033" cy="291033"/>
              <a:chOff x="5302604" y="2619763"/>
              <a:chExt cx="297655" cy="297655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D6D43B46-20E8-4352-B7C8-D2E26DCD7774}"/>
                  </a:ext>
                </a:extLst>
              </p:cNvPr>
              <p:cNvSpPr/>
              <p:nvPr/>
            </p:nvSpPr>
            <p:spPr>
              <a:xfrm>
                <a:off x="5302604" y="2619763"/>
                <a:ext cx="297655" cy="297655"/>
              </a:xfrm>
              <a:prstGeom prst="ellipse">
                <a:avLst/>
              </a:prstGeom>
              <a:solidFill>
                <a:srgbClr val="FF8B00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8EB2C218-A6AC-4304-9069-8721A029F0FC}"/>
                  </a:ext>
                </a:extLst>
              </p:cNvPr>
              <p:cNvSpPr/>
              <p:nvPr/>
            </p:nvSpPr>
            <p:spPr>
              <a:xfrm>
                <a:off x="5341674" y="2658833"/>
                <a:ext cx="219515" cy="219515"/>
              </a:xfrm>
              <a:prstGeom prst="ellipse">
                <a:avLst/>
              </a:prstGeom>
              <a:solidFill>
                <a:srgbClr val="FF8B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1F549EAD-D2D1-43CF-860B-BF999AA079D9}"/>
                  </a:ext>
                </a:extLst>
              </p:cNvPr>
              <p:cNvSpPr/>
              <p:nvPr/>
            </p:nvSpPr>
            <p:spPr>
              <a:xfrm>
                <a:off x="5386697" y="2703856"/>
                <a:ext cx="129468" cy="129468"/>
              </a:xfrm>
              <a:prstGeom prst="ellipse">
                <a:avLst/>
              </a:prstGeom>
              <a:solidFill>
                <a:srgbClr val="FF8B00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52B2B6B2-37BB-4F62-B6B9-6ED90B8776DB}"/>
                </a:ext>
              </a:extLst>
            </p:cNvPr>
            <p:cNvGrpSpPr/>
            <p:nvPr/>
          </p:nvGrpSpPr>
          <p:grpSpPr>
            <a:xfrm>
              <a:off x="9365025" y="5363130"/>
              <a:ext cx="2595200" cy="1059270"/>
              <a:chOff x="9365025" y="3966130"/>
              <a:chExt cx="2595200" cy="105927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E591225-222F-4398-9B35-852ED066C922}"/>
                  </a:ext>
                </a:extLst>
              </p:cNvPr>
              <p:cNvSpPr txBox="1"/>
              <p:nvPr/>
            </p:nvSpPr>
            <p:spPr>
              <a:xfrm>
                <a:off x="9365025" y="3966130"/>
                <a:ext cx="16033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Телефон и почта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1980E76-1DBC-4B16-9535-38066E894AE3}"/>
                  </a:ext>
                </a:extLst>
              </p:cNvPr>
              <p:cNvSpPr txBox="1"/>
              <p:nvPr/>
            </p:nvSpPr>
            <p:spPr>
              <a:xfrm>
                <a:off x="9365025" y="4302125"/>
                <a:ext cx="2595200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8 (953) 198-39-09</a:t>
                </a:r>
              </a:p>
              <a:p>
                <a:br>
                  <a:rPr lang="en-US" sz="10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en-US" sz="105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EcoMeat@yandex.ru</a:t>
                </a:r>
              </a:p>
              <a:p>
                <a:endParaRPr lang="ru-RU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A947B3-3DC0-4368-83B0-4958CF8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4" y="135631"/>
            <a:ext cx="10693311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65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0CDF42-B567-4038-9B17-AD14F68B25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7" t="151" r="2036" b="-151"/>
          <a:stretch/>
        </p:blipFill>
        <p:spPr>
          <a:xfrm>
            <a:off x="1116928" y="1532732"/>
            <a:ext cx="3881790" cy="388179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2F5659-F68B-4C20-8429-C52014B2E16A}"/>
              </a:ext>
            </a:extLst>
          </p:cNvPr>
          <p:cNvSpPr txBox="1"/>
          <p:nvPr/>
        </p:nvSpPr>
        <p:spPr>
          <a:xfrm>
            <a:off x="7492114" y="323555"/>
            <a:ext cx="4146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Зачем нужно  </a:t>
            </a:r>
            <a:r>
              <a:rPr lang="ru-RU" sz="2800" b="1" dirty="0">
                <a:solidFill>
                  <a:srgbClr val="3455D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искусственное мясо?</a:t>
            </a:r>
            <a:endParaRPr lang="ru-RU" sz="2800" b="1" dirty="0">
              <a:latin typeface="Roboto Medium" panose="02000000000000000000" pitchFamily="2" charset="0"/>
              <a:ea typeface="Roboto Medium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E8F2706-85CE-48C4-A4A4-D64965B59750}"/>
              </a:ext>
            </a:extLst>
          </p:cNvPr>
          <p:cNvGrpSpPr/>
          <p:nvPr/>
        </p:nvGrpSpPr>
        <p:grpSpPr>
          <a:xfrm>
            <a:off x="7140672" y="2788828"/>
            <a:ext cx="4388817" cy="2194559"/>
            <a:chOff x="7672389" y="4605337"/>
            <a:chExt cx="3286124" cy="133159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6C873C37-E237-4788-AFD6-6FB4FF039F6B}"/>
                </a:ext>
              </a:extLst>
            </p:cNvPr>
            <p:cNvSpPr/>
            <p:nvPr/>
          </p:nvSpPr>
          <p:spPr>
            <a:xfrm>
              <a:off x="7672389" y="4605337"/>
              <a:ext cx="3286124" cy="1331595"/>
            </a:xfrm>
            <a:prstGeom prst="roundRect">
              <a:avLst>
                <a:gd name="adj" fmla="val 22389"/>
              </a:avLst>
            </a:prstGeom>
            <a:solidFill>
              <a:srgbClr val="FFFFFF"/>
            </a:solidFill>
            <a:ln>
              <a:noFill/>
            </a:ln>
            <a:effectLst>
              <a:outerShdw blurRad="1651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ECF956-D2A0-4524-8B32-3565E5545FD4}"/>
                </a:ext>
              </a:extLst>
            </p:cNvPr>
            <p:cNvSpPr txBox="1"/>
            <p:nvPr/>
          </p:nvSpPr>
          <p:spPr>
            <a:xfrm>
              <a:off x="7826059" y="4794080"/>
              <a:ext cx="2978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7979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Человечеству просто необходимо искать альтернативные источники пропитания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60A0919A-2461-4384-91A9-A0F3C2637B01}"/>
              </a:ext>
            </a:extLst>
          </p:cNvPr>
          <p:cNvGrpSpPr/>
          <p:nvPr/>
        </p:nvGrpSpPr>
        <p:grpSpPr>
          <a:xfrm>
            <a:off x="520329" y="1003343"/>
            <a:ext cx="2194559" cy="2194559"/>
            <a:chOff x="1067101" y="808522"/>
            <a:chExt cx="2194559" cy="219455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C315305-F1BE-4563-A427-D159E54C74A1}"/>
                </a:ext>
              </a:extLst>
            </p:cNvPr>
            <p:cNvSpPr/>
            <p:nvPr/>
          </p:nvSpPr>
          <p:spPr>
            <a:xfrm>
              <a:off x="1067101" y="808522"/>
              <a:ext cx="2194559" cy="219455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3455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0337E710-29B6-4AB7-A4F8-3D876E2C700D}"/>
                </a:ext>
              </a:extLst>
            </p:cNvPr>
            <p:cNvGrpSpPr/>
            <p:nvPr/>
          </p:nvGrpSpPr>
          <p:grpSpPr>
            <a:xfrm>
              <a:off x="1341421" y="1082841"/>
              <a:ext cx="1645919" cy="1645919"/>
              <a:chOff x="1341421" y="1082841"/>
              <a:chExt cx="1645919" cy="1645919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D12AC0AD-43AF-45BF-84BE-0D272E9A5400}"/>
                  </a:ext>
                </a:extLst>
              </p:cNvPr>
              <p:cNvSpPr/>
              <p:nvPr/>
            </p:nvSpPr>
            <p:spPr>
              <a:xfrm>
                <a:off x="1341421" y="1082841"/>
                <a:ext cx="1645919" cy="1645919"/>
              </a:xfrm>
              <a:prstGeom prst="ellipse">
                <a:avLst/>
              </a:prstGeom>
              <a:solidFill>
                <a:srgbClr val="3455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91AD4827-7584-426A-9B3B-77B00EC0E1E5}"/>
                  </a:ext>
                </a:extLst>
              </p:cNvPr>
              <p:cNvGrpSpPr/>
              <p:nvPr/>
            </p:nvGrpSpPr>
            <p:grpSpPr>
              <a:xfrm>
                <a:off x="1497132" y="1377279"/>
                <a:ext cx="1334496" cy="1031815"/>
                <a:chOff x="1481284" y="1380272"/>
                <a:chExt cx="1334496" cy="1031815"/>
              </a:xfrm>
            </p:grpSpPr>
            <p:pic>
              <p:nvPicPr>
                <p:cNvPr id="33" name="Рисунок 32">
                  <a:extLst>
                    <a:ext uri="{FF2B5EF4-FFF2-40B4-BE49-F238E27FC236}">
                      <a16:creationId xmlns:a16="http://schemas.microsoft.com/office/drawing/2014/main" id="{264D8997-683D-48E9-BB61-FA7A249255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1876540" y="1380272"/>
                  <a:ext cx="543984" cy="532882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6D3E172-51D3-487C-8AC5-211652BD4C72}"/>
                    </a:ext>
                  </a:extLst>
                </p:cNvPr>
                <p:cNvSpPr txBox="1"/>
                <p:nvPr/>
              </p:nvSpPr>
              <p:spPr>
                <a:xfrm>
                  <a:off x="1481284" y="1981200"/>
                  <a:ext cx="1334496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00" b="1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Глобальный голод</a:t>
                  </a:r>
                </a:p>
              </p:txBody>
            </p:sp>
          </p:grpSp>
        </p:grp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6C16852E-C4EA-469A-AD9C-F69FF23FE89F}"/>
              </a:ext>
            </a:extLst>
          </p:cNvPr>
          <p:cNvGrpSpPr/>
          <p:nvPr/>
        </p:nvGrpSpPr>
        <p:grpSpPr>
          <a:xfrm>
            <a:off x="3764043" y="1965870"/>
            <a:ext cx="2194559" cy="2194559"/>
            <a:chOff x="4310815" y="1771049"/>
            <a:chExt cx="2194559" cy="2194559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F52DBE86-3A67-4E04-80D0-7A2549913C33}"/>
                </a:ext>
              </a:extLst>
            </p:cNvPr>
            <p:cNvSpPr/>
            <p:nvPr/>
          </p:nvSpPr>
          <p:spPr>
            <a:xfrm>
              <a:off x="4310815" y="1771049"/>
              <a:ext cx="2194559" cy="219455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1F67A94-55E0-430E-BD98-BD85F676DF99}"/>
                </a:ext>
              </a:extLst>
            </p:cNvPr>
            <p:cNvGrpSpPr/>
            <p:nvPr/>
          </p:nvGrpSpPr>
          <p:grpSpPr>
            <a:xfrm>
              <a:off x="4585135" y="2045368"/>
              <a:ext cx="1645919" cy="1645919"/>
              <a:chOff x="4585135" y="2045368"/>
              <a:chExt cx="1645919" cy="1645919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4C291523-D091-49A6-88CD-343051381A9B}"/>
                  </a:ext>
                </a:extLst>
              </p:cNvPr>
              <p:cNvSpPr/>
              <p:nvPr/>
            </p:nvSpPr>
            <p:spPr>
              <a:xfrm>
                <a:off x="4585135" y="2045368"/>
                <a:ext cx="1645919" cy="16459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C5C501B8-8C8D-41DA-B659-3452E59DB0B2}"/>
                  </a:ext>
                </a:extLst>
              </p:cNvPr>
              <p:cNvGrpSpPr/>
              <p:nvPr/>
            </p:nvGrpSpPr>
            <p:grpSpPr>
              <a:xfrm>
                <a:off x="4585135" y="2297144"/>
                <a:ext cx="1645918" cy="975790"/>
                <a:chOff x="4548652" y="2298437"/>
                <a:chExt cx="1645918" cy="975790"/>
              </a:xfrm>
            </p:grpSpPr>
            <p:pic>
              <p:nvPicPr>
                <p:cNvPr id="31" name="Рисунок 30">
                  <a:extLst>
                    <a:ext uri="{FF2B5EF4-FFF2-40B4-BE49-F238E27FC236}">
                      <a16:creationId xmlns:a16="http://schemas.microsoft.com/office/drawing/2014/main" id="{E98D3299-DD00-4221-B839-EC5439CB9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5107591" y="2298437"/>
                  <a:ext cx="528038" cy="544286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17541F0-ADF4-4233-B37C-14AA014200C0}"/>
                    </a:ext>
                  </a:extLst>
                </p:cNvPr>
                <p:cNvSpPr txBox="1"/>
                <p:nvPr/>
              </p:nvSpPr>
              <p:spPr>
                <a:xfrm>
                  <a:off x="4548652" y="2843340"/>
                  <a:ext cx="164591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00" b="1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Проблемы с экологией</a:t>
                  </a:r>
                </a:p>
              </p:txBody>
            </p:sp>
          </p:grpSp>
        </p:grp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C26D21B-2521-417A-A5D5-D5AA12838D9D}"/>
              </a:ext>
            </a:extLst>
          </p:cNvPr>
          <p:cNvGrpSpPr/>
          <p:nvPr/>
        </p:nvGrpSpPr>
        <p:grpSpPr>
          <a:xfrm>
            <a:off x="2298998" y="4247860"/>
            <a:ext cx="2194559" cy="2194559"/>
            <a:chOff x="2845770" y="4053039"/>
            <a:chExt cx="2194559" cy="2194559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AF5972D-2FFF-4F78-841F-1E7D6B43E9F9}"/>
                </a:ext>
              </a:extLst>
            </p:cNvPr>
            <p:cNvSpPr/>
            <p:nvPr/>
          </p:nvSpPr>
          <p:spPr>
            <a:xfrm>
              <a:off x="2845770" y="4053039"/>
              <a:ext cx="2194559" cy="2194559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191B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724151D9-F2CB-47B2-B857-6C958BC74337}"/>
                </a:ext>
              </a:extLst>
            </p:cNvPr>
            <p:cNvGrpSpPr/>
            <p:nvPr/>
          </p:nvGrpSpPr>
          <p:grpSpPr>
            <a:xfrm>
              <a:off x="3120090" y="4327358"/>
              <a:ext cx="1645919" cy="1645919"/>
              <a:chOff x="3120090" y="4327358"/>
              <a:chExt cx="1645919" cy="1645919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64D0C4CE-1F9E-4605-9F97-237E0D0A9DF8}"/>
                  </a:ext>
                </a:extLst>
              </p:cNvPr>
              <p:cNvSpPr/>
              <p:nvPr/>
            </p:nvSpPr>
            <p:spPr>
              <a:xfrm>
                <a:off x="3120090" y="4327358"/>
                <a:ext cx="1645919" cy="1645919"/>
              </a:xfrm>
              <a:prstGeom prst="ellipse">
                <a:avLst/>
              </a:prstGeom>
              <a:solidFill>
                <a:srgbClr val="191B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634871EC-41D6-475F-B57F-B82E4F88FF2F}"/>
                  </a:ext>
                </a:extLst>
              </p:cNvPr>
              <p:cNvGrpSpPr/>
              <p:nvPr/>
            </p:nvGrpSpPr>
            <p:grpSpPr>
              <a:xfrm>
                <a:off x="3180503" y="4639398"/>
                <a:ext cx="1525093" cy="1010861"/>
                <a:chOff x="3161270" y="4639726"/>
                <a:chExt cx="1525093" cy="1010861"/>
              </a:xfrm>
            </p:grpSpPr>
            <p:pic>
              <p:nvPicPr>
                <p:cNvPr id="32" name="Рисунок 31">
                  <a:extLst>
                    <a:ext uri="{FF2B5EF4-FFF2-40B4-BE49-F238E27FC236}">
                      <a16:creationId xmlns:a16="http://schemas.microsoft.com/office/drawing/2014/main" id="{6E77B154-DEC8-41D9-927C-5CE95F32C6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/>
              </p:blipFill>
              <p:spPr>
                <a:xfrm>
                  <a:off x="3654520" y="4639726"/>
                  <a:ext cx="538592" cy="498989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36D3F8A-0A5B-4F8C-BCF0-F95A018A3ED7}"/>
                    </a:ext>
                  </a:extLst>
                </p:cNvPr>
                <p:cNvSpPr txBox="1"/>
                <p:nvPr/>
              </p:nvSpPr>
              <p:spPr>
                <a:xfrm>
                  <a:off x="3161270" y="5219700"/>
                  <a:ext cx="152509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00" b="1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Растущее число вегетарианцев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60211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C8F6E2B-F439-40EA-8E94-287E8025A3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0" t="42" r="19864" b="-42"/>
          <a:stretch/>
        </p:blipFill>
        <p:spPr>
          <a:xfrm>
            <a:off x="0" y="0"/>
            <a:ext cx="5210175" cy="6858000"/>
          </a:xfr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AC193A6E-7F41-4E87-9999-8C250F7DD14B}"/>
              </a:ext>
            </a:extLst>
          </p:cNvPr>
          <p:cNvSpPr/>
          <p:nvPr/>
        </p:nvSpPr>
        <p:spPr>
          <a:xfrm>
            <a:off x="4695825" y="2900362"/>
            <a:ext cx="1057275" cy="10572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03200" dist="101600" dir="30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9D0E8-79FE-45DE-9361-61C28F46042D}"/>
              </a:ext>
            </a:extLst>
          </p:cNvPr>
          <p:cNvSpPr txBox="1"/>
          <p:nvPr/>
        </p:nvSpPr>
        <p:spPr>
          <a:xfrm>
            <a:off x="6981827" y="826112"/>
            <a:ext cx="40681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455D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Мясо из пробирки </a:t>
            </a:r>
            <a:r>
              <a:rPr lang="ru-RU" sz="2800" b="1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-</a:t>
            </a:r>
            <a:r>
              <a:rPr lang="ru-RU" sz="2800" b="1" dirty="0">
                <a:solidFill>
                  <a:srgbClr val="3455D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sz="2800" b="1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решение проблемы голода и экологический выбор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4A10D-E144-4779-B017-B74C3D60083C}"/>
              </a:ext>
            </a:extLst>
          </p:cNvPr>
          <p:cNvSpPr txBox="1"/>
          <p:nvPr/>
        </p:nvSpPr>
        <p:spPr>
          <a:xfrm>
            <a:off x="6981828" y="2900362"/>
            <a:ext cx="40681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Искусственное мясо можно производить в больших масштабах, чем натуральное мясо, что позволяет увеличить объем производства продуктов питания и обеспечить ими большее количество людей.</a:t>
            </a:r>
          </a:p>
          <a:p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сравнению с обычным мясом, на стейк из пробирки приходится на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96%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меньше выбросов парниковых газов, воды уходит на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96%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меньше, электроэнергии на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45%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земельных угодий на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99%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26" name="Рисунок 25" descr="Вилка и нож">
            <a:extLst>
              <a:ext uri="{FF2B5EF4-FFF2-40B4-BE49-F238E27FC236}">
                <a16:creationId xmlns:a16="http://schemas.microsoft.com/office/drawing/2014/main" id="{DBF5C075-ED08-4C43-963E-8DD0579DE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3953" y="3122778"/>
            <a:ext cx="612443" cy="61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3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AFAF0E-9D6D-4E26-8462-78941956E0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653143"/>
            <a:ext cx="6670766" cy="177654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482F75-5FA6-43F2-A43E-5BA6260D28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2540726"/>
            <a:ext cx="6670766" cy="177654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8C3525-F3E4-41C9-9C9D-C066818B4B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4" b="30034"/>
          <a:stretch>
            <a:fillRect/>
          </a:stretch>
        </p:blipFill>
        <p:spPr/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8967D76-3963-4910-9989-EF2B841E5A2E}"/>
              </a:ext>
            </a:extLst>
          </p:cNvPr>
          <p:cNvSpPr/>
          <p:nvPr/>
        </p:nvSpPr>
        <p:spPr>
          <a:xfrm>
            <a:off x="0" y="653143"/>
            <a:ext cx="6670766" cy="1776548"/>
          </a:xfrm>
          <a:prstGeom prst="rect">
            <a:avLst/>
          </a:prstGeom>
          <a:gradFill>
            <a:gsLst>
              <a:gs pos="0">
                <a:srgbClr val="3455D1">
                  <a:alpha val="90000"/>
                </a:srgbClr>
              </a:gs>
              <a:gs pos="100000">
                <a:srgbClr val="3455D1">
                  <a:alpha val="27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0AFA0E6-ACF6-4652-96C7-B61798077BA7}"/>
              </a:ext>
            </a:extLst>
          </p:cNvPr>
          <p:cNvSpPr/>
          <p:nvPr/>
        </p:nvSpPr>
        <p:spPr>
          <a:xfrm>
            <a:off x="0" y="2540726"/>
            <a:ext cx="6670766" cy="1776548"/>
          </a:xfrm>
          <a:prstGeom prst="rect">
            <a:avLst/>
          </a:prstGeom>
          <a:gradFill>
            <a:gsLst>
              <a:gs pos="0">
                <a:srgbClr val="3455D1">
                  <a:alpha val="90000"/>
                </a:srgbClr>
              </a:gs>
              <a:gs pos="100000">
                <a:srgbClr val="3455D1">
                  <a:alpha val="27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E61A9EE-E042-493C-B07A-CAC088DC03BD}"/>
              </a:ext>
            </a:extLst>
          </p:cNvPr>
          <p:cNvSpPr/>
          <p:nvPr/>
        </p:nvSpPr>
        <p:spPr>
          <a:xfrm>
            <a:off x="0" y="4428309"/>
            <a:ext cx="6670766" cy="1776548"/>
          </a:xfrm>
          <a:prstGeom prst="rect">
            <a:avLst/>
          </a:prstGeom>
          <a:gradFill>
            <a:gsLst>
              <a:gs pos="0">
                <a:srgbClr val="3455D1">
                  <a:alpha val="90000"/>
                </a:srgbClr>
              </a:gs>
              <a:gs pos="100000">
                <a:srgbClr val="3455D1">
                  <a:alpha val="27000"/>
                </a:srgb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4A823190-3C9A-4293-B1BC-A28A8DF89063}"/>
              </a:ext>
            </a:extLst>
          </p:cNvPr>
          <p:cNvGrpSpPr/>
          <p:nvPr/>
        </p:nvGrpSpPr>
        <p:grpSpPr>
          <a:xfrm>
            <a:off x="7306454" y="878235"/>
            <a:ext cx="3894946" cy="830997"/>
            <a:chOff x="7306454" y="878235"/>
            <a:chExt cx="3894946" cy="830997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0DEB2E3-CBF3-4C9C-9944-CED071556F8B}"/>
                </a:ext>
              </a:extLst>
            </p:cNvPr>
            <p:cNvGrpSpPr/>
            <p:nvPr/>
          </p:nvGrpSpPr>
          <p:grpSpPr>
            <a:xfrm>
              <a:off x="7306454" y="1039813"/>
              <a:ext cx="357659" cy="357659"/>
              <a:chOff x="5302604" y="2619763"/>
              <a:chExt cx="297655" cy="297655"/>
            </a:xfrm>
          </p:grpSpPr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D41AD014-988E-4639-89B7-D924C0D8F1F0}"/>
                  </a:ext>
                </a:extLst>
              </p:cNvPr>
              <p:cNvSpPr/>
              <p:nvPr/>
            </p:nvSpPr>
            <p:spPr>
              <a:xfrm>
                <a:off x="5302604" y="2619763"/>
                <a:ext cx="297655" cy="297655"/>
              </a:xfrm>
              <a:prstGeom prst="ellipse">
                <a:avLst/>
              </a:prstGeom>
              <a:solidFill>
                <a:srgbClr val="FF8B00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4B05F5CA-28F4-402D-A789-01EEE4CA6998}"/>
                  </a:ext>
                </a:extLst>
              </p:cNvPr>
              <p:cNvSpPr/>
              <p:nvPr/>
            </p:nvSpPr>
            <p:spPr>
              <a:xfrm>
                <a:off x="5341674" y="2658833"/>
                <a:ext cx="219515" cy="219515"/>
              </a:xfrm>
              <a:prstGeom prst="ellipse">
                <a:avLst/>
              </a:prstGeom>
              <a:solidFill>
                <a:srgbClr val="FF8B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69FC238F-1692-484A-820C-0B2A109860B7}"/>
                  </a:ext>
                </a:extLst>
              </p:cNvPr>
              <p:cNvSpPr/>
              <p:nvPr/>
            </p:nvSpPr>
            <p:spPr>
              <a:xfrm>
                <a:off x="5386697" y="2703856"/>
                <a:ext cx="129468" cy="129468"/>
              </a:xfrm>
              <a:prstGeom prst="ellipse">
                <a:avLst/>
              </a:prstGeom>
              <a:solidFill>
                <a:srgbClr val="FF8B00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34DBED-0FA4-4F4B-8382-79EBB472D0BF}"/>
                </a:ext>
              </a:extLst>
            </p:cNvPr>
            <p:cNvSpPr txBox="1"/>
            <p:nvPr/>
          </p:nvSpPr>
          <p:spPr>
            <a:xfrm>
              <a:off x="7930608" y="878235"/>
              <a:ext cx="32707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7979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Рынок искусственного мяса находится в стадии активного роста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F148CAC4-EBF0-484B-A1F8-88842C97A3F2}"/>
              </a:ext>
            </a:extLst>
          </p:cNvPr>
          <p:cNvGrpSpPr/>
          <p:nvPr/>
        </p:nvGrpSpPr>
        <p:grpSpPr>
          <a:xfrm>
            <a:off x="7306454" y="2782669"/>
            <a:ext cx="3894946" cy="830997"/>
            <a:chOff x="7306454" y="2782669"/>
            <a:chExt cx="3894946" cy="830997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C0139F1F-9B18-4AAF-A2FC-197CC50AE62F}"/>
                </a:ext>
              </a:extLst>
            </p:cNvPr>
            <p:cNvGrpSpPr/>
            <p:nvPr/>
          </p:nvGrpSpPr>
          <p:grpSpPr>
            <a:xfrm>
              <a:off x="7306454" y="2946400"/>
              <a:ext cx="357659" cy="357659"/>
              <a:chOff x="5302604" y="2619763"/>
              <a:chExt cx="297655" cy="297655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C34BC540-8DF0-4552-934C-D29E15B92119}"/>
                  </a:ext>
                </a:extLst>
              </p:cNvPr>
              <p:cNvSpPr/>
              <p:nvPr/>
            </p:nvSpPr>
            <p:spPr>
              <a:xfrm>
                <a:off x="5302604" y="2619763"/>
                <a:ext cx="297655" cy="297655"/>
              </a:xfrm>
              <a:prstGeom prst="ellipse">
                <a:avLst/>
              </a:prstGeom>
              <a:solidFill>
                <a:srgbClr val="FF8B00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78816737-C924-4FEF-88A4-B32A831312EB}"/>
                  </a:ext>
                </a:extLst>
              </p:cNvPr>
              <p:cNvSpPr/>
              <p:nvPr/>
            </p:nvSpPr>
            <p:spPr>
              <a:xfrm>
                <a:off x="5341674" y="2658833"/>
                <a:ext cx="219515" cy="219515"/>
              </a:xfrm>
              <a:prstGeom prst="ellipse">
                <a:avLst/>
              </a:prstGeom>
              <a:solidFill>
                <a:srgbClr val="FF8B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1F0AF7D8-EC25-4BE2-A98B-0E123B05BE50}"/>
                  </a:ext>
                </a:extLst>
              </p:cNvPr>
              <p:cNvSpPr/>
              <p:nvPr/>
            </p:nvSpPr>
            <p:spPr>
              <a:xfrm>
                <a:off x="5386697" y="2703856"/>
                <a:ext cx="129468" cy="129468"/>
              </a:xfrm>
              <a:prstGeom prst="ellipse">
                <a:avLst/>
              </a:prstGeom>
              <a:solidFill>
                <a:srgbClr val="FF8B00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F24CF0-8252-42E0-AC55-3A78A4EBA3D9}"/>
                </a:ext>
              </a:extLst>
            </p:cNvPr>
            <p:cNvSpPr txBox="1"/>
            <p:nvPr/>
          </p:nvSpPr>
          <p:spPr>
            <a:xfrm>
              <a:off x="7930608" y="2782669"/>
              <a:ext cx="32707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7979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Инвестиции в эту отрасль увеличиваются, объем рынка также растет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EF13E29-4376-4C32-BEAA-D3998F9E9E7C}"/>
              </a:ext>
            </a:extLst>
          </p:cNvPr>
          <p:cNvGrpSpPr/>
          <p:nvPr/>
        </p:nvGrpSpPr>
        <p:grpSpPr>
          <a:xfrm>
            <a:off x="7306454" y="4708650"/>
            <a:ext cx="3894946" cy="830997"/>
            <a:chOff x="7306454" y="4708650"/>
            <a:chExt cx="3894946" cy="830997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3F792A21-0CFD-46B6-8256-E946A7C1ECC4}"/>
                </a:ext>
              </a:extLst>
            </p:cNvPr>
            <p:cNvGrpSpPr/>
            <p:nvPr/>
          </p:nvGrpSpPr>
          <p:grpSpPr>
            <a:xfrm>
              <a:off x="7306454" y="4852988"/>
              <a:ext cx="357659" cy="357659"/>
              <a:chOff x="5302604" y="2619763"/>
              <a:chExt cx="297655" cy="297655"/>
            </a:xfrm>
          </p:grpSpPr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86606542-4DAF-4D6B-A296-9A1AABF6302A}"/>
                  </a:ext>
                </a:extLst>
              </p:cNvPr>
              <p:cNvSpPr/>
              <p:nvPr/>
            </p:nvSpPr>
            <p:spPr>
              <a:xfrm>
                <a:off x="5302604" y="2619763"/>
                <a:ext cx="297655" cy="297655"/>
              </a:xfrm>
              <a:prstGeom prst="ellipse">
                <a:avLst/>
              </a:prstGeom>
              <a:solidFill>
                <a:srgbClr val="FF8B00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04B5E838-8EC4-4CC7-B7DD-B3A39DEB7563}"/>
                  </a:ext>
                </a:extLst>
              </p:cNvPr>
              <p:cNvSpPr/>
              <p:nvPr/>
            </p:nvSpPr>
            <p:spPr>
              <a:xfrm>
                <a:off x="5341674" y="2658833"/>
                <a:ext cx="219515" cy="219515"/>
              </a:xfrm>
              <a:prstGeom prst="ellipse">
                <a:avLst/>
              </a:prstGeom>
              <a:solidFill>
                <a:srgbClr val="FF8B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24C8B8B1-EE62-48C1-9A5A-7450EE148F63}"/>
                  </a:ext>
                </a:extLst>
              </p:cNvPr>
              <p:cNvSpPr/>
              <p:nvPr/>
            </p:nvSpPr>
            <p:spPr>
              <a:xfrm>
                <a:off x="5386697" y="2703856"/>
                <a:ext cx="129468" cy="129468"/>
              </a:xfrm>
              <a:prstGeom prst="ellipse">
                <a:avLst/>
              </a:prstGeom>
              <a:solidFill>
                <a:srgbClr val="FF8B00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01780C-CBC7-4461-886E-59AB7B932797}"/>
                </a:ext>
              </a:extLst>
            </p:cNvPr>
            <p:cNvSpPr txBox="1"/>
            <p:nvPr/>
          </p:nvSpPr>
          <p:spPr>
            <a:xfrm>
              <a:off x="7930608" y="4708650"/>
              <a:ext cx="32707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7979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Потенциал искусственного мяса очень велик, так как спрос на него постоянно растет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F7C60830-91DE-4FED-A36E-DD8DD2B5733E}"/>
              </a:ext>
            </a:extLst>
          </p:cNvPr>
          <p:cNvGrpSpPr/>
          <p:nvPr/>
        </p:nvGrpSpPr>
        <p:grpSpPr>
          <a:xfrm>
            <a:off x="904548" y="1201401"/>
            <a:ext cx="3623108" cy="752594"/>
            <a:chOff x="690057" y="1201401"/>
            <a:chExt cx="3623108" cy="75259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4429388-1065-400F-ADE2-82913F8A3AE4}"/>
                </a:ext>
              </a:extLst>
            </p:cNvPr>
            <p:cNvSpPr txBox="1"/>
            <p:nvPr/>
          </p:nvSpPr>
          <p:spPr>
            <a:xfrm>
              <a:off x="690057" y="1615441"/>
              <a:ext cx="3623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Объем рынка искусственного мяса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BEB5C7-485C-41CB-ACF1-CC0D285507FD}"/>
                </a:ext>
              </a:extLst>
            </p:cNvPr>
            <p:cNvSpPr txBox="1"/>
            <p:nvPr/>
          </p:nvSpPr>
          <p:spPr>
            <a:xfrm>
              <a:off x="690057" y="1201401"/>
              <a:ext cx="24320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$1 000 000 000 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3AA0CA5-446D-4F3D-AF14-F30F73CA5BE1}"/>
              </a:ext>
            </a:extLst>
          </p:cNvPr>
          <p:cNvGrpSpPr/>
          <p:nvPr/>
        </p:nvGrpSpPr>
        <p:grpSpPr>
          <a:xfrm>
            <a:off x="904548" y="3052703"/>
            <a:ext cx="2688557" cy="752594"/>
            <a:chOff x="690057" y="1201401"/>
            <a:chExt cx="2688557" cy="75259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E641366-4637-4DC6-829E-07D427BF2496}"/>
                </a:ext>
              </a:extLst>
            </p:cNvPr>
            <p:cNvSpPr txBox="1"/>
            <p:nvPr/>
          </p:nvSpPr>
          <p:spPr>
            <a:xfrm>
              <a:off x="690057" y="1615441"/>
              <a:ext cx="2688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Инвестиции в этот рынок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44A0D53-F5D8-493B-9062-3AE0EB7F80DE}"/>
                </a:ext>
              </a:extLst>
            </p:cNvPr>
            <p:cNvSpPr txBox="1"/>
            <p:nvPr/>
          </p:nvSpPr>
          <p:spPr>
            <a:xfrm>
              <a:off x="690057" y="1201401"/>
              <a:ext cx="23551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$5</a:t>
              </a:r>
              <a:r>
                <a:rPr lang="ru-RU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000 000 000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7DE3CA4-753F-4F8D-9BD0-3E91C2E26A8D}"/>
              </a:ext>
            </a:extLst>
          </p:cNvPr>
          <p:cNvGrpSpPr/>
          <p:nvPr/>
        </p:nvGrpSpPr>
        <p:grpSpPr>
          <a:xfrm>
            <a:off x="904548" y="4866262"/>
            <a:ext cx="5222905" cy="752594"/>
            <a:chOff x="690057" y="1201401"/>
            <a:chExt cx="5222905" cy="752594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F2F1A98-2412-42C4-BD3A-E5FEF548162E}"/>
                </a:ext>
              </a:extLst>
            </p:cNvPr>
            <p:cNvSpPr txBox="1"/>
            <p:nvPr/>
          </p:nvSpPr>
          <p:spPr>
            <a:xfrm>
              <a:off x="690057" y="1615441"/>
              <a:ext cx="52229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Потенциал рынка искусственного мяса к 2030 году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4B19073-DE94-4AA2-AF0A-ECF22F0E48C5}"/>
                </a:ext>
              </a:extLst>
            </p:cNvPr>
            <p:cNvSpPr txBox="1"/>
            <p:nvPr/>
          </p:nvSpPr>
          <p:spPr>
            <a:xfrm>
              <a:off x="690057" y="1201401"/>
              <a:ext cx="2531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$10</a:t>
              </a:r>
              <a:r>
                <a:rPr lang="ru-RU" sz="24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000 000 000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5276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4E71E8-E26C-48CD-8B51-901FBB6B0D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" b="5908"/>
          <a:stretch/>
        </p:blipFill>
        <p:spPr>
          <a:xfrm>
            <a:off x="5282787" y="1465264"/>
            <a:ext cx="1276350" cy="1125537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A308E5-A9FC-4018-82E4-7F7253ECFE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255"/>
          <a:stretch/>
        </p:blipFill>
        <p:spPr>
          <a:xfrm>
            <a:off x="5282787" y="3052764"/>
            <a:ext cx="1276350" cy="1125537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9E548D-5CA0-4320-8296-6D6D4AC0FB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5" r="14475"/>
          <a:stretch/>
        </p:blipFill>
        <p:spPr>
          <a:xfrm>
            <a:off x="5282787" y="4641851"/>
            <a:ext cx="1279525" cy="1125538"/>
          </a:xfr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09DCD6-70CB-4CCA-95D2-600A36E5C3EA}"/>
              </a:ext>
            </a:extLst>
          </p:cNvPr>
          <p:cNvGrpSpPr/>
          <p:nvPr/>
        </p:nvGrpSpPr>
        <p:grpSpPr>
          <a:xfrm>
            <a:off x="7092858" y="1465264"/>
            <a:ext cx="3925999" cy="936357"/>
            <a:chOff x="3121346" y="1582738"/>
            <a:chExt cx="3925999" cy="936357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85F5F585-2B21-441C-9303-30E6B9A3DA8D}"/>
                </a:ext>
              </a:extLst>
            </p:cNvPr>
            <p:cNvGrpSpPr/>
            <p:nvPr/>
          </p:nvGrpSpPr>
          <p:grpSpPr>
            <a:xfrm>
              <a:off x="3121346" y="1582738"/>
              <a:ext cx="357659" cy="357659"/>
              <a:chOff x="5302604" y="2619763"/>
              <a:chExt cx="297655" cy="297655"/>
            </a:xfrm>
          </p:grpSpPr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59F6E821-479F-4754-8812-0F9212797C37}"/>
                  </a:ext>
                </a:extLst>
              </p:cNvPr>
              <p:cNvSpPr/>
              <p:nvPr/>
            </p:nvSpPr>
            <p:spPr>
              <a:xfrm>
                <a:off x="5302604" y="2619763"/>
                <a:ext cx="297655" cy="297655"/>
              </a:xfrm>
              <a:prstGeom prst="ellipse">
                <a:avLst/>
              </a:prstGeom>
              <a:solidFill>
                <a:srgbClr val="FF8B00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A450934F-22AB-41B6-A84E-848D2B357E22}"/>
                  </a:ext>
                </a:extLst>
              </p:cNvPr>
              <p:cNvSpPr/>
              <p:nvPr/>
            </p:nvSpPr>
            <p:spPr>
              <a:xfrm>
                <a:off x="5341674" y="2658833"/>
                <a:ext cx="219515" cy="219515"/>
              </a:xfrm>
              <a:prstGeom prst="ellipse">
                <a:avLst/>
              </a:prstGeom>
              <a:solidFill>
                <a:srgbClr val="FF8B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23708C39-16BF-4B15-8937-8B513CE75811}"/>
                  </a:ext>
                </a:extLst>
              </p:cNvPr>
              <p:cNvSpPr/>
              <p:nvPr/>
            </p:nvSpPr>
            <p:spPr>
              <a:xfrm>
                <a:off x="5386697" y="2703856"/>
                <a:ext cx="129468" cy="129468"/>
              </a:xfrm>
              <a:prstGeom prst="ellipse">
                <a:avLst/>
              </a:prstGeom>
              <a:solidFill>
                <a:srgbClr val="FF8B00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9277449-53D4-46E8-A061-4DDE959E35ED}"/>
                </a:ext>
              </a:extLst>
            </p:cNvPr>
            <p:cNvGrpSpPr/>
            <p:nvPr/>
          </p:nvGrpSpPr>
          <p:grpSpPr>
            <a:xfrm>
              <a:off x="3730047" y="1582738"/>
              <a:ext cx="3317298" cy="936357"/>
              <a:chOff x="3730047" y="1569313"/>
              <a:chExt cx="3317298" cy="93635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41CCCD7-65CD-45B3-8668-0D3B4C7EF15C}"/>
                  </a:ext>
                </a:extLst>
              </p:cNvPr>
              <p:cNvSpPr txBox="1"/>
              <p:nvPr/>
            </p:nvSpPr>
            <p:spPr>
              <a:xfrm>
                <a:off x="3730047" y="1569313"/>
                <a:ext cx="18149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Impossible Foods</a:t>
                </a:r>
                <a:endParaRPr lang="ru-RU" sz="16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B374C12-626E-437D-B676-123016EF6D3A}"/>
                  </a:ext>
                </a:extLst>
              </p:cNvPr>
              <p:cNvSpPr txBox="1"/>
              <p:nvPr/>
            </p:nvSpPr>
            <p:spPr>
              <a:xfrm>
                <a:off x="3730047" y="2044005"/>
                <a:ext cx="33172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Производитель искусственного мяса на основе растительных ингредиентов.</a:t>
                </a:r>
              </a:p>
            </p:txBody>
          </p:sp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F29091A8-73B3-4DA0-A904-8EE997E2E920}"/>
              </a:ext>
            </a:extLst>
          </p:cNvPr>
          <p:cNvGrpSpPr/>
          <p:nvPr/>
        </p:nvGrpSpPr>
        <p:grpSpPr>
          <a:xfrm>
            <a:off x="7092858" y="3057278"/>
            <a:ext cx="3925999" cy="1121023"/>
            <a:chOff x="3121346" y="3148050"/>
            <a:chExt cx="3925999" cy="1121023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0DB03C79-1B38-4E13-9282-03ED711BC5DD}"/>
                </a:ext>
              </a:extLst>
            </p:cNvPr>
            <p:cNvGrpSpPr/>
            <p:nvPr/>
          </p:nvGrpSpPr>
          <p:grpSpPr>
            <a:xfrm>
              <a:off x="3121346" y="3148050"/>
              <a:ext cx="357659" cy="357659"/>
              <a:chOff x="5302604" y="2619763"/>
              <a:chExt cx="297655" cy="297655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311E58B4-DBBB-4A05-86AA-CECC163E44CA}"/>
                  </a:ext>
                </a:extLst>
              </p:cNvPr>
              <p:cNvSpPr/>
              <p:nvPr/>
            </p:nvSpPr>
            <p:spPr>
              <a:xfrm>
                <a:off x="5302604" y="2619763"/>
                <a:ext cx="297655" cy="297655"/>
              </a:xfrm>
              <a:prstGeom prst="ellipse">
                <a:avLst/>
              </a:prstGeom>
              <a:solidFill>
                <a:srgbClr val="FF8B00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31A59EF4-8B2E-4938-97B7-032B2647A2A0}"/>
                  </a:ext>
                </a:extLst>
              </p:cNvPr>
              <p:cNvSpPr/>
              <p:nvPr/>
            </p:nvSpPr>
            <p:spPr>
              <a:xfrm>
                <a:off x="5341674" y="2658833"/>
                <a:ext cx="219515" cy="219515"/>
              </a:xfrm>
              <a:prstGeom prst="ellipse">
                <a:avLst/>
              </a:prstGeom>
              <a:solidFill>
                <a:srgbClr val="FF8B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B78FE48A-406A-489E-AD17-6151338E2B77}"/>
                  </a:ext>
                </a:extLst>
              </p:cNvPr>
              <p:cNvSpPr/>
              <p:nvPr/>
            </p:nvSpPr>
            <p:spPr>
              <a:xfrm>
                <a:off x="5386697" y="2703856"/>
                <a:ext cx="129468" cy="129468"/>
              </a:xfrm>
              <a:prstGeom prst="ellipse">
                <a:avLst/>
              </a:prstGeom>
              <a:solidFill>
                <a:srgbClr val="FF8B00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B096042-493C-413F-A8D5-64ECA54129F8}"/>
                </a:ext>
              </a:extLst>
            </p:cNvPr>
            <p:cNvGrpSpPr/>
            <p:nvPr/>
          </p:nvGrpSpPr>
          <p:grpSpPr>
            <a:xfrm>
              <a:off x="3730047" y="3148050"/>
              <a:ext cx="3317298" cy="1121023"/>
              <a:chOff x="3730047" y="1569313"/>
              <a:chExt cx="3317298" cy="112102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5111BFE-43E2-4E52-B05E-9F71F020E2C5}"/>
                  </a:ext>
                </a:extLst>
              </p:cNvPr>
              <p:cNvSpPr txBox="1"/>
              <p:nvPr/>
            </p:nvSpPr>
            <p:spPr>
              <a:xfrm>
                <a:off x="3730047" y="1569313"/>
                <a:ext cx="13917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Beyond Meat</a:t>
                </a:r>
                <a:endParaRPr lang="ru-RU" sz="16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962F6F2-9081-4A3C-A42F-3F7633DA53D6}"/>
                  </a:ext>
                </a:extLst>
              </p:cNvPr>
              <p:cNvSpPr txBox="1"/>
              <p:nvPr/>
            </p:nvSpPr>
            <p:spPr>
              <a:xfrm>
                <a:off x="3730047" y="2044005"/>
                <a:ext cx="33172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Компания, занимающаяся производством искусственного мяса с использованием растительных белков.</a:t>
                </a:r>
              </a:p>
            </p:txBody>
          </p:sp>
        </p:grp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3B090FE-FD0C-49F8-8429-E8ABCB639FFC}"/>
              </a:ext>
            </a:extLst>
          </p:cNvPr>
          <p:cNvGrpSpPr/>
          <p:nvPr/>
        </p:nvGrpSpPr>
        <p:grpSpPr>
          <a:xfrm>
            <a:off x="7092858" y="4646366"/>
            <a:ext cx="3925999" cy="1121023"/>
            <a:chOff x="3121346" y="4734341"/>
            <a:chExt cx="3925999" cy="1121023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90D0BCD-518C-4C0F-9C88-A0C935BB023C}"/>
                </a:ext>
              </a:extLst>
            </p:cNvPr>
            <p:cNvGrpSpPr/>
            <p:nvPr/>
          </p:nvGrpSpPr>
          <p:grpSpPr>
            <a:xfrm>
              <a:off x="3121346" y="4734341"/>
              <a:ext cx="357659" cy="357659"/>
              <a:chOff x="5302604" y="2619763"/>
              <a:chExt cx="297655" cy="297655"/>
            </a:xfrm>
          </p:grpSpPr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2BC6B9D7-9D25-4137-8D06-5C4858881343}"/>
                  </a:ext>
                </a:extLst>
              </p:cNvPr>
              <p:cNvSpPr/>
              <p:nvPr/>
            </p:nvSpPr>
            <p:spPr>
              <a:xfrm>
                <a:off x="5302604" y="2619763"/>
                <a:ext cx="297655" cy="297655"/>
              </a:xfrm>
              <a:prstGeom prst="ellipse">
                <a:avLst/>
              </a:prstGeom>
              <a:solidFill>
                <a:srgbClr val="FF8B00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85E5D0B2-8FC8-4299-8B4F-E8C031E24746}"/>
                  </a:ext>
                </a:extLst>
              </p:cNvPr>
              <p:cNvSpPr/>
              <p:nvPr/>
            </p:nvSpPr>
            <p:spPr>
              <a:xfrm>
                <a:off x="5341674" y="2658833"/>
                <a:ext cx="219515" cy="219515"/>
              </a:xfrm>
              <a:prstGeom prst="ellipse">
                <a:avLst/>
              </a:prstGeom>
              <a:solidFill>
                <a:srgbClr val="FF8B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0A7240B4-63D8-41FB-B840-618E95ABCA28}"/>
                  </a:ext>
                </a:extLst>
              </p:cNvPr>
              <p:cNvSpPr/>
              <p:nvPr/>
            </p:nvSpPr>
            <p:spPr>
              <a:xfrm>
                <a:off x="5386697" y="2703856"/>
                <a:ext cx="129468" cy="129468"/>
              </a:xfrm>
              <a:prstGeom prst="ellipse">
                <a:avLst/>
              </a:prstGeom>
              <a:solidFill>
                <a:srgbClr val="FF8B00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8DF95C29-E7A4-48ED-9061-A901D0DD7991}"/>
                </a:ext>
              </a:extLst>
            </p:cNvPr>
            <p:cNvGrpSpPr/>
            <p:nvPr/>
          </p:nvGrpSpPr>
          <p:grpSpPr>
            <a:xfrm>
              <a:off x="3730047" y="4734341"/>
              <a:ext cx="3317298" cy="1121023"/>
              <a:chOff x="3730047" y="1569313"/>
              <a:chExt cx="3317298" cy="1121023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23C94BD-68F1-4885-ADEA-84219B7D7A4F}"/>
                  </a:ext>
                </a:extLst>
              </p:cNvPr>
              <p:cNvSpPr txBox="1"/>
              <p:nvPr/>
            </p:nvSpPr>
            <p:spPr>
              <a:xfrm>
                <a:off x="3730047" y="1569313"/>
                <a:ext cx="9364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Eat Just</a:t>
                </a:r>
                <a:endParaRPr lang="ru-RU" sz="16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604554C-296F-4B1F-B8B7-653C6F4C811C}"/>
                  </a:ext>
                </a:extLst>
              </p:cNvPr>
              <p:cNvSpPr txBox="1"/>
              <p:nvPr/>
            </p:nvSpPr>
            <p:spPr>
              <a:xfrm>
                <a:off x="3730047" y="2044005"/>
                <a:ext cx="33172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Бренд, под которым выпускаются продукты на основе растительного белка, в том числе искусственное мясо.</a:t>
                </a:r>
              </a:p>
            </p:txBody>
          </p:sp>
        </p:grp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98457BC0-4AF6-43F4-BD68-74179CEC8996}"/>
              </a:ext>
            </a:extLst>
          </p:cNvPr>
          <p:cNvGrpSpPr/>
          <p:nvPr/>
        </p:nvGrpSpPr>
        <p:grpSpPr>
          <a:xfrm>
            <a:off x="407271" y="1003599"/>
            <a:ext cx="4071950" cy="2072421"/>
            <a:chOff x="8256019" y="1621593"/>
            <a:chExt cx="4071950" cy="207242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4A4ADDC-2AD6-4E1E-A0FE-77E8792001BD}"/>
                </a:ext>
              </a:extLst>
            </p:cNvPr>
            <p:cNvSpPr txBox="1"/>
            <p:nvPr/>
          </p:nvSpPr>
          <p:spPr>
            <a:xfrm>
              <a:off x="8256020" y="1621593"/>
              <a:ext cx="40719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Roboto Medium" panose="02000000000000000000" pitchFamily="2" charset="0"/>
                  <a:ea typeface="Roboto Medium" panose="02000000000000000000" pitchFamily="2" charset="0"/>
                  <a:cs typeface="Roboto Black" panose="02000000000000000000" pitchFamily="2" charset="0"/>
                </a:rPr>
                <a:t>Наши главные </a:t>
              </a:r>
              <a:r>
                <a:rPr lang="ru-RU" sz="2400" b="1" dirty="0">
                  <a:solidFill>
                    <a:schemeClr val="accent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Black" panose="02000000000000000000" pitchFamily="2" charset="0"/>
                </a:rPr>
                <a:t>конкуренты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8F549A4-CF2E-497D-9927-A27BCBBD78F4}"/>
                </a:ext>
              </a:extLst>
            </p:cNvPr>
            <p:cNvSpPr txBox="1"/>
            <p:nvPr/>
          </p:nvSpPr>
          <p:spPr>
            <a:xfrm>
              <a:off x="8256019" y="2493685"/>
              <a:ext cx="40719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Они имеют </a:t>
              </a:r>
              <a:r>
                <a:rPr lang="ru-RU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сильные стороны </a:t>
              </a:r>
              <a:r>
                <a:rPr lang="ru-RU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в области инноваций, разработки новых продуктов и маркетинга. 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r>
                <a:rPr lang="ru-RU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Однако у них есть и </a:t>
              </a:r>
              <a:r>
                <a:rPr lang="ru-RU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слабые стороны</a:t>
              </a:r>
              <a:r>
                <a:rPr lang="ru-RU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, такие как высокая стоимость продукции и ограниченный доступ к финансированию.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214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EFC98A6-6462-4A92-8004-3A458F59E3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r="53602"/>
          <a:stretch/>
        </p:blipFill>
        <p:spPr>
          <a:xfrm>
            <a:off x="8810624" y="0"/>
            <a:ext cx="285750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11F6D-5FA8-44C4-9DDB-FD2807B2986B}"/>
              </a:ext>
            </a:extLst>
          </p:cNvPr>
          <p:cNvSpPr txBox="1"/>
          <p:nvPr/>
        </p:nvSpPr>
        <p:spPr>
          <a:xfrm>
            <a:off x="911663" y="1564443"/>
            <a:ext cx="5783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Наша </a:t>
            </a:r>
            <a:r>
              <a:rPr lang="ru-RU" sz="24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бизнес-модель</a:t>
            </a:r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 включает в себя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37FFAA5-DF0D-45EC-9FB5-1D2CDA854CBE}"/>
              </a:ext>
            </a:extLst>
          </p:cNvPr>
          <p:cNvSpPr/>
          <p:nvPr/>
        </p:nvSpPr>
        <p:spPr>
          <a:xfrm>
            <a:off x="8810624" y="0"/>
            <a:ext cx="2857501" cy="6858000"/>
          </a:xfrm>
          <a:prstGeom prst="rect">
            <a:avLst/>
          </a:prstGeom>
          <a:gradFill>
            <a:gsLst>
              <a:gs pos="0">
                <a:srgbClr val="1A359E">
                  <a:alpha val="93000"/>
                </a:srgbClr>
              </a:gs>
              <a:gs pos="100000">
                <a:srgbClr val="2447CB">
                  <a:alpha val="42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60BC82-161A-40D9-BF82-1EA401923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61287" y="2595892"/>
            <a:ext cx="556399" cy="463665"/>
          </a:xfrm>
          <a:prstGeom prst="rect">
            <a:avLst/>
          </a:prstGeom>
        </p:spPr>
      </p:pic>
      <p:pic>
        <p:nvPicPr>
          <p:cNvPr id="23" name="Рисунок 22" descr="Интернет со сплошной заливкой">
            <a:extLst>
              <a:ext uri="{FF2B5EF4-FFF2-40B4-BE49-F238E27FC236}">
                <a16:creationId xmlns:a16="http://schemas.microsoft.com/office/drawing/2014/main" id="{D3ED6CAE-F1FD-43F5-A927-D65096513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8196" y="2579509"/>
            <a:ext cx="556399" cy="55639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F1B7F06-F61A-49FD-A6AD-416E633D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23025" y="2665441"/>
            <a:ext cx="556399" cy="32456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ADF6FD3-F784-48F5-9BE2-A26F323D4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87384" y="2549525"/>
            <a:ext cx="538589" cy="55004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B64295C-0ECF-4356-BD3E-82D673B5C35F}"/>
              </a:ext>
            </a:extLst>
          </p:cNvPr>
          <p:cNvGrpSpPr/>
          <p:nvPr/>
        </p:nvGrpSpPr>
        <p:grpSpPr>
          <a:xfrm>
            <a:off x="912656" y="3310891"/>
            <a:ext cx="2135755" cy="2677777"/>
            <a:chOff x="828677" y="3310891"/>
            <a:chExt cx="2135755" cy="2677777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0BAFC4A9-9C15-4396-BCF6-1F1878FA8E67}"/>
                </a:ext>
              </a:extLst>
            </p:cNvPr>
            <p:cNvGrpSpPr/>
            <p:nvPr/>
          </p:nvGrpSpPr>
          <p:grpSpPr>
            <a:xfrm>
              <a:off x="828677" y="3310891"/>
              <a:ext cx="2135755" cy="1688048"/>
              <a:chOff x="863433" y="3310891"/>
              <a:chExt cx="2135755" cy="168804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3CB3B4B-437E-4707-B361-E1EF1B60473E}"/>
                  </a:ext>
                </a:extLst>
              </p:cNvPr>
              <p:cNvSpPr txBox="1"/>
              <p:nvPr/>
            </p:nvSpPr>
            <p:spPr>
              <a:xfrm>
                <a:off x="863433" y="3310891"/>
                <a:ext cx="16385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>
                    <a:solidFill>
                      <a:srgbClr val="3455D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Производство 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04AA2B5-23CC-44DF-A407-F9EA4A867CC8}"/>
                  </a:ext>
                </a:extLst>
              </p:cNvPr>
              <p:cNvSpPr txBox="1"/>
              <p:nvPr/>
            </p:nvSpPr>
            <p:spPr>
              <a:xfrm>
                <a:off x="863433" y="3798610"/>
                <a:ext cx="21357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AAAAAA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 использованием методов тканевой инженерии, традиционно используемых в регенеративной медицине.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D8A131D-EEEF-4D89-AA22-950AC3672515}"/>
                </a:ext>
              </a:extLst>
            </p:cNvPr>
            <p:cNvSpPr txBox="1"/>
            <p:nvPr/>
          </p:nvSpPr>
          <p:spPr>
            <a:xfrm>
              <a:off x="828677" y="5465448"/>
              <a:ext cx="598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3455D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01</a:t>
              </a:r>
              <a:endParaRPr lang="ru-RU" sz="2800" b="1" dirty="0">
                <a:solidFill>
                  <a:srgbClr val="3455D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8D48F07-AB19-4B0E-B5AB-4910969666DD}"/>
              </a:ext>
            </a:extLst>
          </p:cNvPr>
          <p:cNvGrpSpPr/>
          <p:nvPr/>
        </p:nvGrpSpPr>
        <p:grpSpPr>
          <a:xfrm>
            <a:off x="3545210" y="3310891"/>
            <a:ext cx="2135755" cy="2677777"/>
            <a:chOff x="3503297" y="3310891"/>
            <a:chExt cx="2135755" cy="2677777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BCA2D7B7-75A3-4CB5-B746-C5B8AB41C967}"/>
                </a:ext>
              </a:extLst>
            </p:cNvPr>
            <p:cNvGrpSpPr/>
            <p:nvPr/>
          </p:nvGrpSpPr>
          <p:grpSpPr>
            <a:xfrm>
              <a:off x="3503297" y="3310891"/>
              <a:ext cx="2135755" cy="949384"/>
              <a:chOff x="3553279" y="3310891"/>
              <a:chExt cx="2135755" cy="94938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075E32-306C-4D07-88DF-402FD8B7A029}"/>
                  </a:ext>
                </a:extLst>
              </p:cNvPr>
              <p:cNvSpPr txBox="1"/>
              <p:nvPr/>
            </p:nvSpPr>
            <p:spPr>
              <a:xfrm>
                <a:off x="3553279" y="3310891"/>
                <a:ext cx="108876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>
                    <a:solidFill>
                      <a:srgbClr val="3455D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Продажа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E4CACE-7292-4FA9-B17C-BE1FC49B3309}"/>
                  </a:ext>
                </a:extLst>
              </p:cNvPr>
              <p:cNvSpPr txBox="1"/>
              <p:nvPr/>
            </p:nvSpPr>
            <p:spPr>
              <a:xfrm>
                <a:off x="3553279" y="3798610"/>
                <a:ext cx="21357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AAAAAA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Через интернет или розничные магазины.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B7CC3E7-1173-42A3-8C1D-0CD6404B0614}"/>
                </a:ext>
              </a:extLst>
            </p:cNvPr>
            <p:cNvSpPr txBox="1"/>
            <p:nvPr/>
          </p:nvSpPr>
          <p:spPr>
            <a:xfrm>
              <a:off x="3503297" y="5465448"/>
              <a:ext cx="598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3455D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02</a:t>
              </a:r>
              <a:endParaRPr lang="ru-RU" sz="2800" b="1" dirty="0">
                <a:solidFill>
                  <a:srgbClr val="3455D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1CBA8FF5-2978-4822-B09C-5BA845F954D1}"/>
              </a:ext>
            </a:extLst>
          </p:cNvPr>
          <p:cNvGrpSpPr/>
          <p:nvPr/>
        </p:nvGrpSpPr>
        <p:grpSpPr>
          <a:xfrm>
            <a:off x="6177917" y="3310891"/>
            <a:ext cx="2135755" cy="2677777"/>
            <a:chOff x="6177917" y="3310891"/>
            <a:chExt cx="2135755" cy="2677777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035C177E-DA5D-415F-B60B-80430BC109CB}"/>
                </a:ext>
              </a:extLst>
            </p:cNvPr>
            <p:cNvGrpSpPr/>
            <p:nvPr/>
          </p:nvGrpSpPr>
          <p:grpSpPr>
            <a:xfrm>
              <a:off x="6177917" y="3310891"/>
              <a:ext cx="2135755" cy="1134050"/>
              <a:chOff x="6258379" y="3310891"/>
              <a:chExt cx="2135755" cy="1134050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F1B857-AE0A-4190-8C89-8979B1B66473}"/>
                  </a:ext>
                </a:extLst>
              </p:cNvPr>
              <p:cNvSpPr txBox="1"/>
              <p:nvPr/>
            </p:nvSpPr>
            <p:spPr>
              <a:xfrm>
                <a:off x="6258379" y="3798610"/>
                <a:ext cx="2135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AAAAAA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 ресторанами и кафе для поставки искусственного мяса.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EF0C2BD-A78B-48D0-B446-A8726834FB8B}"/>
                  </a:ext>
                </a:extLst>
              </p:cNvPr>
              <p:cNvSpPr txBox="1"/>
              <p:nvPr/>
            </p:nvSpPr>
            <p:spPr>
              <a:xfrm>
                <a:off x="6258379" y="3310891"/>
                <a:ext cx="17860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>
                    <a:solidFill>
                      <a:srgbClr val="3455D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Сотрудничество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56AA16F-C19C-4B5B-8807-361E00E5D321}"/>
                </a:ext>
              </a:extLst>
            </p:cNvPr>
            <p:cNvSpPr txBox="1"/>
            <p:nvPr/>
          </p:nvSpPr>
          <p:spPr>
            <a:xfrm>
              <a:off x="6177917" y="5465448"/>
              <a:ext cx="598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3455D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03</a:t>
              </a:r>
              <a:endParaRPr lang="ru-RU" sz="2800" b="1" dirty="0">
                <a:solidFill>
                  <a:srgbClr val="3455D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1CE4E22C-2C19-4180-A563-C8BF5F73A9FD}"/>
              </a:ext>
            </a:extLst>
          </p:cNvPr>
          <p:cNvGrpSpPr/>
          <p:nvPr/>
        </p:nvGrpSpPr>
        <p:grpSpPr>
          <a:xfrm>
            <a:off x="9138732" y="3310891"/>
            <a:ext cx="2135755" cy="2677777"/>
            <a:chOff x="9085016" y="3310891"/>
            <a:chExt cx="2135755" cy="2677777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7646B831-D9A6-449A-8C09-9EEEA19BD2E7}"/>
                </a:ext>
              </a:extLst>
            </p:cNvPr>
            <p:cNvGrpSpPr/>
            <p:nvPr/>
          </p:nvGrpSpPr>
          <p:grpSpPr>
            <a:xfrm>
              <a:off x="9085016" y="3310891"/>
              <a:ext cx="2135755" cy="1134050"/>
              <a:chOff x="9085016" y="3310891"/>
              <a:chExt cx="2135755" cy="1134050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46F66B-6071-4F7F-A2A0-432950B17E80}"/>
                  </a:ext>
                </a:extLst>
              </p:cNvPr>
              <p:cNvSpPr txBox="1"/>
              <p:nvPr/>
            </p:nvSpPr>
            <p:spPr>
              <a:xfrm>
                <a:off x="9085016" y="3310891"/>
                <a:ext cx="18197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Лицензирование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D6287-952B-487C-A199-E7BB8EB78093}"/>
                  </a:ext>
                </a:extLst>
              </p:cNvPr>
              <p:cNvSpPr txBox="1"/>
              <p:nvPr/>
            </p:nvSpPr>
            <p:spPr>
              <a:xfrm>
                <a:off x="9085016" y="3798610"/>
                <a:ext cx="2135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Технологии производства искусственного мяса другим компаниям.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B868AB-B079-4602-86E1-11BF76AA3BAB}"/>
                </a:ext>
              </a:extLst>
            </p:cNvPr>
            <p:cNvSpPr txBox="1"/>
            <p:nvPr/>
          </p:nvSpPr>
          <p:spPr>
            <a:xfrm>
              <a:off x="9085016" y="5465448"/>
              <a:ext cx="598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04</a:t>
              </a:r>
              <a:endParaRPr lang="ru-RU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452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A54F04-0413-426C-8296-D422126DCBBB}"/>
              </a:ext>
            </a:extLst>
          </p:cNvPr>
          <p:cNvSpPr txBox="1"/>
          <p:nvPr/>
        </p:nvSpPr>
        <p:spPr>
          <a:xfrm>
            <a:off x="3138301" y="686147"/>
            <a:ext cx="5915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2000" b="1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От идеи до </a:t>
            </a:r>
            <a:r>
              <a:rPr lang="ru-RU" sz="32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завоевания</a:t>
            </a:r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 рынка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A74F4303-8F1D-43C2-8866-4E8256211A47}"/>
              </a:ext>
            </a:extLst>
          </p:cNvPr>
          <p:cNvSpPr/>
          <p:nvPr/>
        </p:nvSpPr>
        <p:spPr>
          <a:xfrm>
            <a:off x="1007816" y="2794000"/>
            <a:ext cx="1604329" cy="1123952"/>
          </a:xfrm>
          <a:custGeom>
            <a:avLst/>
            <a:gdLst>
              <a:gd name="connsiteX0" fmla="*/ 662075 w 1690728"/>
              <a:gd name="connsiteY0" fmla="*/ 0 h 1123952"/>
              <a:gd name="connsiteX1" fmla="*/ 1128752 w 1690728"/>
              <a:gd name="connsiteY1" fmla="*/ 0 h 1123952"/>
              <a:gd name="connsiteX2" fmla="*/ 1690728 w 1690728"/>
              <a:gd name="connsiteY2" fmla="*/ 561976 h 1123952"/>
              <a:gd name="connsiteX3" fmla="*/ 1690727 w 1690728"/>
              <a:gd name="connsiteY3" fmla="*/ 561976 h 1123952"/>
              <a:gd name="connsiteX4" fmla="*/ 1128751 w 1690728"/>
              <a:gd name="connsiteY4" fmla="*/ 1123952 h 1123952"/>
              <a:gd name="connsiteX5" fmla="*/ 0 w 1690728"/>
              <a:gd name="connsiteY5" fmla="*/ 1123951 h 112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0728" h="1123952">
                <a:moveTo>
                  <a:pt x="662075" y="0"/>
                </a:moveTo>
                <a:lnTo>
                  <a:pt x="1128752" y="0"/>
                </a:lnTo>
                <a:cubicBezTo>
                  <a:pt x="1439123" y="0"/>
                  <a:pt x="1690728" y="251605"/>
                  <a:pt x="1690728" y="561976"/>
                </a:cubicBezTo>
                <a:lnTo>
                  <a:pt x="1690727" y="561976"/>
                </a:lnTo>
                <a:cubicBezTo>
                  <a:pt x="1690727" y="872347"/>
                  <a:pt x="1439122" y="1123952"/>
                  <a:pt x="1128751" y="1123952"/>
                </a:cubicBezTo>
                <a:lnTo>
                  <a:pt x="0" y="1123951"/>
                </a:lnTo>
                <a:close/>
              </a:path>
            </a:pathLst>
          </a:custGeom>
          <a:solidFill>
            <a:srgbClr val="345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6A624BB0-8BCE-4689-97E9-3E2B6C1DA20A}"/>
              </a:ext>
            </a:extLst>
          </p:cNvPr>
          <p:cNvSpPr/>
          <p:nvPr/>
        </p:nvSpPr>
        <p:spPr>
          <a:xfrm>
            <a:off x="3190946" y="2794000"/>
            <a:ext cx="1604329" cy="1123952"/>
          </a:xfrm>
          <a:custGeom>
            <a:avLst/>
            <a:gdLst>
              <a:gd name="connsiteX0" fmla="*/ 662075 w 1690728"/>
              <a:gd name="connsiteY0" fmla="*/ 0 h 1123952"/>
              <a:gd name="connsiteX1" fmla="*/ 1128752 w 1690728"/>
              <a:gd name="connsiteY1" fmla="*/ 0 h 1123952"/>
              <a:gd name="connsiteX2" fmla="*/ 1690728 w 1690728"/>
              <a:gd name="connsiteY2" fmla="*/ 561976 h 1123952"/>
              <a:gd name="connsiteX3" fmla="*/ 1690727 w 1690728"/>
              <a:gd name="connsiteY3" fmla="*/ 561976 h 1123952"/>
              <a:gd name="connsiteX4" fmla="*/ 1128751 w 1690728"/>
              <a:gd name="connsiteY4" fmla="*/ 1123952 h 1123952"/>
              <a:gd name="connsiteX5" fmla="*/ 0 w 1690728"/>
              <a:gd name="connsiteY5" fmla="*/ 1123951 h 112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0728" h="1123952">
                <a:moveTo>
                  <a:pt x="662075" y="0"/>
                </a:moveTo>
                <a:lnTo>
                  <a:pt x="1128752" y="0"/>
                </a:lnTo>
                <a:cubicBezTo>
                  <a:pt x="1439123" y="0"/>
                  <a:pt x="1690728" y="251605"/>
                  <a:pt x="1690728" y="561976"/>
                </a:cubicBezTo>
                <a:lnTo>
                  <a:pt x="1690727" y="561976"/>
                </a:lnTo>
                <a:cubicBezTo>
                  <a:pt x="1690727" y="872347"/>
                  <a:pt x="1439122" y="1123952"/>
                  <a:pt x="1128751" y="1123952"/>
                </a:cubicBezTo>
                <a:lnTo>
                  <a:pt x="0" y="1123951"/>
                </a:lnTo>
                <a:close/>
              </a:path>
            </a:pathLst>
          </a:cu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1A81E107-14BD-4826-8789-25B5D1FE41D6}"/>
              </a:ext>
            </a:extLst>
          </p:cNvPr>
          <p:cNvSpPr/>
          <p:nvPr/>
        </p:nvSpPr>
        <p:spPr>
          <a:xfrm>
            <a:off x="5374076" y="2794000"/>
            <a:ext cx="1604329" cy="1123952"/>
          </a:xfrm>
          <a:custGeom>
            <a:avLst/>
            <a:gdLst>
              <a:gd name="connsiteX0" fmla="*/ 662075 w 1690728"/>
              <a:gd name="connsiteY0" fmla="*/ 0 h 1123952"/>
              <a:gd name="connsiteX1" fmla="*/ 1128752 w 1690728"/>
              <a:gd name="connsiteY1" fmla="*/ 0 h 1123952"/>
              <a:gd name="connsiteX2" fmla="*/ 1690728 w 1690728"/>
              <a:gd name="connsiteY2" fmla="*/ 561976 h 1123952"/>
              <a:gd name="connsiteX3" fmla="*/ 1690727 w 1690728"/>
              <a:gd name="connsiteY3" fmla="*/ 561976 h 1123952"/>
              <a:gd name="connsiteX4" fmla="*/ 1128751 w 1690728"/>
              <a:gd name="connsiteY4" fmla="*/ 1123952 h 1123952"/>
              <a:gd name="connsiteX5" fmla="*/ 0 w 1690728"/>
              <a:gd name="connsiteY5" fmla="*/ 1123951 h 112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0728" h="1123952">
                <a:moveTo>
                  <a:pt x="662075" y="0"/>
                </a:moveTo>
                <a:lnTo>
                  <a:pt x="1128752" y="0"/>
                </a:lnTo>
                <a:cubicBezTo>
                  <a:pt x="1439123" y="0"/>
                  <a:pt x="1690728" y="251605"/>
                  <a:pt x="1690728" y="561976"/>
                </a:cubicBezTo>
                <a:lnTo>
                  <a:pt x="1690727" y="561976"/>
                </a:lnTo>
                <a:cubicBezTo>
                  <a:pt x="1690727" y="872347"/>
                  <a:pt x="1439122" y="1123952"/>
                  <a:pt x="1128751" y="1123952"/>
                </a:cubicBezTo>
                <a:lnTo>
                  <a:pt x="0" y="1123951"/>
                </a:lnTo>
                <a:close/>
              </a:path>
            </a:pathLst>
          </a:custGeom>
          <a:solidFill>
            <a:srgbClr val="345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C45FBD0B-8DDF-4DDD-A882-091EA9971202}"/>
              </a:ext>
            </a:extLst>
          </p:cNvPr>
          <p:cNvSpPr/>
          <p:nvPr/>
        </p:nvSpPr>
        <p:spPr>
          <a:xfrm>
            <a:off x="7557206" y="2794000"/>
            <a:ext cx="1604329" cy="1123952"/>
          </a:xfrm>
          <a:custGeom>
            <a:avLst/>
            <a:gdLst>
              <a:gd name="connsiteX0" fmla="*/ 662075 w 1690728"/>
              <a:gd name="connsiteY0" fmla="*/ 0 h 1123952"/>
              <a:gd name="connsiteX1" fmla="*/ 1128752 w 1690728"/>
              <a:gd name="connsiteY1" fmla="*/ 0 h 1123952"/>
              <a:gd name="connsiteX2" fmla="*/ 1690728 w 1690728"/>
              <a:gd name="connsiteY2" fmla="*/ 561976 h 1123952"/>
              <a:gd name="connsiteX3" fmla="*/ 1690727 w 1690728"/>
              <a:gd name="connsiteY3" fmla="*/ 561976 h 1123952"/>
              <a:gd name="connsiteX4" fmla="*/ 1128751 w 1690728"/>
              <a:gd name="connsiteY4" fmla="*/ 1123952 h 1123952"/>
              <a:gd name="connsiteX5" fmla="*/ 0 w 1690728"/>
              <a:gd name="connsiteY5" fmla="*/ 1123951 h 112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0728" h="1123952">
                <a:moveTo>
                  <a:pt x="662075" y="0"/>
                </a:moveTo>
                <a:lnTo>
                  <a:pt x="1128752" y="0"/>
                </a:lnTo>
                <a:cubicBezTo>
                  <a:pt x="1439123" y="0"/>
                  <a:pt x="1690728" y="251605"/>
                  <a:pt x="1690728" y="561976"/>
                </a:cubicBezTo>
                <a:lnTo>
                  <a:pt x="1690727" y="561976"/>
                </a:lnTo>
                <a:cubicBezTo>
                  <a:pt x="1690727" y="872347"/>
                  <a:pt x="1439122" y="1123952"/>
                  <a:pt x="1128751" y="1123952"/>
                </a:cubicBezTo>
                <a:lnTo>
                  <a:pt x="0" y="1123951"/>
                </a:lnTo>
                <a:close/>
              </a:path>
            </a:pathLst>
          </a:custGeom>
          <a:solidFill>
            <a:srgbClr val="FF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55D8AACC-E7EB-467D-B2EC-DF543B2A3E10}"/>
              </a:ext>
            </a:extLst>
          </p:cNvPr>
          <p:cNvSpPr/>
          <p:nvPr/>
        </p:nvSpPr>
        <p:spPr>
          <a:xfrm>
            <a:off x="9740336" y="2794000"/>
            <a:ext cx="1604329" cy="1123952"/>
          </a:xfrm>
          <a:custGeom>
            <a:avLst/>
            <a:gdLst>
              <a:gd name="connsiteX0" fmla="*/ 662075 w 1690728"/>
              <a:gd name="connsiteY0" fmla="*/ 0 h 1123952"/>
              <a:gd name="connsiteX1" fmla="*/ 1128752 w 1690728"/>
              <a:gd name="connsiteY1" fmla="*/ 0 h 1123952"/>
              <a:gd name="connsiteX2" fmla="*/ 1690728 w 1690728"/>
              <a:gd name="connsiteY2" fmla="*/ 561976 h 1123952"/>
              <a:gd name="connsiteX3" fmla="*/ 1690727 w 1690728"/>
              <a:gd name="connsiteY3" fmla="*/ 561976 h 1123952"/>
              <a:gd name="connsiteX4" fmla="*/ 1128751 w 1690728"/>
              <a:gd name="connsiteY4" fmla="*/ 1123952 h 1123952"/>
              <a:gd name="connsiteX5" fmla="*/ 0 w 1690728"/>
              <a:gd name="connsiteY5" fmla="*/ 1123951 h 112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0728" h="1123952">
                <a:moveTo>
                  <a:pt x="662075" y="0"/>
                </a:moveTo>
                <a:lnTo>
                  <a:pt x="1128752" y="0"/>
                </a:lnTo>
                <a:cubicBezTo>
                  <a:pt x="1439123" y="0"/>
                  <a:pt x="1690728" y="251605"/>
                  <a:pt x="1690728" y="561976"/>
                </a:cubicBezTo>
                <a:lnTo>
                  <a:pt x="1690727" y="561976"/>
                </a:lnTo>
                <a:cubicBezTo>
                  <a:pt x="1690727" y="872347"/>
                  <a:pt x="1439122" y="1123952"/>
                  <a:pt x="1128751" y="1123952"/>
                </a:cubicBezTo>
                <a:lnTo>
                  <a:pt x="0" y="1123951"/>
                </a:lnTo>
                <a:close/>
              </a:path>
            </a:pathLst>
          </a:custGeom>
          <a:solidFill>
            <a:srgbClr val="3455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B24F880-1F05-4EBA-820C-C767C1E69D70}"/>
              </a:ext>
            </a:extLst>
          </p:cNvPr>
          <p:cNvGrpSpPr/>
          <p:nvPr/>
        </p:nvGrpSpPr>
        <p:grpSpPr>
          <a:xfrm>
            <a:off x="912719" y="4542339"/>
            <a:ext cx="1907572" cy="1371828"/>
            <a:chOff x="2573517" y="4966507"/>
            <a:chExt cx="1907572" cy="137182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00F6C1-B01E-43BD-ACD5-33C482ABB3C9}"/>
                </a:ext>
              </a:extLst>
            </p:cNvPr>
            <p:cNvSpPr txBox="1"/>
            <p:nvPr/>
          </p:nvSpPr>
          <p:spPr>
            <a:xfrm>
              <a:off x="2573517" y="4966507"/>
              <a:ext cx="11865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РАЗРАБОТКА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955678-0699-40A8-A29C-B799A16E5908}"/>
                </a:ext>
              </a:extLst>
            </p:cNvPr>
            <p:cNvSpPr txBox="1"/>
            <p:nvPr/>
          </p:nvSpPr>
          <p:spPr>
            <a:xfrm>
              <a:off x="2573517" y="5322672"/>
              <a:ext cx="19075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dirty="0">
                  <a:solidFill>
                    <a:srgbClr val="797979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Современной технологии  с использованием методов тканевой инженерии</a:t>
              </a:r>
              <a:endParaRPr lang="ru-RU" sz="1200" dirty="0">
                <a:solidFill>
                  <a:srgbClr val="7979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ABF8738-DBBD-4C1B-9219-0893CFE5A5AC}"/>
              </a:ext>
            </a:extLst>
          </p:cNvPr>
          <p:cNvGrpSpPr/>
          <p:nvPr/>
        </p:nvGrpSpPr>
        <p:grpSpPr>
          <a:xfrm>
            <a:off x="3100845" y="4542339"/>
            <a:ext cx="1907573" cy="817830"/>
            <a:chOff x="2573517" y="4966507"/>
            <a:chExt cx="1907573" cy="8178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B9AB96-7405-4328-B417-D66F5E3E2741}"/>
                </a:ext>
              </a:extLst>
            </p:cNvPr>
            <p:cNvSpPr txBox="1"/>
            <p:nvPr/>
          </p:nvSpPr>
          <p:spPr>
            <a:xfrm>
              <a:off x="2573517" y="4966507"/>
              <a:ext cx="5613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ТЕСТ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201297-D9C4-4352-A506-65AC65700620}"/>
                </a:ext>
              </a:extLst>
            </p:cNvPr>
            <p:cNvSpPr txBox="1"/>
            <p:nvPr/>
          </p:nvSpPr>
          <p:spPr>
            <a:xfrm>
              <a:off x="2573518" y="5322672"/>
              <a:ext cx="1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dirty="0">
                  <a:solidFill>
                    <a:srgbClr val="797979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Разработанной технологии</a:t>
              </a:r>
              <a:endParaRPr lang="ru-RU" sz="1200" dirty="0">
                <a:solidFill>
                  <a:srgbClr val="7979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C1FF0C6-3ADF-4129-A792-CE7435FCE57C}"/>
              </a:ext>
            </a:extLst>
          </p:cNvPr>
          <p:cNvGrpSpPr/>
          <p:nvPr/>
        </p:nvGrpSpPr>
        <p:grpSpPr>
          <a:xfrm>
            <a:off x="5288971" y="4542339"/>
            <a:ext cx="1907573" cy="817830"/>
            <a:chOff x="2573517" y="4966507"/>
            <a:chExt cx="1907573" cy="8178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5812FE-72C3-4F35-AEC7-BEEEC93C4E49}"/>
                </a:ext>
              </a:extLst>
            </p:cNvPr>
            <p:cNvSpPr txBox="1"/>
            <p:nvPr/>
          </p:nvSpPr>
          <p:spPr>
            <a:xfrm>
              <a:off x="2573517" y="4966507"/>
              <a:ext cx="1750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ПОИСК ИНВЕСТОРОВ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129B63-42D2-40EF-99BA-461D8EBEBC95}"/>
                </a:ext>
              </a:extLst>
            </p:cNvPr>
            <p:cNvSpPr txBox="1"/>
            <p:nvPr/>
          </p:nvSpPr>
          <p:spPr>
            <a:xfrm>
              <a:off x="2573518" y="5322672"/>
              <a:ext cx="1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7979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Д</a:t>
              </a:r>
              <a:r>
                <a:rPr lang="ru-RU" sz="1200" b="0" i="0" dirty="0">
                  <a:solidFill>
                    <a:srgbClr val="797979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ля финансирования проекта</a:t>
              </a:r>
              <a:endParaRPr lang="ru-RU" sz="1200" dirty="0">
                <a:solidFill>
                  <a:srgbClr val="7979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49CBC34-1E53-4F86-A0BB-DD813F08DE2F}"/>
              </a:ext>
            </a:extLst>
          </p:cNvPr>
          <p:cNvGrpSpPr/>
          <p:nvPr/>
        </p:nvGrpSpPr>
        <p:grpSpPr>
          <a:xfrm>
            <a:off x="7477097" y="4542339"/>
            <a:ext cx="2191626" cy="817830"/>
            <a:chOff x="2573517" y="4966507"/>
            <a:chExt cx="2191626" cy="8178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E046FF-BE8D-4D6E-B0F0-8F2A7071CD2E}"/>
                </a:ext>
              </a:extLst>
            </p:cNvPr>
            <p:cNvSpPr txBox="1"/>
            <p:nvPr/>
          </p:nvSpPr>
          <p:spPr>
            <a:xfrm>
              <a:off x="2573517" y="4966507"/>
              <a:ext cx="2191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ЗАКЛЮЧЕНИЕ ДОГОВОРОВ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6F06C9-85B6-4A19-8847-23355B217255}"/>
                </a:ext>
              </a:extLst>
            </p:cNvPr>
            <p:cNvSpPr txBox="1"/>
            <p:nvPr/>
          </p:nvSpPr>
          <p:spPr>
            <a:xfrm>
              <a:off x="2573518" y="5322672"/>
              <a:ext cx="1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7979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</a:t>
              </a:r>
              <a:r>
                <a:rPr lang="ru-RU" sz="1200" b="0" i="0" dirty="0">
                  <a:solidFill>
                    <a:srgbClr val="797979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дистрибьюторами и торговыми сетями</a:t>
              </a:r>
              <a:endParaRPr lang="ru-RU" sz="1200" dirty="0">
                <a:solidFill>
                  <a:srgbClr val="7979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3B3314F-4CFE-48F0-B5A9-447328FA5379}"/>
              </a:ext>
            </a:extLst>
          </p:cNvPr>
          <p:cNvGrpSpPr/>
          <p:nvPr/>
        </p:nvGrpSpPr>
        <p:grpSpPr>
          <a:xfrm>
            <a:off x="9665222" y="4542339"/>
            <a:ext cx="1907573" cy="1187162"/>
            <a:chOff x="2573517" y="4966507"/>
            <a:chExt cx="1907573" cy="118716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0C7FC7-6BD7-401A-A839-FEC151F8F2C9}"/>
                </a:ext>
              </a:extLst>
            </p:cNvPr>
            <p:cNvSpPr txBox="1"/>
            <p:nvPr/>
          </p:nvSpPr>
          <p:spPr>
            <a:xfrm>
              <a:off x="2573517" y="4966507"/>
              <a:ext cx="13099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ОРГАНИЗАЦИЯ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86227E-31F8-41D8-87AC-33C301DC4317}"/>
                </a:ext>
              </a:extLst>
            </p:cNvPr>
            <p:cNvSpPr txBox="1"/>
            <p:nvPr/>
          </p:nvSpPr>
          <p:spPr>
            <a:xfrm>
              <a:off x="2573518" y="5322672"/>
              <a:ext cx="19075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rgbClr val="797979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</a:t>
              </a:r>
              <a:r>
                <a:rPr lang="ru-RU" sz="1200" b="0" i="0" dirty="0">
                  <a:solidFill>
                    <a:srgbClr val="797979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роизводства альтернативного мяса и его доставки до потребителей</a:t>
              </a:r>
              <a:endParaRPr lang="ru-RU" sz="1200" dirty="0">
                <a:solidFill>
                  <a:srgbClr val="79797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4A55D41-704B-4900-8BBB-A2E94568C708}"/>
              </a:ext>
            </a:extLst>
          </p:cNvPr>
          <p:cNvGrpSpPr/>
          <p:nvPr/>
        </p:nvGrpSpPr>
        <p:grpSpPr>
          <a:xfrm>
            <a:off x="1747364" y="3001374"/>
            <a:ext cx="709205" cy="709205"/>
            <a:chOff x="1600607" y="3001374"/>
            <a:chExt cx="709205" cy="709205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389D625-8A71-4349-95A3-547525676BA0}"/>
                </a:ext>
              </a:extLst>
            </p:cNvPr>
            <p:cNvSpPr/>
            <p:nvPr/>
          </p:nvSpPr>
          <p:spPr>
            <a:xfrm>
              <a:off x="1600607" y="3001374"/>
              <a:ext cx="709205" cy="7092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 descr="Атом со сплошной заливкой">
              <a:extLst>
                <a:ext uri="{FF2B5EF4-FFF2-40B4-BE49-F238E27FC236}">
                  <a16:creationId xmlns:a16="http://schemas.microsoft.com/office/drawing/2014/main" id="{7538750D-CAE5-4BB5-B7FB-917E80316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76278" y="3177045"/>
              <a:ext cx="357863" cy="357863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5A2D10F-D495-49A6-9B61-35F6DD413A1D}"/>
              </a:ext>
            </a:extLst>
          </p:cNvPr>
          <p:cNvGrpSpPr/>
          <p:nvPr/>
        </p:nvGrpSpPr>
        <p:grpSpPr>
          <a:xfrm>
            <a:off x="10510364" y="3001374"/>
            <a:ext cx="709205" cy="709205"/>
            <a:chOff x="10363607" y="3001374"/>
            <a:chExt cx="709205" cy="709205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9B0A933F-6804-4134-8EC2-295789C1D2DD}"/>
                </a:ext>
              </a:extLst>
            </p:cNvPr>
            <p:cNvSpPr/>
            <p:nvPr/>
          </p:nvSpPr>
          <p:spPr>
            <a:xfrm>
              <a:off x="10363607" y="3001374"/>
              <a:ext cx="709205" cy="7092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 descr="Линейчатая диаграмма со сплошной заливкой">
              <a:extLst>
                <a:ext uri="{FF2B5EF4-FFF2-40B4-BE49-F238E27FC236}">
                  <a16:creationId xmlns:a16="http://schemas.microsoft.com/office/drawing/2014/main" id="{5868259E-9CFB-4FF8-98A5-815C0296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39278" y="3177045"/>
              <a:ext cx="357863" cy="357863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1A3583F-00B5-4A56-939D-C35B8F348EC8}"/>
              </a:ext>
            </a:extLst>
          </p:cNvPr>
          <p:cNvGrpSpPr/>
          <p:nvPr/>
        </p:nvGrpSpPr>
        <p:grpSpPr>
          <a:xfrm>
            <a:off x="3938114" y="3001374"/>
            <a:ext cx="709205" cy="709205"/>
            <a:chOff x="3791357" y="3001374"/>
            <a:chExt cx="709205" cy="709205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D6EA0705-32E4-416F-95C2-5CCC3DC70CBC}"/>
                </a:ext>
              </a:extLst>
            </p:cNvPr>
            <p:cNvSpPr/>
            <p:nvPr/>
          </p:nvSpPr>
          <p:spPr>
            <a:xfrm>
              <a:off x="3791357" y="3001374"/>
              <a:ext cx="709205" cy="7092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Сервер со сплошной заливкой">
              <a:extLst>
                <a:ext uri="{FF2B5EF4-FFF2-40B4-BE49-F238E27FC236}">
                  <a16:creationId xmlns:a16="http://schemas.microsoft.com/office/drawing/2014/main" id="{A3C7FA41-922C-4401-B7B6-FDC9066B2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67028" y="3177045"/>
              <a:ext cx="357863" cy="357863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A2F4408-DABF-4BB1-BF89-D2522B05EAAF}"/>
              </a:ext>
            </a:extLst>
          </p:cNvPr>
          <p:cNvGrpSpPr/>
          <p:nvPr/>
        </p:nvGrpSpPr>
        <p:grpSpPr>
          <a:xfrm>
            <a:off x="6128864" y="3001374"/>
            <a:ext cx="709205" cy="709205"/>
            <a:chOff x="5982107" y="3001374"/>
            <a:chExt cx="709205" cy="709205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6F44D491-8C0F-467F-9A1D-DA02EB3E34D4}"/>
                </a:ext>
              </a:extLst>
            </p:cNvPr>
            <p:cNvSpPr/>
            <p:nvPr/>
          </p:nvSpPr>
          <p:spPr>
            <a:xfrm>
              <a:off x="5982107" y="3001374"/>
              <a:ext cx="709205" cy="7092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Рукопожатие со сплошной заливкой">
              <a:extLst>
                <a:ext uri="{FF2B5EF4-FFF2-40B4-BE49-F238E27FC236}">
                  <a16:creationId xmlns:a16="http://schemas.microsoft.com/office/drawing/2014/main" id="{32A320E8-12BB-43E1-9B3D-F552D04C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57778" y="3177045"/>
              <a:ext cx="357863" cy="357863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D29A810-8F70-415C-8F11-E7B91923B492}"/>
              </a:ext>
            </a:extLst>
          </p:cNvPr>
          <p:cNvGrpSpPr/>
          <p:nvPr/>
        </p:nvGrpSpPr>
        <p:grpSpPr>
          <a:xfrm>
            <a:off x="8319614" y="3001374"/>
            <a:ext cx="709205" cy="709205"/>
            <a:chOff x="8172857" y="3001374"/>
            <a:chExt cx="709205" cy="709205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1BFE86DF-6ABA-435D-8619-AAE3EE6A4935}"/>
                </a:ext>
              </a:extLst>
            </p:cNvPr>
            <p:cNvSpPr/>
            <p:nvPr/>
          </p:nvSpPr>
          <p:spPr>
            <a:xfrm>
              <a:off x="8172857" y="3001374"/>
              <a:ext cx="709205" cy="7092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 descr="Мозговой штурм группы со сплошной заливкой">
              <a:extLst>
                <a:ext uri="{FF2B5EF4-FFF2-40B4-BE49-F238E27FC236}">
                  <a16:creationId xmlns:a16="http://schemas.microsoft.com/office/drawing/2014/main" id="{5500A30E-2A84-4CD2-BD03-BEE8C2E5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48528" y="3177045"/>
              <a:ext cx="357863" cy="357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647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2683C1BE-D760-44E5-BF28-05159CAC8B0F}"/>
              </a:ext>
            </a:extLst>
          </p:cNvPr>
          <p:cNvGrpSpPr/>
          <p:nvPr/>
        </p:nvGrpSpPr>
        <p:grpSpPr>
          <a:xfrm>
            <a:off x="1110565" y="2057957"/>
            <a:ext cx="7145015" cy="743788"/>
            <a:chOff x="1110565" y="2057957"/>
            <a:chExt cx="7145015" cy="743788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38D78B13-AAD2-4EA7-B6C7-B68F151C2670}"/>
                </a:ext>
              </a:extLst>
            </p:cNvPr>
            <p:cNvGrpSpPr/>
            <p:nvPr/>
          </p:nvGrpSpPr>
          <p:grpSpPr>
            <a:xfrm>
              <a:off x="1110565" y="2057957"/>
              <a:ext cx="1381223" cy="743788"/>
              <a:chOff x="1110565" y="2090739"/>
              <a:chExt cx="1381223" cy="743788"/>
            </a:xfrm>
          </p:grpSpPr>
          <p:sp>
            <p:nvSpPr>
              <p:cNvPr id="6" name="Полилиния: фигура 5">
                <a:extLst>
                  <a:ext uri="{FF2B5EF4-FFF2-40B4-BE49-F238E27FC236}">
                    <a16:creationId xmlns:a16="http://schemas.microsoft.com/office/drawing/2014/main" id="{A9C49FE5-FABC-48C6-906A-59BE962F3D5D}"/>
                  </a:ext>
                </a:extLst>
              </p:cNvPr>
              <p:cNvSpPr/>
              <p:nvPr/>
            </p:nvSpPr>
            <p:spPr>
              <a:xfrm>
                <a:off x="1110565" y="2090739"/>
                <a:ext cx="1381223" cy="743788"/>
              </a:xfrm>
              <a:custGeom>
                <a:avLst/>
                <a:gdLst>
                  <a:gd name="connsiteX0" fmla="*/ 354905 w 1176304"/>
                  <a:gd name="connsiteY0" fmla="*/ 0 h 626827"/>
                  <a:gd name="connsiteX1" fmla="*/ 835680 w 1176304"/>
                  <a:gd name="connsiteY1" fmla="*/ 1 h 626827"/>
                  <a:gd name="connsiteX2" fmla="*/ 1171523 w 1176304"/>
                  <a:gd name="connsiteY2" fmla="*/ 318367 h 626827"/>
                  <a:gd name="connsiteX3" fmla="*/ 1176304 w 1176304"/>
                  <a:gd name="connsiteY3" fmla="*/ 626827 h 626827"/>
                  <a:gd name="connsiteX4" fmla="*/ 345327 w 1176304"/>
                  <a:gd name="connsiteY4" fmla="*/ 622810 h 626827"/>
                  <a:gd name="connsiteX5" fmla="*/ 107 w 1176304"/>
                  <a:gd name="connsiteY5" fmla="*/ 264251 h 626827"/>
                  <a:gd name="connsiteX6" fmla="*/ 1293 w 1176304"/>
                  <a:gd name="connsiteY6" fmla="*/ 126545 h 626827"/>
                  <a:gd name="connsiteX7" fmla="*/ 2376 w 1176304"/>
                  <a:gd name="connsiteY7" fmla="*/ 742 h 626827"/>
                  <a:gd name="connsiteX8" fmla="*/ 354905 w 1176304"/>
                  <a:gd name="connsiteY8" fmla="*/ 742 h 626827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104"/>
                  <a:gd name="connsiteX1" fmla="*/ 835680 w 1176304"/>
                  <a:gd name="connsiteY1" fmla="*/ 1 h 629104"/>
                  <a:gd name="connsiteX2" fmla="*/ 1171523 w 1176304"/>
                  <a:gd name="connsiteY2" fmla="*/ 318367 h 629104"/>
                  <a:gd name="connsiteX3" fmla="*/ 1176304 w 1176304"/>
                  <a:gd name="connsiteY3" fmla="*/ 626827 h 629104"/>
                  <a:gd name="connsiteX4" fmla="*/ 345327 w 1176304"/>
                  <a:gd name="connsiteY4" fmla="*/ 628856 h 629104"/>
                  <a:gd name="connsiteX5" fmla="*/ 107 w 1176304"/>
                  <a:gd name="connsiteY5" fmla="*/ 264251 h 629104"/>
                  <a:gd name="connsiteX6" fmla="*/ 1293 w 1176304"/>
                  <a:gd name="connsiteY6" fmla="*/ 126545 h 629104"/>
                  <a:gd name="connsiteX7" fmla="*/ 2376 w 1176304"/>
                  <a:gd name="connsiteY7" fmla="*/ 742 h 629104"/>
                  <a:gd name="connsiteX8" fmla="*/ 354905 w 1176304"/>
                  <a:gd name="connsiteY8" fmla="*/ 742 h 629104"/>
                  <a:gd name="connsiteX9" fmla="*/ 354905 w 1176304"/>
                  <a:gd name="connsiteY9" fmla="*/ 0 h 629104"/>
                  <a:gd name="connsiteX0" fmla="*/ 354905 w 1176304"/>
                  <a:gd name="connsiteY0" fmla="*/ 0 h 629552"/>
                  <a:gd name="connsiteX1" fmla="*/ 835680 w 1176304"/>
                  <a:gd name="connsiteY1" fmla="*/ 1 h 629552"/>
                  <a:gd name="connsiteX2" fmla="*/ 1171523 w 1176304"/>
                  <a:gd name="connsiteY2" fmla="*/ 318367 h 629552"/>
                  <a:gd name="connsiteX3" fmla="*/ 1176304 w 1176304"/>
                  <a:gd name="connsiteY3" fmla="*/ 626827 h 629552"/>
                  <a:gd name="connsiteX4" fmla="*/ 345327 w 1176304"/>
                  <a:gd name="connsiteY4" fmla="*/ 628856 h 629552"/>
                  <a:gd name="connsiteX5" fmla="*/ 107 w 1176304"/>
                  <a:gd name="connsiteY5" fmla="*/ 264251 h 629552"/>
                  <a:gd name="connsiteX6" fmla="*/ 1293 w 1176304"/>
                  <a:gd name="connsiteY6" fmla="*/ 126545 h 629552"/>
                  <a:gd name="connsiteX7" fmla="*/ 2376 w 1176304"/>
                  <a:gd name="connsiteY7" fmla="*/ 742 h 629552"/>
                  <a:gd name="connsiteX8" fmla="*/ 354905 w 1176304"/>
                  <a:gd name="connsiteY8" fmla="*/ 742 h 629552"/>
                  <a:gd name="connsiteX9" fmla="*/ 354905 w 1176304"/>
                  <a:gd name="connsiteY9" fmla="*/ 0 h 62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6304" h="629552">
                    <a:moveTo>
                      <a:pt x="354905" y="0"/>
                    </a:moveTo>
                    <a:lnTo>
                      <a:pt x="835680" y="1"/>
                    </a:lnTo>
                    <a:cubicBezTo>
                      <a:pt x="1013942" y="10793"/>
                      <a:pt x="1166356" y="93890"/>
                      <a:pt x="1171523" y="318367"/>
                    </a:cubicBezTo>
                    <a:cubicBezTo>
                      <a:pt x="1173117" y="421187"/>
                      <a:pt x="1174710" y="524007"/>
                      <a:pt x="1176304" y="626827"/>
                    </a:cubicBezTo>
                    <a:lnTo>
                      <a:pt x="345327" y="628856"/>
                    </a:lnTo>
                    <a:cubicBezTo>
                      <a:pt x="230937" y="638216"/>
                      <a:pt x="2790" y="555083"/>
                      <a:pt x="107" y="264251"/>
                    </a:cubicBezTo>
                    <a:cubicBezTo>
                      <a:pt x="-291" y="217158"/>
                      <a:pt x="501" y="171851"/>
                      <a:pt x="1293" y="126545"/>
                    </a:cubicBezTo>
                    <a:lnTo>
                      <a:pt x="2376" y="742"/>
                    </a:lnTo>
                    <a:lnTo>
                      <a:pt x="354905" y="742"/>
                    </a:lnTo>
                    <a:lnTo>
                      <a:pt x="354905" y="0"/>
                    </a:lnTo>
                    <a:close/>
                  </a:path>
                </a:pathLst>
              </a:custGeom>
              <a:noFill/>
              <a:ln w="6350">
                <a:solidFill>
                  <a:srgbClr val="FEAB0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F1045D9-8DDC-4047-9580-27AB10F7A896}"/>
                  </a:ext>
                </a:extLst>
              </p:cNvPr>
              <p:cNvGrpSpPr/>
              <p:nvPr/>
            </p:nvGrpSpPr>
            <p:grpSpPr>
              <a:xfrm>
                <a:off x="1213024" y="2149220"/>
                <a:ext cx="1176304" cy="626827"/>
                <a:chOff x="1213024" y="2149220"/>
                <a:chExt cx="1176304" cy="626827"/>
              </a:xfrm>
            </p:grpSpPr>
            <p:sp>
              <p:nvSpPr>
                <p:cNvPr id="8" name="Полилиния: фигура 7">
                  <a:extLst>
                    <a:ext uri="{FF2B5EF4-FFF2-40B4-BE49-F238E27FC236}">
                      <a16:creationId xmlns:a16="http://schemas.microsoft.com/office/drawing/2014/main" id="{FE30865E-91DF-47C6-8DBD-2D21E2F79A25}"/>
                    </a:ext>
                  </a:extLst>
                </p:cNvPr>
                <p:cNvSpPr/>
                <p:nvPr/>
              </p:nvSpPr>
              <p:spPr>
                <a:xfrm>
                  <a:off x="1213024" y="2149220"/>
                  <a:ext cx="1176304" cy="626827"/>
                </a:xfrm>
                <a:custGeom>
                  <a:avLst/>
                  <a:gdLst>
                    <a:gd name="connsiteX0" fmla="*/ 354905 w 1176304"/>
                    <a:gd name="connsiteY0" fmla="*/ 0 h 626827"/>
                    <a:gd name="connsiteX1" fmla="*/ 835680 w 1176304"/>
                    <a:gd name="connsiteY1" fmla="*/ 1 h 626827"/>
                    <a:gd name="connsiteX2" fmla="*/ 1171523 w 1176304"/>
                    <a:gd name="connsiteY2" fmla="*/ 318367 h 626827"/>
                    <a:gd name="connsiteX3" fmla="*/ 1176304 w 1176304"/>
                    <a:gd name="connsiteY3" fmla="*/ 626827 h 626827"/>
                    <a:gd name="connsiteX4" fmla="*/ 345327 w 1176304"/>
                    <a:gd name="connsiteY4" fmla="*/ 622810 h 626827"/>
                    <a:gd name="connsiteX5" fmla="*/ 107 w 1176304"/>
                    <a:gd name="connsiteY5" fmla="*/ 264251 h 626827"/>
                    <a:gd name="connsiteX6" fmla="*/ 1293 w 1176304"/>
                    <a:gd name="connsiteY6" fmla="*/ 126545 h 626827"/>
                    <a:gd name="connsiteX7" fmla="*/ 2376 w 1176304"/>
                    <a:gd name="connsiteY7" fmla="*/ 742 h 626827"/>
                    <a:gd name="connsiteX8" fmla="*/ 354905 w 1176304"/>
                    <a:gd name="connsiteY8" fmla="*/ 742 h 62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76304" h="626827">
                      <a:moveTo>
                        <a:pt x="354905" y="0"/>
                      </a:moveTo>
                      <a:lnTo>
                        <a:pt x="835680" y="1"/>
                      </a:lnTo>
                      <a:cubicBezTo>
                        <a:pt x="916600" y="16840"/>
                        <a:pt x="1101461" y="41487"/>
                        <a:pt x="1171523" y="318367"/>
                      </a:cubicBezTo>
                      <a:lnTo>
                        <a:pt x="1176304" y="626827"/>
                      </a:lnTo>
                      <a:lnTo>
                        <a:pt x="345327" y="622810"/>
                      </a:lnTo>
                      <a:cubicBezTo>
                        <a:pt x="263384" y="628140"/>
                        <a:pt x="19014" y="534928"/>
                        <a:pt x="107" y="264251"/>
                      </a:cubicBezTo>
                      <a:cubicBezTo>
                        <a:pt x="-291" y="217158"/>
                        <a:pt x="501" y="171851"/>
                        <a:pt x="1293" y="126545"/>
                      </a:cubicBezTo>
                      <a:lnTo>
                        <a:pt x="2376" y="742"/>
                      </a:lnTo>
                      <a:lnTo>
                        <a:pt x="354905" y="742"/>
                      </a:lnTo>
                      <a:close/>
                    </a:path>
                  </a:pathLst>
                </a:custGeom>
                <a:solidFill>
                  <a:srgbClr val="3455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9347466-3F91-4E77-9890-9663AB94808C}"/>
                    </a:ext>
                  </a:extLst>
                </p:cNvPr>
                <p:cNvSpPr txBox="1"/>
                <p:nvPr/>
              </p:nvSpPr>
              <p:spPr>
                <a:xfrm>
                  <a:off x="1298475" y="2262578"/>
                  <a:ext cx="10054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STEP</a:t>
                  </a:r>
                  <a:r>
                    <a:rPr lang="ru-RU" sz="20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 1</a:t>
                  </a:r>
                </a:p>
              </p:txBody>
            </p:sp>
          </p:grpSp>
        </p:grp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B8C89D9-14CE-41AA-A5E5-499D2A3702DF}"/>
                </a:ext>
              </a:extLst>
            </p:cNvPr>
            <p:cNvCxnSpPr>
              <a:cxnSpLocks/>
            </p:cNvCxnSpPr>
            <p:nvPr/>
          </p:nvCxnSpPr>
          <p:spPr>
            <a:xfrm>
              <a:off x="2675731" y="2429851"/>
              <a:ext cx="492125" cy="0"/>
            </a:xfrm>
            <a:prstGeom prst="line">
              <a:avLst/>
            </a:prstGeom>
            <a:ln w="19050">
              <a:solidFill>
                <a:srgbClr val="848B9A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7CB5719-979C-47DB-9EA4-F32730B3B6C4}"/>
                </a:ext>
              </a:extLst>
            </p:cNvPr>
            <p:cNvSpPr txBox="1"/>
            <p:nvPr/>
          </p:nvSpPr>
          <p:spPr>
            <a:xfrm>
              <a:off x="3244272" y="2254794"/>
              <a:ext cx="5011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3455D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Сформирована команда для реализации проекта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74D7477A-C77D-4099-9621-EBC67E5C8D7C}"/>
              </a:ext>
            </a:extLst>
          </p:cNvPr>
          <p:cNvGrpSpPr/>
          <p:nvPr/>
        </p:nvGrpSpPr>
        <p:grpSpPr>
          <a:xfrm>
            <a:off x="2396440" y="3165714"/>
            <a:ext cx="8389203" cy="743788"/>
            <a:chOff x="2396440" y="3092495"/>
            <a:chExt cx="8389203" cy="743788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EA93004F-E3D4-4D0B-AA23-7D215FAC61BE}"/>
                </a:ext>
              </a:extLst>
            </p:cNvPr>
            <p:cNvGrpSpPr/>
            <p:nvPr/>
          </p:nvGrpSpPr>
          <p:grpSpPr>
            <a:xfrm>
              <a:off x="2396440" y="3092495"/>
              <a:ext cx="1381223" cy="743788"/>
              <a:chOff x="2396440" y="3186112"/>
              <a:chExt cx="1381223" cy="743788"/>
            </a:xfrm>
          </p:grpSpPr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72CCF668-78D5-495A-AE00-57AF028F01E2}"/>
                  </a:ext>
                </a:extLst>
              </p:cNvPr>
              <p:cNvSpPr/>
              <p:nvPr/>
            </p:nvSpPr>
            <p:spPr>
              <a:xfrm>
                <a:off x="2396440" y="3186112"/>
                <a:ext cx="1381223" cy="743788"/>
              </a:xfrm>
              <a:custGeom>
                <a:avLst/>
                <a:gdLst>
                  <a:gd name="connsiteX0" fmla="*/ 354905 w 1176304"/>
                  <a:gd name="connsiteY0" fmla="*/ 0 h 626827"/>
                  <a:gd name="connsiteX1" fmla="*/ 835680 w 1176304"/>
                  <a:gd name="connsiteY1" fmla="*/ 1 h 626827"/>
                  <a:gd name="connsiteX2" fmla="*/ 1171523 w 1176304"/>
                  <a:gd name="connsiteY2" fmla="*/ 318367 h 626827"/>
                  <a:gd name="connsiteX3" fmla="*/ 1176304 w 1176304"/>
                  <a:gd name="connsiteY3" fmla="*/ 626827 h 626827"/>
                  <a:gd name="connsiteX4" fmla="*/ 345327 w 1176304"/>
                  <a:gd name="connsiteY4" fmla="*/ 622810 h 626827"/>
                  <a:gd name="connsiteX5" fmla="*/ 107 w 1176304"/>
                  <a:gd name="connsiteY5" fmla="*/ 264251 h 626827"/>
                  <a:gd name="connsiteX6" fmla="*/ 1293 w 1176304"/>
                  <a:gd name="connsiteY6" fmla="*/ 126545 h 626827"/>
                  <a:gd name="connsiteX7" fmla="*/ 2376 w 1176304"/>
                  <a:gd name="connsiteY7" fmla="*/ 742 h 626827"/>
                  <a:gd name="connsiteX8" fmla="*/ 354905 w 1176304"/>
                  <a:gd name="connsiteY8" fmla="*/ 742 h 626827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104"/>
                  <a:gd name="connsiteX1" fmla="*/ 835680 w 1176304"/>
                  <a:gd name="connsiteY1" fmla="*/ 1 h 629104"/>
                  <a:gd name="connsiteX2" fmla="*/ 1171523 w 1176304"/>
                  <a:gd name="connsiteY2" fmla="*/ 318367 h 629104"/>
                  <a:gd name="connsiteX3" fmla="*/ 1176304 w 1176304"/>
                  <a:gd name="connsiteY3" fmla="*/ 626827 h 629104"/>
                  <a:gd name="connsiteX4" fmla="*/ 345327 w 1176304"/>
                  <a:gd name="connsiteY4" fmla="*/ 628856 h 629104"/>
                  <a:gd name="connsiteX5" fmla="*/ 107 w 1176304"/>
                  <a:gd name="connsiteY5" fmla="*/ 264251 h 629104"/>
                  <a:gd name="connsiteX6" fmla="*/ 1293 w 1176304"/>
                  <a:gd name="connsiteY6" fmla="*/ 126545 h 629104"/>
                  <a:gd name="connsiteX7" fmla="*/ 2376 w 1176304"/>
                  <a:gd name="connsiteY7" fmla="*/ 742 h 629104"/>
                  <a:gd name="connsiteX8" fmla="*/ 354905 w 1176304"/>
                  <a:gd name="connsiteY8" fmla="*/ 742 h 629104"/>
                  <a:gd name="connsiteX9" fmla="*/ 354905 w 1176304"/>
                  <a:gd name="connsiteY9" fmla="*/ 0 h 629104"/>
                  <a:gd name="connsiteX0" fmla="*/ 354905 w 1176304"/>
                  <a:gd name="connsiteY0" fmla="*/ 0 h 629552"/>
                  <a:gd name="connsiteX1" fmla="*/ 835680 w 1176304"/>
                  <a:gd name="connsiteY1" fmla="*/ 1 h 629552"/>
                  <a:gd name="connsiteX2" fmla="*/ 1171523 w 1176304"/>
                  <a:gd name="connsiteY2" fmla="*/ 318367 h 629552"/>
                  <a:gd name="connsiteX3" fmla="*/ 1176304 w 1176304"/>
                  <a:gd name="connsiteY3" fmla="*/ 626827 h 629552"/>
                  <a:gd name="connsiteX4" fmla="*/ 345327 w 1176304"/>
                  <a:gd name="connsiteY4" fmla="*/ 628856 h 629552"/>
                  <a:gd name="connsiteX5" fmla="*/ 107 w 1176304"/>
                  <a:gd name="connsiteY5" fmla="*/ 264251 h 629552"/>
                  <a:gd name="connsiteX6" fmla="*/ 1293 w 1176304"/>
                  <a:gd name="connsiteY6" fmla="*/ 126545 h 629552"/>
                  <a:gd name="connsiteX7" fmla="*/ 2376 w 1176304"/>
                  <a:gd name="connsiteY7" fmla="*/ 742 h 629552"/>
                  <a:gd name="connsiteX8" fmla="*/ 354905 w 1176304"/>
                  <a:gd name="connsiteY8" fmla="*/ 742 h 629552"/>
                  <a:gd name="connsiteX9" fmla="*/ 354905 w 1176304"/>
                  <a:gd name="connsiteY9" fmla="*/ 0 h 62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6304" h="629552">
                    <a:moveTo>
                      <a:pt x="354905" y="0"/>
                    </a:moveTo>
                    <a:lnTo>
                      <a:pt x="835680" y="1"/>
                    </a:lnTo>
                    <a:cubicBezTo>
                      <a:pt x="1013942" y="10793"/>
                      <a:pt x="1166356" y="93890"/>
                      <a:pt x="1171523" y="318367"/>
                    </a:cubicBezTo>
                    <a:cubicBezTo>
                      <a:pt x="1173117" y="421187"/>
                      <a:pt x="1174710" y="524007"/>
                      <a:pt x="1176304" y="626827"/>
                    </a:cubicBezTo>
                    <a:lnTo>
                      <a:pt x="345327" y="628856"/>
                    </a:lnTo>
                    <a:cubicBezTo>
                      <a:pt x="230937" y="638216"/>
                      <a:pt x="2790" y="555083"/>
                      <a:pt x="107" y="264251"/>
                    </a:cubicBezTo>
                    <a:cubicBezTo>
                      <a:pt x="-291" y="217158"/>
                      <a:pt x="501" y="171851"/>
                      <a:pt x="1293" y="126545"/>
                    </a:cubicBezTo>
                    <a:lnTo>
                      <a:pt x="2376" y="742"/>
                    </a:lnTo>
                    <a:lnTo>
                      <a:pt x="354905" y="742"/>
                    </a:lnTo>
                    <a:lnTo>
                      <a:pt x="354905" y="0"/>
                    </a:lnTo>
                    <a:close/>
                  </a:path>
                </a:pathLst>
              </a:custGeom>
              <a:noFill/>
              <a:ln w="6350">
                <a:solidFill>
                  <a:srgbClr val="C750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829470E2-38DD-4F83-9355-4C9F312BCAAA}"/>
                  </a:ext>
                </a:extLst>
              </p:cNvPr>
              <p:cNvGrpSpPr/>
              <p:nvPr/>
            </p:nvGrpSpPr>
            <p:grpSpPr>
              <a:xfrm>
                <a:off x="2498899" y="3244593"/>
                <a:ext cx="1176304" cy="626827"/>
                <a:chOff x="2498899" y="3244593"/>
                <a:chExt cx="1176304" cy="626827"/>
              </a:xfrm>
            </p:grpSpPr>
            <p:sp>
              <p:nvSpPr>
                <p:cNvPr id="13" name="Полилиния: фигура 12">
                  <a:extLst>
                    <a:ext uri="{FF2B5EF4-FFF2-40B4-BE49-F238E27FC236}">
                      <a16:creationId xmlns:a16="http://schemas.microsoft.com/office/drawing/2014/main" id="{E1509EA0-7F19-4627-B766-B48DC1413C44}"/>
                    </a:ext>
                  </a:extLst>
                </p:cNvPr>
                <p:cNvSpPr/>
                <p:nvPr/>
              </p:nvSpPr>
              <p:spPr>
                <a:xfrm>
                  <a:off x="2498899" y="3244593"/>
                  <a:ext cx="1176304" cy="626827"/>
                </a:xfrm>
                <a:custGeom>
                  <a:avLst/>
                  <a:gdLst>
                    <a:gd name="connsiteX0" fmla="*/ 354905 w 1176304"/>
                    <a:gd name="connsiteY0" fmla="*/ 0 h 626827"/>
                    <a:gd name="connsiteX1" fmla="*/ 835680 w 1176304"/>
                    <a:gd name="connsiteY1" fmla="*/ 1 h 626827"/>
                    <a:gd name="connsiteX2" fmla="*/ 1171523 w 1176304"/>
                    <a:gd name="connsiteY2" fmla="*/ 318367 h 626827"/>
                    <a:gd name="connsiteX3" fmla="*/ 1176304 w 1176304"/>
                    <a:gd name="connsiteY3" fmla="*/ 626827 h 626827"/>
                    <a:gd name="connsiteX4" fmla="*/ 345327 w 1176304"/>
                    <a:gd name="connsiteY4" fmla="*/ 622810 h 626827"/>
                    <a:gd name="connsiteX5" fmla="*/ 107 w 1176304"/>
                    <a:gd name="connsiteY5" fmla="*/ 264251 h 626827"/>
                    <a:gd name="connsiteX6" fmla="*/ 1293 w 1176304"/>
                    <a:gd name="connsiteY6" fmla="*/ 126545 h 626827"/>
                    <a:gd name="connsiteX7" fmla="*/ 2376 w 1176304"/>
                    <a:gd name="connsiteY7" fmla="*/ 742 h 626827"/>
                    <a:gd name="connsiteX8" fmla="*/ 354905 w 1176304"/>
                    <a:gd name="connsiteY8" fmla="*/ 742 h 62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76304" h="626827">
                      <a:moveTo>
                        <a:pt x="354905" y="0"/>
                      </a:moveTo>
                      <a:lnTo>
                        <a:pt x="835680" y="1"/>
                      </a:lnTo>
                      <a:cubicBezTo>
                        <a:pt x="916600" y="16840"/>
                        <a:pt x="1101461" y="41487"/>
                        <a:pt x="1171523" y="318367"/>
                      </a:cubicBezTo>
                      <a:lnTo>
                        <a:pt x="1176304" y="626827"/>
                      </a:lnTo>
                      <a:lnTo>
                        <a:pt x="345327" y="622810"/>
                      </a:lnTo>
                      <a:cubicBezTo>
                        <a:pt x="263384" y="628140"/>
                        <a:pt x="19014" y="534928"/>
                        <a:pt x="107" y="264251"/>
                      </a:cubicBezTo>
                      <a:cubicBezTo>
                        <a:pt x="-291" y="217158"/>
                        <a:pt x="501" y="171851"/>
                        <a:pt x="1293" y="126545"/>
                      </a:cubicBezTo>
                      <a:lnTo>
                        <a:pt x="2376" y="742"/>
                      </a:lnTo>
                      <a:lnTo>
                        <a:pt x="354905" y="742"/>
                      </a:lnTo>
                      <a:close/>
                    </a:path>
                  </a:pathLst>
                </a:custGeom>
                <a:solidFill>
                  <a:srgbClr val="C7501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DF4340A-13CC-4087-8C21-966B96C7132C}"/>
                    </a:ext>
                  </a:extLst>
                </p:cNvPr>
                <p:cNvSpPr txBox="1"/>
                <p:nvPr/>
              </p:nvSpPr>
              <p:spPr>
                <a:xfrm>
                  <a:off x="2584350" y="3357951"/>
                  <a:ext cx="1005403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STEP</a:t>
                  </a:r>
                  <a:r>
                    <a:rPr lang="ru-RU" sz="20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 2</a:t>
                  </a:r>
                </a:p>
              </p:txBody>
            </p:sp>
          </p:grpSp>
        </p:grp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34457E22-8C0B-44C0-9F23-2B58CE81379F}"/>
                </a:ext>
              </a:extLst>
            </p:cNvPr>
            <p:cNvCxnSpPr>
              <a:cxnSpLocks/>
            </p:cNvCxnSpPr>
            <p:nvPr/>
          </p:nvCxnSpPr>
          <p:spPr>
            <a:xfrm>
              <a:off x="3963194" y="3464389"/>
              <a:ext cx="492125" cy="0"/>
            </a:xfrm>
            <a:prstGeom prst="line">
              <a:avLst/>
            </a:prstGeom>
            <a:ln w="19050">
              <a:solidFill>
                <a:srgbClr val="848B9A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1F582FA-2E9B-4DA0-A110-68E04D2186AF}"/>
                </a:ext>
              </a:extLst>
            </p:cNvPr>
            <p:cNvSpPr txBox="1"/>
            <p:nvPr/>
          </p:nvSpPr>
          <p:spPr>
            <a:xfrm>
              <a:off x="4610555" y="3289332"/>
              <a:ext cx="61750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C7501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Разработана стратегия маркетинга и продвижения продукта</a:t>
              </a: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81729B3-4361-4B76-8F55-5054E4B2206C}"/>
              </a:ext>
            </a:extLst>
          </p:cNvPr>
          <p:cNvGrpSpPr/>
          <p:nvPr/>
        </p:nvGrpSpPr>
        <p:grpSpPr>
          <a:xfrm>
            <a:off x="3691839" y="4273471"/>
            <a:ext cx="5477354" cy="743788"/>
            <a:chOff x="3691839" y="4262296"/>
            <a:chExt cx="5477354" cy="74378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78FC3665-B02B-4B00-96DC-CA5FFC7023CD}"/>
                </a:ext>
              </a:extLst>
            </p:cNvPr>
            <p:cNvGrpSpPr/>
            <p:nvPr/>
          </p:nvGrpSpPr>
          <p:grpSpPr>
            <a:xfrm>
              <a:off x="3691839" y="4262296"/>
              <a:ext cx="1381223" cy="743788"/>
              <a:chOff x="3691839" y="4300537"/>
              <a:chExt cx="1381223" cy="743788"/>
            </a:xfrm>
          </p:grpSpPr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8CAD5D1C-04D2-4FB8-8C13-5007D8EC27B9}"/>
                  </a:ext>
                </a:extLst>
              </p:cNvPr>
              <p:cNvSpPr/>
              <p:nvPr/>
            </p:nvSpPr>
            <p:spPr>
              <a:xfrm>
                <a:off x="3691839" y="4300537"/>
                <a:ext cx="1381223" cy="743788"/>
              </a:xfrm>
              <a:custGeom>
                <a:avLst/>
                <a:gdLst>
                  <a:gd name="connsiteX0" fmla="*/ 354905 w 1176304"/>
                  <a:gd name="connsiteY0" fmla="*/ 0 h 626827"/>
                  <a:gd name="connsiteX1" fmla="*/ 835680 w 1176304"/>
                  <a:gd name="connsiteY1" fmla="*/ 1 h 626827"/>
                  <a:gd name="connsiteX2" fmla="*/ 1171523 w 1176304"/>
                  <a:gd name="connsiteY2" fmla="*/ 318367 h 626827"/>
                  <a:gd name="connsiteX3" fmla="*/ 1176304 w 1176304"/>
                  <a:gd name="connsiteY3" fmla="*/ 626827 h 626827"/>
                  <a:gd name="connsiteX4" fmla="*/ 345327 w 1176304"/>
                  <a:gd name="connsiteY4" fmla="*/ 622810 h 626827"/>
                  <a:gd name="connsiteX5" fmla="*/ 107 w 1176304"/>
                  <a:gd name="connsiteY5" fmla="*/ 264251 h 626827"/>
                  <a:gd name="connsiteX6" fmla="*/ 1293 w 1176304"/>
                  <a:gd name="connsiteY6" fmla="*/ 126545 h 626827"/>
                  <a:gd name="connsiteX7" fmla="*/ 2376 w 1176304"/>
                  <a:gd name="connsiteY7" fmla="*/ 742 h 626827"/>
                  <a:gd name="connsiteX8" fmla="*/ 354905 w 1176304"/>
                  <a:gd name="connsiteY8" fmla="*/ 742 h 626827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104"/>
                  <a:gd name="connsiteX1" fmla="*/ 835680 w 1176304"/>
                  <a:gd name="connsiteY1" fmla="*/ 1 h 629104"/>
                  <a:gd name="connsiteX2" fmla="*/ 1171523 w 1176304"/>
                  <a:gd name="connsiteY2" fmla="*/ 318367 h 629104"/>
                  <a:gd name="connsiteX3" fmla="*/ 1176304 w 1176304"/>
                  <a:gd name="connsiteY3" fmla="*/ 626827 h 629104"/>
                  <a:gd name="connsiteX4" fmla="*/ 345327 w 1176304"/>
                  <a:gd name="connsiteY4" fmla="*/ 628856 h 629104"/>
                  <a:gd name="connsiteX5" fmla="*/ 107 w 1176304"/>
                  <a:gd name="connsiteY5" fmla="*/ 264251 h 629104"/>
                  <a:gd name="connsiteX6" fmla="*/ 1293 w 1176304"/>
                  <a:gd name="connsiteY6" fmla="*/ 126545 h 629104"/>
                  <a:gd name="connsiteX7" fmla="*/ 2376 w 1176304"/>
                  <a:gd name="connsiteY7" fmla="*/ 742 h 629104"/>
                  <a:gd name="connsiteX8" fmla="*/ 354905 w 1176304"/>
                  <a:gd name="connsiteY8" fmla="*/ 742 h 629104"/>
                  <a:gd name="connsiteX9" fmla="*/ 354905 w 1176304"/>
                  <a:gd name="connsiteY9" fmla="*/ 0 h 629104"/>
                  <a:gd name="connsiteX0" fmla="*/ 354905 w 1176304"/>
                  <a:gd name="connsiteY0" fmla="*/ 0 h 629552"/>
                  <a:gd name="connsiteX1" fmla="*/ 835680 w 1176304"/>
                  <a:gd name="connsiteY1" fmla="*/ 1 h 629552"/>
                  <a:gd name="connsiteX2" fmla="*/ 1171523 w 1176304"/>
                  <a:gd name="connsiteY2" fmla="*/ 318367 h 629552"/>
                  <a:gd name="connsiteX3" fmla="*/ 1176304 w 1176304"/>
                  <a:gd name="connsiteY3" fmla="*/ 626827 h 629552"/>
                  <a:gd name="connsiteX4" fmla="*/ 345327 w 1176304"/>
                  <a:gd name="connsiteY4" fmla="*/ 628856 h 629552"/>
                  <a:gd name="connsiteX5" fmla="*/ 107 w 1176304"/>
                  <a:gd name="connsiteY5" fmla="*/ 264251 h 629552"/>
                  <a:gd name="connsiteX6" fmla="*/ 1293 w 1176304"/>
                  <a:gd name="connsiteY6" fmla="*/ 126545 h 629552"/>
                  <a:gd name="connsiteX7" fmla="*/ 2376 w 1176304"/>
                  <a:gd name="connsiteY7" fmla="*/ 742 h 629552"/>
                  <a:gd name="connsiteX8" fmla="*/ 354905 w 1176304"/>
                  <a:gd name="connsiteY8" fmla="*/ 742 h 629552"/>
                  <a:gd name="connsiteX9" fmla="*/ 354905 w 1176304"/>
                  <a:gd name="connsiteY9" fmla="*/ 0 h 62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6304" h="629552">
                    <a:moveTo>
                      <a:pt x="354905" y="0"/>
                    </a:moveTo>
                    <a:lnTo>
                      <a:pt x="835680" y="1"/>
                    </a:lnTo>
                    <a:cubicBezTo>
                      <a:pt x="1013942" y="10793"/>
                      <a:pt x="1166356" y="93890"/>
                      <a:pt x="1171523" y="318367"/>
                    </a:cubicBezTo>
                    <a:cubicBezTo>
                      <a:pt x="1173117" y="421187"/>
                      <a:pt x="1174710" y="524007"/>
                      <a:pt x="1176304" y="626827"/>
                    </a:cubicBezTo>
                    <a:lnTo>
                      <a:pt x="345327" y="628856"/>
                    </a:lnTo>
                    <a:cubicBezTo>
                      <a:pt x="230937" y="638216"/>
                      <a:pt x="2790" y="555083"/>
                      <a:pt x="107" y="264251"/>
                    </a:cubicBezTo>
                    <a:cubicBezTo>
                      <a:pt x="-291" y="217158"/>
                      <a:pt x="501" y="171851"/>
                      <a:pt x="1293" y="126545"/>
                    </a:cubicBezTo>
                    <a:lnTo>
                      <a:pt x="2376" y="742"/>
                    </a:lnTo>
                    <a:lnTo>
                      <a:pt x="354905" y="742"/>
                    </a:lnTo>
                    <a:lnTo>
                      <a:pt x="354905" y="0"/>
                    </a:lnTo>
                    <a:close/>
                  </a:path>
                </a:pathLst>
              </a:custGeom>
              <a:noFill/>
              <a:ln w="6350">
                <a:solidFill>
                  <a:srgbClr val="A02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27380512-62A6-444F-AEF9-3F6FDEC8EDF3}"/>
                  </a:ext>
                </a:extLst>
              </p:cNvPr>
              <p:cNvGrpSpPr/>
              <p:nvPr/>
            </p:nvGrpSpPr>
            <p:grpSpPr>
              <a:xfrm>
                <a:off x="3794298" y="4359018"/>
                <a:ext cx="1176304" cy="626827"/>
                <a:chOff x="3794298" y="4359018"/>
                <a:chExt cx="1176304" cy="626827"/>
              </a:xfrm>
            </p:grpSpPr>
            <p:sp>
              <p:nvSpPr>
                <p:cNvPr id="18" name="Полилиния: фигура 17">
                  <a:extLst>
                    <a:ext uri="{FF2B5EF4-FFF2-40B4-BE49-F238E27FC236}">
                      <a16:creationId xmlns:a16="http://schemas.microsoft.com/office/drawing/2014/main" id="{0BE06EF9-9B9E-4428-8219-514E0F69BA8F}"/>
                    </a:ext>
                  </a:extLst>
                </p:cNvPr>
                <p:cNvSpPr/>
                <p:nvPr/>
              </p:nvSpPr>
              <p:spPr>
                <a:xfrm>
                  <a:off x="3794298" y="4359018"/>
                  <a:ext cx="1176304" cy="626827"/>
                </a:xfrm>
                <a:custGeom>
                  <a:avLst/>
                  <a:gdLst>
                    <a:gd name="connsiteX0" fmla="*/ 354905 w 1176304"/>
                    <a:gd name="connsiteY0" fmla="*/ 0 h 626827"/>
                    <a:gd name="connsiteX1" fmla="*/ 835680 w 1176304"/>
                    <a:gd name="connsiteY1" fmla="*/ 1 h 626827"/>
                    <a:gd name="connsiteX2" fmla="*/ 1171523 w 1176304"/>
                    <a:gd name="connsiteY2" fmla="*/ 318367 h 626827"/>
                    <a:gd name="connsiteX3" fmla="*/ 1176304 w 1176304"/>
                    <a:gd name="connsiteY3" fmla="*/ 626827 h 626827"/>
                    <a:gd name="connsiteX4" fmla="*/ 345327 w 1176304"/>
                    <a:gd name="connsiteY4" fmla="*/ 622810 h 626827"/>
                    <a:gd name="connsiteX5" fmla="*/ 107 w 1176304"/>
                    <a:gd name="connsiteY5" fmla="*/ 264251 h 626827"/>
                    <a:gd name="connsiteX6" fmla="*/ 1293 w 1176304"/>
                    <a:gd name="connsiteY6" fmla="*/ 126545 h 626827"/>
                    <a:gd name="connsiteX7" fmla="*/ 2376 w 1176304"/>
                    <a:gd name="connsiteY7" fmla="*/ 742 h 626827"/>
                    <a:gd name="connsiteX8" fmla="*/ 354905 w 1176304"/>
                    <a:gd name="connsiteY8" fmla="*/ 742 h 62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76304" h="626827">
                      <a:moveTo>
                        <a:pt x="354905" y="0"/>
                      </a:moveTo>
                      <a:lnTo>
                        <a:pt x="835680" y="1"/>
                      </a:lnTo>
                      <a:cubicBezTo>
                        <a:pt x="916600" y="16840"/>
                        <a:pt x="1101461" y="41487"/>
                        <a:pt x="1171523" y="318367"/>
                      </a:cubicBezTo>
                      <a:lnTo>
                        <a:pt x="1176304" y="626827"/>
                      </a:lnTo>
                      <a:lnTo>
                        <a:pt x="345327" y="622810"/>
                      </a:lnTo>
                      <a:cubicBezTo>
                        <a:pt x="263384" y="628140"/>
                        <a:pt x="19014" y="534928"/>
                        <a:pt x="107" y="264251"/>
                      </a:cubicBezTo>
                      <a:cubicBezTo>
                        <a:pt x="-291" y="217158"/>
                        <a:pt x="501" y="171851"/>
                        <a:pt x="1293" y="126545"/>
                      </a:cubicBezTo>
                      <a:lnTo>
                        <a:pt x="2376" y="742"/>
                      </a:lnTo>
                      <a:lnTo>
                        <a:pt x="354905" y="742"/>
                      </a:lnTo>
                      <a:close/>
                    </a:path>
                  </a:pathLst>
                </a:custGeom>
                <a:solidFill>
                  <a:srgbClr val="A02F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B32C7D9-5BD2-4670-B4C7-678441F46F23}"/>
                    </a:ext>
                  </a:extLst>
                </p:cNvPr>
                <p:cNvSpPr txBox="1"/>
                <p:nvPr/>
              </p:nvSpPr>
              <p:spPr>
                <a:xfrm>
                  <a:off x="3879749" y="4472376"/>
                  <a:ext cx="10054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STEP</a:t>
                  </a:r>
                  <a:r>
                    <a:rPr lang="ru-RU" sz="20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 3</a:t>
                  </a:r>
                </a:p>
              </p:txBody>
            </p:sp>
          </p:grpSp>
        </p:grp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C93C1FF2-D9BD-4E0B-9E0C-9FA8932CF177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1" y="4634190"/>
              <a:ext cx="492125" cy="0"/>
            </a:xfrm>
            <a:prstGeom prst="line">
              <a:avLst/>
            </a:prstGeom>
            <a:ln w="19050">
              <a:solidFill>
                <a:srgbClr val="848B9A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21DF87F-8200-43AA-9BD4-7BD26F4C6697}"/>
                </a:ext>
              </a:extLst>
            </p:cNvPr>
            <p:cNvSpPr txBox="1"/>
            <p:nvPr/>
          </p:nvSpPr>
          <p:spPr>
            <a:xfrm>
              <a:off x="5836229" y="4459098"/>
              <a:ext cx="3332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A02F88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Проведено исследование рынка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2E971D2-BC62-4FAD-BA00-4412A6F42E62}"/>
              </a:ext>
            </a:extLst>
          </p:cNvPr>
          <p:cNvGrpSpPr/>
          <p:nvPr/>
        </p:nvGrpSpPr>
        <p:grpSpPr>
          <a:xfrm>
            <a:off x="4987239" y="5381227"/>
            <a:ext cx="6383007" cy="743788"/>
            <a:chOff x="4987239" y="5381227"/>
            <a:chExt cx="6383007" cy="743788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34C740F9-FABD-42B2-A7A8-0EAB2B245D02}"/>
                </a:ext>
              </a:extLst>
            </p:cNvPr>
            <p:cNvGrpSpPr/>
            <p:nvPr/>
          </p:nvGrpSpPr>
          <p:grpSpPr>
            <a:xfrm>
              <a:off x="4987239" y="5381227"/>
              <a:ext cx="1381223" cy="743788"/>
              <a:chOff x="4987239" y="5413057"/>
              <a:chExt cx="1381223" cy="743788"/>
            </a:xfrm>
          </p:grpSpPr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19913217-4922-469A-A136-780AEFEEABE4}"/>
                  </a:ext>
                </a:extLst>
              </p:cNvPr>
              <p:cNvSpPr/>
              <p:nvPr/>
            </p:nvSpPr>
            <p:spPr>
              <a:xfrm>
                <a:off x="4987239" y="5413057"/>
                <a:ext cx="1381223" cy="743788"/>
              </a:xfrm>
              <a:custGeom>
                <a:avLst/>
                <a:gdLst>
                  <a:gd name="connsiteX0" fmla="*/ 354905 w 1176304"/>
                  <a:gd name="connsiteY0" fmla="*/ 0 h 626827"/>
                  <a:gd name="connsiteX1" fmla="*/ 835680 w 1176304"/>
                  <a:gd name="connsiteY1" fmla="*/ 1 h 626827"/>
                  <a:gd name="connsiteX2" fmla="*/ 1171523 w 1176304"/>
                  <a:gd name="connsiteY2" fmla="*/ 318367 h 626827"/>
                  <a:gd name="connsiteX3" fmla="*/ 1176304 w 1176304"/>
                  <a:gd name="connsiteY3" fmla="*/ 626827 h 626827"/>
                  <a:gd name="connsiteX4" fmla="*/ 345327 w 1176304"/>
                  <a:gd name="connsiteY4" fmla="*/ 622810 h 626827"/>
                  <a:gd name="connsiteX5" fmla="*/ 107 w 1176304"/>
                  <a:gd name="connsiteY5" fmla="*/ 264251 h 626827"/>
                  <a:gd name="connsiteX6" fmla="*/ 1293 w 1176304"/>
                  <a:gd name="connsiteY6" fmla="*/ 126545 h 626827"/>
                  <a:gd name="connsiteX7" fmla="*/ 2376 w 1176304"/>
                  <a:gd name="connsiteY7" fmla="*/ 742 h 626827"/>
                  <a:gd name="connsiteX8" fmla="*/ 354905 w 1176304"/>
                  <a:gd name="connsiteY8" fmla="*/ 742 h 626827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058"/>
                  <a:gd name="connsiteX1" fmla="*/ 835680 w 1176304"/>
                  <a:gd name="connsiteY1" fmla="*/ 1 h 629058"/>
                  <a:gd name="connsiteX2" fmla="*/ 1171523 w 1176304"/>
                  <a:gd name="connsiteY2" fmla="*/ 318367 h 629058"/>
                  <a:gd name="connsiteX3" fmla="*/ 1176304 w 1176304"/>
                  <a:gd name="connsiteY3" fmla="*/ 626827 h 629058"/>
                  <a:gd name="connsiteX4" fmla="*/ 345327 w 1176304"/>
                  <a:gd name="connsiteY4" fmla="*/ 628856 h 629058"/>
                  <a:gd name="connsiteX5" fmla="*/ 107 w 1176304"/>
                  <a:gd name="connsiteY5" fmla="*/ 264251 h 629058"/>
                  <a:gd name="connsiteX6" fmla="*/ 1293 w 1176304"/>
                  <a:gd name="connsiteY6" fmla="*/ 126545 h 629058"/>
                  <a:gd name="connsiteX7" fmla="*/ 2376 w 1176304"/>
                  <a:gd name="connsiteY7" fmla="*/ 742 h 629058"/>
                  <a:gd name="connsiteX8" fmla="*/ 354905 w 1176304"/>
                  <a:gd name="connsiteY8" fmla="*/ 742 h 629058"/>
                  <a:gd name="connsiteX9" fmla="*/ 354905 w 1176304"/>
                  <a:gd name="connsiteY9" fmla="*/ 0 h 629058"/>
                  <a:gd name="connsiteX0" fmla="*/ 354905 w 1176304"/>
                  <a:gd name="connsiteY0" fmla="*/ 0 h 629104"/>
                  <a:gd name="connsiteX1" fmla="*/ 835680 w 1176304"/>
                  <a:gd name="connsiteY1" fmla="*/ 1 h 629104"/>
                  <a:gd name="connsiteX2" fmla="*/ 1171523 w 1176304"/>
                  <a:gd name="connsiteY2" fmla="*/ 318367 h 629104"/>
                  <a:gd name="connsiteX3" fmla="*/ 1176304 w 1176304"/>
                  <a:gd name="connsiteY3" fmla="*/ 626827 h 629104"/>
                  <a:gd name="connsiteX4" fmla="*/ 345327 w 1176304"/>
                  <a:gd name="connsiteY4" fmla="*/ 628856 h 629104"/>
                  <a:gd name="connsiteX5" fmla="*/ 107 w 1176304"/>
                  <a:gd name="connsiteY5" fmla="*/ 264251 h 629104"/>
                  <a:gd name="connsiteX6" fmla="*/ 1293 w 1176304"/>
                  <a:gd name="connsiteY6" fmla="*/ 126545 h 629104"/>
                  <a:gd name="connsiteX7" fmla="*/ 2376 w 1176304"/>
                  <a:gd name="connsiteY7" fmla="*/ 742 h 629104"/>
                  <a:gd name="connsiteX8" fmla="*/ 354905 w 1176304"/>
                  <a:gd name="connsiteY8" fmla="*/ 742 h 629104"/>
                  <a:gd name="connsiteX9" fmla="*/ 354905 w 1176304"/>
                  <a:gd name="connsiteY9" fmla="*/ 0 h 629104"/>
                  <a:gd name="connsiteX0" fmla="*/ 354905 w 1176304"/>
                  <a:gd name="connsiteY0" fmla="*/ 0 h 629552"/>
                  <a:gd name="connsiteX1" fmla="*/ 835680 w 1176304"/>
                  <a:gd name="connsiteY1" fmla="*/ 1 h 629552"/>
                  <a:gd name="connsiteX2" fmla="*/ 1171523 w 1176304"/>
                  <a:gd name="connsiteY2" fmla="*/ 318367 h 629552"/>
                  <a:gd name="connsiteX3" fmla="*/ 1176304 w 1176304"/>
                  <a:gd name="connsiteY3" fmla="*/ 626827 h 629552"/>
                  <a:gd name="connsiteX4" fmla="*/ 345327 w 1176304"/>
                  <a:gd name="connsiteY4" fmla="*/ 628856 h 629552"/>
                  <a:gd name="connsiteX5" fmla="*/ 107 w 1176304"/>
                  <a:gd name="connsiteY5" fmla="*/ 264251 h 629552"/>
                  <a:gd name="connsiteX6" fmla="*/ 1293 w 1176304"/>
                  <a:gd name="connsiteY6" fmla="*/ 126545 h 629552"/>
                  <a:gd name="connsiteX7" fmla="*/ 2376 w 1176304"/>
                  <a:gd name="connsiteY7" fmla="*/ 742 h 629552"/>
                  <a:gd name="connsiteX8" fmla="*/ 354905 w 1176304"/>
                  <a:gd name="connsiteY8" fmla="*/ 742 h 629552"/>
                  <a:gd name="connsiteX9" fmla="*/ 354905 w 1176304"/>
                  <a:gd name="connsiteY9" fmla="*/ 0 h 62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6304" h="629552">
                    <a:moveTo>
                      <a:pt x="354905" y="0"/>
                    </a:moveTo>
                    <a:lnTo>
                      <a:pt x="835680" y="1"/>
                    </a:lnTo>
                    <a:cubicBezTo>
                      <a:pt x="1013942" y="10793"/>
                      <a:pt x="1166356" y="93890"/>
                      <a:pt x="1171523" y="318367"/>
                    </a:cubicBezTo>
                    <a:cubicBezTo>
                      <a:pt x="1173117" y="421187"/>
                      <a:pt x="1174710" y="524007"/>
                      <a:pt x="1176304" y="626827"/>
                    </a:cubicBezTo>
                    <a:lnTo>
                      <a:pt x="345327" y="628856"/>
                    </a:lnTo>
                    <a:cubicBezTo>
                      <a:pt x="230937" y="638216"/>
                      <a:pt x="2790" y="555083"/>
                      <a:pt x="107" y="264251"/>
                    </a:cubicBezTo>
                    <a:cubicBezTo>
                      <a:pt x="-291" y="217158"/>
                      <a:pt x="501" y="171851"/>
                      <a:pt x="1293" y="126545"/>
                    </a:cubicBezTo>
                    <a:lnTo>
                      <a:pt x="2376" y="742"/>
                    </a:lnTo>
                    <a:lnTo>
                      <a:pt x="354905" y="742"/>
                    </a:lnTo>
                    <a:lnTo>
                      <a:pt x="354905" y="0"/>
                    </a:lnTo>
                    <a:close/>
                  </a:path>
                </a:pathLst>
              </a:custGeom>
              <a:noFill/>
              <a:ln w="6350">
                <a:solidFill>
                  <a:srgbClr val="3F2E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/>
              </a:p>
            </p:txBody>
          </p:sp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4A12E37C-48CB-4C21-8545-B376011694E3}"/>
                  </a:ext>
                </a:extLst>
              </p:cNvPr>
              <p:cNvGrpSpPr/>
              <p:nvPr/>
            </p:nvGrpSpPr>
            <p:grpSpPr>
              <a:xfrm>
                <a:off x="5089698" y="5471538"/>
                <a:ext cx="1176304" cy="626827"/>
                <a:chOff x="5089698" y="5471538"/>
                <a:chExt cx="1176304" cy="626827"/>
              </a:xfrm>
            </p:grpSpPr>
            <p:sp>
              <p:nvSpPr>
                <p:cNvPr id="23" name="Полилиния: фигура 22">
                  <a:extLst>
                    <a:ext uri="{FF2B5EF4-FFF2-40B4-BE49-F238E27FC236}">
                      <a16:creationId xmlns:a16="http://schemas.microsoft.com/office/drawing/2014/main" id="{0D76264F-010F-492B-9999-2A1331C25431}"/>
                    </a:ext>
                  </a:extLst>
                </p:cNvPr>
                <p:cNvSpPr/>
                <p:nvPr/>
              </p:nvSpPr>
              <p:spPr>
                <a:xfrm>
                  <a:off x="5089698" y="5471538"/>
                  <a:ext cx="1176304" cy="626827"/>
                </a:xfrm>
                <a:custGeom>
                  <a:avLst/>
                  <a:gdLst>
                    <a:gd name="connsiteX0" fmla="*/ 354905 w 1176304"/>
                    <a:gd name="connsiteY0" fmla="*/ 0 h 626827"/>
                    <a:gd name="connsiteX1" fmla="*/ 835680 w 1176304"/>
                    <a:gd name="connsiteY1" fmla="*/ 1 h 626827"/>
                    <a:gd name="connsiteX2" fmla="*/ 1171523 w 1176304"/>
                    <a:gd name="connsiteY2" fmla="*/ 318367 h 626827"/>
                    <a:gd name="connsiteX3" fmla="*/ 1176304 w 1176304"/>
                    <a:gd name="connsiteY3" fmla="*/ 626827 h 626827"/>
                    <a:gd name="connsiteX4" fmla="*/ 345327 w 1176304"/>
                    <a:gd name="connsiteY4" fmla="*/ 622810 h 626827"/>
                    <a:gd name="connsiteX5" fmla="*/ 107 w 1176304"/>
                    <a:gd name="connsiteY5" fmla="*/ 264251 h 626827"/>
                    <a:gd name="connsiteX6" fmla="*/ 1293 w 1176304"/>
                    <a:gd name="connsiteY6" fmla="*/ 126545 h 626827"/>
                    <a:gd name="connsiteX7" fmla="*/ 2376 w 1176304"/>
                    <a:gd name="connsiteY7" fmla="*/ 742 h 626827"/>
                    <a:gd name="connsiteX8" fmla="*/ 354905 w 1176304"/>
                    <a:gd name="connsiteY8" fmla="*/ 742 h 62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76304" h="626827">
                      <a:moveTo>
                        <a:pt x="354905" y="0"/>
                      </a:moveTo>
                      <a:lnTo>
                        <a:pt x="835680" y="1"/>
                      </a:lnTo>
                      <a:cubicBezTo>
                        <a:pt x="916600" y="16840"/>
                        <a:pt x="1101461" y="41487"/>
                        <a:pt x="1171523" y="318367"/>
                      </a:cubicBezTo>
                      <a:lnTo>
                        <a:pt x="1176304" y="626827"/>
                      </a:lnTo>
                      <a:lnTo>
                        <a:pt x="345327" y="622810"/>
                      </a:lnTo>
                      <a:cubicBezTo>
                        <a:pt x="263384" y="628140"/>
                        <a:pt x="19014" y="534928"/>
                        <a:pt x="107" y="264251"/>
                      </a:cubicBezTo>
                      <a:cubicBezTo>
                        <a:pt x="-291" y="217158"/>
                        <a:pt x="501" y="171851"/>
                        <a:pt x="1293" y="126545"/>
                      </a:cubicBezTo>
                      <a:lnTo>
                        <a:pt x="2376" y="742"/>
                      </a:lnTo>
                      <a:lnTo>
                        <a:pt x="354905" y="742"/>
                      </a:lnTo>
                      <a:close/>
                    </a:path>
                  </a:pathLst>
                </a:custGeom>
                <a:solidFill>
                  <a:srgbClr val="3F2E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A60420E-289C-4873-9010-75B97D9F8ECE}"/>
                    </a:ext>
                  </a:extLst>
                </p:cNvPr>
                <p:cNvSpPr txBox="1"/>
                <p:nvPr/>
              </p:nvSpPr>
              <p:spPr>
                <a:xfrm>
                  <a:off x="5175149" y="5584896"/>
                  <a:ext cx="100540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STEP</a:t>
                  </a:r>
                  <a:r>
                    <a:rPr lang="ru-RU" sz="20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 4</a:t>
                  </a:r>
                </a:p>
              </p:txBody>
            </p:sp>
          </p:grpSp>
        </p:grp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44E01E12-9561-4D09-9D76-988F095AE333}"/>
                </a:ext>
              </a:extLst>
            </p:cNvPr>
            <p:cNvCxnSpPr>
              <a:cxnSpLocks/>
            </p:cNvCxnSpPr>
            <p:nvPr/>
          </p:nvCxnSpPr>
          <p:spPr>
            <a:xfrm>
              <a:off x="6553994" y="5753121"/>
              <a:ext cx="492125" cy="0"/>
            </a:xfrm>
            <a:prstGeom prst="line">
              <a:avLst/>
            </a:prstGeom>
            <a:ln w="19050">
              <a:solidFill>
                <a:srgbClr val="848B9A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CD1B751-7B7C-459A-80BC-3DD7979C9DEF}"/>
                </a:ext>
              </a:extLst>
            </p:cNvPr>
            <p:cNvSpPr txBox="1"/>
            <p:nvPr/>
          </p:nvSpPr>
          <p:spPr>
            <a:xfrm>
              <a:off x="7144409" y="5577995"/>
              <a:ext cx="42258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3F2E5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Идёт поиск источников финансирования 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D35D023-AA0F-4D6C-83D8-175E5CC0594B}"/>
              </a:ext>
            </a:extLst>
          </p:cNvPr>
          <p:cNvSpPr txBox="1"/>
          <p:nvPr/>
        </p:nvSpPr>
        <p:spPr>
          <a:xfrm>
            <a:off x="1516862" y="686147"/>
            <a:ext cx="9158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Наши </a:t>
            </a:r>
            <a:r>
              <a:rPr lang="ru-RU" sz="2800" b="1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текущие результаты</a:t>
            </a:r>
            <a:r>
              <a:rPr lang="ru-RU" sz="2800" b="1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: путь, пройденный вместе</a:t>
            </a:r>
          </a:p>
        </p:txBody>
      </p:sp>
    </p:spTree>
    <p:extLst>
      <p:ext uri="{BB962C8B-B14F-4D97-AF65-F5344CB8AC3E}">
        <p14:creationId xmlns:p14="http://schemas.microsoft.com/office/powerpoint/2010/main" val="4018303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B8FE740B-E660-4C60-A8C5-2C5CC6E938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926982"/>
              </p:ext>
            </p:extLst>
          </p:nvPr>
        </p:nvGraphicFramePr>
        <p:xfrm>
          <a:off x="5233012" y="969168"/>
          <a:ext cx="6769101" cy="491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67ED7C4-A064-4AA8-B0FE-1F2833A1A3C5}"/>
              </a:ext>
            </a:extLst>
          </p:cNvPr>
          <p:cNvSpPr txBox="1"/>
          <p:nvPr/>
        </p:nvSpPr>
        <p:spPr>
          <a:xfrm>
            <a:off x="668942" y="969169"/>
            <a:ext cx="4564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Наша </a:t>
            </a:r>
            <a:r>
              <a:rPr lang="ru-RU" sz="2800" b="1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финансовая модель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323121F-78C1-4DEA-B19C-16F729CF351F}"/>
              </a:ext>
            </a:extLst>
          </p:cNvPr>
          <p:cNvGrpSpPr/>
          <p:nvPr/>
        </p:nvGrpSpPr>
        <p:grpSpPr>
          <a:xfrm>
            <a:off x="668942" y="2763202"/>
            <a:ext cx="3286124" cy="1331595"/>
            <a:chOff x="7672389" y="4605337"/>
            <a:chExt cx="3286124" cy="1331595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249EE7D7-6BF1-42DA-A71A-C27767EFC4AD}"/>
                </a:ext>
              </a:extLst>
            </p:cNvPr>
            <p:cNvSpPr/>
            <p:nvPr/>
          </p:nvSpPr>
          <p:spPr>
            <a:xfrm>
              <a:off x="7672389" y="4605337"/>
              <a:ext cx="3286124" cy="1331595"/>
            </a:xfrm>
            <a:prstGeom prst="roundRect">
              <a:avLst>
                <a:gd name="adj" fmla="val 22389"/>
              </a:avLst>
            </a:prstGeom>
            <a:solidFill>
              <a:srgbClr val="FFFFFF"/>
            </a:solidFill>
            <a:ln>
              <a:noFill/>
            </a:ln>
            <a:effectLst>
              <a:outerShdw blurRad="165100"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ADC83F-2A2C-4C44-B6DD-B114CED3FB89}"/>
                </a:ext>
              </a:extLst>
            </p:cNvPr>
            <p:cNvSpPr txBox="1"/>
            <p:nvPr/>
          </p:nvSpPr>
          <p:spPr>
            <a:xfrm>
              <a:off x="7826059" y="4794080"/>
              <a:ext cx="2978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Производство начнет приносить прибыль через несколько месяцев после запуска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543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473</Words>
  <Application>Microsoft Office PowerPoint</Application>
  <PresentationFormat>Широкоэкранный</PresentationFormat>
  <Paragraphs>99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Roboto</vt:lpstr>
      <vt:lpstr>Roboto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Мистер Транзистр</cp:lastModifiedBy>
  <cp:revision>167</cp:revision>
  <dcterms:created xsi:type="dcterms:W3CDTF">2021-02-28T16:18:43Z</dcterms:created>
  <dcterms:modified xsi:type="dcterms:W3CDTF">2023-11-17T14:08:38Z</dcterms:modified>
</cp:coreProperties>
</file>