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57" r:id="rId3"/>
    <p:sldId id="262" r:id="rId4"/>
    <p:sldId id="277" r:id="rId5"/>
    <p:sldId id="258" r:id="rId6"/>
    <p:sldId id="290" r:id="rId7"/>
    <p:sldId id="289" r:id="rId8"/>
    <p:sldId id="261" r:id="rId9"/>
    <p:sldId id="271" r:id="rId10"/>
    <p:sldId id="291" r:id="rId11"/>
    <p:sldId id="284" r:id="rId12"/>
    <p:sldId id="275" r:id="rId13"/>
    <p:sldId id="280" r:id="rId14"/>
    <p:sldId id="266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8880"/>
    <a:srgbClr val="1DA612"/>
    <a:srgbClr val="AF5959"/>
    <a:srgbClr val="6AB20A"/>
    <a:srgbClr val="4A8735"/>
    <a:srgbClr val="889D1F"/>
    <a:srgbClr val="72C4F6"/>
    <a:srgbClr val="29A5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DEB60-05CD-4944-BA0D-60E5A26EEB25}">
  <a:tblStyle styleId="{8C2DEB60-05CD-4944-BA0D-60E5A26EEB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26" autoAdjust="0"/>
    <p:restoredTop sz="94660"/>
  </p:normalViewPr>
  <p:slideViewPr>
    <p:cSldViewPr snapToGrid="0">
      <p:cViewPr>
        <p:scale>
          <a:sx n="100" d="100"/>
          <a:sy n="100" d="100"/>
        </p:scale>
        <p:origin x="-136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033e974e3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033e974e3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62201c029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62201c029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62201c029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62201c029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ebe508d8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ebe508d8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62201c029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62201c029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62201c029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62201c029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7d26127f6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7d26127f6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2201c0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62201c0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62201c029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62201c029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162201c029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162201c029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62201c029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162201c029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869725" y="1399800"/>
            <a:ext cx="5019300" cy="18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869725" y="3267900"/>
            <a:ext cx="5019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305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37335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5"/>
          </p:nvPr>
        </p:nvSpPr>
        <p:spPr>
          <a:xfrm>
            <a:off x="34038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60876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4"/>
          </p:nvPr>
        </p:nvSpPr>
        <p:spPr>
          <a:xfrm>
            <a:off x="7200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7"/>
          </p:nvPr>
        </p:nvSpPr>
        <p:spPr>
          <a:xfrm>
            <a:off x="34038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0"/>
          </p:nvPr>
        </p:nvSpPr>
        <p:spPr>
          <a:xfrm>
            <a:off x="60876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311800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557400" y="2989727"/>
            <a:ext cx="43602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20000" y="2936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3360600" cy="13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027100" y="1533450"/>
            <a:ext cx="34224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94500" y="1533450"/>
            <a:ext cx="34224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2"/>
          </p:nvPr>
        </p:nvSpPr>
        <p:spPr>
          <a:xfrm>
            <a:off x="937700" y="2156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937700" y="26844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3"/>
          </p:nvPr>
        </p:nvSpPr>
        <p:spPr>
          <a:xfrm>
            <a:off x="3484419" y="2156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4"/>
          </p:nvPr>
        </p:nvSpPr>
        <p:spPr>
          <a:xfrm>
            <a:off x="3484421" y="26844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5"/>
          </p:nvPr>
        </p:nvSpPr>
        <p:spPr>
          <a:xfrm>
            <a:off x="6031146" y="21567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6"/>
          </p:nvPr>
        </p:nvSpPr>
        <p:spPr>
          <a:xfrm>
            <a:off x="6031149" y="26844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2"/>
          </p:nvPr>
        </p:nvSpPr>
        <p:spPr>
          <a:xfrm>
            <a:off x="242485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3"/>
          </p:nvPr>
        </p:nvSpPr>
        <p:spPr>
          <a:xfrm>
            <a:off x="4740958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4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 idx="5"/>
          </p:nvPr>
        </p:nvSpPr>
        <p:spPr>
          <a:xfrm>
            <a:off x="242485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6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7"/>
          </p:nvPr>
        </p:nvSpPr>
        <p:spPr>
          <a:xfrm>
            <a:off x="4740958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8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3140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722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3155850"/>
            <a:ext cx="50676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 idx="2"/>
          </p:nvPr>
        </p:nvSpPr>
        <p:spPr>
          <a:xfrm>
            <a:off x="1101175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1101175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3"/>
          </p:nvPr>
        </p:nvSpPr>
        <p:spPr>
          <a:xfrm>
            <a:off x="3578948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4"/>
          </p:nvPr>
        </p:nvSpPr>
        <p:spPr>
          <a:xfrm>
            <a:off x="3579000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5"/>
          </p:nvPr>
        </p:nvSpPr>
        <p:spPr>
          <a:xfrm>
            <a:off x="1101175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6"/>
          </p:nvPr>
        </p:nvSpPr>
        <p:spPr>
          <a:xfrm>
            <a:off x="1101175" y="3643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7"/>
          </p:nvPr>
        </p:nvSpPr>
        <p:spPr>
          <a:xfrm>
            <a:off x="3578948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8"/>
          </p:nvPr>
        </p:nvSpPr>
        <p:spPr>
          <a:xfrm>
            <a:off x="3578948" y="3643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9"/>
          </p:nvPr>
        </p:nvSpPr>
        <p:spPr>
          <a:xfrm>
            <a:off x="6056727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3"/>
          </p:nvPr>
        </p:nvSpPr>
        <p:spPr>
          <a:xfrm>
            <a:off x="6056725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14"/>
          </p:nvPr>
        </p:nvSpPr>
        <p:spPr>
          <a:xfrm>
            <a:off x="6056727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5"/>
          </p:nvPr>
        </p:nvSpPr>
        <p:spPr>
          <a:xfrm>
            <a:off x="6056727" y="3643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 hasCustomPrompt="1"/>
          </p:nvPr>
        </p:nvSpPr>
        <p:spPr>
          <a:xfrm>
            <a:off x="713100" y="232400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713100" y="3092902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232399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3"/>
          </p:nvPr>
        </p:nvSpPr>
        <p:spPr>
          <a:xfrm>
            <a:off x="3442950" y="3092876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4" hasCustomPrompt="1"/>
          </p:nvPr>
        </p:nvSpPr>
        <p:spPr>
          <a:xfrm>
            <a:off x="6172800" y="2323996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5"/>
          </p:nvPr>
        </p:nvSpPr>
        <p:spPr>
          <a:xfrm>
            <a:off x="6172800" y="3092873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720000" y="5394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720000" y="2117375"/>
            <a:ext cx="34347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2"/>
          </p:nvPr>
        </p:nvSpPr>
        <p:spPr>
          <a:xfrm>
            <a:off x="720000" y="1708450"/>
            <a:ext cx="34347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>
            <a:off x="-363550" y="1459025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 rot="-487132">
            <a:off x="7185569" y="3488356"/>
            <a:ext cx="1408810" cy="140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06">
            <a:off x="-817059" y="-554343"/>
            <a:ext cx="1968163" cy="1968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14900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Condensed Light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1537425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4863972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4863975" y="2671100"/>
            <a:ext cx="27426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1537425" y="2671100"/>
            <a:ext cx="27426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 amt="38000"/>
          </a:blip>
          <a:srcRect t="37940" b="14478"/>
          <a:stretch/>
        </p:blipFill>
        <p:spPr>
          <a:xfrm flipH="1">
            <a:off x="3" y="1882626"/>
            <a:ext cx="9143997" cy="326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10473854" flipH="1">
            <a:off x="-552151" y="-120172"/>
            <a:ext cx="1502102" cy="150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4235912" flipH="1">
            <a:off x="8165474" y="-388722"/>
            <a:ext cx="1502102" cy="15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10312865">
            <a:off x="105399" y="-591736"/>
            <a:ext cx="1216427" cy="121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10312855">
            <a:off x="8481125" y="521695"/>
            <a:ext cx="870798" cy="8708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414900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088300" y="130995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088300" y="2151750"/>
            <a:ext cx="49674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●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○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■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●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○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■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●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ay"/>
              <a:buChar char="○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mbay"/>
              <a:buChar char="■"/>
              <a:defRPr sz="16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61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79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adimHibin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 amt="31000"/>
          </a:blip>
          <a:srcRect t="34167"/>
          <a:stretch/>
        </p:blipFill>
        <p:spPr>
          <a:xfrm flipH="1">
            <a:off x="2225600" y="1729725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3">
            <a:alphaModFix amt="31000"/>
          </a:blip>
          <a:srcRect b="71614"/>
          <a:stretch/>
        </p:blipFill>
        <p:spPr>
          <a:xfrm flipH="1">
            <a:off x="0" y="0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8953326" flipH="1">
            <a:off x="8292915" y="-262179"/>
            <a:ext cx="1290974" cy="12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487124" flipH="1">
            <a:off x="3968159" y="4430947"/>
            <a:ext cx="1301204" cy="13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6">
            <a:alphaModFix amt="66000"/>
          </a:blip>
          <a:srcRect/>
          <a:stretch/>
        </p:blipFill>
        <p:spPr>
          <a:xfrm rot="487112" flipH="1">
            <a:off x="4772279" y="429499"/>
            <a:ext cx="633792" cy="6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487123" flipH="1">
            <a:off x="-315840" y="4295079"/>
            <a:ext cx="971953" cy="9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 flipH="1">
            <a:off x="3911289" y="1828799"/>
            <a:ext cx="5019300" cy="724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Найди выход из лабиринта вместе с нами!</a:t>
            </a:r>
            <a:endParaRPr sz="28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6">
            <a:alphaModFix amt="66000"/>
          </a:blip>
          <a:srcRect/>
          <a:stretch/>
        </p:blipFill>
        <p:spPr>
          <a:xfrm rot="487117" flipH="1">
            <a:off x="3884377" y="1247720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487117" flipH="1">
            <a:off x="2557644" y="634794"/>
            <a:ext cx="223202" cy="22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8"/>
          <p:cNvGrpSpPr/>
          <p:nvPr/>
        </p:nvGrpSpPr>
        <p:grpSpPr>
          <a:xfrm>
            <a:off x="101845" y="614999"/>
            <a:ext cx="2991446" cy="3476478"/>
            <a:chOff x="527324" y="1994117"/>
            <a:chExt cx="2782741" cy="3233933"/>
          </a:xfrm>
        </p:grpSpPr>
        <p:grpSp>
          <p:nvGrpSpPr>
            <p:cNvPr id="148" name="Google Shape;148;p28"/>
            <p:cNvGrpSpPr/>
            <p:nvPr/>
          </p:nvGrpSpPr>
          <p:grpSpPr>
            <a:xfrm flipH="1">
              <a:off x="527324" y="1994117"/>
              <a:ext cx="2420980" cy="3233933"/>
              <a:chOff x="1776450" y="1018700"/>
              <a:chExt cx="1582443" cy="2113820"/>
            </a:xfrm>
          </p:grpSpPr>
          <p:sp>
            <p:nvSpPr>
              <p:cNvPr id="149" name="Google Shape;149;p28"/>
              <p:cNvSpPr/>
              <p:nvPr/>
            </p:nvSpPr>
            <p:spPr>
              <a:xfrm>
                <a:off x="2504307" y="1505578"/>
                <a:ext cx="854586" cy="1626942"/>
              </a:xfrm>
              <a:custGeom>
                <a:avLst/>
                <a:gdLst/>
                <a:ahLst/>
                <a:cxnLst/>
                <a:rect l="l" t="t" r="r" b="b"/>
                <a:pathLst>
                  <a:path w="21679" h="41272" extrusionOk="0">
                    <a:moveTo>
                      <a:pt x="15252" y="1"/>
                    </a:moveTo>
                    <a:cubicBezTo>
                      <a:pt x="16051" y="1427"/>
                      <a:pt x="16929" y="2806"/>
                      <a:pt x="17932" y="4092"/>
                    </a:cubicBezTo>
                    <a:cubicBezTo>
                      <a:pt x="18480" y="4703"/>
                      <a:pt x="19202" y="5126"/>
                      <a:pt x="19766" y="5722"/>
                    </a:cubicBezTo>
                    <a:cubicBezTo>
                      <a:pt x="20032" y="5988"/>
                      <a:pt x="20346" y="6302"/>
                      <a:pt x="20440" y="6662"/>
                    </a:cubicBezTo>
                    <a:cubicBezTo>
                      <a:pt x="20549" y="7979"/>
                      <a:pt x="18371" y="8669"/>
                      <a:pt x="17540" y="9484"/>
                    </a:cubicBezTo>
                    <a:cubicBezTo>
                      <a:pt x="16490" y="10189"/>
                      <a:pt x="17352" y="11474"/>
                      <a:pt x="17712" y="12336"/>
                    </a:cubicBezTo>
                    <a:cubicBezTo>
                      <a:pt x="17995" y="13183"/>
                      <a:pt x="17211" y="13716"/>
                      <a:pt x="16537" y="14045"/>
                    </a:cubicBezTo>
                    <a:cubicBezTo>
                      <a:pt x="16051" y="14296"/>
                      <a:pt x="15518" y="14546"/>
                      <a:pt x="15016" y="14782"/>
                    </a:cubicBezTo>
                    <a:cubicBezTo>
                      <a:pt x="15926" y="14782"/>
                      <a:pt x="17132" y="14954"/>
                      <a:pt x="17274" y="16051"/>
                    </a:cubicBezTo>
                    <a:cubicBezTo>
                      <a:pt x="17430" y="16772"/>
                      <a:pt x="16694" y="17007"/>
                      <a:pt x="16270" y="17415"/>
                    </a:cubicBezTo>
                    <a:cubicBezTo>
                      <a:pt x="16114" y="17587"/>
                      <a:pt x="15988" y="17807"/>
                      <a:pt x="15941" y="18026"/>
                    </a:cubicBezTo>
                    <a:cubicBezTo>
                      <a:pt x="15816" y="18481"/>
                      <a:pt x="15894" y="18935"/>
                      <a:pt x="15988" y="19343"/>
                    </a:cubicBezTo>
                    <a:cubicBezTo>
                      <a:pt x="16223" y="20550"/>
                      <a:pt x="16208" y="21929"/>
                      <a:pt x="15455" y="22932"/>
                    </a:cubicBezTo>
                    <a:cubicBezTo>
                      <a:pt x="14724" y="23910"/>
                      <a:pt x="13271" y="24197"/>
                      <a:pt x="11861" y="24197"/>
                    </a:cubicBezTo>
                    <a:cubicBezTo>
                      <a:pt x="11033" y="24197"/>
                      <a:pt x="10221" y="24098"/>
                      <a:pt x="9577" y="23982"/>
                    </a:cubicBezTo>
                    <a:cubicBezTo>
                      <a:pt x="9217" y="23920"/>
                      <a:pt x="8715" y="23747"/>
                      <a:pt x="8355" y="23653"/>
                    </a:cubicBezTo>
                    <a:cubicBezTo>
                      <a:pt x="7723" y="23489"/>
                      <a:pt x="7082" y="23404"/>
                      <a:pt x="6439" y="23404"/>
                    </a:cubicBezTo>
                    <a:cubicBezTo>
                      <a:pt x="6221" y="23404"/>
                      <a:pt x="6003" y="23414"/>
                      <a:pt x="5784" y="23434"/>
                    </a:cubicBezTo>
                    <a:cubicBezTo>
                      <a:pt x="4812" y="23528"/>
                      <a:pt x="3809" y="23841"/>
                      <a:pt x="3104" y="24547"/>
                    </a:cubicBezTo>
                    <a:cubicBezTo>
                      <a:pt x="2587" y="25111"/>
                      <a:pt x="2352" y="25863"/>
                      <a:pt x="1960" y="26506"/>
                    </a:cubicBezTo>
                    <a:cubicBezTo>
                      <a:pt x="1176" y="28011"/>
                      <a:pt x="267" y="29531"/>
                      <a:pt x="16" y="31240"/>
                    </a:cubicBezTo>
                    <a:lnTo>
                      <a:pt x="0" y="31569"/>
                    </a:lnTo>
                    <a:cubicBezTo>
                      <a:pt x="0" y="31678"/>
                      <a:pt x="0" y="31788"/>
                      <a:pt x="16" y="31898"/>
                    </a:cubicBezTo>
                    <a:cubicBezTo>
                      <a:pt x="47" y="32525"/>
                      <a:pt x="142" y="33183"/>
                      <a:pt x="251" y="33810"/>
                    </a:cubicBezTo>
                    <a:cubicBezTo>
                      <a:pt x="706" y="36318"/>
                      <a:pt x="1364" y="38795"/>
                      <a:pt x="2054" y="41271"/>
                    </a:cubicBezTo>
                    <a:cubicBezTo>
                      <a:pt x="1348" y="38591"/>
                      <a:pt x="674" y="35895"/>
                      <a:pt x="283" y="33152"/>
                    </a:cubicBezTo>
                    <a:cubicBezTo>
                      <a:pt x="220" y="32744"/>
                      <a:pt x="173" y="32290"/>
                      <a:pt x="157" y="31882"/>
                    </a:cubicBezTo>
                    <a:cubicBezTo>
                      <a:pt x="157" y="31788"/>
                      <a:pt x="142" y="31678"/>
                      <a:pt x="157" y="31569"/>
                    </a:cubicBezTo>
                    <a:lnTo>
                      <a:pt x="173" y="31255"/>
                    </a:lnTo>
                    <a:cubicBezTo>
                      <a:pt x="439" y="29578"/>
                      <a:pt x="1348" y="28089"/>
                      <a:pt x="2148" y="26600"/>
                    </a:cubicBezTo>
                    <a:cubicBezTo>
                      <a:pt x="2524" y="25973"/>
                      <a:pt x="2759" y="25252"/>
                      <a:pt x="3261" y="24703"/>
                    </a:cubicBezTo>
                    <a:cubicBezTo>
                      <a:pt x="3919" y="24045"/>
                      <a:pt x="4875" y="23763"/>
                      <a:pt x="5800" y="23669"/>
                    </a:cubicBezTo>
                    <a:cubicBezTo>
                      <a:pt x="6010" y="23649"/>
                      <a:pt x="6222" y="23639"/>
                      <a:pt x="6433" y="23639"/>
                    </a:cubicBezTo>
                    <a:cubicBezTo>
                      <a:pt x="7057" y="23639"/>
                      <a:pt x="7683" y="23724"/>
                      <a:pt x="8292" y="23888"/>
                    </a:cubicBezTo>
                    <a:cubicBezTo>
                      <a:pt x="8653" y="23982"/>
                      <a:pt x="9154" y="24155"/>
                      <a:pt x="9530" y="24217"/>
                    </a:cubicBezTo>
                    <a:cubicBezTo>
                      <a:pt x="10217" y="24346"/>
                      <a:pt x="11067" y="24454"/>
                      <a:pt x="11928" y="24454"/>
                    </a:cubicBezTo>
                    <a:cubicBezTo>
                      <a:pt x="13385" y="24454"/>
                      <a:pt x="14877" y="24143"/>
                      <a:pt x="15675" y="23089"/>
                    </a:cubicBezTo>
                    <a:cubicBezTo>
                      <a:pt x="16474" y="21992"/>
                      <a:pt x="16474" y="20565"/>
                      <a:pt x="16223" y="19296"/>
                    </a:cubicBezTo>
                    <a:cubicBezTo>
                      <a:pt x="16098" y="18716"/>
                      <a:pt x="16004" y="18057"/>
                      <a:pt x="16459" y="17587"/>
                    </a:cubicBezTo>
                    <a:cubicBezTo>
                      <a:pt x="16741" y="17274"/>
                      <a:pt x="17195" y="17117"/>
                      <a:pt x="17415" y="16709"/>
                    </a:cubicBezTo>
                    <a:cubicBezTo>
                      <a:pt x="17728" y="16082"/>
                      <a:pt x="17368" y="15236"/>
                      <a:pt x="16772" y="14907"/>
                    </a:cubicBezTo>
                    <a:cubicBezTo>
                      <a:pt x="16489" y="14755"/>
                      <a:pt x="16199" y="14663"/>
                      <a:pt x="15896" y="14616"/>
                    </a:cubicBezTo>
                    <a:lnTo>
                      <a:pt x="15896" y="14616"/>
                    </a:lnTo>
                    <a:cubicBezTo>
                      <a:pt x="16906" y="14132"/>
                      <a:pt x="18306" y="13567"/>
                      <a:pt x="17916" y="12274"/>
                    </a:cubicBezTo>
                    <a:cubicBezTo>
                      <a:pt x="17650" y="11568"/>
                      <a:pt x="17054" y="10816"/>
                      <a:pt x="17289" y="10048"/>
                    </a:cubicBezTo>
                    <a:cubicBezTo>
                      <a:pt x="17979" y="9060"/>
                      <a:pt x="19311" y="8684"/>
                      <a:pt x="20126" y="7806"/>
                    </a:cubicBezTo>
                    <a:cubicBezTo>
                      <a:pt x="21678" y="6208"/>
                      <a:pt x="18872" y="5095"/>
                      <a:pt x="17995" y="4029"/>
                    </a:cubicBezTo>
                    <a:cubicBezTo>
                      <a:pt x="16976" y="2775"/>
                      <a:pt x="16067" y="1396"/>
                      <a:pt x="15252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8"/>
              <p:cNvSpPr/>
              <p:nvPr/>
            </p:nvSpPr>
            <p:spPr>
              <a:xfrm>
                <a:off x="1776450" y="2357013"/>
                <a:ext cx="242236" cy="708772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7980" extrusionOk="0">
                    <a:moveTo>
                      <a:pt x="6144" y="1"/>
                    </a:moveTo>
                    <a:lnTo>
                      <a:pt x="6144" y="1"/>
                    </a:lnTo>
                    <a:cubicBezTo>
                      <a:pt x="5941" y="2368"/>
                      <a:pt x="5627" y="4781"/>
                      <a:pt x="4843" y="7039"/>
                    </a:cubicBezTo>
                    <a:cubicBezTo>
                      <a:pt x="3495" y="10518"/>
                      <a:pt x="1552" y="14547"/>
                      <a:pt x="0" y="17979"/>
                    </a:cubicBezTo>
                    <a:cubicBezTo>
                      <a:pt x="1865" y="14437"/>
                      <a:pt x="3652" y="10847"/>
                      <a:pt x="5063" y="7117"/>
                    </a:cubicBezTo>
                    <a:cubicBezTo>
                      <a:pt x="5847" y="4829"/>
                      <a:pt x="6082" y="2399"/>
                      <a:pt x="6144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8"/>
              <p:cNvSpPr/>
              <p:nvPr/>
            </p:nvSpPr>
            <p:spPr>
              <a:xfrm>
                <a:off x="3094390" y="1475224"/>
                <a:ext cx="104424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864" extrusionOk="0">
                    <a:moveTo>
                      <a:pt x="2451" y="1"/>
                    </a:moveTo>
                    <a:cubicBezTo>
                      <a:pt x="2444" y="1"/>
                      <a:pt x="2437" y="1"/>
                      <a:pt x="2430" y="3"/>
                    </a:cubicBezTo>
                    <a:cubicBezTo>
                      <a:pt x="1855" y="115"/>
                      <a:pt x="1280" y="204"/>
                      <a:pt x="694" y="204"/>
                    </a:cubicBezTo>
                    <a:cubicBezTo>
                      <a:pt x="465" y="204"/>
                      <a:pt x="234" y="190"/>
                      <a:pt x="0" y="159"/>
                    </a:cubicBezTo>
                    <a:lnTo>
                      <a:pt x="0" y="159"/>
                    </a:lnTo>
                    <a:cubicBezTo>
                      <a:pt x="419" y="327"/>
                      <a:pt x="869" y="391"/>
                      <a:pt x="1319" y="391"/>
                    </a:cubicBezTo>
                    <a:cubicBezTo>
                      <a:pt x="1593" y="391"/>
                      <a:pt x="1867" y="367"/>
                      <a:pt x="2135" y="328"/>
                    </a:cubicBezTo>
                    <a:lnTo>
                      <a:pt x="2135" y="328"/>
                    </a:lnTo>
                    <a:cubicBezTo>
                      <a:pt x="1590" y="673"/>
                      <a:pt x="919" y="757"/>
                      <a:pt x="283" y="771"/>
                    </a:cubicBezTo>
                    <a:cubicBezTo>
                      <a:pt x="521" y="830"/>
                      <a:pt x="776" y="863"/>
                      <a:pt x="1032" y="863"/>
                    </a:cubicBezTo>
                    <a:cubicBezTo>
                      <a:pt x="1582" y="863"/>
                      <a:pt x="2138" y="711"/>
                      <a:pt x="2555" y="347"/>
                    </a:cubicBezTo>
                    <a:cubicBezTo>
                      <a:pt x="2587" y="316"/>
                      <a:pt x="2634" y="238"/>
                      <a:pt x="2634" y="191"/>
                    </a:cubicBezTo>
                    <a:cubicBezTo>
                      <a:pt x="2648" y="89"/>
                      <a:pt x="2542" y="1"/>
                      <a:pt x="2451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8"/>
              <p:cNvSpPr/>
              <p:nvPr/>
            </p:nvSpPr>
            <p:spPr>
              <a:xfrm>
                <a:off x="2892952" y="1018700"/>
                <a:ext cx="137812" cy="255205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64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27" y="1991"/>
                      <a:pt x="2775" y="4107"/>
                      <a:pt x="3496" y="6474"/>
                    </a:cubicBezTo>
                    <a:cubicBezTo>
                      <a:pt x="3182" y="4311"/>
                      <a:pt x="2023" y="2336"/>
                      <a:pt x="643" y="674"/>
                    </a:cubicBezTo>
                    <a:cubicBezTo>
                      <a:pt x="424" y="439"/>
                      <a:pt x="220" y="220"/>
                      <a:pt x="1" y="0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4" name="Google Shape;154;p28"/>
            <p:cNvPicPr preferRelativeResize="0"/>
            <p:nvPr/>
          </p:nvPicPr>
          <p:blipFill rotWithShape="1">
            <a:blip r:embed="rId6">
              <a:alphaModFix amt="84000"/>
            </a:blip>
            <a:srcRect/>
            <a:stretch/>
          </p:blipFill>
          <p:spPr>
            <a:xfrm rot="487111" flipH="1">
              <a:off x="2295902" y="2902128"/>
              <a:ext cx="1014163" cy="1014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 descr="C:\Users\User\OneDrive\Рабочий стол\Untitled57_2023101919015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067" y="-157942"/>
            <a:ext cx="4655126" cy="2915689"/>
          </a:xfrm>
          <a:prstGeom prst="rect">
            <a:avLst/>
          </a:prstGeom>
          <a:noFill/>
        </p:spPr>
      </p:pic>
      <p:sp>
        <p:nvSpPr>
          <p:cNvPr id="25" name="Google Shape;143;p28"/>
          <p:cNvSpPr txBox="1">
            <a:spLocks noGrp="1"/>
          </p:cNvSpPr>
          <p:nvPr/>
        </p:nvSpPr>
        <p:spPr>
          <a:xfrm flipH="1">
            <a:off x="4124700" y="896238"/>
            <a:ext cx="5019300" cy="138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400" dirty="0" smtClean="0"/>
              <a:t>Ариадна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04000" cy="433500"/>
          </a:xfrm>
        </p:spPr>
        <p:txBody>
          <a:bodyPr/>
          <a:lstStyle/>
          <a:p>
            <a:r>
              <a:rPr lang="ru-RU" sz="2800" dirty="0" smtClean="0"/>
              <a:t>Бизнес-модель</a:t>
            </a:r>
            <a:endParaRPr lang="ru-RU" sz="2800" dirty="0"/>
          </a:p>
        </p:txBody>
      </p:sp>
      <p:sp>
        <p:nvSpPr>
          <p:cNvPr id="3" name="Google Shape;181;p30"/>
          <p:cNvSpPr txBox="1"/>
          <p:nvPr/>
        </p:nvSpPr>
        <p:spPr>
          <a:xfrm flipH="1">
            <a:off x="0" y="4114909"/>
            <a:ext cx="5656006" cy="9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B2C</a:t>
            </a:r>
            <a:r>
              <a:rPr lang="ru-RU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Подписка на приложение продаётся непосредственно конечному потребителю</a:t>
            </a:r>
            <a:endParaRPr sz="180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" name="Google Shape;181;p30"/>
          <p:cNvSpPr txBox="1"/>
          <p:nvPr/>
        </p:nvSpPr>
        <p:spPr>
          <a:xfrm flipH="1">
            <a:off x="0" y="357448"/>
            <a:ext cx="5656006" cy="132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Клиент может приобрести ежемесячную подписку на приложение по определённому тарифу</a:t>
            </a:r>
            <a:r>
              <a:rPr lang="en-US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.</a:t>
            </a:r>
          </a:p>
          <a:p>
            <a:pPr lvl="0"/>
            <a:endParaRPr lang="ru-RU" sz="1800" dirty="0">
              <a:solidFill>
                <a:schemeClr val="bg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9462" y="735957"/>
          <a:ext cx="7830589" cy="3627030"/>
        </p:xfrm>
        <a:graphic>
          <a:graphicData uri="http://schemas.openxmlformats.org/drawingml/2006/table">
            <a:tbl>
              <a:tblPr>
                <a:noFill/>
                <a:tableStyleId>{8C2DEB60-05CD-4944-BA0D-60E5A26EEB25}</a:tableStyleId>
              </a:tblPr>
              <a:tblGrid>
                <a:gridCol w="3021773"/>
                <a:gridCol w="4808816"/>
              </a:tblGrid>
              <a:tr h="37313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lt2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1194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Базовый</a:t>
                      </a:r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 тариф</a:t>
                      </a:r>
                      <a:endParaRPr sz="1800" b="1">
                        <a:solidFill>
                          <a:schemeClr val="accent1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Бесплатно.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Не больше 3-х записей в дневнике в неделю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.</a:t>
                      </a:r>
                      <a:endParaRPr lang="ru-RU" baseline="0" dirty="0" smtClean="0"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Не больше 1 психотерапии с чат-ботом в полгода.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Отсутствие визуализации динамики психического здоровья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baseline="0" dirty="0" smtClean="0"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826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Расширенный тариф</a:t>
                      </a:r>
                      <a:endParaRPr sz="1800" b="1">
                        <a:solidFill>
                          <a:schemeClr val="accent1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Пробный период – 30 дней.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Неограниченное количество записей в дневнике.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Неограниченное количество психотерапий с чат ботом.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Визуализирована статистика динамики психического здоровья.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baseline="0" dirty="0" smtClean="0"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56"/>
          <p:cNvGrpSpPr/>
          <p:nvPr/>
        </p:nvGrpSpPr>
        <p:grpSpPr>
          <a:xfrm>
            <a:off x="1954348" y="1403218"/>
            <a:ext cx="5254263" cy="3005755"/>
            <a:chOff x="1954348" y="1403218"/>
            <a:chExt cx="5254263" cy="3005755"/>
          </a:xfrm>
        </p:grpSpPr>
        <p:pic>
          <p:nvPicPr>
            <p:cNvPr id="1303" name="Google Shape;1303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632445" y="1403218"/>
              <a:ext cx="3724587" cy="3005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4" name="Google Shape;1304;p56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5708455" y="1562231"/>
              <a:ext cx="648581" cy="634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5" name="Google Shape;1305;p56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2751321" y="1562203"/>
              <a:ext cx="648581" cy="634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6" name="Google Shape;1306;p56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2743009" y="3631912"/>
              <a:ext cx="648581" cy="634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p56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5708455" y="3615287"/>
              <a:ext cx="648581" cy="63466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08" name="Google Shape;1308;p56"/>
            <p:cNvCxnSpPr>
              <a:stCxn id="1309" idx="3"/>
              <a:endCxn id="1310" idx="1"/>
            </p:cNvCxnSpPr>
            <p:nvPr/>
          </p:nvCxnSpPr>
          <p:spPr>
            <a:xfrm>
              <a:off x="1954348" y="1457056"/>
              <a:ext cx="797100" cy="422400"/>
            </a:xfrm>
            <a:prstGeom prst="bentConnector3">
              <a:avLst>
                <a:gd name="adj1" fmla="val 49992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311" name="Google Shape;1311;p56"/>
            <p:cNvCxnSpPr>
              <a:stCxn id="1312" idx="3"/>
              <a:endCxn id="1313" idx="1"/>
            </p:cNvCxnSpPr>
            <p:nvPr/>
          </p:nvCxnSpPr>
          <p:spPr>
            <a:xfrm rot="10800000" flipH="1">
              <a:off x="1954453" y="3932558"/>
              <a:ext cx="796800" cy="2532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314" name="Google Shape;1314;p56"/>
            <p:cNvCxnSpPr>
              <a:stCxn id="1315" idx="1"/>
              <a:endCxn id="1316" idx="3"/>
            </p:cNvCxnSpPr>
            <p:nvPr/>
          </p:nvCxnSpPr>
          <p:spPr>
            <a:xfrm rot="10800000" flipV="1">
              <a:off x="6357047" y="1457014"/>
              <a:ext cx="851458" cy="42256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317" name="Google Shape;1317;p56"/>
            <p:cNvCxnSpPr>
              <a:stCxn id="1318" idx="1"/>
              <a:endCxn id="1319" idx="3"/>
            </p:cNvCxnSpPr>
            <p:nvPr/>
          </p:nvCxnSpPr>
          <p:spPr>
            <a:xfrm rot="10800000">
              <a:off x="6356911" y="3932536"/>
              <a:ext cx="851700" cy="253200"/>
            </a:xfrm>
            <a:prstGeom prst="bentConnector3">
              <a:avLst>
                <a:gd name="adj1" fmla="val 49992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320" name="Google Shape;1320;p56"/>
          <p:cNvSpPr txBox="1">
            <a:spLocks noGrp="1"/>
          </p:cNvSpPr>
          <p:nvPr>
            <p:ph type="title"/>
          </p:nvPr>
        </p:nvSpPr>
        <p:spPr>
          <a:xfrm>
            <a:off x="-594277" y="0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Каналы продвижения</a:t>
            </a:r>
            <a:endParaRPr sz="2800"/>
          </a:p>
        </p:txBody>
      </p:sp>
      <p:grpSp>
        <p:nvGrpSpPr>
          <p:cNvPr id="1321" name="Google Shape;1321;p56"/>
          <p:cNvGrpSpPr/>
          <p:nvPr/>
        </p:nvGrpSpPr>
        <p:grpSpPr>
          <a:xfrm>
            <a:off x="605272" y="1259806"/>
            <a:ext cx="2794642" cy="1000789"/>
            <a:chOff x="605272" y="1259806"/>
            <a:chExt cx="2794642" cy="1000789"/>
          </a:xfrm>
        </p:grpSpPr>
        <p:sp>
          <p:nvSpPr>
            <p:cNvPr id="1310" name="Google Shape;1310;p56"/>
            <p:cNvSpPr txBox="1"/>
            <p:nvPr/>
          </p:nvSpPr>
          <p:spPr>
            <a:xfrm>
              <a:off x="2751314" y="1656396"/>
              <a:ext cx="648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1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grpSp>
          <p:nvGrpSpPr>
            <p:cNvPr id="1322" name="Google Shape;1322;p56"/>
            <p:cNvGrpSpPr/>
            <p:nvPr/>
          </p:nvGrpSpPr>
          <p:grpSpPr>
            <a:xfrm>
              <a:off x="605272" y="1259806"/>
              <a:ext cx="1349181" cy="1000789"/>
              <a:chOff x="968287" y="3231761"/>
              <a:chExt cx="1451513" cy="1000789"/>
            </a:xfrm>
          </p:grpSpPr>
          <p:sp>
            <p:nvSpPr>
              <p:cNvPr id="1309" name="Google Shape;1309;p56"/>
              <p:cNvSpPr txBox="1"/>
              <p:nvPr/>
            </p:nvSpPr>
            <p:spPr>
              <a:xfrm>
                <a:off x="968287" y="3231761"/>
                <a:ext cx="1451400" cy="3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SMM</a:t>
                </a:r>
                <a:endParaRPr sz="1800" b="1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1323" name="Google Shape;1323;p56"/>
              <p:cNvSpPr txBox="1"/>
              <p:nvPr/>
            </p:nvSpPr>
            <p:spPr>
              <a:xfrm>
                <a:off x="968400" y="3552750"/>
                <a:ext cx="1451400" cy="6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Cambay"/>
                    <a:ea typeface="Cambay"/>
                    <a:cs typeface="Cambay"/>
                    <a:sym typeface="Cambay"/>
                  </a:rPr>
                  <a:t>Реклама в социальных сетях</a:t>
                </a:r>
                <a:endParaRPr sz="120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endParaRPr>
              </a:p>
            </p:txBody>
          </p:sp>
        </p:grpSp>
      </p:grpSp>
      <p:grpSp>
        <p:nvGrpSpPr>
          <p:cNvPr id="1324" name="Google Shape;1324;p56"/>
          <p:cNvGrpSpPr/>
          <p:nvPr/>
        </p:nvGrpSpPr>
        <p:grpSpPr>
          <a:xfrm>
            <a:off x="605272" y="3524869"/>
            <a:ext cx="2794642" cy="1000789"/>
            <a:chOff x="605272" y="3524869"/>
            <a:chExt cx="2794642" cy="1000789"/>
          </a:xfrm>
        </p:grpSpPr>
        <p:sp>
          <p:nvSpPr>
            <p:cNvPr id="1313" name="Google Shape;1313;p56"/>
            <p:cNvSpPr txBox="1"/>
            <p:nvPr/>
          </p:nvSpPr>
          <p:spPr>
            <a:xfrm>
              <a:off x="2751314" y="3709480"/>
              <a:ext cx="648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3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grpSp>
          <p:nvGrpSpPr>
            <p:cNvPr id="1325" name="Google Shape;1325;p56"/>
            <p:cNvGrpSpPr/>
            <p:nvPr/>
          </p:nvGrpSpPr>
          <p:grpSpPr>
            <a:xfrm>
              <a:off x="605272" y="3524869"/>
              <a:ext cx="1349181" cy="1000789"/>
              <a:chOff x="968287" y="3231761"/>
              <a:chExt cx="1451513" cy="1000789"/>
            </a:xfrm>
          </p:grpSpPr>
          <p:sp>
            <p:nvSpPr>
              <p:cNvPr id="1326" name="Google Shape;1326;p56"/>
              <p:cNvSpPr txBox="1"/>
              <p:nvPr/>
            </p:nvSpPr>
            <p:spPr>
              <a:xfrm>
                <a:off x="968287" y="3231761"/>
                <a:ext cx="1451400" cy="3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SEO</a:t>
                </a:r>
                <a:endParaRPr sz="1800" b="1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1312" name="Google Shape;1312;p56"/>
              <p:cNvSpPr txBox="1"/>
              <p:nvPr/>
            </p:nvSpPr>
            <p:spPr>
              <a:xfrm>
                <a:off x="968400" y="3552750"/>
                <a:ext cx="1451400" cy="6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Cambay"/>
                    <a:ea typeface="Cambay"/>
                    <a:cs typeface="Cambay"/>
                    <a:sym typeface="Cambay"/>
                  </a:rPr>
                  <a:t>Продвижение сайта в поисковых запросах</a:t>
                </a:r>
                <a:endParaRPr sz="120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endParaRPr>
              </a:p>
            </p:txBody>
          </p:sp>
        </p:grpSp>
      </p:grpSp>
      <p:grpSp>
        <p:nvGrpSpPr>
          <p:cNvPr id="1327" name="Google Shape;1327;p56"/>
          <p:cNvGrpSpPr/>
          <p:nvPr/>
        </p:nvGrpSpPr>
        <p:grpSpPr>
          <a:xfrm>
            <a:off x="5708447" y="3524847"/>
            <a:ext cx="3168853" cy="1000789"/>
            <a:chOff x="5708447" y="3524847"/>
            <a:chExt cx="3168853" cy="1000789"/>
          </a:xfrm>
        </p:grpSpPr>
        <p:sp>
          <p:nvSpPr>
            <p:cNvPr id="1319" name="Google Shape;1319;p56"/>
            <p:cNvSpPr txBox="1"/>
            <p:nvPr/>
          </p:nvSpPr>
          <p:spPr>
            <a:xfrm>
              <a:off x="5708447" y="3709466"/>
              <a:ext cx="648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4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grpSp>
          <p:nvGrpSpPr>
            <p:cNvPr id="1328" name="Google Shape;1328;p56"/>
            <p:cNvGrpSpPr/>
            <p:nvPr/>
          </p:nvGrpSpPr>
          <p:grpSpPr>
            <a:xfrm>
              <a:off x="7208506" y="3524847"/>
              <a:ext cx="1668794" cy="1000789"/>
              <a:chOff x="968287" y="3231761"/>
              <a:chExt cx="1795368" cy="1000789"/>
            </a:xfrm>
          </p:grpSpPr>
          <p:sp>
            <p:nvSpPr>
              <p:cNvPr id="1329" name="Google Shape;1329;p56"/>
              <p:cNvSpPr txBox="1"/>
              <p:nvPr/>
            </p:nvSpPr>
            <p:spPr>
              <a:xfrm>
                <a:off x="968287" y="3231761"/>
                <a:ext cx="1795368" cy="3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Email-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маркетинг</a:t>
                </a:r>
                <a:endParaRPr sz="1800" b="1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1318" name="Google Shape;1318;p56"/>
              <p:cNvSpPr txBox="1"/>
              <p:nvPr/>
            </p:nvSpPr>
            <p:spPr>
              <a:xfrm>
                <a:off x="968400" y="3552750"/>
                <a:ext cx="1451400" cy="6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Cambay"/>
                    <a:ea typeface="Cambay"/>
                    <a:cs typeface="Cambay"/>
                    <a:sym typeface="Cambay"/>
                  </a:rPr>
                  <a:t>Рассылка на почту</a:t>
                </a:r>
                <a:endParaRPr sz="120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endParaRPr>
              </a:p>
            </p:txBody>
          </p:sp>
        </p:grpSp>
      </p:grpSp>
      <p:grpSp>
        <p:nvGrpSpPr>
          <p:cNvPr id="1330" name="Google Shape;1330;p56"/>
          <p:cNvGrpSpPr/>
          <p:nvPr/>
        </p:nvGrpSpPr>
        <p:grpSpPr>
          <a:xfrm>
            <a:off x="5708447" y="1259765"/>
            <a:ext cx="3435553" cy="1000789"/>
            <a:chOff x="5708447" y="1259765"/>
            <a:chExt cx="3435553" cy="1000789"/>
          </a:xfrm>
        </p:grpSpPr>
        <p:sp>
          <p:nvSpPr>
            <p:cNvPr id="1316" name="Google Shape;1316;p56"/>
            <p:cNvSpPr txBox="1"/>
            <p:nvPr/>
          </p:nvSpPr>
          <p:spPr>
            <a:xfrm>
              <a:off x="5708447" y="1656382"/>
              <a:ext cx="648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2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grpSp>
          <p:nvGrpSpPr>
            <p:cNvPr id="1331" name="Google Shape;1331;p56"/>
            <p:cNvGrpSpPr/>
            <p:nvPr/>
          </p:nvGrpSpPr>
          <p:grpSpPr>
            <a:xfrm>
              <a:off x="7208505" y="1259765"/>
              <a:ext cx="1935495" cy="1000789"/>
              <a:chOff x="968286" y="3231761"/>
              <a:chExt cx="2082298" cy="1000789"/>
            </a:xfrm>
          </p:grpSpPr>
          <p:sp>
            <p:nvSpPr>
              <p:cNvPr id="1315" name="Google Shape;1315;p56"/>
              <p:cNvSpPr txBox="1"/>
              <p:nvPr/>
            </p:nvSpPr>
            <p:spPr>
              <a:xfrm>
                <a:off x="968286" y="3231761"/>
                <a:ext cx="2082298" cy="3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Мессенджер-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маркетинг</a:t>
                </a:r>
                <a:endParaRPr sz="1800" b="1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1332" name="Google Shape;1332;p56"/>
              <p:cNvSpPr txBox="1"/>
              <p:nvPr/>
            </p:nvSpPr>
            <p:spPr>
              <a:xfrm>
                <a:off x="968400" y="3552750"/>
                <a:ext cx="1451400" cy="6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Cambay"/>
                    <a:ea typeface="Cambay"/>
                    <a:cs typeface="Cambay"/>
                    <a:sym typeface="Cambay"/>
                  </a:rPr>
                  <a:t>Продвижение в </a:t>
                </a:r>
                <a:r>
                  <a:rPr lang="ru-RU" sz="1200" dirty="0" err="1" smtClean="0">
                    <a:solidFill>
                      <a:schemeClr val="dk1"/>
                    </a:solidFill>
                    <a:latin typeface="Cambay"/>
                    <a:ea typeface="Cambay"/>
                    <a:cs typeface="Cambay"/>
                    <a:sym typeface="Cambay"/>
                  </a:rPr>
                  <a:t>мессенджер-каналах</a:t>
                </a:r>
                <a:endParaRPr sz="120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endParaRPr>
              </a:p>
            </p:txBody>
          </p:sp>
        </p:grpSp>
      </p:grpSp>
      <p:pic>
        <p:nvPicPr>
          <p:cNvPr id="33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47"/>
          <p:cNvGrpSpPr/>
          <p:nvPr/>
        </p:nvGrpSpPr>
        <p:grpSpPr>
          <a:xfrm>
            <a:off x="665018" y="409408"/>
            <a:ext cx="7450832" cy="3051667"/>
            <a:chOff x="1172800" y="1390125"/>
            <a:chExt cx="6771950" cy="2226663"/>
          </a:xfrm>
        </p:grpSpPr>
        <p:cxnSp>
          <p:nvCxnSpPr>
            <p:cNvPr id="993" name="Google Shape;993;p47"/>
            <p:cNvCxnSpPr>
              <a:stCxn id="994" idx="1"/>
              <a:endCxn id="995" idx="0"/>
            </p:cNvCxnSpPr>
            <p:nvPr/>
          </p:nvCxnSpPr>
          <p:spPr>
            <a:xfrm flipH="1">
              <a:off x="2675675" y="2083013"/>
              <a:ext cx="1218300" cy="996600"/>
            </a:xfrm>
            <a:prstGeom prst="bentConnector2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47"/>
            <p:cNvCxnSpPr>
              <a:stCxn id="994" idx="3"/>
              <a:endCxn id="997" idx="0"/>
            </p:cNvCxnSpPr>
            <p:nvPr/>
          </p:nvCxnSpPr>
          <p:spPr>
            <a:xfrm>
              <a:off x="5250025" y="2083013"/>
              <a:ext cx="1191900" cy="998700"/>
            </a:xfrm>
            <a:prstGeom prst="bentConnector2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5" name="Google Shape;995;p47"/>
            <p:cNvSpPr/>
            <p:nvPr/>
          </p:nvSpPr>
          <p:spPr>
            <a:xfrm flipH="1">
              <a:off x="1172800" y="3079703"/>
              <a:ext cx="3005700" cy="535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 flipH="1">
              <a:off x="4939050" y="3081588"/>
              <a:ext cx="3005700" cy="535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4" name="Google Shape;994;p47"/>
            <p:cNvPicPr preferRelativeResize="0"/>
            <p:nvPr/>
          </p:nvPicPr>
          <p:blipFill rotWithShape="1">
            <a:blip r:embed="rId3">
              <a:alphaModFix/>
            </a:blip>
            <a:srcRect l="15265" t="3832" r="12828" b="5125"/>
            <a:stretch/>
          </p:blipFill>
          <p:spPr>
            <a:xfrm>
              <a:off x="3893975" y="1390125"/>
              <a:ext cx="1356050" cy="1385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2" name="Google Shape;1002;p47"/>
          <p:cNvSpPr txBox="1">
            <a:spLocks noGrp="1"/>
          </p:cNvSpPr>
          <p:nvPr>
            <p:ph type="title"/>
          </p:nvPr>
        </p:nvSpPr>
        <p:spPr>
          <a:xfrm>
            <a:off x="-1191927" y="0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Каналы сбыта</a:t>
            </a:r>
            <a:endParaRPr sz="2800"/>
          </a:p>
        </p:txBody>
      </p:sp>
      <p:sp>
        <p:nvSpPr>
          <p:cNvPr id="1004" name="Google Shape;1004;p47"/>
          <p:cNvSpPr txBox="1"/>
          <p:nvPr/>
        </p:nvSpPr>
        <p:spPr>
          <a:xfrm>
            <a:off x="1027735" y="2824355"/>
            <a:ext cx="2696886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Приложение</a:t>
            </a:r>
            <a:endParaRPr sz="18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007" name="Google Shape;1007;p47"/>
          <p:cNvSpPr txBox="1"/>
          <p:nvPr/>
        </p:nvSpPr>
        <p:spPr>
          <a:xfrm>
            <a:off x="5051159" y="2898304"/>
            <a:ext cx="2737865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Сайт</a:t>
            </a:r>
            <a:endParaRPr sz="18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2" name="Google Shape;770;p43"/>
          <p:cNvSpPr txBox="1"/>
          <p:nvPr/>
        </p:nvSpPr>
        <p:spPr>
          <a:xfrm>
            <a:off x="3735185" y="569858"/>
            <a:ext cx="1427017" cy="11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Реализация продукта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2050" name="Picture 2" descr="C:\Users\User\OneDrive\Рабочий стол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942" y="4089660"/>
            <a:ext cx="1170218" cy="1053840"/>
          </a:xfrm>
          <a:prstGeom prst="rect">
            <a:avLst/>
          </a:prstGeom>
          <a:noFill/>
        </p:spPr>
      </p:pic>
      <p:pic>
        <p:nvPicPr>
          <p:cNvPr id="2051" name="Picture 3" descr="C:\Users\User\OneDrive\Рабочий стол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7236" y="4126692"/>
            <a:ext cx="1047404" cy="858866"/>
          </a:xfrm>
          <a:prstGeom prst="rect">
            <a:avLst/>
          </a:prstGeom>
          <a:noFill/>
        </p:spPr>
      </p:pic>
      <p:pic>
        <p:nvPicPr>
          <p:cNvPr id="2052" name="Picture 4" descr="C:\Users\User\OneDrive\Рабочий стол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0284" y="4071591"/>
            <a:ext cx="930593" cy="930593"/>
          </a:xfrm>
          <a:prstGeom prst="rect">
            <a:avLst/>
          </a:prstGeom>
          <a:noFill/>
        </p:spPr>
      </p:pic>
      <p:cxnSp>
        <p:nvCxnSpPr>
          <p:cNvPr id="45" name="Прямая со стрелкой 44"/>
          <p:cNvCxnSpPr>
            <a:stCxn id="995" idx="2"/>
            <a:endCxn id="2052" idx="0"/>
          </p:cNvCxnSpPr>
          <p:nvPr/>
        </p:nvCxnSpPr>
        <p:spPr>
          <a:xfrm rot="16200000" flipH="1">
            <a:off x="2860505" y="2916514"/>
            <a:ext cx="613099" cy="1697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95" idx="2"/>
            <a:endCxn id="2050" idx="0"/>
          </p:cNvCxnSpPr>
          <p:nvPr/>
        </p:nvCxnSpPr>
        <p:spPr>
          <a:xfrm rot="5400000">
            <a:off x="1215205" y="2986338"/>
            <a:ext cx="631168" cy="1575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95" idx="2"/>
            <a:endCxn id="2051" idx="0"/>
          </p:cNvCxnSpPr>
          <p:nvPr/>
        </p:nvCxnSpPr>
        <p:spPr>
          <a:xfrm rot="5400000">
            <a:off x="1980633" y="3788798"/>
            <a:ext cx="668200" cy="7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52"/>
          <p:cNvGrpSpPr/>
          <p:nvPr/>
        </p:nvGrpSpPr>
        <p:grpSpPr>
          <a:xfrm>
            <a:off x="698851" y="714375"/>
            <a:ext cx="7940324" cy="4210050"/>
            <a:chOff x="708623" y="714375"/>
            <a:chExt cx="5950842" cy="4029075"/>
          </a:xfrm>
        </p:grpSpPr>
        <p:grpSp>
          <p:nvGrpSpPr>
            <p:cNvPr id="1190" name="Google Shape;1190;p52"/>
            <p:cNvGrpSpPr/>
            <p:nvPr/>
          </p:nvGrpSpPr>
          <p:grpSpPr>
            <a:xfrm>
              <a:off x="708623" y="714375"/>
              <a:ext cx="1978823" cy="3981450"/>
              <a:chOff x="708623" y="714375"/>
              <a:chExt cx="1978823" cy="3981450"/>
            </a:xfrm>
          </p:grpSpPr>
          <p:sp>
            <p:nvSpPr>
              <p:cNvPr id="1191" name="Google Shape;1191;p52"/>
              <p:cNvSpPr/>
              <p:nvPr/>
            </p:nvSpPr>
            <p:spPr>
              <a:xfrm>
                <a:off x="756024" y="714375"/>
                <a:ext cx="1676700" cy="3981450"/>
              </a:xfrm>
              <a:prstGeom prst="roundRect">
                <a:avLst>
                  <a:gd name="adj" fmla="val 812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2"/>
              <p:cNvSpPr/>
              <p:nvPr/>
            </p:nvSpPr>
            <p:spPr>
              <a:xfrm>
                <a:off x="708623" y="3167631"/>
                <a:ext cx="1978823" cy="456600"/>
              </a:xfrm>
              <a:prstGeom prst="homePlat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194" name="Google Shape;1194;p52"/>
            <p:cNvGrpSpPr/>
            <p:nvPr/>
          </p:nvGrpSpPr>
          <p:grpSpPr>
            <a:xfrm>
              <a:off x="2683878" y="733424"/>
              <a:ext cx="1978823" cy="3952875"/>
              <a:chOff x="2683878" y="733424"/>
              <a:chExt cx="1978823" cy="3952875"/>
            </a:xfrm>
          </p:grpSpPr>
          <p:sp>
            <p:nvSpPr>
              <p:cNvPr id="1195" name="Google Shape;1195;p52"/>
              <p:cNvSpPr/>
              <p:nvPr/>
            </p:nvSpPr>
            <p:spPr>
              <a:xfrm>
                <a:off x="2738030" y="733424"/>
                <a:ext cx="1679955" cy="3952875"/>
              </a:xfrm>
              <a:prstGeom prst="roundRect">
                <a:avLst>
                  <a:gd name="adj" fmla="val 812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2"/>
              <p:cNvSpPr/>
              <p:nvPr/>
            </p:nvSpPr>
            <p:spPr>
              <a:xfrm>
                <a:off x="2683878" y="3158106"/>
                <a:ext cx="1978823" cy="456600"/>
              </a:xfrm>
              <a:prstGeom prst="homePlat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52"/>
            <p:cNvGrpSpPr/>
            <p:nvPr/>
          </p:nvGrpSpPr>
          <p:grpSpPr>
            <a:xfrm>
              <a:off x="4680642" y="742950"/>
              <a:ext cx="1978823" cy="4000500"/>
              <a:chOff x="4680642" y="742950"/>
              <a:chExt cx="1978823" cy="4000500"/>
            </a:xfrm>
          </p:grpSpPr>
          <p:sp>
            <p:nvSpPr>
              <p:cNvPr id="1199" name="Google Shape;1199;p52"/>
              <p:cNvSpPr/>
              <p:nvPr/>
            </p:nvSpPr>
            <p:spPr>
              <a:xfrm>
                <a:off x="4720098" y="742950"/>
                <a:ext cx="1696659" cy="4000500"/>
              </a:xfrm>
              <a:prstGeom prst="roundRect">
                <a:avLst>
                  <a:gd name="adj" fmla="val 812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2"/>
              <p:cNvSpPr/>
              <p:nvPr/>
            </p:nvSpPr>
            <p:spPr>
              <a:xfrm>
                <a:off x="4680642" y="3192112"/>
                <a:ext cx="1978823" cy="456600"/>
              </a:xfrm>
              <a:prstGeom prst="homePlat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6" name="Google Shape;1206;p52"/>
          <p:cNvSpPr txBox="1">
            <a:spLocks noGrp="1"/>
          </p:cNvSpPr>
          <p:nvPr>
            <p:ph type="title"/>
          </p:nvPr>
        </p:nvSpPr>
        <p:spPr>
          <a:xfrm>
            <a:off x="167550" y="0"/>
            <a:ext cx="425205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Команда</a:t>
            </a:r>
            <a:endParaRPr sz="2800"/>
          </a:p>
        </p:txBody>
      </p:sp>
      <p:grpSp>
        <p:nvGrpSpPr>
          <p:cNvPr id="1207" name="Google Shape;1207;p52"/>
          <p:cNvGrpSpPr/>
          <p:nvPr/>
        </p:nvGrpSpPr>
        <p:grpSpPr>
          <a:xfrm>
            <a:off x="800099" y="3382752"/>
            <a:ext cx="2238375" cy="1389275"/>
            <a:chOff x="704849" y="3103728"/>
            <a:chExt cx="2238375" cy="1057891"/>
          </a:xfrm>
        </p:grpSpPr>
        <p:sp>
          <p:nvSpPr>
            <p:cNvPr id="1208" name="Google Shape;1208;p52"/>
            <p:cNvSpPr txBox="1"/>
            <p:nvPr/>
          </p:nvSpPr>
          <p:spPr>
            <a:xfrm>
              <a:off x="704849" y="3103728"/>
              <a:ext cx="2238375" cy="31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err="1" smtClean="0">
                  <a:solidFill>
                    <a:schemeClr val="l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Ващенкова</a:t>
              </a:r>
              <a:r>
                <a:rPr lang="ru-RU" b="1" dirty="0" smtClean="0">
                  <a:solidFill>
                    <a:schemeClr val="l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 Светлана Николаевна</a:t>
              </a:r>
              <a:endParaRPr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1209" name="Google Shape;1209;p52"/>
            <p:cNvSpPr txBox="1"/>
            <p:nvPr/>
          </p:nvSpPr>
          <p:spPr>
            <a:xfrm>
              <a:off x="1028775" y="3440419"/>
              <a:ext cx="13218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Маркетолог, бизнес-консультант</a:t>
              </a:r>
              <a:endParaRPr sz="1200" b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grpSp>
        <p:nvGrpSpPr>
          <p:cNvPr id="1210" name="Google Shape;1210;p52"/>
          <p:cNvGrpSpPr/>
          <p:nvPr/>
        </p:nvGrpSpPr>
        <p:grpSpPr>
          <a:xfrm>
            <a:off x="3438524" y="3230350"/>
            <a:ext cx="2162175" cy="1608351"/>
            <a:chOff x="2638424" y="2987779"/>
            <a:chExt cx="2162175" cy="1136533"/>
          </a:xfrm>
        </p:grpSpPr>
        <p:sp>
          <p:nvSpPr>
            <p:cNvPr id="1211" name="Google Shape;1211;p52"/>
            <p:cNvSpPr txBox="1"/>
            <p:nvPr/>
          </p:nvSpPr>
          <p:spPr>
            <a:xfrm>
              <a:off x="2638424" y="2987779"/>
              <a:ext cx="2162175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err="1" smtClean="0">
                  <a:solidFill>
                    <a:schemeClr val="l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Нутовцева</a:t>
              </a:r>
              <a:r>
                <a:rPr lang="ru-RU" b="1" dirty="0" smtClean="0">
                  <a:solidFill>
                    <a:schemeClr val="l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 Виолетта Витальевна</a:t>
              </a:r>
              <a:endParaRPr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1212" name="Google Shape;1212;p52"/>
            <p:cNvSpPr txBox="1"/>
            <p:nvPr/>
          </p:nvSpPr>
          <p:spPr>
            <a:xfrm>
              <a:off x="3039375" y="3403112"/>
              <a:ext cx="13218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Дизайнер,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менеджер</a:t>
              </a:r>
              <a:endParaRPr sz="1200" b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grpSp>
        <p:nvGrpSpPr>
          <p:cNvPr id="1213" name="Google Shape;1213;p52"/>
          <p:cNvGrpSpPr/>
          <p:nvPr/>
        </p:nvGrpSpPr>
        <p:grpSpPr>
          <a:xfrm>
            <a:off x="6162676" y="3449425"/>
            <a:ext cx="2009774" cy="1337700"/>
            <a:chOff x="4720175" y="3087475"/>
            <a:chExt cx="1676700" cy="1337700"/>
          </a:xfrm>
        </p:grpSpPr>
        <p:sp>
          <p:nvSpPr>
            <p:cNvPr id="1214" name="Google Shape;1214;p52"/>
            <p:cNvSpPr txBox="1"/>
            <p:nvPr/>
          </p:nvSpPr>
          <p:spPr>
            <a:xfrm>
              <a:off x="4720175" y="3087475"/>
              <a:ext cx="16767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l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Хибин Вадим Александрович</a:t>
              </a:r>
              <a:endParaRPr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1215" name="Google Shape;1215;p52"/>
            <p:cNvSpPr txBox="1"/>
            <p:nvPr/>
          </p:nvSpPr>
          <p:spPr>
            <a:xfrm>
              <a:off x="4868963" y="3703975"/>
              <a:ext cx="13218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pic>
        <p:nvPicPr>
          <p:cNvPr id="54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  <p:pic>
        <p:nvPicPr>
          <p:cNvPr id="2050" name="Picture 2" descr="C:\Users\User\OneDrive\Рабочий стол\SSRHNTUdI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49" y="819150"/>
            <a:ext cx="1819275" cy="2257426"/>
          </a:xfrm>
          <a:prstGeom prst="rect">
            <a:avLst/>
          </a:prstGeom>
          <a:noFill/>
        </p:spPr>
      </p:pic>
      <p:pic>
        <p:nvPicPr>
          <p:cNvPr id="2051" name="Picture 3" descr="C:\Users\User\OneDrive\Рабочий стол\A_N_HtR3a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876300"/>
            <a:ext cx="2114550" cy="2066925"/>
          </a:xfrm>
          <a:prstGeom prst="rect">
            <a:avLst/>
          </a:prstGeom>
          <a:noFill/>
        </p:spPr>
      </p:pic>
      <p:pic>
        <p:nvPicPr>
          <p:cNvPr id="58" name="Picture 4" descr="C:\Users\User\OneDrive\Рабочий стол\b79iYQG6W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1" y="838200"/>
            <a:ext cx="2038349" cy="2260603"/>
          </a:xfrm>
          <a:prstGeom prst="rect">
            <a:avLst/>
          </a:prstGeom>
          <a:noFill/>
        </p:spPr>
      </p:pic>
      <p:sp>
        <p:nvSpPr>
          <p:cNvPr id="59" name="Google Shape;1212;p52"/>
          <p:cNvSpPr txBox="1"/>
          <p:nvPr/>
        </p:nvSpPr>
        <p:spPr>
          <a:xfrm>
            <a:off x="6496950" y="3827627"/>
            <a:ext cx="1321800" cy="10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Автор идеи,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Технический специалист</a:t>
            </a:r>
            <a:endParaRPr sz="1200" b="1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1026" name="Picture 2" descr="C:\Users\User\OneDrive\Рабочий стол\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8099" y="0"/>
            <a:ext cx="1152525" cy="66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8"/>
          <p:cNvGrpSpPr/>
          <p:nvPr/>
        </p:nvGrpSpPr>
        <p:grpSpPr>
          <a:xfrm>
            <a:off x="1152074" y="2079777"/>
            <a:ext cx="6839788" cy="2377923"/>
            <a:chOff x="1152074" y="2079777"/>
            <a:chExt cx="6839788" cy="2377923"/>
          </a:xfrm>
        </p:grpSpPr>
        <p:pic>
          <p:nvPicPr>
            <p:cNvPr id="504" name="Google Shape;504;p38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1152074" y="3751600"/>
              <a:ext cx="721575" cy="70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38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3191487" y="3751600"/>
              <a:ext cx="721575" cy="70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8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5230887" y="3751600"/>
              <a:ext cx="721575" cy="70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8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7270287" y="3751600"/>
              <a:ext cx="721575" cy="706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8" name="Google Shape;508;p38"/>
            <p:cNvCxnSpPr>
              <a:stCxn id="509" idx="3"/>
              <a:endCxn id="510" idx="1"/>
            </p:cNvCxnSpPr>
            <p:nvPr/>
          </p:nvCxnSpPr>
          <p:spPr>
            <a:xfrm>
              <a:off x="1873606" y="2968529"/>
              <a:ext cx="1317912" cy="3807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38"/>
            <p:cNvCxnSpPr>
              <a:stCxn id="510" idx="3"/>
              <a:endCxn id="512" idx="1"/>
            </p:cNvCxnSpPr>
            <p:nvPr/>
          </p:nvCxnSpPr>
          <p:spPr>
            <a:xfrm>
              <a:off x="3913018" y="3006600"/>
              <a:ext cx="131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38"/>
            <p:cNvCxnSpPr>
              <a:stCxn id="512" idx="3"/>
              <a:endCxn id="514" idx="1"/>
            </p:cNvCxnSpPr>
            <p:nvPr/>
          </p:nvCxnSpPr>
          <p:spPr>
            <a:xfrm>
              <a:off x="5952443" y="3006600"/>
              <a:ext cx="131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38"/>
            <p:cNvCxnSpPr>
              <a:stCxn id="509" idx="0"/>
              <a:endCxn id="516" idx="2"/>
            </p:cNvCxnSpPr>
            <p:nvPr/>
          </p:nvCxnSpPr>
          <p:spPr>
            <a:xfrm rot="5400000" flipH="1" flipV="1">
              <a:off x="1186167" y="2406466"/>
              <a:ext cx="653430" cy="5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38"/>
            <p:cNvCxnSpPr>
              <a:stCxn id="509" idx="2"/>
              <a:endCxn id="504" idx="0"/>
            </p:cNvCxnSpPr>
            <p:nvPr/>
          </p:nvCxnSpPr>
          <p:spPr>
            <a:xfrm rot="16200000" flipH="1">
              <a:off x="1238984" y="3477722"/>
              <a:ext cx="547750" cy="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518" name="Google Shape;518;p38"/>
            <p:cNvCxnSpPr>
              <a:stCxn id="510" idx="0"/>
            </p:cNvCxnSpPr>
            <p:nvPr/>
          </p:nvCxnSpPr>
          <p:spPr>
            <a:xfrm rot="10800000">
              <a:off x="3552268" y="226155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38"/>
            <p:cNvCxnSpPr>
              <a:endCxn id="505" idx="0"/>
            </p:cNvCxnSpPr>
            <p:nvPr/>
          </p:nvCxnSpPr>
          <p:spPr>
            <a:xfrm>
              <a:off x="3552275" y="320380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521" name="Google Shape;521;p38"/>
            <p:cNvCxnSpPr>
              <a:stCxn id="512" idx="0"/>
            </p:cNvCxnSpPr>
            <p:nvPr/>
          </p:nvCxnSpPr>
          <p:spPr>
            <a:xfrm rot="10800000">
              <a:off x="5591693" y="226155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38"/>
            <p:cNvCxnSpPr>
              <a:stCxn id="512" idx="2"/>
              <a:endCxn id="506" idx="0"/>
            </p:cNvCxnSpPr>
            <p:nvPr/>
          </p:nvCxnSpPr>
          <p:spPr>
            <a:xfrm>
              <a:off x="5591693" y="320385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524" name="Google Shape;524;p38"/>
            <p:cNvCxnSpPr>
              <a:stCxn id="514" idx="0"/>
            </p:cNvCxnSpPr>
            <p:nvPr/>
          </p:nvCxnSpPr>
          <p:spPr>
            <a:xfrm rot="10800000">
              <a:off x="7631118" y="226155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38"/>
            <p:cNvCxnSpPr>
              <a:endCxn id="507" idx="0"/>
            </p:cNvCxnSpPr>
            <p:nvPr/>
          </p:nvCxnSpPr>
          <p:spPr>
            <a:xfrm>
              <a:off x="7631075" y="3203800"/>
              <a:ext cx="0" cy="5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27" name="Google Shape;527;p38"/>
          <p:cNvSpPr txBox="1">
            <a:spLocks noGrp="1"/>
          </p:cNvSpPr>
          <p:nvPr>
            <p:ph type="title"/>
          </p:nvPr>
        </p:nvSpPr>
        <p:spPr>
          <a:xfrm>
            <a:off x="190500" y="314325"/>
            <a:ext cx="59094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План дальнейшего развития</a:t>
            </a:r>
            <a:endParaRPr sz="2800"/>
          </a:p>
        </p:txBody>
      </p:sp>
      <p:grpSp>
        <p:nvGrpSpPr>
          <p:cNvPr id="528" name="Google Shape;528;p38"/>
          <p:cNvGrpSpPr/>
          <p:nvPr/>
        </p:nvGrpSpPr>
        <p:grpSpPr>
          <a:xfrm>
            <a:off x="4571999" y="1498970"/>
            <a:ext cx="2143125" cy="1704880"/>
            <a:chOff x="4571999" y="1498970"/>
            <a:chExt cx="2143125" cy="1704880"/>
          </a:xfrm>
        </p:grpSpPr>
        <p:sp>
          <p:nvSpPr>
            <p:cNvPr id="530" name="Google Shape;530;p38"/>
            <p:cNvSpPr txBox="1"/>
            <p:nvPr/>
          </p:nvSpPr>
          <p:spPr>
            <a:xfrm>
              <a:off x="4571999" y="1498970"/>
              <a:ext cx="2143125" cy="539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Масштабирование, привлечение инвестиций</a:t>
              </a:r>
              <a:endParaRPr sz="1600" b="1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512" name="Google Shape;512;p38"/>
            <p:cNvSpPr txBox="1"/>
            <p:nvPr/>
          </p:nvSpPr>
          <p:spPr>
            <a:xfrm>
              <a:off x="5230943" y="2809350"/>
              <a:ext cx="7215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3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642648" y="1028700"/>
            <a:ext cx="1759433" cy="2175150"/>
            <a:chOff x="642648" y="1380606"/>
            <a:chExt cx="1759433" cy="1823244"/>
          </a:xfrm>
        </p:grpSpPr>
        <p:grpSp>
          <p:nvGrpSpPr>
            <p:cNvPr id="532" name="Google Shape;532;p38"/>
            <p:cNvGrpSpPr/>
            <p:nvPr/>
          </p:nvGrpSpPr>
          <p:grpSpPr>
            <a:xfrm>
              <a:off x="642648" y="1380606"/>
              <a:ext cx="1759433" cy="881029"/>
              <a:chOff x="968400" y="3351521"/>
              <a:chExt cx="1467173" cy="881029"/>
            </a:xfrm>
          </p:grpSpPr>
          <p:sp>
            <p:nvSpPr>
              <p:cNvPr id="533" name="Google Shape;533;p38"/>
              <p:cNvSpPr txBox="1"/>
              <p:nvPr/>
            </p:nvSpPr>
            <p:spPr>
              <a:xfrm>
                <a:off x="984173" y="3351521"/>
                <a:ext cx="1451400" cy="78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Найм команды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разработчиков</a:t>
                </a: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 и дизайнеров</a:t>
                </a:r>
                <a:endParaRPr b="1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516" name="Google Shape;516;p38"/>
              <p:cNvSpPr txBox="1"/>
              <p:nvPr/>
            </p:nvSpPr>
            <p:spPr>
              <a:xfrm>
                <a:off x="968400" y="3552750"/>
                <a:ext cx="1451400" cy="6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endParaRPr>
              </a:p>
            </p:txBody>
          </p:sp>
        </p:grpSp>
        <p:sp>
          <p:nvSpPr>
            <p:cNvPr id="509" name="Google Shape;509;p38"/>
            <p:cNvSpPr txBox="1"/>
            <p:nvPr/>
          </p:nvSpPr>
          <p:spPr>
            <a:xfrm>
              <a:off x="1152106" y="2809350"/>
              <a:ext cx="7215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1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</p:grpSp>
      <p:grpSp>
        <p:nvGrpSpPr>
          <p:cNvPr id="534" name="Google Shape;534;p38"/>
          <p:cNvGrpSpPr/>
          <p:nvPr/>
        </p:nvGrpSpPr>
        <p:grpSpPr>
          <a:xfrm>
            <a:off x="2681950" y="1133475"/>
            <a:ext cx="1740518" cy="2070375"/>
            <a:chOff x="2681950" y="1133475"/>
            <a:chExt cx="1740518" cy="2070375"/>
          </a:xfrm>
        </p:grpSpPr>
        <p:sp>
          <p:nvSpPr>
            <p:cNvPr id="536" name="Google Shape;536;p38"/>
            <p:cNvSpPr txBox="1"/>
            <p:nvPr/>
          </p:nvSpPr>
          <p:spPr>
            <a:xfrm>
              <a:off x="2681950" y="1133475"/>
              <a:ext cx="1740518" cy="80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Разработка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MVP</a:t>
              </a:r>
              <a:endParaRPr sz="1600" b="1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510" name="Google Shape;510;p38"/>
            <p:cNvSpPr txBox="1"/>
            <p:nvPr/>
          </p:nvSpPr>
          <p:spPr>
            <a:xfrm>
              <a:off x="3191518" y="2809350"/>
              <a:ext cx="7215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2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</p:grpSp>
      <p:grpSp>
        <p:nvGrpSpPr>
          <p:cNvPr id="537" name="Google Shape;537;p38"/>
          <p:cNvGrpSpPr/>
          <p:nvPr/>
        </p:nvGrpSpPr>
        <p:grpSpPr>
          <a:xfrm>
            <a:off x="6760823" y="1260846"/>
            <a:ext cx="1740518" cy="1943004"/>
            <a:chOff x="6760823" y="1260846"/>
            <a:chExt cx="1740518" cy="1943004"/>
          </a:xfrm>
        </p:grpSpPr>
        <p:sp>
          <p:nvSpPr>
            <p:cNvPr id="539" name="Google Shape;539;p38"/>
            <p:cNvSpPr txBox="1"/>
            <p:nvPr/>
          </p:nvSpPr>
          <p:spPr>
            <a:xfrm>
              <a:off x="6760823" y="1260846"/>
              <a:ext cx="1740518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Поиск партнёров</a:t>
              </a:r>
              <a:endParaRPr sz="1600" b="1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514" name="Google Shape;514;p38"/>
            <p:cNvSpPr txBox="1"/>
            <p:nvPr/>
          </p:nvSpPr>
          <p:spPr>
            <a:xfrm>
              <a:off x="7270368" y="2809350"/>
              <a:ext cx="7215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4</a:t>
              </a:r>
              <a:endParaRPr sz="30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</p:grpSp>
      <p:pic>
        <p:nvPicPr>
          <p:cNvPr id="62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Google Shape;770;p43"/>
          <p:cNvSpPr txBox="1"/>
          <p:nvPr/>
        </p:nvSpPr>
        <p:spPr>
          <a:xfrm>
            <a:off x="2536248" y="1704975"/>
            <a:ext cx="4207452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Телефон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: +7(900) 220-82-86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Почта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: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  <a:hlinkClick r:id="rId2"/>
              </a:rPr>
              <a:t>VadimHibin@gmail.com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lvl="0"/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Вконтакте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: https://vk.com/niiiaaaaa</a:t>
            </a:r>
            <a:endParaRPr sz="1800"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-859418" y="0"/>
            <a:ext cx="7704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Актуальность</a:t>
            </a:r>
            <a:r>
              <a:rPr lang="en-US" sz="3200" dirty="0" smtClean="0"/>
              <a:t> </a:t>
            </a:r>
            <a:r>
              <a:rPr lang="ru-RU" sz="3200" dirty="0" smtClean="0"/>
              <a:t>для мира</a:t>
            </a:r>
            <a:endParaRPr sz="3200"/>
          </a:p>
        </p:txBody>
      </p:sp>
      <p:sp>
        <p:nvSpPr>
          <p:cNvPr id="4" name="Google Shape;181;p30"/>
          <p:cNvSpPr txBox="1"/>
          <p:nvPr/>
        </p:nvSpPr>
        <p:spPr>
          <a:xfrm flipH="1">
            <a:off x="0" y="1048935"/>
            <a:ext cx="5656006" cy="9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970 млн. </a:t>
            </a:r>
            <a:r>
              <a:rPr lang="ru-RU" sz="2800" b="1" i="1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человек в мире (каждый 8-й) страдают психическими расстройствами</a:t>
            </a:r>
            <a:endParaRPr sz="180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5" name="Google Shape;181;p30"/>
          <p:cNvSpPr txBox="1"/>
          <p:nvPr/>
        </p:nvSpPr>
        <p:spPr>
          <a:xfrm flipH="1">
            <a:off x="0" y="2314001"/>
            <a:ext cx="5419898" cy="121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27</a:t>
            </a:r>
            <a:r>
              <a:rPr lang="en-US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%</a:t>
            </a:r>
            <a:endParaRPr lang="ru-RU" sz="2800" b="1" i="1" dirty="0" smtClean="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прирост людей, страдающих от тревожных расстройств после пандемии </a:t>
            </a:r>
            <a:r>
              <a:rPr lang="en-US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COVID-19 </a:t>
            </a:r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в мире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7" name="Google Shape;181;p30"/>
          <p:cNvSpPr txBox="1"/>
          <p:nvPr/>
        </p:nvSpPr>
        <p:spPr>
          <a:xfrm flipH="1">
            <a:off x="0" y="3605244"/>
            <a:ext cx="5419898" cy="121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700 тыс.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DM Serif Text"/>
                <a:ea typeface="DM Serif Text"/>
                <a:cs typeface="DM Serif Text"/>
                <a:sym typeface="DM Serif Text"/>
              </a:rPr>
              <a:t>человек в мире кончают жизнь самоубийством ежегодно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033" name="Picture 9" descr="C:\Users\User\OneDrive\Рабочий стол\ImageForNews_726011_16638617637565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018" y="864522"/>
            <a:ext cx="3906982" cy="3300153"/>
          </a:xfrm>
          <a:prstGeom prst="rect">
            <a:avLst/>
          </a:prstGeom>
          <a:noFill/>
        </p:spPr>
      </p:pic>
      <p:pic>
        <p:nvPicPr>
          <p:cNvPr id="9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-1039700" y="206605"/>
            <a:ext cx="7704000" cy="524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Целевая аудитория</a:t>
            </a:r>
            <a:endParaRPr sz="2800"/>
          </a:p>
        </p:txBody>
      </p:sp>
      <p:grpSp>
        <p:nvGrpSpPr>
          <p:cNvPr id="376" name="Google Shape;376;p34"/>
          <p:cNvGrpSpPr/>
          <p:nvPr/>
        </p:nvGrpSpPr>
        <p:grpSpPr>
          <a:xfrm>
            <a:off x="5785340" y="848400"/>
            <a:ext cx="3147935" cy="4839087"/>
            <a:chOff x="5396540" y="848400"/>
            <a:chExt cx="3147935" cy="4839087"/>
          </a:xfrm>
        </p:grpSpPr>
        <p:pic>
          <p:nvPicPr>
            <p:cNvPr id="377" name="Google Shape;377;p34"/>
            <p:cNvPicPr preferRelativeResize="0"/>
            <p:nvPr/>
          </p:nvPicPr>
          <p:blipFill rotWithShape="1">
            <a:blip r:embed="rId3">
              <a:alphaModFix amt="87000"/>
            </a:blip>
            <a:srcRect/>
            <a:stretch/>
          </p:blipFill>
          <p:spPr>
            <a:xfrm rot="118047">
              <a:off x="5606734" y="1558847"/>
              <a:ext cx="715408" cy="717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4"/>
            <p:cNvPicPr preferRelativeResize="0"/>
            <p:nvPr/>
          </p:nvPicPr>
          <p:blipFill>
            <a:blip r:embed="rId4">
              <a:alphaModFix amt="82000"/>
            </a:blip>
            <a:stretch>
              <a:fillRect/>
            </a:stretch>
          </p:blipFill>
          <p:spPr>
            <a:xfrm rot="-2705814">
              <a:off x="5938742" y="1298324"/>
              <a:ext cx="2161620" cy="2155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4"/>
            <p:cNvPicPr preferRelativeResize="0"/>
            <p:nvPr/>
          </p:nvPicPr>
          <p:blipFill rotWithShape="1">
            <a:blip r:embed="rId5">
              <a:alphaModFix amt="84000"/>
            </a:blip>
            <a:srcRect/>
            <a:stretch/>
          </p:blipFill>
          <p:spPr>
            <a:xfrm rot="-488760">
              <a:off x="6978743" y="3249041"/>
              <a:ext cx="477086" cy="4786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0" name="Google Shape;380;p34"/>
            <p:cNvGrpSpPr/>
            <p:nvPr/>
          </p:nvGrpSpPr>
          <p:grpSpPr>
            <a:xfrm>
              <a:off x="5396540" y="2220903"/>
              <a:ext cx="2572910" cy="3466584"/>
              <a:chOff x="5520413" y="1389188"/>
              <a:chExt cx="3243300" cy="4369827"/>
            </a:xfrm>
          </p:grpSpPr>
          <p:grpSp>
            <p:nvGrpSpPr>
              <p:cNvPr id="381" name="Google Shape;381;p34"/>
              <p:cNvGrpSpPr/>
              <p:nvPr/>
            </p:nvGrpSpPr>
            <p:grpSpPr>
              <a:xfrm>
                <a:off x="5520413" y="1389188"/>
                <a:ext cx="1833185" cy="4369827"/>
                <a:chOff x="1846575" y="1918400"/>
                <a:chExt cx="1203825" cy="2869600"/>
              </a:xfrm>
            </p:grpSpPr>
            <p:sp>
              <p:nvSpPr>
                <p:cNvPr id="382" name="Google Shape;382;p34"/>
                <p:cNvSpPr/>
                <p:nvPr/>
              </p:nvSpPr>
              <p:spPr>
                <a:xfrm>
                  <a:off x="2427700" y="4245250"/>
                  <a:ext cx="491025" cy="5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1" h="21710" extrusionOk="0">
                      <a:moveTo>
                        <a:pt x="19594" y="1"/>
                      </a:moveTo>
                      <a:cubicBezTo>
                        <a:pt x="19155" y="424"/>
                        <a:pt x="18638" y="769"/>
                        <a:pt x="18089" y="1004"/>
                      </a:cubicBezTo>
                      <a:cubicBezTo>
                        <a:pt x="17525" y="1255"/>
                        <a:pt x="16929" y="1458"/>
                        <a:pt x="16381" y="1740"/>
                      </a:cubicBezTo>
                      <a:cubicBezTo>
                        <a:pt x="15832" y="2038"/>
                        <a:pt x="15315" y="2399"/>
                        <a:pt x="14860" y="2822"/>
                      </a:cubicBezTo>
                      <a:cubicBezTo>
                        <a:pt x="14390" y="3230"/>
                        <a:pt x="13982" y="3700"/>
                        <a:pt x="13575" y="4154"/>
                      </a:cubicBezTo>
                      <a:cubicBezTo>
                        <a:pt x="11960" y="6020"/>
                        <a:pt x="10409" y="7947"/>
                        <a:pt x="8873" y="9860"/>
                      </a:cubicBezTo>
                      <a:cubicBezTo>
                        <a:pt x="7321" y="11788"/>
                        <a:pt x="5769" y="13700"/>
                        <a:pt x="4296" y="15675"/>
                      </a:cubicBezTo>
                      <a:cubicBezTo>
                        <a:pt x="2838" y="17650"/>
                        <a:pt x="1365" y="19625"/>
                        <a:pt x="1" y="21678"/>
                      </a:cubicBezTo>
                      <a:lnTo>
                        <a:pt x="48" y="21710"/>
                      </a:lnTo>
                      <a:cubicBezTo>
                        <a:pt x="1647" y="19844"/>
                        <a:pt x="3167" y="17901"/>
                        <a:pt x="4703" y="15988"/>
                      </a:cubicBezTo>
                      <a:cubicBezTo>
                        <a:pt x="6239" y="14060"/>
                        <a:pt x="7697" y="12070"/>
                        <a:pt x="9202" y="10126"/>
                      </a:cubicBezTo>
                      <a:cubicBezTo>
                        <a:pt x="10706" y="8167"/>
                        <a:pt x="12211" y="6223"/>
                        <a:pt x="13779" y="4327"/>
                      </a:cubicBezTo>
                      <a:cubicBezTo>
                        <a:pt x="14170" y="3856"/>
                        <a:pt x="14562" y="3386"/>
                        <a:pt x="15001" y="2963"/>
                      </a:cubicBezTo>
                      <a:cubicBezTo>
                        <a:pt x="15440" y="2556"/>
                        <a:pt x="15926" y="2179"/>
                        <a:pt x="16459" y="1882"/>
                      </a:cubicBezTo>
                      <a:cubicBezTo>
                        <a:pt x="16992" y="1584"/>
                        <a:pt x="17572" y="1364"/>
                        <a:pt x="18120" y="1113"/>
                      </a:cubicBezTo>
                      <a:cubicBezTo>
                        <a:pt x="18685" y="847"/>
                        <a:pt x="19202" y="487"/>
                        <a:pt x="19641" y="32"/>
                      </a:cubicBezTo>
                      <a:lnTo>
                        <a:pt x="19594" y="1"/>
                      </a:lnTo>
                      <a:close/>
                    </a:path>
                  </a:pathLst>
                </a:custGeom>
                <a:solidFill>
                  <a:srgbClr val="EDCB69"/>
                </a:solidFill>
                <a:ln w="9525" cap="flat" cmpd="sng">
                  <a:solidFill>
                    <a:srgbClr val="EDCB6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4"/>
                <p:cNvSpPr/>
                <p:nvPr/>
              </p:nvSpPr>
              <p:spPr>
                <a:xfrm>
                  <a:off x="2739225" y="3562850"/>
                  <a:ext cx="311175" cy="5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7" h="23394" extrusionOk="0">
                      <a:moveTo>
                        <a:pt x="2100" y="1"/>
                      </a:moveTo>
                      <a:cubicBezTo>
                        <a:pt x="2012" y="1"/>
                        <a:pt x="1923" y="3"/>
                        <a:pt x="1835" y="8"/>
                      </a:cubicBezTo>
                      <a:cubicBezTo>
                        <a:pt x="1208" y="39"/>
                        <a:pt x="597" y="164"/>
                        <a:pt x="1" y="337"/>
                      </a:cubicBezTo>
                      <a:lnTo>
                        <a:pt x="17" y="384"/>
                      </a:lnTo>
                      <a:cubicBezTo>
                        <a:pt x="612" y="243"/>
                        <a:pt x="1224" y="117"/>
                        <a:pt x="1835" y="102"/>
                      </a:cubicBezTo>
                      <a:cubicBezTo>
                        <a:pt x="2446" y="102"/>
                        <a:pt x="3057" y="196"/>
                        <a:pt x="3622" y="384"/>
                      </a:cubicBezTo>
                      <a:cubicBezTo>
                        <a:pt x="4202" y="572"/>
                        <a:pt x="4719" y="917"/>
                        <a:pt x="5126" y="1356"/>
                      </a:cubicBezTo>
                      <a:cubicBezTo>
                        <a:pt x="5550" y="1794"/>
                        <a:pt x="5894" y="2296"/>
                        <a:pt x="6224" y="2813"/>
                      </a:cubicBezTo>
                      <a:cubicBezTo>
                        <a:pt x="6898" y="3832"/>
                        <a:pt x="7399" y="4945"/>
                        <a:pt x="8010" y="6027"/>
                      </a:cubicBezTo>
                      <a:cubicBezTo>
                        <a:pt x="8606" y="7124"/>
                        <a:pt x="9406" y="8080"/>
                        <a:pt x="10001" y="9130"/>
                      </a:cubicBezTo>
                      <a:cubicBezTo>
                        <a:pt x="10315" y="9647"/>
                        <a:pt x="10550" y="10196"/>
                        <a:pt x="10706" y="10776"/>
                      </a:cubicBezTo>
                      <a:cubicBezTo>
                        <a:pt x="10848" y="11356"/>
                        <a:pt x="10989" y="11951"/>
                        <a:pt x="11098" y="12563"/>
                      </a:cubicBezTo>
                      <a:cubicBezTo>
                        <a:pt x="11224" y="13158"/>
                        <a:pt x="11333" y="13754"/>
                        <a:pt x="11428" y="14365"/>
                      </a:cubicBezTo>
                      <a:cubicBezTo>
                        <a:pt x="11522" y="14961"/>
                        <a:pt x="11616" y="15572"/>
                        <a:pt x="11694" y="16184"/>
                      </a:cubicBezTo>
                      <a:cubicBezTo>
                        <a:pt x="11882" y="17390"/>
                        <a:pt x="12007" y="18613"/>
                        <a:pt x="12054" y="19820"/>
                      </a:cubicBezTo>
                      <a:cubicBezTo>
                        <a:pt x="12070" y="20431"/>
                        <a:pt x="12070" y="21043"/>
                        <a:pt x="12007" y="21654"/>
                      </a:cubicBezTo>
                      <a:cubicBezTo>
                        <a:pt x="11992" y="21952"/>
                        <a:pt x="11929" y="22249"/>
                        <a:pt x="11866" y="22547"/>
                      </a:cubicBezTo>
                      <a:cubicBezTo>
                        <a:pt x="11788" y="22829"/>
                        <a:pt x="11678" y="23127"/>
                        <a:pt x="11475" y="23347"/>
                      </a:cubicBezTo>
                      <a:lnTo>
                        <a:pt x="11506" y="23394"/>
                      </a:lnTo>
                      <a:cubicBezTo>
                        <a:pt x="11741" y="23174"/>
                        <a:pt x="11898" y="22892"/>
                        <a:pt x="12007" y="22594"/>
                      </a:cubicBezTo>
                      <a:cubicBezTo>
                        <a:pt x="12101" y="22297"/>
                        <a:pt x="12196" y="21999"/>
                        <a:pt x="12243" y="21685"/>
                      </a:cubicBezTo>
                      <a:cubicBezTo>
                        <a:pt x="12352" y="21074"/>
                        <a:pt x="12399" y="20447"/>
                        <a:pt x="12415" y="19820"/>
                      </a:cubicBezTo>
                      <a:cubicBezTo>
                        <a:pt x="12446" y="18582"/>
                        <a:pt x="12352" y="17343"/>
                        <a:pt x="12227" y="16121"/>
                      </a:cubicBezTo>
                      <a:cubicBezTo>
                        <a:pt x="12149" y="15494"/>
                        <a:pt x="12054" y="14883"/>
                        <a:pt x="11960" y="14271"/>
                      </a:cubicBezTo>
                      <a:cubicBezTo>
                        <a:pt x="11851" y="13660"/>
                        <a:pt x="11741" y="13064"/>
                        <a:pt x="11616" y="12453"/>
                      </a:cubicBezTo>
                      <a:cubicBezTo>
                        <a:pt x="11475" y="11842"/>
                        <a:pt x="11333" y="11246"/>
                        <a:pt x="11145" y="10650"/>
                      </a:cubicBezTo>
                      <a:cubicBezTo>
                        <a:pt x="10973" y="10039"/>
                        <a:pt x="10691" y="9444"/>
                        <a:pt x="10362" y="8911"/>
                      </a:cubicBezTo>
                      <a:cubicBezTo>
                        <a:pt x="9719" y="7845"/>
                        <a:pt x="8904" y="6920"/>
                        <a:pt x="8308" y="5854"/>
                      </a:cubicBezTo>
                      <a:cubicBezTo>
                        <a:pt x="7681" y="4804"/>
                        <a:pt x="7148" y="3691"/>
                        <a:pt x="6443" y="2657"/>
                      </a:cubicBezTo>
                      <a:cubicBezTo>
                        <a:pt x="6083" y="2155"/>
                        <a:pt x="5722" y="1653"/>
                        <a:pt x="5267" y="1199"/>
                      </a:cubicBezTo>
                      <a:cubicBezTo>
                        <a:pt x="4829" y="760"/>
                        <a:pt x="4280" y="415"/>
                        <a:pt x="3684" y="227"/>
                      </a:cubicBezTo>
                      <a:cubicBezTo>
                        <a:pt x="3161" y="80"/>
                        <a:pt x="2627" y="1"/>
                        <a:pt x="2100" y="1"/>
                      </a:cubicBezTo>
                      <a:close/>
                    </a:path>
                  </a:pathLst>
                </a:custGeom>
                <a:solidFill>
                  <a:srgbClr val="EDCB69"/>
                </a:solidFill>
                <a:ln w="9525" cap="flat" cmpd="sng">
                  <a:solidFill>
                    <a:srgbClr val="EDCB6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4"/>
                <p:cNvSpPr/>
                <p:nvPr/>
              </p:nvSpPr>
              <p:spPr>
                <a:xfrm>
                  <a:off x="1846575" y="2657825"/>
                  <a:ext cx="788850" cy="10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4" h="40914" extrusionOk="0">
                      <a:moveTo>
                        <a:pt x="5393" y="1"/>
                      </a:moveTo>
                      <a:cubicBezTo>
                        <a:pt x="5299" y="1114"/>
                        <a:pt x="4891" y="2164"/>
                        <a:pt x="4484" y="3198"/>
                      </a:cubicBezTo>
                      <a:cubicBezTo>
                        <a:pt x="4280" y="3716"/>
                        <a:pt x="4076" y="4233"/>
                        <a:pt x="3919" y="4766"/>
                      </a:cubicBezTo>
                      <a:cubicBezTo>
                        <a:pt x="3747" y="5299"/>
                        <a:pt x="3575" y="5832"/>
                        <a:pt x="3371" y="6349"/>
                      </a:cubicBezTo>
                      <a:cubicBezTo>
                        <a:pt x="2979" y="7384"/>
                        <a:pt x="2509" y="8387"/>
                        <a:pt x="1960" y="9359"/>
                      </a:cubicBezTo>
                      <a:cubicBezTo>
                        <a:pt x="1678" y="9844"/>
                        <a:pt x="1396" y="10315"/>
                        <a:pt x="1098" y="10785"/>
                      </a:cubicBezTo>
                      <a:cubicBezTo>
                        <a:pt x="816" y="11271"/>
                        <a:pt x="518" y="11741"/>
                        <a:pt x="299" y="12274"/>
                      </a:cubicBezTo>
                      <a:cubicBezTo>
                        <a:pt x="189" y="12525"/>
                        <a:pt x="111" y="12807"/>
                        <a:pt x="48" y="13089"/>
                      </a:cubicBezTo>
                      <a:cubicBezTo>
                        <a:pt x="1" y="13371"/>
                        <a:pt x="1" y="13669"/>
                        <a:pt x="79" y="13967"/>
                      </a:cubicBezTo>
                      <a:cubicBezTo>
                        <a:pt x="142" y="14249"/>
                        <a:pt x="299" y="14515"/>
                        <a:pt x="487" y="14750"/>
                      </a:cubicBezTo>
                      <a:cubicBezTo>
                        <a:pt x="675" y="14970"/>
                        <a:pt x="879" y="15158"/>
                        <a:pt x="1082" y="15346"/>
                      </a:cubicBezTo>
                      <a:cubicBezTo>
                        <a:pt x="1506" y="15722"/>
                        <a:pt x="1929" y="16083"/>
                        <a:pt x="2399" y="16412"/>
                      </a:cubicBezTo>
                      <a:cubicBezTo>
                        <a:pt x="2854" y="16741"/>
                        <a:pt x="3386" y="16992"/>
                        <a:pt x="3919" y="17149"/>
                      </a:cubicBezTo>
                      <a:cubicBezTo>
                        <a:pt x="4468" y="17321"/>
                        <a:pt x="5017" y="17446"/>
                        <a:pt x="5550" y="17588"/>
                      </a:cubicBezTo>
                      <a:cubicBezTo>
                        <a:pt x="5816" y="17666"/>
                        <a:pt x="6067" y="17729"/>
                        <a:pt x="6318" y="17838"/>
                      </a:cubicBezTo>
                      <a:cubicBezTo>
                        <a:pt x="6568" y="17932"/>
                        <a:pt x="6788" y="18042"/>
                        <a:pt x="6850" y="18262"/>
                      </a:cubicBezTo>
                      <a:cubicBezTo>
                        <a:pt x="6913" y="18481"/>
                        <a:pt x="6945" y="18779"/>
                        <a:pt x="6992" y="19045"/>
                      </a:cubicBezTo>
                      <a:cubicBezTo>
                        <a:pt x="7023" y="19312"/>
                        <a:pt x="7023" y="19578"/>
                        <a:pt x="6992" y="19845"/>
                      </a:cubicBezTo>
                      <a:cubicBezTo>
                        <a:pt x="6945" y="20378"/>
                        <a:pt x="6788" y="20910"/>
                        <a:pt x="6553" y="21381"/>
                      </a:cubicBezTo>
                      <a:lnTo>
                        <a:pt x="6537" y="21428"/>
                      </a:lnTo>
                      <a:lnTo>
                        <a:pt x="6537" y="21459"/>
                      </a:lnTo>
                      <a:cubicBezTo>
                        <a:pt x="6568" y="22008"/>
                        <a:pt x="6662" y="22525"/>
                        <a:pt x="6866" y="23027"/>
                      </a:cubicBezTo>
                      <a:cubicBezTo>
                        <a:pt x="6976" y="23277"/>
                        <a:pt x="7117" y="23512"/>
                        <a:pt x="7305" y="23732"/>
                      </a:cubicBezTo>
                      <a:cubicBezTo>
                        <a:pt x="7509" y="23951"/>
                        <a:pt x="7760" y="24077"/>
                        <a:pt x="7995" y="24202"/>
                      </a:cubicBezTo>
                      <a:cubicBezTo>
                        <a:pt x="8481" y="24422"/>
                        <a:pt x="8982" y="24578"/>
                        <a:pt x="9484" y="24704"/>
                      </a:cubicBezTo>
                      <a:cubicBezTo>
                        <a:pt x="9938" y="24817"/>
                        <a:pt x="10392" y="24918"/>
                        <a:pt x="10858" y="24994"/>
                      </a:cubicBezTo>
                      <a:lnTo>
                        <a:pt x="10858" y="24994"/>
                      </a:lnTo>
                      <a:lnTo>
                        <a:pt x="10952" y="25530"/>
                      </a:lnTo>
                      <a:lnTo>
                        <a:pt x="10952" y="25530"/>
                      </a:lnTo>
                      <a:cubicBezTo>
                        <a:pt x="10630" y="25584"/>
                        <a:pt x="10329" y="25701"/>
                        <a:pt x="10048" y="25879"/>
                      </a:cubicBezTo>
                      <a:cubicBezTo>
                        <a:pt x="9876" y="25989"/>
                        <a:pt x="9735" y="26130"/>
                        <a:pt x="9594" y="26302"/>
                      </a:cubicBezTo>
                      <a:cubicBezTo>
                        <a:pt x="9484" y="26459"/>
                        <a:pt x="9374" y="26647"/>
                        <a:pt x="9311" y="26835"/>
                      </a:cubicBezTo>
                      <a:cubicBezTo>
                        <a:pt x="9186" y="27227"/>
                        <a:pt x="9155" y="27619"/>
                        <a:pt x="9186" y="27995"/>
                      </a:cubicBezTo>
                      <a:cubicBezTo>
                        <a:pt x="9217" y="28387"/>
                        <a:pt x="9296" y="28779"/>
                        <a:pt x="9499" y="29140"/>
                      </a:cubicBezTo>
                      <a:cubicBezTo>
                        <a:pt x="9703" y="29500"/>
                        <a:pt x="10064" y="29798"/>
                        <a:pt x="10487" y="29892"/>
                      </a:cubicBezTo>
                      <a:cubicBezTo>
                        <a:pt x="10894" y="29986"/>
                        <a:pt x="11239" y="29955"/>
                        <a:pt x="11506" y="30080"/>
                      </a:cubicBezTo>
                      <a:cubicBezTo>
                        <a:pt x="11772" y="30205"/>
                        <a:pt x="11976" y="30440"/>
                        <a:pt x="12195" y="30738"/>
                      </a:cubicBezTo>
                      <a:cubicBezTo>
                        <a:pt x="12399" y="31020"/>
                        <a:pt x="12572" y="31303"/>
                        <a:pt x="12650" y="31600"/>
                      </a:cubicBezTo>
                      <a:cubicBezTo>
                        <a:pt x="12791" y="32212"/>
                        <a:pt x="12540" y="32917"/>
                        <a:pt x="12462" y="33669"/>
                      </a:cubicBezTo>
                      <a:cubicBezTo>
                        <a:pt x="12384" y="34406"/>
                        <a:pt x="12399" y="35174"/>
                        <a:pt x="12556" y="35911"/>
                      </a:cubicBezTo>
                      <a:cubicBezTo>
                        <a:pt x="12713" y="36663"/>
                        <a:pt x="13026" y="37369"/>
                        <a:pt x="13449" y="37995"/>
                      </a:cubicBezTo>
                      <a:cubicBezTo>
                        <a:pt x="13873" y="38622"/>
                        <a:pt x="14406" y="39171"/>
                        <a:pt x="15001" y="39626"/>
                      </a:cubicBezTo>
                      <a:cubicBezTo>
                        <a:pt x="15581" y="40080"/>
                        <a:pt x="16271" y="40456"/>
                        <a:pt x="17007" y="40644"/>
                      </a:cubicBezTo>
                      <a:cubicBezTo>
                        <a:pt x="17660" y="40843"/>
                        <a:pt x="18338" y="40913"/>
                        <a:pt x="19018" y="40913"/>
                      </a:cubicBezTo>
                      <a:cubicBezTo>
                        <a:pt x="19090" y="40913"/>
                        <a:pt x="19161" y="40912"/>
                        <a:pt x="19233" y="40911"/>
                      </a:cubicBezTo>
                      <a:cubicBezTo>
                        <a:pt x="20707" y="40848"/>
                        <a:pt x="22149" y="40503"/>
                        <a:pt x="23528" y="40017"/>
                      </a:cubicBezTo>
                      <a:cubicBezTo>
                        <a:pt x="24907" y="39532"/>
                        <a:pt x="26240" y="38936"/>
                        <a:pt x="27541" y="38309"/>
                      </a:cubicBezTo>
                      <a:cubicBezTo>
                        <a:pt x="28857" y="37698"/>
                        <a:pt x="30158" y="37055"/>
                        <a:pt x="31553" y="36648"/>
                      </a:cubicBezTo>
                      <a:lnTo>
                        <a:pt x="31538" y="36585"/>
                      </a:lnTo>
                      <a:cubicBezTo>
                        <a:pt x="30127" y="36945"/>
                        <a:pt x="28779" y="37525"/>
                        <a:pt x="27447" y="38090"/>
                      </a:cubicBezTo>
                      <a:cubicBezTo>
                        <a:pt x="26114" y="38669"/>
                        <a:pt x="24782" y="39234"/>
                        <a:pt x="23418" y="39673"/>
                      </a:cubicBezTo>
                      <a:cubicBezTo>
                        <a:pt x="22039" y="40096"/>
                        <a:pt x="20628" y="40441"/>
                        <a:pt x="19218" y="40456"/>
                      </a:cubicBezTo>
                      <a:cubicBezTo>
                        <a:pt x="18512" y="40456"/>
                        <a:pt x="17807" y="40378"/>
                        <a:pt x="17133" y="40174"/>
                      </a:cubicBezTo>
                      <a:cubicBezTo>
                        <a:pt x="16475" y="39986"/>
                        <a:pt x="15863" y="39657"/>
                        <a:pt x="15315" y="39218"/>
                      </a:cubicBezTo>
                      <a:cubicBezTo>
                        <a:pt x="14202" y="38356"/>
                        <a:pt x="13371" y="37165"/>
                        <a:pt x="13089" y="35801"/>
                      </a:cubicBezTo>
                      <a:cubicBezTo>
                        <a:pt x="12948" y="35127"/>
                        <a:pt x="12916" y="34422"/>
                        <a:pt x="12995" y="33716"/>
                      </a:cubicBezTo>
                      <a:cubicBezTo>
                        <a:pt x="13026" y="33372"/>
                        <a:pt x="13089" y="33042"/>
                        <a:pt x="13152" y="32666"/>
                      </a:cubicBezTo>
                      <a:cubicBezTo>
                        <a:pt x="13214" y="32290"/>
                        <a:pt x="13246" y="31883"/>
                        <a:pt x="13136" y="31475"/>
                      </a:cubicBezTo>
                      <a:cubicBezTo>
                        <a:pt x="13042" y="31067"/>
                        <a:pt x="12822" y="30738"/>
                        <a:pt x="12603" y="30440"/>
                      </a:cubicBezTo>
                      <a:cubicBezTo>
                        <a:pt x="12384" y="30143"/>
                        <a:pt x="12101" y="29814"/>
                        <a:pt x="11694" y="29641"/>
                      </a:cubicBezTo>
                      <a:cubicBezTo>
                        <a:pt x="11302" y="29453"/>
                        <a:pt x="10879" y="29500"/>
                        <a:pt x="10597" y="29437"/>
                      </a:cubicBezTo>
                      <a:cubicBezTo>
                        <a:pt x="10440" y="29390"/>
                        <a:pt x="10315" y="29343"/>
                        <a:pt x="10189" y="29249"/>
                      </a:cubicBezTo>
                      <a:cubicBezTo>
                        <a:pt x="10079" y="29155"/>
                        <a:pt x="9985" y="29045"/>
                        <a:pt x="9891" y="28904"/>
                      </a:cubicBezTo>
                      <a:cubicBezTo>
                        <a:pt x="9594" y="28356"/>
                        <a:pt x="9546" y="27603"/>
                        <a:pt x="9735" y="26976"/>
                      </a:cubicBezTo>
                      <a:cubicBezTo>
                        <a:pt x="9782" y="26820"/>
                        <a:pt x="9860" y="26679"/>
                        <a:pt x="9938" y="26553"/>
                      </a:cubicBezTo>
                      <a:cubicBezTo>
                        <a:pt x="10032" y="26428"/>
                        <a:pt x="10158" y="26318"/>
                        <a:pt x="10283" y="26240"/>
                      </a:cubicBezTo>
                      <a:cubicBezTo>
                        <a:pt x="10550" y="26052"/>
                        <a:pt x="10894" y="25942"/>
                        <a:pt x="11192" y="25911"/>
                      </a:cubicBezTo>
                      <a:lnTo>
                        <a:pt x="11427" y="25895"/>
                      </a:lnTo>
                      <a:lnTo>
                        <a:pt x="11396" y="25675"/>
                      </a:lnTo>
                      <a:lnTo>
                        <a:pt x="11239" y="24782"/>
                      </a:lnTo>
                      <a:lnTo>
                        <a:pt x="11208" y="24641"/>
                      </a:lnTo>
                      <a:lnTo>
                        <a:pt x="11067" y="24610"/>
                      </a:lnTo>
                      <a:cubicBezTo>
                        <a:pt x="10565" y="24547"/>
                        <a:pt x="10064" y="24437"/>
                        <a:pt x="9578" y="24327"/>
                      </a:cubicBezTo>
                      <a:cubicBezTo>
                        <a:pt x="9092" y="24202"/>
                        <a:pt x="8606" y="24061"/>
                        <a:pt x="8151" y="23857"/>
                      </a:cubicBezTo>
                      <a:cubicBezTo>
                        <a:pt x="7932" y="23763"/>
                        <a:pt x="7728" y="23638"/>
                        <a:pt x="7587" y="23481"/>
                      </a:cubicBezTo>
                      <a:cubicBezTo>
                        <a:pt x="7430" y="23309"/>
                        <a:pt x="7305" y="23105"/>
                        <a:pt x="7211" y="22885"/>
                      </a:cubicBezTo>
                      <a:cubicBezTo>
                        <a:pt x="7013" y="22459"/>
                        <a:pt x="6918" y="21958"/>
                        <a:pt x="6885" y="21498"/>
                      </a:cubicBezTo>
                      <a:lnTo>
                        <a:pt x="6885" y="21498"/>
                      </a:lnTo>
                      <a:cubicBezTo>
                        <a:pt x="7125" y="20977"/>
                        <a:pt x="7275" y="20442"/>
                        <a:pt x="7336" y="19876"/>
                      </a:cubicBezTo>
                      <a:cubicBezTo>
                        <a:pt x="7352" y="19594"/>
                        <a:pt x="7352" y="19296"/>
                        <a:pt x="7305" y="18998"/>
                      </a:cubicBezTo>
                      <a:cubicBezTo>
                        <a:pt x="7258" y="18732"/>
                        <a:pt x="7242" y="18465"/>
                        <a:pt x="7148" y="18152"/>
                      </a:cubicBezTo>
                      <a:cubicBezTo>
                        <a:pt x="7086" y="17995"/>
                        <a:pt x="6976" y="17838"/>
                        <a:pt x="6835" y="17760"/>
                      </a:cubicBezTo>
                      <a:cubicBezTo>
                        <a:pt x="6709" y="17666"/>
                        <a:pt x="6568" y="17588"/>
                        <a:pt x="6443" y="17541"/>
                      </a:cubicBezTo>
                      <a:cubicBezTo>
                        <a:pt x="6161" y="17446"/>
                        <a:pt x="5894" y="17368"/>
                        <a:pt x="5628" y="17290"/>
                      </a:cubicBezTo>
                      <a:cubicBezTo>
                        <a:pt x="5079" y="17149"/>
                        <a:pt x="4531" y="17039"/>
                        <a:pt x="4013" y="16882"/>
                      </a:cubicBezTo>
                      <a:cubicBezTo>
                        <a:pt x="2948" y="16584"/>
                        <a:pt x="2086" y="15895"/>
                        <a:pt x="1255" y="15158"/>
                      </a:cubicBezTo>
                      <a:cubicBezTo>
                        <a:pt x="1051" y="14970"/>
                        <a:pt x="847" y="14782"/>
                        <a:pt x="675" y="14578"/>
                      </a:cubicBezTo>
                      <a:cubicBezTo>
                        <a:pt x="502" y="14374"/>
                        <a:pt x="361" y="14155"/>
                        <a:pt x="299" y="13904"/>
                      </a:cubicBezTo>
                      <a:cubicBezTo>
                        <a:pt x="236" y="13653"/>
                        <a:pt x="236" y="13387"/>
                        <a:pt x="267" y="13120"/>
                      </a:cubicBezTo>
                      <a:cubicBezTo>
                        <a:pt x="314" y="12870"/>
                        <a:pt x="393" y="12603"/>
                        <a:pt x="502" y="12352"/>
                      </a:cubicBezTo>
                      <a:cubicBezTo>
                        <a:pt x="706" y="11851"/>
                        <a:pt x="988" y="11365"/>
                        <a:pt x="1270" y="10879"/>
                      </a:cubicBezTo>
                      <a:cubicBezTo>
                        <a:pt x="1553" y="10409"/>
                        <a:pt x="1835" y="9923"/>
                        <a:pt x="2101" y="9437"/>
                      </a:cubicBezTo>
                      <a:cubicBezTo>
                        <a:pt x="2650" y="8465"/>
                        <a:pt x="3120" y="7446"/>
                        <a:pt x="3496" y="6396"/>
                      </a:cubicBezTo>
                      <a:cubicBezTo>
                        <a:pt x="3684" y="5863"/>
                        <a:pt x="3857" y="5330"/>
                        <a:pt x="4013" y="4797"/>
                      </a:cubicBezTo>
                      <a:cubicBezTo>
                        <a:pt x="4186" y="4280"/>
                        <a:pt x="4374" y="3747"/>
                        <a:pt x="4578" y="3230"/>
                      </a:cubicBezTo>
                      <a:cubicBezTo>
                        <a:pt x="4954" y="2195"/>
                        <a:pt x="5361" y="1129"/>
                        <a:pt x="5440" y="17"/>
                      </a:cubicBezTo>
                      <a:lnTo>
                        <a:pt x="5393" y="1"/>
                      </a:lnTo>
                      <a:close/>
                    </a:path>
                  </a:pathLst>
                </a:custGeom>
                <a:solidFill>
                  <a:srgbClr val="EDCB69"/>
                </a:solidFill>
                <a:ln w="9525" cap="flat" cmpd="sng">
                  <a:solidFill>
                    <a:srgbClr val="EDCB6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4"/>
                <p:cNvSpPr/>
                <p:nvPr/>
              </p:nvSpPr>
              <p:spPr>
                <a:xfrm>
                  <a:off x="1919075" y="1918400"/>
                  <a:ext cx="67025" cy="5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3842" extrusionOk="0">
                      <a:moveTo>
                        <a:pt x="2289" y="0"/>
                      </a:moveTo>
                      <a:cubicBezTo>
                        <a:pt x="1380" y="1834"/>
                        <a:pt x="784" y="3809"/>
                        <a:pt x="424" y="5831"/>
                      </a:cubicBezTo>
                      <a:cubicBezTo>
                        <a:pt x="48" y="7853"/>
                        <a:pt x="1" y="9922"/>
                        <a:pt x="79" y="11960"/>
                      </a:cubicBezTo>
                      <a:cubicBezTo>
                        <a:pt x="173" y="14013"/>
                        <a:pt x="345" y="16067"/>
                        <a:pt x="847" y="18073"/>
                      </a:cubicBezTo>
                      <a:cubicBezTo>
                        <a:pt x="988" y="18559"/>
                        <a:pt x="1129" y="19076"/>
                        <a:pt x="1349" y="19562"/>
                      </a:cubicBezTo>
                      <a:cubicBezTo>
                        <a:pt x="1474" y="19797"/>
                        <a:pt x="1599" y="20032"/>
                        <a:pt x="1740" y="20252"/>
                      </a:cubicBezTo>
                      <a:cubicBezTo>
                        <a:pt x="1881" y="20471"/>
                        <a:pt x="2023" y="20659"/>
                        <a:pt x="2132" y="20879"/>
                      </a:cubicBezTo>
                      <a:cubicBezTo>
                        <a:pt x="2336" y="21302"/>
                        <a:pt x="2399" y="21803"/>
                        <a:pt x="2446" y="22305"/>
                      </a:cubicBezTo>
                      <a:cubicBezTo>
                        <a:pt x="2493" y="22807"/>
                        <a:pt x="2477" y="23324"/>
                        <a:pt x="2493" y="23825"/>
                      </a:cubicBezTo>
                      <a:lnTo>
                        <a:pt x="2540" y="23841"/>
                      </a:lnTo>
                      <a:cubicBezTo>
                        <a:pt x="2603" y="23324"/>
                        <a:pt x="2665" y="22822"/>
                        <a:pt x="2681" y="22305"/>
                      </a:cubicBezTo>
                      <a:cubicBezTo>
                        <a:pt x="2681" y="21788"/>
                        <a:pt x="2665" y="21255"/>
                        <a:pt x="2461" y="20738"/>
                      </a:cubicBezTo>
                      <a:cubicBezTo>
                        <a:pt x="2367" y="20471"/>
                        <a:pt x="2226" y="20252"/>
                        <a:pt x="2101" y="20032"/>
                      </a:cubicBezTo>
                      <a:cubicBezTo>
                        <a:pt x="1976" y="19813"/>
                        <a:pt x="1866" y="19593"/>
                        <a:pt x="1772" y="19374"/>
                      </a:cubicBezTo>
                      <a:cubicBezTo>
                        <a:pt x="1584" y="18919"/>
                        <a:pt x="1474" y="18433"/>
                        <a:pt x="1364" y="17948"/>
                      </a:cubicBezTo>
                      <a:cubicBezTo>
                        <a:pt x="925" y="15973"/>
                        <a:pt x="643" y="13966"/>
                        <a:pt x="502" y="11944"/>
                      </a:cubicBezTo>
                      <a:cubicBezTo>
                        <a:pt x="377" y="9907"/>
                        <a:pt x="361" y="7869"/>
                        <a:pt x="675" y="5863"/>
                      </a:cubicBezTo>
                      <a:cubicBezTo>
                        <a:pt x="972" y="3856"/>
                        <a:pt x="1505" y="1881"/>
                        <a:pt x="2336" y="16"/>
                      </a:cubicBez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rgbClr val="EDCB69"/>
                </a:solidFill>
                <a:ln w="9525" cap="flat" cmpd="sng">
                  <a:solidFill>
                    <a:srgbClr val="EDCB6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6" name="Google Shape;386;p34"/>
              <p:cNvSpPr/>
              <p:nvPr/>
            </p:nvSpPr>
            <p:spPr>
              <a:xfrm>
                <a:off x="8277303" y="3264118"/>
                <a:ext cx="486411" cy="1517811"/>
              </a:xfrm>
              <a:custGeom>
                <a:avLst/>
                <a:gdLst/>
                <a:ahLst/>
                <a:cxnLst/>
                <a:rect l="l" t="t" r="r" b="b"/>
                <a:pathLst>
                  <a:path w="16412" h="51036" extrusionOk="0">
                    <a:moveTo>
                      <a:pt x="424" y="0"/>
                    </a:moveTo>
                    <a:cubicBezTo>
                      <a:pt x="189" y="1113"/>
                      <a:pt x="95" y="2257"/>
                      <a:pt x="48" y="3386"/>
                    </a:cubicBezTo>
                    <a:cubicBezTo>
                      <a:pt x="1" y="4514"/>
                      <a:pt x="1" y="5659"/>
                      <a:pt x="48" y="6787"/>
                    </a:cubicBezTo>
                    <a:cubicBezTo>
                      <a:pt x="142" y="9060"/>
                      <a:pt x="408" y="11317"/>
                      <a:pt x="769" y="13559"/>
                    </a:cubicBezTo>
                    <a:cubicBezTo>
                      <a:pt x="1521" y="18041"/>
                      <a:pt x="2744" y="22430"/>
                      <a:pt x="4248" y="26709"/>
                    </a:cubicBezTo>
                    <a:cubicBezTo>
                      <a:pt x="5753" y="30988"/>
                      <a:pt x="7556" y="35173"/>
                      <a:pt x="9593" y="39217"/>
                    </a:cubicBezTo>
                    <a:cubicBezTo>
                      <a:pt x="10612" y="41239"/>
                      <a:pt x="11678" y="43246"/>
                      <a:pt x="12791" y="45221"/>
                    </a:cubicBezTo>
                    <a:cubicBezTo>
                      <a:pt x="13919" y="47180"/>
                      <a:pt x="15079" y="49124"/>
                      <a:pt x="16302" y="51036"/>
                    </a:cubicBezTo>
                    <a:lnTo>
                      <a:pt x="16412" y="50973"/>
                    </a:lnTo>
                    <a:cubicBezTo>
                      <a:pt x="15267" y="49014"/>
                      <a:pt x="14154" y="47055"/>
                      <a:pt x="13104" y="45048"/>
                    </a:cubicBezTo>
                    <a:cubicBezTo>
                      <a:pt x="12023" y="43058"/>
                      <a:pt x="10988" y="41051"/>
                      <a:pt x="10016" y="39014"/>
                    </a:cubicBezTo>
                    <a:cubicBezTo>
                      <a:pt x="9045" y="36976"/>
                      <a:pt x="8104" y="34923"/>
                      <a:pt x="7226" y="32838"/>
                    </a:cubicBezTo>
                    <a:cubicBezTo>
                      <a:pt x="6349" y="30753"/>
                      <a:pt x="5534" y="28653"/>
                      <a:pt x="4781" y="26521"/>
                    </a:cubicBezTo>
                    <a:cubicBezTo>
                      <a:pt x="4029" y="24405"/>
                      <a:pt x="3339" y="22242"/>
                      <a:pt x="2744" y="20079"/>
                    </a:cubicBezTo>
                    <a:cubicBezTo>
                      <a:pt x="2132" y="17900"/>
                      <a:pt x="1631" y="15706"/>
                      <a:pt x="1207" y="13480"/>
                    </a:cubicBezTo>
                    <a:cubicBezTo>
                      <a:pt x="800" y="11270"/>
                      <a:pt x="486" y="9029"/>
                      <a:pt x="345" y="6772"/>
                    </a:cubicBezTo>
                    <a:cubicBezTo>
                      <a:pt x="267" y="5643"/>
                      <a:pt x="220" y="4514"/>
                      <a:pt x="236" y="3386"/>
                    </a:cubicBezTo>
                    <a:cubicBezTo>
                      <a:pt x="236" y="2822"/>
                      <a:pt x="251" y="2257"/>
                      <a:pt x="298" y="1709"/>
                    </a:cubicBezTo>
                    <a:cubicBezTo>
                      <a:pt x="330" y="1145"/>
                      <a:pt x="377" y="580"/>
                      <a:pt x="471" y="16"/>
                    </a:cubicBez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" name="Google Shape;387;p34"/>
          <p:cNvGrpSpPr/>
          <p:nvPr/>
        </p:nvGrpSpPr>
        <p:grpSpPr>
          <a:xfrm>
            <a:off x="315883" y="1394025"/>
            <a:ext cx="5960227" cy="3063700"/>
            <a:chOff x="765250" y="1394025"/>
            <a:chExt cx="4365600" cy="3063700"/>
          </a:xfrm>
        </p:grpSpPr>
        <p:sp>
          <p:nvSpPr>
            <p:cNvPr id="388" name="Google Shape;388;p34"/>
            <p:cNvSpPr/>
            <p:nvPr/>
          </p:nvSpPr>
          <p:spPr>
            <a:xfrm>
              <a:off x="765250" y="1394025"/>
              <a:ext cx="4365600" cy="655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65250" y="2196758"/>
              <a:ext cx="4365600" cy="655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65250" y="2999492"/>
              <a:ext cx="4365600" cy="655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65250" y="3802225"/>
              <a:ext cx="4365600" cy="655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4"/>
          <p:cNvGrpSpPr/>
          <p:nvPr/>
        </p:nvGrpSpPr>
        <p:grpSpPr>
          <a:xfrm>
            <a:off x="282633" y="1351968"/>
            <a:ext cx="5703743" cy="618148"/>
            <a:chOff x="1999874" y="1383293"/>
            <a:chExt cx="3833585" cy="618148"/>
          </a:xfrm>
        </p:grpSpPr>
        <p:sp>
          <p:nvSpPr>
            <p:cNvPr id="393" name="Google Shape;393;p34"/>
            <p:cNvSpPr txBox="1"/>
            <p:nvPr/>
          </p:nvSpPr>
          <p:spPr>
            <a:xfrm>
              <a:off x="1999874" y="1502678"/>
              <a:ext cx="1221740" cy="49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Школьники и студенты</a:t>
              </a:r>
              <a:endParaRPr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3710141" y="1383293"/>
              <a:ext cx="212331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стресс от учёбы</a:t>
              </a: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, конфликты со сверстниками,  конфликты с учителями, страх отвержения</a:t>
              </a:r>
              <a:endParaRPr lang="ru-RU" sz="1200" dirty="0" smtClean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200" dirty="0" smtClean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grpSp>
        <p:nvGrpSpPr>
          <p:cNvPr id="395" name="Google Shape;395;p34"/>
          <p:cNvGrpSpPr/>
          <p:nvPr/>
        </p:nvGrpSpPr>
        <p:grpSpPr>
          <a:xfrm>
            <a:off x="307571" y="2298619"/>
            <a:ext cx="5735783" cy="534900"/>
            <a:chOff x="2101916" y="1527206"/>
            <a:chExt cx="3636787" cy="534900"/>
          </a:xfrm>
        </p:grpSpPr>
        <p:sp>
          <p:nvSpPr>
            <p:cNvPr id="396" name="Google Shape;396;p34"/>
            <p:cNvSpPr txBox="1"/>
            <p:nvPr/>
          </p:nvSpPr>
          <p:spPr>
            <a:xfrm>
              <a:off x="2101916" y="1543273"/>
              <a:ext cx="1133201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Пожилые люди</a:t>
              </a:r>
              <a:endParaRPr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397" name="Google Shape;397;p34"/>
            <p:cNvSpPr txBox="1"/>
            <p:nvPr/>
          </p:nvSpPr>
          <p:spPr>
            <a:xfrm>
              <a:off x="3746376" y="1527206"/>
              <a:ext cx="199232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страх смерти,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чувство одиночества и ненужности</a:t>
              </a:r>
              <a:endParaRPr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grpSp>
        <p:nvGrpSpPr>
          <p:cNvPr id="398" name="Google Shape;398;p34"/>
          <p:cNvGrpSpPr/>
          <p:nvPr/>
        </p:nvGrpSpPr>
        <p:grpSpPr>
          <a:xfrm>
            <a:off x="357446" y="3059793"/>
            <a:ext cx="5519652" cy="534900"/>
            <a:chOff x="2033396" y="1485643"/>
            <a:chExt cx="3257295" cy="534900"/>
          </a:xfrm>
        </p:grpSpPr>
        <p:sp>
          <p:nvSpPr>
            <p:cNvPr id="399" name="Google Shape;399;p34"/>
            <p:cNvSpPr txBox="1"/>
            <p:nvPr/>
          </p:nvSpPr>
          <p:spPr>
            <a:xfrm>
              <a:off x="2033396" y="1518186"/>
              <a:ext cx="1210305" cy="43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Мужчины 40-50 лет</a:t>
              </a:r>
              <a:endParaRPr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3372616" y="1485643"/>
              <a:ext cx="1918075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кризис среднего возраста,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разочарование от несбывшихся надежд</a:t>
              </a:r>
              <a:endParaRPr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grpSp>
        <p:nvGrpSpPr>
          <p:cNvPr id="401" name="Google Shape;401;p34"/>
          <p:cNvGrpSpPr/>
          <p:nvPr/>
        </p:nvGrpSpPr>
        <p:grpSpPr>
          <a:xfrm>
            <a:off x="340820" y="3848793"/>
            <a:ext cx="5785659" cy="548650"/>
            <a:chOff x="2038070" y="1471893"/>
            <a:chExt cx="3252623" cy="548650"/>
          </a:xfrm>
        </p:grpSpPr>
        <p:sp>
          <p:nvSpPr>
            <p:cNvPr id="402" name="Google Shape;402;p34"/>
            <p:cNvSpPr txBox="1"/>
            <p:nvPr/>
          </p:nvSpPr>
          <p:spPr>
            <a:xfrm>
              <a:off x="2038070" y="1471893"/>
              <a:ext cx="1267810" cy="490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Люди с алкоголизмом, наркоманией и т.п.</a:t>
              </a:r>
              <a:endParaRPr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3243784" y="1485643"/>
              <a:ext cx="204690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endParaRPr>
            </a:p>
          </p:txBody>
        </p:sp>
      </p:grpSp>
      <p:sp>
        <p:nvSpPr>
          <p:cNvPr id="31" name="Google Shape;400;p34"/>
          <p:cNvSpPr txBox="1"/>
          <p:nvPr/>
        </p:nvSpPr>
        <p:spPr>
          <a:xfrm>
            <a:off x="2737659" y="3723773"/>
            <a:ext cx="325027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употребление психотропных веществ значительно повышает вероятность развития психических заболеваний</a:t>
            </a:r>
            <a:endParaRPr sz="120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32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49"/>
          <p:cNvGrpSpPr/>
          <p:nvPr/>
        </p:nvGrpSpPr>
        <p:grpSpPr>
          <a:xfrm>
            <a:off x="765250" y="1390125"/>
            <a:ext cx="7613603" cy="3067575"/>
            <a:chOff x="765250" y="1390125"/>
            <a:chExt cx="7613603" cy="3067575"/>
          </a:xfrm>
        </p:grpSpPr>
        <p:sp>
          <p:nvSpPr>
            <p:cNvPr id="1064" name="Google Shape;1064;p49"/>
            <p:cNvSpPr/>
            <p:nvPr/>
          </p:nvSpPr>
          <p:spPr>
            <a:xfrm>
              <a:off x="2403900" y="1390125"/>
              <a:ext cx="4336200" cy="524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lt2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Проблемы</a:t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765250" y="2281899"/>
              <a:ext cx="1807500" cy="70237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6" name="Google Shape;1066;p49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1347575" y="382880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7" name="Google Shape;1067;p49"/>
            <p:cNvCxnSpPr>
              <a:stCxn id="1064" idx="2"/>
              <a:endCxn id="1065" idx="0"/>
            </p:cNvCxnSpPr>
            <p:nvPr/>
          </p:nvCxnSpPr>
          <p:spPr>
            <a:xfrm rot="5400000">
              <a:off x="2936813" y="646712"/>
              <a:ext cx="367374" cy="2903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2" name="Google Shape;1072;p49"/>
            <p:cNvSpPr/>
            <p:nvPr/>
          </p:nvSpPr>
          <p:spPr>
            <a:xfrm>
              <a:off x="2700618" y="2281899"/>
              <a:ext cx="1807500" cy="694057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3" name="Google Shape;1073;p49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3282950" y="382880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8" name="Google Shape;1078;p49"/>
            <p:cNvSpPr/>
            <p:nvPr/>
          </p:nvSpPr>
          <p:spPr>
            <a:xfrm>
              <a:off x="4635985" y="2281900"/>
              <a:ext cx="1807500" cy="669118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9" name="Google Shape;1079;p49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5218313" y="382880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4" name="Google Shape;1084;p49"/>
            <p:cNvSpPr/>
            <p:nvPr/>
          </p:nvSpPr>
          <p:spPr>
            <a:xfrm>
              <a:off x="6571353" y="2281899"/>
              <a:ext cx="1807500" cy="727308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5" name="Google Shape;1085;p49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>
              <a:off x="7153675" y="382880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0" name="Google Shape;1090;p49"/>
            <p:cNvCxnSpPr>
              <a:stCxn id="1064" idx="2"/>
              <a:endCxn id="1072" idx="0"/>
            </p:cNvCxnSpPr>
            <p:nvPr/>
          </p:nvCxnSpPr>
          <p:spPr>
            <a:xfrm rot="5400000">
              <a:off x="3904497" y="1614396"/>
              <a:ext cx="367374" cy="96763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49"/>
            <p:cNvCxnSpPr>
              <a:stCxn id="1064" idx="2"/>
              <a:endCxn id="1078" idx="0"/>
            </p:cNvCxnSpPr>
            <p:nvPr/>
          </p:nvCxnSpPr>
          <p:spPr>
            <a:xfrm rot="16200000" flipH="1">
              <a:off x="4872180" y="1614344"/>
              <a:ext cx="367375" cy="96773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49"/>
            <p:cNvCxnSpPr>
              <a:stCxn id="1064" idx="2"/>
              <a:endCxn id="1084" idx="0"/>
            </p:cNvCxnSpPr>
            <p:nvPr/>
          </p:nvCxnSpPr>
          <p:spPr>
            <a:xfrm rot="16200000" flipH="1">
              <a:off x="5839864" y="646660"/>
              <a:ext cx="367374" cy="290310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93" name="Google Shape;1093;p49"/>
          <p:cNvSpPr txBox="1">
            <a:spLocks noGrp="1"/>
          </p:cNvSpPr>
          <p:nvPr>
            <p:ph type="title"/>
          </p:nvPr>
        </p:nvSpPr>
        <p:spPr>
          <a:xfrm>
            <a:off x="720000" y="414900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Какие проблемы решает приложение</a:t>
            </a:r>
            <a:r>
              <a:rPr lang="en-US" dirty="0" smtClean="0"/>
              <a:t>?</a:t>
            </a:r>
            <a:endParaRPr/>
          </a:p>
        </p:txBody>
      </p:sp>
      <p:sp>
        <p:nvSpPr>
          <p:cNvPr id="1069" name="Google Shape;1069;p49"/>
          <p:cNvSpPr txBox="1"/>
          <p:nvPr/>
        </p:nvSpPr>
        <p:spPr>
          <a:xfrm>
            <a:off x="685800" y="2443942"/>
            <a:ext cx="1895475" cy="52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Стигматизация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психотерапии</a:t>
            </a:r>
            <a:endParaRPr sz="16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081" name="Google Shape;1081;p49"/>
          <p:cNvSpPr txBox="1"/>
          <p:nvPr/>
        </p:nvSpPr>
        <p:spPr>
          <a:xfrm>
            <a:off x="4530436" y="2495477"/>
            <a:ext cx="2053244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Сложность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самодиагностики</a:t>
            </a:r>
            <a:endParaRPr sz="16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087" name="Google Shape;1087;p49"/>
          <p:cNvSpPr txBox="1"/>
          <p:nvPr/>
        </p:nvSpPr>
        <p:spPr>
          <a:xfrm>
            <a:off x="6586698" y="2179592"/>
            <a:ext cx="1800844" cy="7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Отсутствие каналов связи</a:t>
            </a:r>
            <a:endParaRPr sz="16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grpSp>
        <p:nvGrpSpPr>
          <p:cNvPr id="1094" name="Google Shape;1094;p49"/>
          <p:cNvGrpSpPr/>
          <p:nvPr/>
        </p:nvGrpSpPr>
        <p:grpSpPr>
          <a:xfrm>
            <a:off x="7312613" y="3963688"/>
            <a:ext cx="324750" cy="359100"/>
            <a:chOff x="6381238" y="3961275"/>
            <a:chExt cx="324750" cy="359100"/>
          </a:xfrm>
        </p:grpSpPr>
        <p:sp>
          <p:nvSpPr>
            <p:cNvPr id="1095" name="Google Shape;1095;p49"/>
            <p:cNvSpPr/>
            <p:nvPr/>
          </p:nvSpPr>
          <p:spPr>
            <a:xfrm>
              <a:off x="6438313" y="4140150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29"/>
                    <a:pt x="126" y="554"/>
                    <a:pt x="286" y="554"/>
                  </a:cubicBezTo>
                  <a:cubicBezTo>
                    <a:pt x="447" y="554"/>
                    <a:pt x="572" y="429"/>
                    <a:pt x="572" y="286"/>
                  </a:cubicBezTo>
                  <a:cubicBezTo>
                    <a:pt x="572" y="125"/>
                    <a:pt x="447" y="0"/>
                    <a:pt x="286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6381238" y="3961275"/>
              <a:ext cx="324750" cy="359100"/>
            </a:xfrm>
            <a:custGeom>
              <a:avLst/>
              <a:gdLst/>
              <a:ahLst/>
              <a:cxnLst/>
              <a:rect l="l" t="t" r="r" b="b"/>
              <a:pathLst>
                <a:path w="12990" h="14364" extrusionOk="0">
                  <a:moveTo>
                    <a:pt x="9350" y="554"/>
                  </a:moveTo>
                  <a:cubicBezTo>
                    <a:pt x="11045" y="554"/>
                    <a:pt x="12436" y="1945"/>
                    <a:pt x="12436" y="3640"/>
                  </a:cubicBezTo>
                  <a:cubicBezTo>
                    <a:pt x="12436" y="5336"/>
                    <a:pt x="11045" y="6727"/>
                    <a:pt x="9350" y="6727"/>
                  </a:cubicBezTo>
                  <a:cubicBezTo>
                    <a:pt x="7637" y="6727"/>
                    <a:pt x="6263" y="5336"/>
                    <a:pt x="6263" y="3640"/>
                  </a:cubicBezTo>
                  <a:cubicBezTo>
                    <a:pt x="6263" y="1945"/>
                    <a:pt x="7637" y="554"/>
                    <a:pt x="9350" y="554"/>
                  </a:cubicBezTo>
                  <a:close/>
                  <a:moveTo>
                    <a:pt x="9350" y="1"/>
                  </a:moveTo>
                  <a:cubicBezTo>
                    <a:pt x="7922" y="1"/>
                    <a:pt x="6673" y="821"/>
                    <a:pt x="6084" y="2017"/>
                  </a:cubicBezTo>
                  <a:lnTo>
                    <a:pt x="5924" y="2017"/>
                  </a:lnTo>
                  <a:cubicBezTo>
                    <a:pt x="4639" y="2017"/>
                    <a:pt x="3426" y="2516"/>
                    <a:pt x="2516" y="3409"/>
                  </a:cubicBezTo>
                  <a:cubicBezTo>
                    <a:pt x="1588" y="4318"/>
                    <a:pt x="1088" y="5514"/>
                    <a:pt x="1088" y="6799"/>
                  </a:cubicBezTo>
                  <a:cubicBezTo>
                    <a:pt x="1088" y="7084"/>
                    <a:pt x="839" y="7619"/>
                    <a:pt x="393" y="8226"/>
                  </a:cubicBezTo>
                  <a:cubicBezTo>
                    <a:pt x="0" y="8797"/>
                    <a:pt x="54" y="9190"/>
                    <a:pt x="178" y="9421"/>
                  </a:cubicBezTo>
                  <a:cubicBezTo>
                    <a:pt x="303" y="9671"/>
                    <a:pt x="607" y="9957"/>
                    <a:pt x="1374" y="10010"/>
                  </a:cubicBezTo>
                  <a:lnTo>
                    <a:pt x="1374" y="11241"/>
                  </a:lnTo>
                  <a:cubicBezTo>
                    <a:pt x="1374" y="12062"/>
                    <a:pt x="2052" y="12740"/>
                    <a:pt x="2891" y="12740"/>
                  </a:cubicBezTo>
                  <a:cubicBezTo>
                    <a:pt x="3622" y="12740"/>
                    <a:pt x="4033" y="12776"/>
                    <a:pt x="4211" y="12919"/>
                  </a:cubicBezTo>
                  <a:cubicBezTo>
                    <a:pt x="4372" y="13061"/>
                    <a:pt x="4425" y="13436"/>
                    <a:pt x="4461" y="14096"/>
                  </a:cubicBezTo>
                  <a:cubicBezTo>
                    <a:pt x="4479" y="14257"/>
                    <a:pt x="4603" y="14364"/>
                    <a:pt x="4746" y="14364"/>
                  </a:cubicBezTo>
                  <a:lnTo>
                    <a:pt x="8779" y="14364"/>
                  </a:lnTo>
                  <a:cubicBezTo>
                    <a:pt x="8850" y="14364"/>
                    <a:pt x="8921" y="14328"/>
                    <a:pt x="8975" y="14275"/>
                  </a:cubicBezTo>
                  <a:cubicBezTo>
                    <a:pt x="9028" y="14221"/>
                    <a:pt x="9064" y="14150"/>
                    <a:pt x="9046" y="14061"/>
                  </a:cubicBezTo>
                  <a:cubicBezTo>
                    <a:pt x="9011" y="13525"/>
                    <a:pt x="9011" y="13115"/>
                    <a:pt x="9011" y="12776"/>
                  </a:cubicBezTo>
                  <a:cubicBezTo>
                    <a:pt x="9011" y="12615"/>
                    <a:pt x="8886" y="12490"/>
                    <a:pt x="8725" y="12490"/>
                  </a:cubicBezTo>
                  <a:cubicBezTo>
                    <a:pt x="8565" y="12490"/>
                    <a:pt x="8440" y="12615"/>
                    <a:pt x="8440" y="12758"/>
                  </a:cubicBezTo>
                  <a:cubicBezTo>
                    <a:pt x="8440" y="13061"/>
                    <a:pt x="8457" y="13400"/>
                    <a:pt x="8475" y="13811"/>
                  </a:cubicBezTo>
                  <a:lnTo>
                    <a:pt x="5014" y="13811"/>
                  </a:lnTo>
                  <a:cubicBezTo>
                    <a:pt x="4960" y="13186"/>
                    <a:pt x="4871" y="12758"/>
                    <a:pt x="4568" y="12490"/>
                  </a:cubicBezTo>
                  <a:cubicBezTo>
                    <a:pt x="4229" y="12205"/>
                    <a:pt x="3711" y="12187"/>
                    <a:pt x="2891" y="12187"/>
                  </a:cubicBezTo>
                  <a:cubicBezTo>
                    <a:pt x="2373" y="12187"/>
                    <a:pt x="1945" y="11759"/>
                    <a:pt x="1945" y="11241"/>
                  </a:cubicBezTo>
                  <a:lnTo>
                    <a:pt x="1945" y="10867"/>
                  </a:lnTo>
                  <a:cubicBezTo>
                    <a:pt x="2123" y="10867"/>
                    <a:pt x="2373" y="10956"/>
                    <a:pt x="2641" y="11099"/>
                  </a:cubicBezTo>
                  <a:cubicBezTo>
                    <a:pt x="2676" y="11134"/>
                    <a:pt x="2730" y="11134"/>
                    <a:pt x="2784" y="11134"/>
                  </a:cubicBezTo>
                  <a:cubicBezTo>
                    <a:pt x="2873" y="11134"/>
                    <a:pt x="2962" y="11099"/>
                    <a:pt x="3015" y="11009"/>
                  </a:cubicBezTo>
                  <a:cubicBezTo>
                    <a:pt x="3105" y="10867"/>
                    <a:pt x="3051" y="10688"/>
                    <a:pt x="2926" y="10617"/>
                  </a:cubicBezTo>
                  <a:cubicBezTo>
                    <a:pt x="2659" y="10474"/>
                    <a:pt x="2284" y="10296"/>
                    <a:pt x="1945" y="10296"/>
                  </a:cubicBezTo>
                  <a:lnTo>
                    <a:pt x="1945" y="9743"/>
                  </a:lnTo>
                  <a:cubicBezTo>
                    <a:pt x="1945" y="9582"/>
                    <a:pt x="1802" y="9457"/>
                    <a:pt x="1659" y="9457"/>
                  </a:cubicBezTo>
                  <a:cubicBezTo>
                    <a:pt x="1142" y="9457"/>
                    <a:pt x="767" y="9350"/>
                    <a:pt x="678" y="9154"/>
                  </a:cubicBezTo>
                  <a:cubicBezTo>
                    <a:pt x="607" y="9029"/>
                    <a:pt x="660" y="8815"/>
                    <a:pt x="857" y="8547"/>
                  </a:cubicBezTo>
                  <a:cubicBezTo>
                    <a:pt x="1213" y="8048"/>
                    <a:pt x="1659" y="7334"/>
                    <a:pt x="1659" y="6799"/>
                  </a:cubicBezTo>
                  <a:cubicBezTo>
                    <a:pt x="1659" y="4497"/>
                    <a:pt x="3533" y="2606"/>
                    <a:pt x="5852" y="2570"/>
                  </a:cubicBezTo>
                  <a:lnTo>
                    <a:pt x="5852" y="2570"/>
                  </a:lnTo>
                  <a:cubicBezTo>
                    <a:pt x="5745" y="2909"/>
                    <a:pt x="5692" y="3266"/>
                    <a:pt x="5692" y="3640"/>
                  </a:cubicBezTo>
                  <a:cubicBezTo>
                    <a:pt x="5692" y="5657"/>
                    <a:pt x="7333" y="7298"/>
                    <a:pt x="9350" y="7298"/>
                  </a:cubicBezTo>
                  <a:cubicBezTo>
                    <a:pt x="9635" y="7298"/>
                    <a:pt x="9903" y="7263"/>
                    <a:pt x="10170" y="7191"/>
                  </a:cubicBezTo>
                  <a:lnTo>
                    <a:pt x="10170" y="7191"/>
                  </a:lnTo>
                  <a:cubicBezTo>
                    <a:pt x="10099" y="7833"/>
                    <a:pt x="9903" y="8440"/>
                    <a:pt x="9564" y="8975"/>
                  </a:cubicBezTo>
                  <a:cubicBezTo>
                    <a:pt x="9296" y="9404"/>
                    <a:pt x="9100" y="9796"/>
                    <a:pt x="8939" y="10189"/>
                  </a:cubicBezTo>
                  <a:cubicBezTo>
                    <a:pt x="8868" y="10331"/>
                    <a:pt x="8939" y="10492"/>
                    <a:pt x="9082" y="10563"/>
                  </a:cubicBezTo>
                  <a:cubicBezTo>
                    <a:pt x="9118" y="10563"/>
                    <a:pt x="9153" y="10581"/>
                    <a:pt x="9189" y="10581"/>
                  </a:cubicBezTo>
                  <a:cubicBezTo>
                    <a:pt x="9296" y="10581"/>
                    <a:pt x="9403" y="10510"/>
                    <a:pt x="9457" y="10403"/>
                  </a:cubicBezTo>
                  <a:cubicBezTo>
                    <a:pt x="9599" y="10046"/>
                    <a:pt x="9796" y="9671"/>
                    <a:pt x="10045" y="9279"/>
                  </a:cubicBezTo>
                  <a:cubicBezTo>
                    <a:pt x="10474" y="8601"/>
                    <a:pt x="10706" y="7816"/>
                    <a:pt x="10741" y="7013"/>
                  </a:cubicBezTo>
                  <a:cubicBezTo>
                    <a:pt x="12062" y="6460"/>
                    <a:pt x="12990" y="5157"/>
                    <a:pt x="12990" y="3640"/>
                  </a:cubicBezTo>
                  <a:cubicBezTo>
                    <a:pt x="12990" y="1624"/>
                    <a:pt x="11366" y="1"/>
                    <a:pt x="9350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6551613" y="3988925"/>
              <a:ext cx="99075" cy="99050"/>
            </a:xfrm>
            <a:custGeom>
              <a:avLst/>
              <a:gdLst/>
              <a:ahLst/>
              <a:cxnLst/>
              <a:rect l="l" t="t" r="r" b="b"/>
              <a:pathLst>
                <a:path w="3963" h="3962" extrusionOk="0">
                  <a:moveTo>
                    <a:pt x="2535" y="572"/>
                  </a:moveTo>
                  <a:cubicBezTo>
                    <a:pt x="2749" y="572"/>
                    <a:pt x="2981" y="607"/>
                    <a:pt x="3195" y="679"/>
                  </a:cubicBezTo>
                  <a:lnTo>
                    <a:pt x="679" y="3195"/>
                  </a:lnTo>
                  <a:cubicBezTo>
                    <a:pt x="608" y="2981"/>
                    <a:pt x="572" y="2766"/>
                    <a:pt x="572" y="2534"/>
                  </a:cubicBezTo>
                  <a:cubicBezTo>
                    <a:pt x="572" y="1446"/>
                    <a:pt x="1446" y="572"/>
                    <a:pt x="2535" y="572"/>
                  </a:cubicBezTo>
                  <a:close/>
                  <a:moveTo>
                    <a:pt x="2535" y="1"/>
                  </a:moveTo>
                  <a:cubicBezTo>
                    <a:pt x="1143" y="1"/>
                    <a:pt x="1" y="1143"/>
                    <a:pt x="1" y="2534"/>
                  </a:cubicBezTo>
                  <a:cubicBezTo>
                    <a:pt x="1" y="2981"/>
                    <a:pt x="126" y="3427"/>
                    <a:pt x="358" y="3819"/>
                  </a:cubicBezTo>
                  <a:cubicBezTo>
                    <a:pt x="393" y="3891"/>
                    <a:pt x="483" y="3944"/>
                    <a:pt x="554" y="3962"/>
                  </a:cubicBezTo>
                  <a:lnTo>
                    <a:pt x="590" y="3962"/>
                  </a:lnTo>
                  <a:cubicBezTo>
                    <a:pt x="661" y="3962"/>
                    <a:pt x="750" y="3926"/>
                    <a:pt x="786" y="3873"/>
                  </a:cubicBezTo>
                  <a:lnTo>
                    <a:pt x="3873" y="804"/>
                  </a:lnTo>
                  <a:cubicBezTo>
                    <a:pt x="3926" y="732"/>
                    <a:pt x="3962" y="643"/>
                    <a:pt x="3944" y="572"/>
                  </a:cubicBezTo>
                  <a:cubicBezTo>
                    <a:pt x="3944" y="483"/>
                    <a:pt x="3891" y="411"/>
                    <a:pt x="3819" y="358"/>
                  </a:cubicBezTo>
                  <a:cubicBezTo>
                    <a:pt x="3427" y="126"/>
                    <a:pt x="2981" y="1"/>
                    <a:pt x="2535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6579288" y="4016600"/>
              <a:ext cx="98600" cy="99050"/>
            </a:xfrm>
            <a:custGeom>
              <a:avLst/>
              <a:gdLst/>
              <a:ahLst/>
              <a:cxnLst/>
              <a:rect l="l" t="t" r="r" b="b"/>
              <a:pathLst>
                <a:path w="3944" h="3962" extrusionOk="0">
                  <a:moveTo>
                    <a:pt x="3283" y="767"/>
                  </a:moveTo>
                  <a:cubicBezTo>
                    <a:pt x="3355" y="981"/>
                    <a:pt x="3390" y="1196"/>
                    <a:pt x="3390" y="1427"/>
                  </a:cubicBezTo>
                  <a:cubicBezTo>
                    <a:pt x="3390" y="2516"/>
                    <a:pt x="2516" y="3390"/>
                    <a:pt x="1428" y="3390"/>
                  </a:cubicBezTo>
                  <a:cubicBezTo>
                    <a:pt x="1196" y="3390"/>
                    <a:pt x="982" y="3354"/>
                    <a:pt x="767" y="3283"/>
                  </a:cubicBezTo>
                  <a:lnTo>
                    <a:pt x="3283" y="767"/>
                  </a:lnTo>
                  <a:close/>
                  <a:moveTo>
                    <a:pt x="3390" y="0"/>
                  </a:moveTo>
                  <a:cubicBezTo>
                    <a:pt x="3301" y="0"/>
                    <a:pt x="3230" y="36"/>
                    <a:pt x="3158" y="89"/>
                  </a:cubicBezTo>
                  <a:lnTo>
                    <a:pt x="89" y="3158"/>
                  </a:lnTo>
                  <a:cubicBezTo>
                    <a:pt x="18" y="3230"/>
                    <a:pt x="0" y="3319"/>
                    <a:pt x="0" y="3390"/>
                  </a:cubicBezTo>
                  <a:cubicBezTo>
                    <a:pt x="18" y="3479"/>
                    <a:pt x="72" y="3569"/>
                    <a:pt x="143" y="3604"/>
                  </a:cubicBezTo>
                  <a:cubicBezTo>
                    <a:pt x="535" y="3836"/>
                    <a:pt x="964" y="3961"/>
                    <a:pt x="1428" y="3961"/>
                  </a:cubicBezTo>
                  <a:cubicBezTo>
                    <a:pt x="2819" y="3961"/>
                    <a:pt x="3943" y="2819"/>
                    <a:pt x="3943" y="1427"/>
                  </a:cubicBezTo>
                  <a:cubicBezTo>
                    <a:pt x="3943" y="981"/>
                    <a:pt x="3836" y="535"/>
                    <a:pt x="3604" y="143"/>
                  </a:cubicBezTo>
                  <a:cubicBezTo>
                    <a:pt x="3551" y="71"/>
                    <a:pt x="3480" y="18"/>
                    <a:pt x="3390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594888" y="4241850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6" y="1"/>
                    <a:pt x="1" y="125"/>
                    <a:pt x="1" y="286"/>
                  </a:cubicBezTo>
                  <a:cubicBezTo>
                    <a:pt x="1" y="447"/>
                    <a:pt x="126" y="572"/>
                    <a:pt x="286" y="572"/>
                  </a:cubicBezTo>
                  <a:cubicBezTo>
                    <a:pt x="447" y="572"/>
                    <a:pt x="572" y="447"/>
                    <a:pt x="572" y="286"/>
                  </a:cubicBezTo>
                  <a:cubicBezTo>
                    <a:pt x="572" y="125"/>
                    <a:pt x="447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432963" y="4108475"/>
              <a:ext cx="38850" cy="21000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286" y="1"/>
                  </a:moveTo>
                  <a:cubicBezTo>
                    <a:pt x="126" y="1"/>
                    <a:pt x="1" y="126"/>
                    <a:pt x="1" y="286"/>
                  </a:cubicBezTo>
                  <a:cubicBezTo>
                    <a:pt x="1" y="447"/>
                    <a:pt x="126" y="572"/>
                    <a:pt x="286" y="572"/>
                  </a:cubicBezTo>
                  <a:cubicBezTo>
                    <a:pt x="393" y="572"/>
                    <a:pt x="536" y="625"/>
                    <a:pt x="661" y="679"/>
                  </a:cubicBezTo>
                  <a:cubicBezTo>
                    <a:pt x="857" y="750"/>
                    <a:pt x="1054" y="839"/>
                    <a:pt x="1268" y="839"/>
                  </a:cubicBezTo>
                  <a:cubicBezTo>
                    <a:pt x="1428" y="839"/>
                    <a:pt x="1553" y="714"/>
                    <a:pt x="1553" y="572"/>
                  </a:cubicBezTo>
                  <a:cubicBezTo>
                    <a:pt x="1553" y="411"/>
                    <a:pt x="1428" y="286"/>
                    <a:pt x="1268" y="286"/>
                  </a:cubicBezTo>
                  <a:cubicBezTo>
                    <a:pt x="1161" y="286"/>
                    <a:pt x="1036" y="233"/>
                    <a:pt x="893" y="161"/>
                  </a:cubicBezTo>
                  <a:cubicBezTo>
                    <a:pt x="715" y="90"/>
                    <a:pt x="500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49"/>
          <p:cNvGrpSpPr/>
          <p:nvPr/>
        </p:nvGrpSpPr>
        <p:grpSpPr>
          <a:xfrm>
            <a:off x="5357863" y="3988663"/>
            <a:ext cx="363575" cy="309150"/>
            <a:chOff x="5810263" y="3424650"/>
            <a:chExt cx="363575" cy="309150"/>
          </a:xfrm>
        </p:grpSpPr>
        <p:sp>
          <p:nvSpPr>
            <p:cNvPr id="1102" name="Google Shape;1102;p49"/>
            <p:cNvSpPr/>
            <p:nvPr/>
          </p:nvSpPr>
          <p:spPr>
            <a:xfrm>
              <a:off x="5867363" y="35531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0" y="143"/>
                    <a:pt x="0" y="286"/>
                  </a:cubicBezTo>
                  <a:cubicBezTo>
                    <a:pt x="0" y="447"/>
                    <a:pt x="125" y="572"/>
                    <a:pt x="286" y="572"/>
                  </a:cubicBezTo>
                  <a:cubicBezTo>
                    <a:pt x="446" y="572"/>
                    <a:pt x="571" y="447"/>
                    <a:pt x="571" y="286"/>
                  </a:cubicBezTo>
                  <a:cubicBezTo>
                    <a:pt x="571" y="143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810263" y="3424650"/>
              <a:ext cx="363575" cy="309150"/>
            </a:xfrm>
            <a:custGeom>
              <a:avLst/>
              <a:gdLst/>
              <a:ahLst/>
              <a:cxnLst/>
              <a:rect l="l" t="t" r="r" b="b"/>
              <a:pathLst>
                <a:path w="14543" h="12366" extrusionOk="0">
                  <a:moveTo>
                    <a:pt x="5924" y="572"/>
                  </a:moveTo>
                  <a:cubicBezTo>
                    <a:pt x="6049" y="572"/>
                    <a:pt x="6192" y="572"/>
                    <a:pt x="6317" y="590"/>
                  </a:cubicBezTo>
                  <a:cubicBezTo>
                    <a:pt x="5924" y="804"/>
                    <a:pt x="5550" y="1071"/>
                    <a:pt x="5211" y="1410"/>
                  </a:cubicBezTo>
                  <a:cubicBezTo>
                    <a:pt x="4301" y="2320"/>
                    <a:pt x="3783" y="3516"/>
                    <a:pt x="3783" y="4783"/>
                  </a:cubicBezTo>
                  <a:cubicBezTo>
                    <a:pt x="3783" y="5657"/>
                    <a:pt x="4033" y="6531"/>
                    <a:pt x="4497" y="7281"/>
                  </a:cubicBezTo>
                  <a:cubicBezTo>
                    <a:pt x="5514" y="8904"/>
                    <a:pt x="5603" y="9993"/>
                    <a:pt x="5496" y="11795"/>
                  </a:cubicBezTo>
                  <a:lnTo>
                    <a:pt x="5014" y="11795"/>
                  </a:lnTo>
                  <a:cubicBezTo>
                    <a:pt x="4961" y="11188"/>
                    <a:pt x="4889" y="10760"/>
                    <a:pt x="4568" y="10492"/>
                  </a:cubicBezTo>
                  <a:cubicBezTo>
                    <a:pt x="4229" y="10189"/>
                    <a:pt x="3712" y="10171"/>
                    <a:pt x="2891" y="10171"/>
                  </a:cubicBezTo>
                  <a:cubicBezTo>
                    <a:pt x="2374" y="10171"/>
                    <a:pt x="1945" y="9761"/>
                    <a:pt x="1945" y="9226"/>
                  </a:cubicBezTo>
                  <a:lnTo>
                    <a:pt x="1945" y="8851"/>
                  </a:lnTo>
                  <a:cubicBezTo>
                    <a:pt x="2231" y="8851"/>
                    <a:pt x="2552" y="8744"/>
                    <a:pt x="2927" y="8530"/>
                  </a:cubicBezTo>
                  <a:cubicBezTo>
                    <a:pt x="3052" y="8458"/>
                    <a:pt x="3105" y="8280"/>
                    <a:pt x="3034" y="8155"/>
                  </a:cubicBezTo>
                  <a:cubicBezTo>
                    <a:pt x="2974" y="8060"/>
                    <a:pt x="2883" y="8012"/>
                    <a:pt x="2787" y="8012"/>
                  </a:cubicBezTo>
                  <a:cubicBezTo>
                    <a:pt x="2738" y="8012"/>
                    <a:pt x="2689" y="8024"/>
                    <a:pt x="2641" y="8048"/>
                  </a:cubicBezTo>
                  <a:cubicBezTo>
                    <a:pt x="2356" y="8209"/>
                    <a:pt x="2124" y="8298"/>
                    <a:pt x="1945" y="8298"/>
                  </a:cubicBezTo>
                  <a:lnTo>
                    <a:pt x="1945" y="7727"/>
                  </a:lnTo>
                  <a:cubicBezTo>
                    <a:pt x="1945" y="7584"/>
                    <a:pt x="1820" y="7459"/>
                    <a:pt x="1660" y="7459"/>
                  </a:cubicBezTo>
                  <a:cubicBezTo>
                    <a:pt x="1142" y="7459"/>
                    <a:pt x="768" y="7334"/>
                    <a:pt x="678" y="7156"/>
                  </a:cubicBezTo>
                  <a:cubicBezTo>
                    <a:pt x="607" y="7031"/>
                    <a:pt x="678" y="6799"/>
                    <a:pt x="857" y="6549"/>
                  </a:cubicBezTo>
                  <a:cubicBezTo>
                    <a:pt x="1214" y="6032"/>
                    <a:pt x="1660" y="5318"/>
                    <a:pt x="1660" y="4783"/>
                  </a:cubicBezTo>
                  <a:cubicBezTo>
                    <a:pt x="1660" y="2463"/>
                    <a:pt x="3569" y="572"/>
                    <a:pt x="5924" y="572"/>
                  </a:cubicBezTo>
                  <a:close/>
                  <a:moveTo>
                    <a:pt x="8618" y="572"/>
                  </a:moveTo>
                  <a:cubicBezTo>
                    <a:pt x="10974" y="572"/>
                    <a:pt x="12883" y="2463"/>
                    <a:pt x="12883" y="4783"/>
                  </a:cubicBezTo>
                  <a:cubicBezTo>
                    <a:pt x="12883" y="5318"/>
                    <a:pt x="13329" y="6032"/>
                    <a:pt x="13686" y="6549"/>
                  </a:cubicBezTo>
                  <a:cubicBezTo>
                    <a:pt x="13864" y="6799"/>
                    <a:pt x="13936" y="7031"/>
                    <a:pt x="13864" y="7156"/>
                  </a:cubicBezTo>
                  <a:cubicBezTo>
                    <a:pt x="13775" y="7334"/>
                    <a:pt x="13400" y="7459"/>
                    <a:pt x="12883" y="7459"/>
                  </a:cubicBezTo>
                  <a:cubicBezTo>
                    <a:pt x="12722" y="7459"/>
                    <a:pt x="12597" y="7584"/>
                    <a:pt x="12597" y="7727"/>
                  </a:cubicBezTo>
                  <a:lnTo>
                    <a:pt x="12597" y="8298"/>
                  </a:lnTo>
                  <a:cubicBezTo>
                    <a:pt x="12312" y="8298"/>
                    <a:pt x="11991" y="8405"/>
                    <a:pt x="11616" y="8619"/>
                  </a:cubicBezTo>
                  <a:cubicBezTo>
                    <a:pt x="11491" y="8690"/>
                    <a:pt x="11438" y="8869"/>
                    <a:pt x="11527" y="8994"/>
                  </a:cubicBezTo>
                  <a:cubicBezTo>
                    <a:pt x="11563" y="9083"/>
                    <a:pt x="11670" y="9136"/>
                    <a:pt x="11759" y="9136"/>
                  </a:cubicBezTo>
                  <a:cubicBezTo>
                    <a:pt x="11812" y="9136"/>
                    <a:pt x="11866" y="9118"/>
                    <a:pt x="11902" y="9101"/>
                  </a:cubicBezTo>
                  <a:cubicBezTo>
                    <a:pt x="12187" y="8940"/>
                    <a:pt x="12419" y="8851"/>
                    <a:pt x="12597" y="8851"/>
                  </a:cubicBezTo>
                  <a:lnTo>
                    <a:pt x="12597" y="9226"/>
                  </a:lnTo>
                  <a:cubicBezTo>
                    <a:pt x="12597" y="9761"/>
                    <a:pt x="12169" y="10171"/>
                    <a:pt x="11652" y="10171"/>
                  </a:cubicBezTo>
                  <a:cubicBezTo>
                    <a:pt x="10831" y="10171"/>
                    <a:pt x="10314" y="10189"/>
                    <a:pt x="9975" y="10492"/>
                  </a:cubicBezTo>
                  <a:cubicBezTo>
                    <a:pt x="9653" y="10760"/>
                    <a:pt x="9582" y="11188"/>
                    <a:pt x="9528" y="11795"/>
                  </a:cubicBezTo>
                  <a:lnTo>
                    <a:pt x="9047" y="11795"/>
                  </a:lnTo>
                  <a:cubicBezTo>
                    <a:pt x="9011" y="11384"/>
                    <a:pt x="9011" y="11063"/>
                    <a:pt x="9011" y="10760"/>
                  </a:cubicBezTo>
                  <a:cubicBezTo>
                    <a:pt x="9011" y="10599"/>
                    <a:pt x="8886" y="10475"/>
                    <a:pt x="8726" y="10475"/>
                  </a:cubicBezTo>
                  <a:cubicBezTo>
                    <a:pt x="8583" y="10475"/>
                    <a:pt x="8458" y="10599"/>
                    <a:pt x="8458" y="10760"/>
                  </a:cubicBezTo>
                  <a:cubicBezTo>
                    <a:pt x="8440" y="11063"/>
                    <a:pt x="8458" y="11384"/>
                    <a:pt x="8476" y="11795"/>
                  </a:cubicBezTo>
                  <a:lnTo>
                    <a:pt x="6067" y="11795"/>
                  </a:lnTo>
                  <a:cubicBezTo>
                    <a:pt x="6121" y="10903"/>
                    <a:pt x="6121" y="10171"/>
                    <a:pt x="5996" y="9457"/>
                  </a:cubicBezTo>
                  <a:cubicBezTo>
                    <a:pt x="5835" y="8637"/>
                    <a:pt x="5532" y="7870"/>
                    <a:pt x="4979" y="6977"/>
                  </a:cubicBezTo>
                  <a:cubicBezTo>
                    <a:pt x="4568" y="6317"/>
                    <a:pt x="4354" y="5568"/>
                    <a:pt x="4354" y="4783"/>
                  </a:cubicBezTo>
                  <a:cubicBezTo>
                    <a:pt x="4354" y="2927"/>
                    <a:pt x="5585" y="1339"/>
                    <a:pt x="7280" y="786"/>
                  </a:cubicBezTo>
                  <a:cubicBezTo>
                    <a:pt x="8975" y="1339"/>
                    <a:pt x="10189" y="2927"/>
                    <a:pt x="10189" y="4783"/>
                  </a:cubicBezTo>
                  <a:cubicBezTo>
                    <a:pt x="10189" y="5568"/>
                    <a:pt x="9975" y="6317"/>
                    <a:pt x="9564" y="6977"/>
                  </a:cubicBezTo>
                  <a:cubicBezTo>
                    <a:pt x="9296" y="7406"/>
                    <a:pt x="9100" y="7798"/>
                    <a:pt x="8940" y="8191"/>
                  </a:cubicBezTo>
                  <a:cubicBezTo>
                    <a:pt x="8868" y="8333"/>
                    <a:pt x="8940" y="8494"/>
                    <a:pt x="9082" y="8548"/>
                  </a:cubicBezTo>
                  <a:cubicBezTo>
                    <a:pt x="9119" y="8561"/>
                    <a:pt x="9156" y="8568"/>
                    <a:pt x="9193" y="8568"/>
                  </a:cubicBezTo>
                  <a:cubicBezTo>
                    <a:pt x="9301" y="8568"/>
                    <a:pt x="9404" y="8511"/>
                    <a:pt x="9457" y="8405"/>
                  </a:cubicBezTo>
                  <a:cubicBezTo>
                    <a:pt x="9600" y="8048"/>
                    <a:pt x="9796" y="7673"/>
                    <a:pt x="10046" y="7281"/>
                  </a:cubicBezTo>
                  <a:cubicBezTo>
                    <a:pt x="10510" y="6531"/>
                    <a:pt x="10760" y="5657"/>
                    <a:pt x="10760" y="4783"/>
                  </a:cubicBezTo>
                  <a:cubicBezTo>
                    <a:pt x="10760" y="3516"/>
                    <a:pt x="10242" y="2320"/>
                    <a:pt x="9332" y="1410"/>
                  </a:cubicBezTo>
                  <a:cubicBezTo>
                    <a:pt x="8993" y="1071"/>
                    <a:pt x="8618" y="804"/>
                    <a:pt x="8226" y="590"/>
                  </a:cubicBezTo>
                  <a:cubicBezTo>
                    <a:pt x="8351" y="572"/>
                    <a:pt x="8494" y="572"/>
                    <a:pt x="8618" y="572"/>
                  </a:cubicBezTo>
                  <a:close/>
                  <a:moveTo>
                    <a:pt x="5924" y="1"/>
                  </a:moveTo>
                  <a:cubicBezTo>
                    <a:pt x="4640" y="1"/>
                    <a:pt x="3426" y="500"/>
                    <a:pt x="2516" y="1410"/>
                  </a:cubicBezTo>
                  <a:cubicBezTo>
                    <a:pt x="1606" y="2320"/>
                    <a:pt x="1089" y="3516"/>
                    <a:pt x="1089" y="4783"/>
                  </a:cubicBezTo>
                  <a:cubicBezTo>
                    <a:pt x="1089" y="5086"/>
                    <a:pt x="839" y="5621"/>
                    <a:pt x="393" y="6210"/>
                  </a:cubicBezTo>
                  <a:cubicBezTo>
                    <a:pt x="0" y="6781"/>
                    <a:pt x="54" y="7174"/>
                    <a:pt x="179" y="7406"/>
                  </a:cubicBezTo>
                  <a:cubicBezTo>
                    <a:pt x="304" y="7655"/>
                    <a:pt x="607" y="7941"/>
                    <a:pt x="1374" y="8012"/>
                  </a:cubicBezTo>
                  <a:lnTo>
                    <a:pt x="1374" y="9226"/>
                  </a:lnTo>
                  <a:cubicBezTo>
                    <a:pt x="1374" y="10064"/>
                    <a:pt x="2070" y="10742"/>
                    <a:pt x="2891" y="10742"/>
                  </a:cubicBezTo>
                  <a:cubicBezTo>
                    <a:pt x="3640" y="10742"/>
                    <a:pt x="4033" y="10760"/>
                    <a:pt x="4211" y="10921"/>
                  </a:cubicBezTo>
                  <a:cubicBezTo>
                    <a:pt x="4372" y="11063"/>
                    <a:pt x="4425" y="11420"/>
                    <a:pt x="4479" y="12098"/>
                  </a:cubicBezTo>
                  <a:cubicBezTo>
                    <a:pt x="4479" y="12241"/>
                    <a:pt x="4604" y="12366"/>
                    <a:pt x="4747" y="12366"/>
                  </a:cubicBezTo>
                  <a:lnTo>
                    <a:pt x="9796" y="12366"/>
                  </a:lnTo>
                  <a:cubicBezTo>
                    <a:pt x="9939" y="12366"/>
                    <a:pt x="10064" y="12241"/>
                    <a:pt x="10064" y="12098"/>
                  </a:cubicBezTo>
                  <a:cubicBezTo>
                    <a:pt x="10117" y="11420"/>
                    <a:pt x="10171" y="11063"/>
                    <a:pt x="10331" y="10921"/>
                  </a:cubicBezTo>
                  <a:cubicBezTo>
                    <a:pt x="10510" y="10760"/>
                    <a:pt x="10920" y="10742"/>
                    <a:pt x="11652" y="10742"/>
                  </a:cubicBezTo>
                  <a:cubicBezTo>
                    <a:pt x="12490" y="10742"/>
                    <a:pt x="13168" y="10064"/>
                    <a:pt x="13168" y="9226"/>
                  </a:cubicBezTo>
                  <a:lnTo>
                    <a:pt x="13168" y="8012"/>
                  </a:lnTo>
                  <a:cubicBezTo>
                    <a:pt x="13936" y="7941"/>
                    <a:pt x="14239" y="7655"/>
                    <a:pt x="14364" y="7406"/>
                  </a:cubicBezTo>
                  <a:cubicBezTo>
                    <a:pt x="14489" y="7174"/>
                    <a:pt x="14542" y="6781"/>
                    <a:pt x="14150" y="6210"/>
                  </a:cubicBezTo>
                  <a:cubicBezTo>
                    <a:pt x="13704" y="5621"/>
                    <a:pt x="13454" y="5086"/>
                    <a:pt x="13454" y="4783"/>
                  </a:cubicBezTo>
                  <a:cubicBezTo>
                    <a:pt x="13454" y="3516"/>
                    <a:pt x="12954" y="2320"/>
                    <a:pt x="12026" y="1410"/>
                  </a:cubicBezTo>
                  <a:cubicBezTo>
                    <a:pt x="11116" y="500"/>
                    <a:pt x="9903" y="1"/>
                    <a:pt x="8618" y="1"/>
                  </a:cubicBezTo>
                  <a:cubicBezTo>
                    <a:pt x="8155" y="1"/>
                    <a:pt x="7708" y="72"/>
                    <a:pt x="7280" y="197"/>
                  </a:cubicBezTo>
                  <a:cubicBezTo>
                    <a:pt x="6834" y="72"/>
                    <a:pt x="6388" y="1"/>
                    <a:pt x="5924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6102438" y="35531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0" y="143"/>
                    <a:pt x="0" y="286"/>
                  </a:cubicBezTo>
                  <a:cubicBezTo>
                    <a:pt x="0" y="447"/>
                    <a:pt x="125" y="572"/>
                    <a:pt x="286" y="572"/>
                  </a:cubicBezTo>
                  <a:cubicBezTo>
                    <a:pt x="446" y="572"/>
                    <a:pt x="571" y="447"/>
                    <a:pt x="571" y="286"/>
                  </a:cubicBezTo>
                  <a:cubicBezTo>
                    <a:pt x="571" y="143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6023938" y="3655275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1"/>
                  </a:moveTo>
                  <a:cubicBezTo>
                    <a:pt x="125" y="1"/>
                    <a:pt x="0" y="125"/>
                    <a:pt x="0" y="268"/>
                  </a:cubicBezTo>
                  <a:cubicBezTo>
                    <a:pt x="0" y="429"/>
                    <a:pt x="125" y="554"/>
                    <a:pt x="286" y="554"/>
                  </a:cubicBezTo>
                  <a:cubicBezTo>
                    <a:pt x="446" y="554"/>
                    <a:pt x="571" y="429"/>
                    <a:pt x="571" y="268"/>
                  </a:cubicBezTo>
                  <a:cubicBezTo>
                    <a:pt x="571" y="125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3448150" y="3963688"/>
            <a:ext cx="312275" cy="359100"/>
            <a:chOff x="4133488" y="2814450"/>
            <a:chExt cx="312275" cy="359100"/>
          </a:xfrm>
        </p:grpSpPr>
        <p:sp>
          <p:nvSpPr>
            <p:cNvPr id="1107" name="Google Shape;1107;p49"/>
            <p:cNvSpPr/>
            <p:nvPr/>
          </p:nvSpPr>
          <p:spPr>
            <a:xfrm>
              <a:off x="4133488" y="2814450"/>
              <a:ext cx="312275" cy="359100"/>
            </a:xfrm>
            <a:custGeom>
              <a:avLst/>
              <a:gdLst/>
              <a:ahLst/>
              <a:cxnLst/>
              <a:rect l="l" t="t" r="r" b="b"/>
              <a:pathLst>
                <a:path w="12491" h="14364" extrusionOk="0">
                  <a:moveTo>
                    <a:pt x="6888" y="553"/>
                  </a:moveTo>
                  <a:cubicBezTo>
                    <a:pt x="7887" y="553"/>
                    <a:pt x="8815" y="839"/>
                    <a:pt x="9600" y="1338"/>
                  </a:cubicBezTo>
                  <a:cubicBezTo>
                    <a:pt x="9232" y="1434"/>
                    <a:pt x="8839" y="1457"/>
                    <a:pt x="8407" y="1457"/>
                  </a:cubicBezTo>
                  <a:cubicBezTo>
                    <a:pt x="8191" y="1457"/>
                    <a:pt x="7965" y="1451"/>
                    <a:pt x="7727" y="1445"/>
                  </a:cubicBezTo>
                  <a:cubicBezTo>
                    <a:pt x="7450" y="1437"/>
                    <a:pt x="7156" y="1428"/>
                    <a:pt x="6844" y="1428"/>
                  </a:cubicBezTo>
                  <a:cubicBezTo>
                    <a:pt x="6531" y="1428"/>
                    <a:pt x="6201" y="1437"/>
                    <a:pt x="5853" y="1463"/>
                  </a:cubicBezTo>
                  <a:cubicBezTo>
                    <a:pt x="5568" y="1285"/>
                    <a:pt x="5247" y="1089"/>
                    <a:pt x="4926" y="946"/>
                  </a:cubicBezTo>
                  <a:cubicBezTo>
                    <a:pt x="5514" y="696"/>
                    <a:pt x="6192" y="553"/>
                    <a:pt x="6888" y="553"/>
                  </a:cubicBezTo>
                  <a:close/>
                  <a:moveTo>
                    <a:pt x="10171" y="1749"/>
                  </a:moveTo>
                  <a:cubicBezTo>
                    <a:pt x="10546" y="2088"/>
                    <a:pt x="10885" y="2462"/>
                    <a:pt x="11153" y="2891"/>
                  </a:cubicBezTo>
                  <a:cubicBezTo>
                    <a:pt x="10634" y="3058"/>
                    <a:pt x="10025" y="3109"/>
                    <a:pt x="9290" y="3109"/>
                  </a:cubicBezTo>
                  <a:cubicBezTo>
                    <a:pt x="9165" y="3109"/>
                    <a:pt x="9037" y="3107"/>
                    <a:pt x="8904" y="3105"/>
                  </a:cubicBezTo>
                  <a:cubicBezTo>
                    <a:pt x="8744" y="2926"/>
                    <a:pt x="8530" y="2766"/>
                    <a:pt x="8333" y="2766"/>
                  </a:cubicBezTo>
                  <a:cubicBezTo>
                    <a:pt x="8173" y="2766"/>
                    <a:pt x="7994" y="2891"/>
                    <a:pt x="7834" y="3033"/>
                  </a:cubicBezTo>
                  <a:cubicBezTo>
                    <a:pt x="7566" y="2730"/>
                    <a:pt x="7120" y="2355"/>
                    <a:pt x="6621" y="1981"/>
                  </a:cubicBezTo>
                  <a:cubicBezTo>
                    <a:pt x="6995" y="1981"/>
                    <a:pt x="7352" y="1999"/>
                    <a:pt x="7709" y="1999"/>
                  </a:cubicBezTo>
                  <a:cubicBezTo>
                    <a:pt x="7972" y="2009"/>
                    <a:pt x="8225" y="2018"/>
                    <a:pt x="8470" y="2018"/>
                  </a:cubicBezTo>
                  <a:cubicBezTo>
                    <a:pt x="9072" y="2018"/>
                    <a:pt x="9626" y="1964"/>
                    <a:pt x="10171" y="1749"/>
                  </a:cubicBezTo>
                  <a:close/>
                  <a:moveTo>
                    <a:pt x="4248" y="1285"/>
                  </a:moveTo>
                  <a:cubicBezTo>
                    <a:pt x="4943" y="1481"/>
                    <a:pt x="6264" y="2355"/>
                    <a:pt x="7067" y="3051"/>
                  </a:cubicBezTo>
                  <a:cubicBezTo>
                    <a:pt x="6406" y="3051"/>
                    <a:pt x="5693" y="3069"/>
                    <a:pt x="4943" y="3176"/>
                  </a:cubicBezTo>
                  <a:cubicBezTo>
                    <a:pt x="4283" y="2784"/>
                    <a:pt x="3659" y="2445"/>
                    <a:pt x="3106" y="2248"/>
                  </a:cubicBezTo>
                  <a:cubicBezTo>
                    <a:pt x="3427" y="1874"/>
                    <a:pt x="3819" y="1552"/>
                    <a:pt x="4248" y="1285"/>
                  </a:cubicBezTo>
                  <a:close/>
                  <a:moveTo>
                    <a:pt x="7352" y="3622"/>
                  </a:moveTo>
                  <a:cubicBezTo>
                    <a:pt x="7227" y="3836"/>
                    <a:pt x="7067" y="4140"/>
                    <a:pt x="7031" y="4443"/>
                  </a:cubicBezTo>
                  <a:cubicBezTo>
                    <a:pt x="6728" y="4265"/>
                    <a:pt x="6424" y="4086"/>
                    <a:pt x="6139" y="3908"/>
                  </a:cubicBezTo>
                  <a:cubicBezTo>
                    <a:pt x="6014" y="3819"/>
                    <a:pt x="5871" y="3729"/>
                    <a:pt x="5746" y="3658"/>
                  </a:cubicBezTo>
                  <a:cubicBezTo>
                    <a:pt x="6317" y="3622"/>
                    <a:pt x="6853" y="3622"/>
                    <a:pt x="7352" y="3622"/>
                  </a:cubicBezTo>
                  <a:close/>
                  <a:moveTo>
                    <a:pt x="11438" y="3390"/>
                  </a:moveTo>
                  <a:cubicBezTo>
                    <a:pt x="11617" y="3765"/>
                    <a:pt x="11759" y="4175"/>
                    <a:pt x="11848" y="4621"/>
                  </a:cubicBezTo>
                  <a:cubicBezTo>
                    <a:pt x="11242" y="4746"/>
                    <a:pt x="10475" y="4800"/>
                    <a:pt x="9636" y="4800"/>
                  </a:cubicBezTo>
                  <a:cubicBezTo>
                    <a:pt x="9636" y="4728"/>
                    <a:pt x="9654" y="4675"/>
                    <a:pt x="9654" y="4604"/>
                  </a:cubicBezTo>
                  <a:cubicBezTo>
                    <a:pt x="9654" y="4265"/>
                    <a:pt x="9493" y="3926"/>
                    <a:pt x="9351" y="3676"/>
                  </a:cubicBezTo>
                  <a:cubicBezTo>
                    <a:pt x="10064" y="3676"/>
                    <a:pt x="10778" y="3622"/>
                    <a:pt x="11438" y="3390"/>
                  </a:cubicBezTo>
                  <a:close/>
                  <a:moveTo>
                    <a:pt x="8333" y="3337"/>
                  </a:moveTo>
                  <a:cubicBezTo>
                    <a:pt x="8548" y="3480"/>
                    <a:pt x="9083" y="4122"/>
                    <a:pt x="9083" y="4604"/>
                  </a:cubicBezTo>
                  <a:cubicBezTo>
                    <a:pt x="9083" y="4800"/>
                    <a:pt x="8994" y="4996"/>
                    <a:pt x="8851" y="5139"/>
                  </a:cubicBezTo>
                  <a:cubicBezTo>
                    <a:pt x="8708" y="5282"/>
                    <a:pt x="8530" y="5353"/>
                    <a:pt x="8333" y="5353"/>
                  </a:cubicBezTo>
                  <a:cubicBezTo>
                    <a:pt x="8137" y="5353"/>
                    <a:pt x="7959" y="5282"/>
                    <a:pt x="7816" y="5139"/>
                  </a:cubicBezTo>
                  <a:cubicBezTo>
                    <a:pt x="7673" y="4996"/>
                    <a:pt x="7584" y="4800"/>
                    <a:pt x="7584" y="4604"/>
                  </a:cubicBezTo>
                  <a:cubicBezTo>
                    <a:pt x="7584" y="4122"/>
                    <a:pt x="8119" y="3480"/>
                    <a:pt x="8333" y="3337"/>
                  </a:cubicBezTo>
                  <a:close/>
                  <a:moveTo>
                    <a:pt x="11920" y="5175"/>
                  </a:moveTo>
                  <a:cubicBezTo>
                    <a:pt x="11920" y="5299"/>
                    <a:pt x="11938" y="5424"/>
                    <a:pt x="11938" y="5549"/>
                  </a:cubicBezTo>
                  <a:cubicBezTo>
                    <a:pt x="11938" y="5835"/>
                    <a:pt x="11902" y="6120"/>
                    <a:pt x="11848" y="6406"/>
                  </a:cubicBezTo>
                  <a:cubicBezTo>
                    <a:pt x="11081" y="6370"/>
                    <a:pt x="10207" y="6102"/>
                    <a:pt x="9172" y="5621"/>
                  </a:cubicBezTo>
                  <a:cubicBezTo>
                    <a:pt x="9190" y="5585"/>
                    <a:pt x="9226" y="5567"/>
                    <a:pt x="9261" y="5531"/>
                  </a:cubicBezTo>
                  <a:cubicBezTo>
                    <a:pt x="9315" y="5478"/>
                    <a:pt x="9351" y="5424"/>
                    <a:pt x="9404" y="5353"/>
                  </a:cubicBezTo>
                  <a:cubicBezTo>
                    <a:pt x="9511" y="5371"/>
                    <a:pt x="9600" y="5371"/>
                    <a:pt x="9707" y="5371"/>
                  </a:cubicBezTo>
                  <a:cubicBezTo>
                    <a:pt x="10546" y="5371"/>
                    <a:pt x="11313" y="5299"/>
                    <a:pt x="11920" y="5175"/>
                  </a:cubicBezTo>
                  <a:close/>
                  <a:moveTo>
                    <a:pt x="2731" y="2712"/>
                  </a:moveTo>
                  <a:cubicBezTo>
                    <a:pt x="3605" y="2998"/>
                    <a:pt x="4694" y="3658"/>
                    <a:pt x="5836" y="4372"/>
                  </a:cubicBezTo>
                  <a:cubicBezTo>
                    <a:pt x="6264" y="4639"/>
                    <a:pt x="6710" y="4907"/>
                    <a:pt x="7174" y="5175"/>
                  </a:cubicBezTo>
                  <a:cubicBezTo>
                    <a:pt x="7227" y="5317"/>
                    <a:pt x="7316" y="5424"/>
                    <a:pt x="7423" y="5531"/>
                  </a:cubicBezTo>
                  <a:cubicBezTo>
                    <a:pt x="7673" y="5781"/>
                    <a:pt x="7994" y="5924"/>
                    <a:pt x="8333" y="5924"/>
                  </a:cubicBezTo>
                  <a:cubicBezTo>
                    <a:pt x="8387" y="5924"/>
                    <a:pt x="8441" y="5924"/>
                    <a:pt x="8494" y="5906"/>
                  </a:cubicBezTo>
                  <a:cubicBezTo>
                    <a:pt x="9743" y="6548"/>
                    <a:pt x="10796" y="6887"/>
                    <a:pt x="11724" y="6959"/>
                  </a:cubicBezTo>
                  <a:cubicBezTo>
                    <a:pt x="11617" y="7316"/>
                    <a:pt x="11456" y="7673"/>
                    <a:pt x="11278" y="7994"/>
                  </a:cubicBezTo>
                  <a:cubicBezTo>
                    <a:pt x="8976" y="7958"/>
                    <a:pt x="7370" y="6887"/>
                    <a:pt x="5836" y="5870"/>
                  </a:cubicBezTo>
                  <a:cubicBezTo>
                    <a:pt x="4604" y="5050"/>
                    <a:pt x="3427" y="4265"/>
                    <a:pt x="2035" y="4158"/>
                  </a:cubicBezTo>
                  <a:cubicBezTo>
                    <a:pt x="2196" y="3640"/>
                    <a:pt x="2428" y="3140"/>
                    <a:pt x="2731" y="2712"/>
                  </a:cubicBezTo>
                  <a:close/>
                  <a:moveTo>
                    <a:pt x="6888" y="0"/>
                  </a:moveTo>
                  <a:cubicBezTo>
                    <a:pt x="5389" y="0"/>
                    <a:pt x="3980" y="571"/>
                    <a:pt x="2927" y="1624"/>
                  </a:cubicBezTo>
                  <a:cubicBezTo>
                    <a:pt x="1857" y="2677"/>
                    <a:pt x="1268" y="4068"/>
                    <a:pt x="1268" y="5549"/>
                  </a:cubicBezTo>
                  <a:cubicBezTo>
                    <a:pt x="1268" y="5906"/>
                    <a:pt x="982" y="6513"/>
                    <a:pt x="447" y="7244"/>
                  </a:cubicBezTo>
                  <a:cubicBezTo>
                    <a:pt x="1" y="7887"/>
                    <a:pt x="54" y="8333"/>
                    <a:pt x="197" y="8600"/>
                  </a:cubicBezTo>
                  <a:cubicBezTo>
                    <a:pt x="340" y="8886"/>
                    <a:pt x="697" y="9207"/>
                    <a:pt x="1607" y="9261"/>
                  </a:cubicBezTo>
                  <a:lnTo>
                    <a:pt x="1607" y="10759"/>
                  </a:lnTo>
                  <a:cubicBezTo>
                    <a:pt x="1607" y="11705"/>
                    <a:pt x="2392" y="12472"/>
                    <a:pt x="3338" y="12472"/>
                  </a:cubicBezTo>
                  <a:cubicBezTo>
                    <a:pt x="4230" y="12472"/>
                    <a:pt x="4694" y="12508"/>
                    <a:pt x="4908" y="12686"/>
                  </a:cubicBezTo>
                  <a:cubicBezTo>
                    <a:pt x="5122" y="12865"/>
                    <a:pt x="5175" y="13311"/>
                    <a:pt x="5229" y="14096"/>
                  </a:cubicBezTo>
                  <a:cubicBezTo>
                    <a:pt x="5247" y="14256"/>
                    <a:pt x="5372" y="14364"/>
                    <a:pt x="5514" y="14364"/>
                  </a:cubicBezTo>
                  <a:lnTo>
                    <a:pt x="10225" y="14364"/>
                  </a:lnTo>
                  <a:cubicBezTo>
                    <a:pt x="10314" y="14364"/>
                    <a:pt x="10385" y="14328"/>
                    <a:pt x="10439" y="14274"/>
                  </a:cubicBezTo>
                  <a:cubicBezTo>
                    <a:pt x="10492" y="14221"/>
                    <a:pt x="10510" y="14149"/>
                    <a:pt x="10510" y="14060"/>
                  </a:cubicBezTo>
                  <a:cubicBezTo>
                    <a:pt x="10457" y="13311"/>
                    <a:pt x="10439" y="12793"/>
                    <a:pt x="10457" y="12329"/>
                  </a:cubicBezTo>
                  <a:cubicBezTo>
                    <a:pt x="10457" y="12169"/>
                    <a:pt x="10332" y="12044"/>
                    <a:pt x="10189" y="12044"/>
                  </a:cubicBezTo>
                  <a:lnTo>
                    <a:pt x="10171" y="12044"/>
                  </a:lnTo>
                  <a:cubicBezTo>
                    <a:pt x="10029" y="12044"/>
                    <a:pt x="9904" y="12169"/>
                    <a:pt x="9886" y="12312"/>
                  </a:cubicBezTo>
                  <a:cubicBezTo>
                    <a:pt x="9886" y="12740"/>
                    <a:pt x="9886" y="13186"/>
                    <a:pt x="9921" y="13810"/>
                  </a:cubicBezTo>
                  <a:lnTo>
                    <a:pt x="5782" y="13810"/>
                  </a:lnTo>
                  <a:cubicBezTo>
                    <a:pt x="5711" y="13079"/>
                    <a:pt x="5621" y="12561"/>
                    <a:pt x="5265" y="12258"/>
                  </a:cubicBezTo>
                  <a:cubicBezTo>
                    <a:pt x="4890" y="11937"/>
                    <a:pt x="4283" y="11901"/>
                    <a:pt x="3338" y="11901"/>
                  </a:cubicBezTo>
                  <a:cubicBezTo>
                    <a:pt x="2695" y="11901"/>
                    <a:pt x="2178" y="11384"/>
                    <a:pt x="2178" y="10759"/>
                  </a:cubicBezTo>
                  <a:lnTo>
                    <a:pt x="2178" y="10260"/>
                  </a:lnTo>
                  <a:lnTo>
                    <a:pt x="3213" y="10260"/>
                  </a:lnTo>
                  <a:cubicBezTo>
                    <a:pt x="3355" y="10260"/>
                    <a:pt x="3480" y="10135"/>
                    <a:pt x="3480" y="9974"/>
                  </a:cubicBezTo>
                  <a:cubicBezTo>
                    <a:pt x="3480" y="9831"/>
                    <a:pt x="3355" y="9707"/>
                    <a:pt x="3213" y="9707"/>
                  </a:cubicBezTo>
                  <a:lnTo>
                    <a:pt x="2178" y="9707"/>
                  </a:lnTo>
                  <a:lnTo>
                    <a:pt x="2178" y="8993"/>
                  </a:lnTo>
                  <a:cubicBezTo>
                    <a:pt x="2178" y="8832"/>
                    <a:pt x="2053" y="8707"/>
                    <a:pt x="1892" y="8707"/>
                  </a:cubicBezTo>
                  <a:cubicBezTo>
                    <a:pt x="1268" y="8707"/>
                    <a:pt x="804" y="8582"/>
                    <a:pt x="697" y="8333"/>
                  </a:cubicBezTo>
                  <a:cubicBezTo>
                    <a:pt x="608" y="8172"/>
                    <a:pt x="679" y="7904"/>
                    <a:pt x="911" y="7583"/>
                  </a:cubicBezTo>
                  <a:cubicBezTo>
                    <a:pt x="1339" y="6994"/>
                    <a:pt x="1839" y="6156"/>
                    <a:pt x="1839" y="5549"/>
                  </a:cubicBezTo>
                  <a:cubicBezTo>
                    <a:pt x="1839" y="5264"/>
                    <a:pt x="1857" y="4978"/>
                    <a:pt x="1910" y="4711"/>
                  </a:cubicBezTo>
                  <a:cubicBezTo>
                    <a:pt x="3195" y="4782"/>
                    <a:pt x="4283" y="5514"/>
                    <a:pt x="5532" y="6334"/>
                  </a:cubicBezTo>
                  <a:cubicBezTo>
                    <a:pt x="6995" y="7316"/>
                    <a:pt x="8655" y="8404"/>
                    <a:pt x="10939" y="8547"/>
                  </a:cubicBezTo>
                  <a:cubicBezTo>
                    <a:pt x="10707" y="8957"/>
                    <a:pt x="10528" y="9368"/>
                    <a:pt x="10368" y="9742"/>
                  </a:cubicBezTo>
                  <a:cubicBezTo>
                    <a:pt x="10314" y="9903"/>
                    <a:pt x="10385" y="10063"/>
                    <a:pt x="10528" y="10117"/>
                  </a:cubicBezTo>
                  <a:cubicBezTo>
                    <a:pt x="10560" y="10129"/>
                    <a:pt x="10594" y="10135"/>
                    <a:pt x="10628" y="10135"/>
                  </a:cubicBezTo>
                  <a:cubicBezTo>
                    <a:pt x="10745" y="10135"/>
                    <a:pt x="10861" y="10067"/>
                    <a:pt x="10903" y="9956"/>
                  </a:cubicBezTo>
                  <a:cubicBezTo>
                    <a:pt x="11081" y="9475"/>
                    <a:pt x="11331" y="8975"/>
                    <a:pt x="11670" y="8440"/>
                  </a:cubicBezTo>
                  <a:cubicBezTo>
                    <a:pt x="12205" y="7565"/>
                    <a:pt x="12491" y="6566"/>
                    <a:pt x="12491" y="5549"/>
                  </a:cubicBezTo>
                  <a:cubicBezTo>
                    <a:pt x="12491" y="4068"/>
                    <a:pt x="11902" y="2677"/>
                    <a:pt x="10849" y="1624"/>
                  </a:cubicBezTo>
                  <a:cubicBezTo>
                    <a:pt x="9779" y="571"/>
                    <a:pt x="8369" y="0"/>
                    <a:pt x="6888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4200413" y="2964775"/>
              <a:ext cx="13850" cy="14300"/>
            </a:xfrm>
            <a:custGeom>
              <a:avLst/>
              <a:gdLst/>
              <a:ahLst/>
              <a:cxnLst/>
              <a:rect l="l" t="t" r="r" b="b"/>
              <a:pathLst>
                <a:path w="554" h="572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cubicBezTo>
                    <a:pt x="0" y="446"/>
                    <a:pt x="125" y="571"/>
                    <a:pt x="286" y="571"/>
                  </a:cubicBezTo>
                  <a:cubicBezTo>
                    <a:pt x="429" y="571"/>
                    <a:pt x="553" y="446"/>
                    <a:pt x="553" y="286"/>
                  </a:cubicBezTo>
                  <a:cubicBezTo>
                    <a:pt x="553" y="125"/>
                    <a:pt x="429" y="0"/>
                    <a:pt x="286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383738" y="3084300"/>
              <a:ext cx="14300" cy="13875"/>
            </a:xfrm>
            <a:custGeom>
              <a:avLst/>
              <a:gdLst/>
              <a:ahLst/>
              <a:cxnLst/>
              <a:rect l="l" t="t" r="r" b="b"/>
              <a:pathLst>
                <a:path w="572" h="555" extrusionOk="0">
                  <a:moveTo>
                    <a:pt x="286" y="1"/>
                  </a:moveTo>
                  <a:cubicBezTo>
                    <a:pt x="126" y="1"/>
                    <a:pt x="1" y="126"/>
                    <a:pt x="1" y="269"/>
                  </a:cubicBezTo>
                  <a:cubicBezTo>
                    <a:pt x="1" y="429"/>
                    <a:pt x="126" y="554"/>
                    <a:pt x="286" y="554"/>
                  </a:cubicBezTo>
                  <a:cubicBezTo>
                    <a:pt x="447" y="554"/>
                    <a:pt x="572" y="429"/>
                    <a:pt x="572" y="269"/>
                  </a:cubicBezTo>
                  <a:cubicBezTo>
                    <a:pt x="572" y="126"/>
                    <a:pt x="447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1542413" y="3963688"/>
            <a:ext cx="252950" cy="359100"/>
            <a:chOff x="3034388" y="3386750"/>
            <a:chExt cx="252950" cy="359100"/>
          </a:xfrm>
        </p:grpSpPr>
        <p:sp>
          <p:nvSpPr>
            <p:cNvPr id="1111" name="Google Shape;1111;p49"/>
            <p:cNvSpPr/>
            <p:nvPr/>
          </p:nvSpPr>
          <p:spPr>
            <a:xfrm>
              <a:off x="3034388" y="3386750"/>
              <a:ext cx="252950" cy="359100"/>
            </a:xfrm>
            <a:custGeom>
              <a:avLst/>
              <a:gdLst/>
              <a:ahLst/>
              <a:cxnLst/>
              <a:rect l="l" t="t" r="r" b="b"/>
              <a:pathLst>
                <a:path w="10118" h="14364" extrusionOk="0">
                  <a:moveTo>
                    <a:pt x="7298" y="553"/>
                  </a:moveTo>
                  <a:cubicBezTo>
                    <a:pt x="7459" y="553"/>
                    <a:pt x="7584" y="678"/>
                    <a:pt x="7584" y="839"/>
                  </a:cubicBezTo>
                  <a:lnTo>
                    <a:pt x="7584" y="2248"/>
                  </a:lnTo>
                  <a:lnTo>
                    <a:pt x="2534" y="2248"/>
                  </a:lnTo>
                  <a:lnTo>
                    <a:pt x="2534" y="839"/>
                  </a:lnTo>
                  <a:cubicBezTo>
                    <a:pt x="2534" y="678"/>
                    <a:pt x="2659" y="553"/>
                    <a:pt x="2802" y="553"/>
                  </a:cubicBezTo>
                  <a:close/>
                  <a:moveTo>
                    <a:pt x="7013" y="2802"/>
                  </a:moveTo>
                  <a:lnTo>
                    <a:pt x="7013" y="3640"/>
                  </a:lnTo>
                  <a:cubicBezTo>
                    <a:pt x="7013" y="3801"/>
                    <a:pt x="7156" y="3926"/>
                    <a:pt x="7298" y="3926"/>
                  </a:cubicBezTo>
                  <a:lnTo>
                    <a:pt x="7584" y="3926"/>
                  </a:lnTo>
                  <a:cubicBezTo>
                    <a:pt x="8565" y="3926"/>
                    <a:pt x="9386" y="4657"/>
                    <a:pt x="9529" y="5621"/>
                  </a:cubicBezTo>
                  <a:lnTo>
                    <a:pt x="6317" y="5621"/>
                  </a:lnTo>
                  <a:cubicBezTo>
                    <a:pt x="6156" y="5621"/>
                    <a:pt x="6031" y="5746"/>
                    <a:pt x="6031" y="5888"/>
                  </a:cubicBezTo>
                  <a:cubicBezTo>
                    <a:pt x="6031" y="6049"/>
                    <a:pt x="6156" y="6174"/>
                    <a:pt x="6317" y="6174"/>
                  </a:cubicBezTo>
                  <a:lnTo>
                    <a:pt x="9546" y="6174"/>
                  </a:lnTo>
                  <a:lnTo>
                    <a:pt x="9546" y="12133"/>
                  </a:lnTo>
                  <a:lnTo>
                    <a:pt x="572" y="12133"/>
                  </a:lnTo>
                  <a:lnTo>
                    <a:pt x="572" y="6174"/>
                  </a:lnTo>
                  <a:lnTo>
                    <a:pt x="3801" y="6174"/>
                  </a:lnTo>
                  <a:cubicBezTo>
                    <a:pt x="3944" y="6174"/>
                    <a:pt x="4069" y="6049"/>
                    <a:pt x="4069" y="5888"/>
                  </a:cubicBezTo>
                  <a:cubicBezTo>
                    <a:pt x="4069" y="5746"/>
                    <a:pt x="3944" y="5621"/>
                    <a:pt x="3801" y="5621"/>
                  </a:cubicBezTo>
                  <a:lnTo>
                    <a:pt x="589" y="5621"/>
                  </a:lnTo>
                  <a:cubicBezTo>
                    <a:pt x="714" y="4657"/>
                    <a:pt x="1535" y="3926"/>
                    <a:pt x="2534" y="3926"/>
                  </a:cubicBezTo>
                  <a:lnTo>
                    <a:pt x="2802" y="3926"/>
                  </a:lnTo>
                  <a:cubicBezTo>
                    <a:pt x="2963" y="3926"/>
                    <a:pt x="3087" y="3801"/>
                    <a:pt x="3087" y="3640"/>
                  </a:cubicBezTo>
                  <a:lnTo>
                    <a:pt x="3087" y="2802"/>
                  </a:lnTo>
                  <a:close/>
                  <a:moveTo>
                    <a:pt x="9546" y="12686"/>
                  </a:moveTo>
                  <a:lnTo>
                    <a:pt x="9546" y="13525"/>
                  </a:lnTo>
                  <a:cubicBezTo>
                    <a:pt x="9546" y="13686"/>
                    <a:pt x="9422" y="13810"/>
                    <a:pt x="9261" y="13810"/>
                  </a:cubicBezTo>
                  <a:lnTo>
                    <a:pt x="839" y="13810"/>
                  </a:lnTo>
                  <a:cubicBezTo>
                    <a:pt x="697" y="13810"/>
                    <a:pt x="572" y="13686"/>
                    <a:pt x="572" y="13525"/>
                  </a:cubicBezTo>
                  <a:lnTo>
                    <a:pt x="572" y="12686"/>
                  </a:lnTo>
                  <a:close/>
                  <a:moveTo>
                    <a:pt x="2802" y="0"/>
                  </a:moveTo>
                  <a:cubicBezTo>
                    <a:pt x="2338" y="0"/>
                    <a:pt x="1963" y="375"/>
                    <a:pt x="1963" y="839"/>
                  </a:cubicBezTo>
                  <a:lnTo>
                    <a:pt x="1963" y="2248"/>
                  </a:lnTo>
                  <a:cubicBezTo>
                    <a:pt x="1963" y="2552"/>
                    <a:pt x="2213" y="2802"/>
                    <a:pt x="2534" y="2802"/>
                  </a:cubicBezTo>
                  <a:lnTo>
                    <a:pt x="2534" y="3373"/>
                  </a:lnTo>
                  <a:cubicBezTo>
                    <a:pt x="1143" y="3373"/>
                    <a:pt x="1" y="4497"/>
                    <a:pt x="1" y="5888"/>
                  </a:cubicBezTo>
                  <a:lnTo>
                    <a:pt x="1" y="13525"/>
                  </a:lnTo>
                  <a:cubicBezTo>
                    <a:pt x="1" y="13989"/>
                    <a:pt x="375" y="14364"/>
                    <a:pt x="839" y="14364"/>
                  </a:cubicBezTo>
                  <a:lnTo>
                    <a:pt x="9261" y="14364"/>
                  </a:lnTo>
                  <a:cubicBezTo>
                    <a:pt x="9725" y="14364"/>
                    <a:pt x="10117" y="13989"/>
                    <a:pt x="10117" y="13525"/>
                  </a:cubicBezTo>
                  <a:lnTo>
                    <a:pt x="10117" y="5888"/>
                  </a:lnTo>
                  <a:cubicBezTo>
                    <a:pt x="10117" y="4497"/>
                    <a:pt x="8976" y="3373"/>
                    <a:pt x="7584" y="3373"/>
                  </a:cubicBezTo>
                  <a:lnTo>
                    <a:pt x="7584" y="2802"/>
                  </a:lnTo>
                  <a:cubicBezTo>
                    <a:pt x="7887" y="2802"/>
                    <a:pt x="8137" y="2552"/>
                    <a:pt x="8137" y="2248"/>
                  </a:cubicBezTo>
                  <a:lnTo>
                    <a:pt x="8137" y="839"/>
                  </a:lnTo>
                  <a:cubicBezTo>
                    <a:pt x="8137" y="375"/>
                    <a:pt x="7762" y="0"/>
                    <a:pt x="7298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097738" y="3552225"/>
              <a:ext cx="126250" cy="126275"/>
            </a:xfrm>
            <a:custGeom>
              <a:avLst/>
              <a:gdLst/>
              <a:ahLst/>
              <a:cxnLst/>
              <a:rect l="l" t="t" r="r" b="b"/>
              <a:pathLst>
                <a:path w="5050" h="5051" extrusionOk="0">
                  <a:moveTo>
                    <a:pt x="2516" y="572"/>
                  </a:moveTo>
                  <a:cubicBezTo>
                    <a:pt x="3605" y="572"/>
                    <a:pt x="4479" y="1446"/>
                    <a:pt x="4479" y="2535"/>
                  </a:cubicBezTo>
                  <a:cubicBezTo>
                    <a:pt x="4479" y="3623"/>
                    <a:pt x="3605" y="4497"/>
                    <a:pt x="2516" y="4497"/>
                  </a:cubicBezTo>
                  <a:cubicBezTo>
                    <a:pt x="1446" y="4497"/>
                    <a:pt x="553" y="3623"/>
                    <a:pt x="553" y="2535"/>
                  </a:cubicBezTo>
                  <a:cubicBezTo>
                    <a:pt x="553" y="1446"/>
                    <a:pt x="1446" y="572"/>
                    <a:pt x="2516" y="572"/>
                  </a:cubicBezTo>
                  <a:close/>
                  <a:moveTo>
                    <a:pt x="2516" y="1"/>
                  </a:moveTo>
                  <a:cubicBezTo>
                    <a:pt x="1124" y="1"/>
                    <a:pt x="0" y="1143"/>
                    <a:pt x="0" y="2535"/>
                  </a:cubicBezTo>
                  <a:cubicBezTo>
                    <a:pt x="0" y="3926"/>
                    <a:pt x="1124" y="5050"/>
                    <a:pt x="2516" y="5050"/>
                  </a:cubicBezTo>
                  <a:cubicBezTo>
                    <a:pt x="3908" y="5050"/>
                    <a:pt x="5050" y="3926"/>
                    <a:pt x="5050" y="2535"/>
                  </a:cubicBezTo>
                  <a:cubicBezTo>
                    <a:pt x="5050" y="1143"/>
                    <a:pt x="3908" y="1"/>
                    <a:pt x="251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145013" y="3631625"/>
              <a:ext cx="31700" cy="17425"/>
            </a:xfrm>
            <a:custGeom>
              <a:avLst/>
              <a:gdLst/>
              <a:ahLst/>
              <a:cxnLst/>
              <a:rect l="l" t="t" r="r" b="b"/>
              <a:pathLst>
                <a:path w="1268" h="697" extrusionOk="0">
                  <a:moveTo>
                    <a:pt x="625" y="1"/>
                  </a:moveTo>
                  <a:cubicBezTo>
                    <a:pt x="429" y="1"/>
                    <a:pt x="250" y="72"/>
                    <a:pt x="108" y="215"/>
                  </a:cubicBezTo>
                  <a:cubicBezTo>
                    <a:pt x="1" y="322"/>
                    <a:pt x="1" y="500"/>
                    <a:pt x="108" y="608"/>
                  </a:cubicBezTo>
                  <a:cubicBezTo>
                    <a:pt x="161" y="661"/>
                    <a:pt x="233" y="688"/>
                    <a:pt x="304" y="688"/>
                  </a:cubicBezTo>
                  <a:cubicBezTo>
                    <a:pt x="375" y="688"/>
                    <a:pt x="447" y="661"/>
                    <a:pt x="500" y="608"/>
                  </a:cubicBezTo>
                  <a:cubicBezTo>
                    <a:pt x="536" y="572"/>
                    <a:pt x="589" y="554"/>
                    <a:pt x="625" y="554"/>
                  </a:cubicBezTo>
                  <a:cubicBezTo>
                    <a:pt x="679" y="554"/>
                    <a:pt x="732" y="572"/>
                    <a:pt x="768" y="608"/>
                  </a:cubicBezTo>
                  <a:cubicBezTo>
                    <a:pt x="821" y="661"/>
                    <a:pt x="893" y="697"/>
                    <a:pt x="964" y="697"/>
                  </a:cubicBezTo>
                  <a:cubicBezTo>
                    <a:pt x="1036" y="697"/>
                    <a:pt x="1107" y="661"/>
                    <a:pt x="1160" y="608"/>
                  </a:cubicBezTo>
                  <a:cubicBezTo>
                    <a:pt x="1267" y="500"/>
                    <a:pt x="1267" y="322"/>
                    <a:pt x="1160" y="215"/>
                  </a:cubicBezTo>
                  <a:cubicBezTo>
                    <a:pt x="1018" y="72"/>
                    <a:pt x="821" y="1"/>
                    <a:pt x="625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122713" y="3606875"/>
              <a:ext cx="31700" cy="17200"/>
            </a:xfrm>
            <a:custGeom>
              <a:avLst/>
              <a:gdLst/>
              <a:ahLst/>
              <a:cxnLst/>
              <a:rect l="l" t="t" r="r" b="b"/>
              <a:pathLst>
                <a:path w="1268" h="688" extrusionOk="0">
                  <a:moveTo>
                    <a:pt x="304" y="1"/>
                  </a:moveTo>
                  <a:cubicBezTo>
                    <a:pt x="232" y="1"/>
                    <a:pt x="161" y="27"/>
                    <a:pt x="108" y="81"/>
                  </a:cubicBezTo>
                  <a:cubicBezTo>
                    <a:pt x="1" y="188"/>
                    <a:pt x="1" y="366"/>
                    <a:pt x="108" y="473"/>
                  </a:cubicBezTo>
                  <a:cubicBezTo>
                    <a:pt x="250" y="616"/>
                    <a:pt x="429" y="688"/>
                    <a:pt x="625" y="688"/>
                  </a:cubicBezTo>
                  <a:cubicBezTo>
                    <a:pt x="821" y="688"/>
                    <a:pt x="1018" y="616"/>
                    <a:pt x="1160" y="473"/>
                  </a:cubicBezTo>
                  <a:cubicBezTo>
                    <a:pt x="1267" y="366"/>
                    <a:pt x="1267" y="188"/>
                    <a:pt x="1160" y="81"/>
                  </a:cubicBezTo>
                  <a:cubicBezTo>
                    <a:pt x="1107" y="27"/>
                    <a:pt x="1035" y="1"/>
                    <a:pt x="962" y="1"/>
                  </a:cubicBezTo>
                  <a:cubicBezTo>
                    <a:pt x="888" y="1"/>
                    <a:pt x="812" y="27"/>
                    <a:pt x="750" y="81"/>
                  </a:cubicBezTo>
                  <a:cubicBezTo>
                    <a:pt x="732" y="117"/>
                    <a:pt x="679" y="134"/>
                    <a:pt x="625" y="134"/>
                  </a:cubicBezTo>
                  <a:cubicBezTo>
                    <a:pt x="571" y="134"/>
                    <a:pt x="536" y="117"/>
                    <a:pt x="500" y="81"/>
                  </a:cubicBezTo>
                  <a:cubicBezTo>
                    <a:pt x="447" y="27"/>
                    <a:pt x="375" y="1"/>
                    <a:pt x="304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167313" y="3606875"/>
              <a:ext cx="31700" cy="17200"/>
            </a:xfrm>
            <a:custGeom>
              <a:avLst/>
              <a:gdLst/>
              <a:ahLst/>
              <a:cxnLst/>
              <a:rect l="l" t="t" r="r" b="b"/>
              <a:pathLst>
                <a:path w="1268" h="688" extrusionOk="0">
                  <a:moveTo>
                    <a:pt x="304" y="1"/>
                  </a:moveTo>
                  <a:cubicBezTo>
                    <a:pt x="233" y="1"/>
                    <a:pt x="161" y="27"/>
                    <a:pt x="108" y="81"/>
                  </a:cubicBezTo>
                  <a:cubicBezTo>
                    <a:pt x="1" y="188"/>
                    <a:pt x="1" y="366"/>
                    <a:pt x="108" y="473"/>
                  </a:cubicBezTo>
                  <a:cubicBezTo>
                    <a:pt x="251" y="616"/>
                    <a:pt x="429" y="688"/>
                    <a:pt x="625" y="688"/>
                  </a:cubicBezTo>
                  <a:cubicBezTo>
                    <a:pt x="839" y="688"/>
                    <a:pt x="1018" y="616"/>
                    <a:pt x="1161" y="473"/>
                  </a:cubicBezTo>
                  <a:cubicBezTo>
                    <a:pt x="1268" y="366"/>
                    <a:pt x="1268" y="188"/>
                    <a:pt x="1161" y="81"/>
                  </a:cubicBezTo>
                  <a:cubicBezTo>
                    <a:pt x="1107" y="27"/>
                    <a:pt x="1036" y="1"/>
                    <a:pt x="964" y="1"/>
                  </a:cubicBezTo>
                  <a:cubicBezTo>
                    <a:pt x="893" y="1"/>
                    <a:pt x="822" y="27"/>
                    <a:pt x="768" y="81"/>
                  </a:cubicBezTo>
                  <a:cubicBezTo>
                    <a:pt x="732" y="117"/>
                    <a:pt x="679" y="134"/>
                    <a:pt x="625" y="134"/>
                  </a:cubicBezTo>
                  <a:cubicBezTo>
                    <a:pt x="590" y="134"/>
                    <a:pt x="536" y="117"/>
                    <a:pt x="500" y="81"/>
                  </a:cubicBezTo>
                  <a:cubicBezTo>
                    <a:pt x="447" y="27"/>
                    <a:pt x="375" y="1"/>
                    <a:pt x="304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153938" y="3527250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68" y="1"/>
                  </a:moveTo>
                  <a:cubicBezTo>
                    <a:pt x="125" y="1"/>
                    <a:pt x="1" y="126"/>
                    <a:pt x="1" y="268"/>
                  </a:cubicBezTo>
                  <a:cubicBezTo>
                    <a:pt x="1" y="429"/>
                    <a:pt x="125" y="554"/>
                    <a:pt x="268" y="554"/>
                  </a:cubicBezTo>
                  <a:cubicBezTo>
                    <a:pt x="429" y="554"/>
                    <a:pt x="554" y="429"/>
                    <a:pt x="554" y="268"/>
                  </a:cubicBezTo>
                  <a:cubicBezTo>
                    <a:pt x="554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087;p49"/>
          <p:cNvSpPr txBox="1"/>
          <p:nvPr/>
        </p:nvSpPr>
        <p:spPr>
          <a:xfrm>
            <a:off x="2715737" y="2190675"/>
            <a:ext cx="1800844" cy="7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Игнорирование заболевания</a:t>
            </a:r>
            <a:endParaRPr sz="1600" b="1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3" name="Стрелка вниз 92"/>
          <p:cNvSpPr/>
          <p:nvPr/>
        </p:nvSpPr>
        <p:spPr>
          <a:xfrm>
            <a:off x="1629295" y="3025833"/>
            <a:ext cx="91440" cy="74814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>
            <a:off x="3543993" y="3020292"/>
            <a:ext cx="91440" cy="74814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5505798" y="3003665"/>
            <a:ext cx="91440" cy="74814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>
            <a:off x="7419109" y="3028950"/>
            <a:ext cx="91440" cy="74814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pic>
        <p:nvPicPr>
          <p:cNvPr id="48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54575" y="973282"/>
            <a:ext cx="3051752" cy="5240999"/>
            <a:chOff x="380625" y="973282"/>
            <a:chExt cx="3051752" cy="5240999"/>
          </a:xfrm>
        </p:grpSpPr>
        <p:grpSp>
          <p:nvGrpSpPr>
            <p:cNvPr id="166" name="Google Shape;166;p30"/>
            <p:cNvGrpSpPr/>
            <p:nvPr/>
          </p:nvGrpSpPr>
          <p:grpSpPr>
            <a:xfrm flipH="1">
              <a:off x="704039" y="1904079"/>
              <a:ext cx="2728338" cy="4310202"/>
              <a:chOff x="1559166" y="1445635"/>
              <a:chExt cx="2474009" cy="3908417"/>
            </a:xfrm>
          </p:grpSpPr>
          <p:sp>
            <p:nvSpPr>
              <p:cNvPr id="167" name="Google Shape;167;p30"/>
              <p:cNvSpPr/>
              <p:nvPr/>
            </p:nvSpPr>
            <p:spPr>
              <a:xfrm>
                <a:off x="2691425" y="4288177"/>
                <a:ext cx="375025" cy="650500"/>
              </a:xfrm>
              <a:custGeom>
                <a:avLst/>
                <a:gdLst/>
                <a:ahLst/>
                <a:cxnLst/>
                <a:rect l="l" t="t" r="r" b="b"/>
                <a:pathLst>
                  <a:path w="15001" h="26020" extrusionOk="0">
                    <a:moveTo>
                      <a:pt x="14970" y="1"/>
                    </a:moveTo>
                    <a:cubicBezTo>
                      <a:pt x="12807" y="1443"/>
                      <a:pt x="10863" y="3167"/>
                      <a:pt x="9076" y="5063"/>
                    </a:cubicBezTo>
                    <a:cubicBezTo>
                      <a:pt x="8183" y="6004"/>
                      <a:pt x="7336" y="6991"/>
                      <a:pt x="6537" y="8010"/>
                    </a:cubicBezTo>
                    <a:cubicBezTo>
                      <a:pt x="5753" y="9045"/>
                      <a:pt x="5016" y="10126"/>
                      <a:pt x="4327" y="11223"/>
                    </a:cubicBezTo>
                    <a:cubicBezTo>
                      <a:pt x="3668" y="12336"/>
                      <a:pt x="3041" y="13496"/>
                      <a:pt x="2509" y="14672"/>
                    </a:cubicBezTo>
                    <a:cubicBezTo>
                      <a:pt x="1976" y="15863"/>
                      <a:pt x="1505" y="17086"/>
                      <a:pt x="1129" y="18324"/>
                    </a:cubicBezTo>
                    <a:cubicBezTo>
                      <a:pt x="753" y="19578"/>
                      <a:pt x="471" y="20847"/>
                      <a:pt x="283" y="22133"/>
                    </a:cubicBezTo>
                    <a:cubicBezTo>
                      <a:pt x="95" y="23418"/>
                      <a:pt x="1" y="24719"/>
                      <a:pt x="16" y="26020"/>
                    </a:cubicBezTo>
                    <a:lnTo>
                      <a:pt x="126" y="26020"/>
                    </a:lnTo>
                    <a:cubicBezTo>
                      <a:pt x="142" y="25691"/>
                      <a:pt x="173" y="25377"/>
                      <a:pt x="204" y="25048"/>
                    </a:cubicBezTo>
                    <a:cubicBezTo>
                      <a:pt x="236" y="24735"/>
                      <a:pt x="267" y="24421"/>
                      <a:pt x="314" y="24092"/>
                    </a:cubicBezTo>
                    <a:cubicBezTo>
                      <a:pt x="393" y="23449"/>
                      <a:pt x="487" y="22822"/>
                      <a:pt x="612" y="22195"/>
                    </a:cubicBezTo>
                    <a:cubicBezTo>
                      <a:pt x="863" y="20926"/>
                      <a:pt x="1176" y="19688"/>
                      <a:pt x="1584" y="18481"/>
                    </a:cubicBezTo>
                    <a:cubicBezTo>
                      <a:pt x="1991" y="17258"/>
                      <a:pt x="2462" y="16067"/>
                      <a:pt x="3010" y="14907"/>
                    </a:cubicBezTo>
                    <a:cubicBezTo>
                      <a:pt x="3543" y="13747"/>
                      <a:pt x="4154" y="12618"/>
                      <a:pt x="4813" y="11521"/>
                    </a:cubicBezTo>
                    <a:cubicBezTo>
                      <a:pt x="5487" y="10424"/>
                      <a:pt x="6208" y="9374"/>
                      <a:pt x="6976" y="8339"/>
                    </a:cubicBezTo>
                    <a:cubicBezTo>
                      <a:pt x="7728" y="7305"/>
                      <a:pt x="8559" y="6317"/>
                      <a:pt x="9405" y="5361"/>
                    </a:cubicBezTo>
                    <a:cubicBezTo>
                      <a:pt x="10267" y="4405"/>
                      <a:pt x="11145" y="3480"/>
                      <a:pt x="12086" y="2587"/>
                    </a:cubicBezTo>
                    <a:cubicBezTo>
                      <a:pt x="13010" y="1693"/>
                      <a:pt x="13982" y="847"/>
                      <a:pt x="15001" y="48"/>
                    </a:cubicBezTo>
                    <a:lnTo>
                      <a:pt x="14970" y="1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0"/>
              <p:cNvSpPr/>
              <p:nvPr/>
            </p:nvSpPr>
            <p:spPr>
              <a:xfrm>
                <a:off x="2261950" y="4377127"/>
                <a:ext cx="541975" cy="976925"/>
              </a:xfrm>
              <a:custGeom>
                <a:avLst/>
                <a:gdLst/>
                <a:ahLst/>
                <a:cxnLst/>
                <a:rect l="l" t="t" r="r" b="b"/>
                <a:pathLst>
                  <a:path w="21679" h="39077" extrusionOk="0">
                    <a:moveTo>
                      <a:pt x="21615" y="1"/>
                    </a:moveTo>
                    <a:cubicBezTo>
                      <a:pt x="20894" y="1740"/>
                      <a:pt x="20158" y="3465"/>
                      <a:pt x="19374" y="5173"/>
                    </a:cubicBezTo>
                    <a:cubicBezTo>
                      <a:pt x="18606" y="6882"/>
                      <a:pt x="17807" y="8590"/>
                      <a:pt x="16976" y="10267"/>
                    </a:cubicBezTo>
                    <a:cubicBezTo>
                      <a:pt x="16145" y="11960"/>
                      <a:pt x="15283" y="13622"/>
                      <a:pt x="14358" y="15252"/>
                    </a:cubicBezTo>
                    <a:cubicBezTo>
                      <a:pt x="13433" y="16882"/>
                      <a:pt x="12462" y="18481"/>
                      <a:pt x="11333" y="19954"/>
                    </a:cubicBezTo>
                    <a:cubicBezTo>
                      <a:pt x="11051" y="20330"/>
                      <a:pt x="10753" y="20691"/>
                      <a:pt x="10455" y="21020"/>
                    </a:cubicBezTo>
                    <a:cubicBezTo>
                      <a:pt x="10299" y="21192"/>
                      <a:pt x="10142" y="21365"/>
                      <a:pt x="9985" y="21537"/>
                    </a:cubicBezTo>
                    <a:cubicBezTo>
                      <a:pt x="9891" y="21616"/>
                      <a:pt x="9813" y="21694"/>
                      <a:pt x="9734" y="21772"/>
                    </a:cubicBezTo>
                    <a:cubicBezTo>
                      <a:pt x="9640" y="21851"/>
                      <a:pt x="9562" y="21929"/>
                      <a:pt x="9468" y="22023"/>
                    </a:cubicBezTo>
                    <a:cubicBezTo>
                      <a:pt x="8794" y="22681"/>
                      <a:pt x="8151" y="23371"/>
                      <a:pt x="7524" y="24092"/>
                    </a:cubicBezTo>
                    <a:cubicBezTo>
                      <a:pt x="6286" y="25518"/>
                      <a:pt x="5126" y="27023"/>
                      <a:pt x="4092" y="28606"/>
                    </a:cubicBezTo>
                    <a:cubicBezTo>
                      <a:pt x="3057" y="30189"/>
                      <a:pt x="2148" y="31851"/>
                      <a:pt x="1411" y="33591"/>
                    </a:cubicBezTo>
                    <a:cubicBezTo>
                      <a:pt x="1051" y="34468"/>
                      <a:pt x="753" y="35362"/>
                      <a:pt x="502" y="36287"/>
                    </a:cubicBezTo>
                    <a:cubicBezTo>
                      <a:pt x="251" y="37196"/>
                      <a:pt x="79" y="38136"/>
                      <a:pt x="1" y="39077"/>
                    </a:cubicBezTo>
                    <a:lnTo>
                      <a:pt x="110" y="39077"/>
                    </a:lnTo>
                    <a:cubicBezTo>
                      <a:pt x="377" y="37227"/>
                      <a:pt x="957" y="35425"/>
                      <a:pt x="1725" y="33732"/>
                    </a:cubicBezTo>
                    <a:cubicBezTo>
                      <a:pt x="2493" y="32023"/>
                      <a:pt x="3449" y="30409"/>
                      <a:pt x="4499" y="28857"/>
                    </a:cubicBezTo>
                    <a:cubicBezTo>
                      <a:pt x="5549" y="27321"/>
                      <a:pt x="6694" y="25848"/>
                      <a:pt x="7947" y="24453"/>
                    </a:cubicBezTo>
                    <a:cubicBezTo>
                      <a:pt x="8559" y="23747"/>
                      <a:pt x="9201" y="23073"/>
                      <a:pt x="9860" y="22415"/>
                    </a:cubicBezTo>
                    <a:cubicBezTo>
                      <a:pt x="9954" y="22337"/>
                      <a:pt x="10032" y="22258"/>
                      <a:pt x="10111" y="22180"/>
                    </a:cubicBezTo>
                    <a:cubicBezTo>
                      <a:pt x="10205" y="22101"/>
                      <a:pt x="10283" y="22007"/>
                      <a:pt x="10377" y="21929"/>
                    </a:cubicBezTo>
                    <a:cubicBezTo>
                      <a:pt x="10549" y="21757"/>
                      <a:pt x="10706" y="21584"/>
                      <a:pt x="10863" y="21412"/>
                    </a:cubicBezTo>
                    <a:cubicBezTo>
                      <a:pt x="11192" y="21051"/>
                      <a:pt x="11490" y="20675"/>
                      <a:pt x="11788" y="20299"/>
                    </a:cubicBezTo>
                    <a:cubicBezTo>
                      <a:pt x="12932" y="18778"/>
                      <a:pt x="13904" y="17164"/>
                      <a:pt x="14829" y="15518"/>
                    </a:cubicBezTo>
                    <a:cubicBezTo>
                      <a:pt x="15738" y="13857"/>
                      <a:pt x="16584" y="12180"/>
                      <a:pt x="17383" y="10471"/>
                    </a:cubicBezTo>
                    <a:cubicBezTo>
                      <a:pt x="18982" y="7054"/>
                      <a:pt x="20409" y="3574"/>
                      <a:pt x="21678" y="32"/>
                    </a:cubicBezTo>
                    <a:lnTo>
                      <a:pt x="21615" y="1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0"/>
              <p:cNvSpPr/>
              <p:nvPr/>
            </p:nvSpPr>
            <p:spPr>
              <a:xfrm>
                <a:off x="3622875" y="3374550"/>
                <a:ext cx="410300" cy="1275900"/>
              </a:xfrm>
              <a:custGeom>
                <a:avLst/>
                <a:gdLst/>
                <a:ahLst/>
                <a:cxnLst/>
                <a:rect l="l" t="t" r="r" b="b"/>
                <a:pathLst>
                  <a:path w="16412" h="51036" extrusionOk="0">
                    <a:moveTo>
                      <a:pt x="424" y="0"/>
                    </a:moveTo>
                    <a:cubicBezTo>
                      <a:pt x="189" y="1113"/>
                      <a:pt x="95" y="2257"/>
                      <a:pt x="48" y="3386"/>
                    </a:cubicBezTo>
                    <a:cubicBezTo>
                      <a:pt x="1" y="4514"/>
                      <a:pt x="1" y="5659"/>
                      <a:pt x="48" y="6787"/>
                    </a:cubicBezTo>
                    <a:cubicBezTo>
                      <a:pt x="142" y="9060"/>
                      <a:pt x="408" y="11317"/>
                      <a:pt x="769" y="13559"/>
                    </a:cubicBezTo>
                    <a:cubicBezTo>
                      <a:pt x="1521" y="18041"/>
                      <a:pt x="2744" y="22430"/>
                      <a:pt x="4248" y="26709"/>
                    </a:cubicBezTo>
                    <a:cubicBezTo>
                      <a:pt x="5753" y="30988"/>
                      <a:pt x="7556" y="35173"/>
                      <a:pt x="9593" y="39217"/>
                    </a:cubicBezTo>
                    <a:cubicBezTo>
                      <a:pt x="10612" y="41239"/>
                      <a:pt x="11678" y="43246"/>
                      <a:pt x="12791" y="45221"/>
                    </a:cubicBezTo>
                    <a:cubicBezTo>
                      <a:pt x="13919" y="47180"/>
                      <a:pt x="15079" y="49124"/>
                      <a:pt x="16302" y="51036"/>
                    </a:cubicBezTo>
                    <a:lnTo>
                      <a:pt x="16412" y="50973"/>
                    </a:lnTo>
                    <a:cubicBezTo>
                      <a:pt x="15267" y="49014"/>
                      <a:pt x="14154" y="47055"/>
                      <a:pt x="13104" y="45048"/>
                    </a:cubicBezTo>
                    <a:cubicBezTo>
                      <a:pt x="12023" y="43058"/>
                      <a:pt x="10988" y="41051"/>
                      <a:pt x="10016" y="39014"/>
                    </a:cubicBezTo>
                    <a:cubicBezTo>
                      <a:pt x="9045" y="36976"/>
                      <a:pt x="8104" y="34923"/>
                      <a:pt x="7226" y="32838"/>
                    </a:cubicBezTo>
                    <a:cubicBezTo>
                      <a:pt x="6349" y="30753"/>
                      <a:pt x="5534" y="28653"/>
                      <a:pt x="4781" y="26521"/>
                    </a:cubicBezTo>
                    <a:cubicBezTo>
                      <a:pt x="4029" y="24405"/>
                      <a:pt x="3339" y="22242"/>
                      <a:pt x="2744" y="20079"/>
                    </a:cubicBezTo>
                    <a:cubicBezTo>
                      <a:pt x="2132" y="17900"/>
                      <a:pt x="1631" y="15706"/>
                      <a:pt x="1207" y="13480"/>
                    </a:cubicBezTo>
                    <a:cubicBezTo>
                      <a:pt x="800" y="11270"/>
                      <a:pt x="486" y="9029"/>
                      <a:pt x="345" y="6772"/>
                    </a:cubicBezTo>
                    <a:cubicBezTo>
                      <a:pt x="267" y="5643"/>
                      <a:pt x="220" y="4514"/>
                      <a:pt x="236" y="3386"/>
                    </a:cubicBezTo>
                    <a:cubicBezTo>
                      <a:pt x="236" y="2822"/>
                      <a:pt x="251" y="2257"/>
                      <a:pt x="298" y="1709"/>
                    </a:cubicBezTo>
                    <a:cubicBezTo>
                      <a:pt x="330" y="1145"/>
                      <a:pt x="377" y="580"/>
                      <a:pt x="471" y="16"/>
                    </a:cubicBez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0"/>
              <p:cNvSpPr/>
              <p:nvPr/>
            </p:nvSpPr>
            <p:spPr>
              <a:xfrm>
                <a:off x="1673375" y="2774600"/>
                <a:ext cx="85075" cy="2175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8701" extrusionOk="0">
                    <a:moveTo>
                      <a:pt x="2634" y="1"/>
                    </a:moveTo>
                    <a:lnTo>
                      <a:pt x="2524" y="17"/>
                    </a:lnTo>
                    <a:cubicBezTo>
                      <a:pt x="2524" y="455"/>
                      <a:pt x="2477" y="894"/>
                      <a:pt x="2352" y="1302"/>
                    </a:cubicBezTo>
                    <a:cubicBezTo>
                      <a:pt x="2227" y="1725"/>
                      <a:pt x="2038" y="2101"/>
                      <a:pt x="1756" y="2383"/>
                    </a:cubicBezTo>
                    <a:cubicBezTo>
                      <a:pt x="1694" y="2462"/>
                      <a:pt x="1615" y="2524"/>
                      <a:pt x="1537" y="2587"/>
                    </a:cubicBezTo>
                    <a:cubicBezTo>
                      <a:pt x="1490" y="2618"/>
                      <a:pt x="1474" y="2634"/>
                      <a:pt x="1411" y="2666"/>
                    </a:cubicBezTo>
                    <a:cubicBezTo>
                      <a:pt x="1349" y="2713"/>
                      <a:pt x="1317" y="2760"/>
                      <a:pt x="1270" y="2791"/>
                    </a:cubicBezTo>
                    <a:cubicBezTo>
                      <a:pt x="1082" y="2948"/>
                      <a:pt x="910" y="3120"/>
                      <a:pt x="769" y="3308"/>
                    </a:cubicBezTo>
                    <a:cubicBezTo>
                      <a:pt x="471" y="3684"/>
                      <a:pt x="236" y="4123"/>
                      <a:pt x="110" y="4609"/>
                    </a:cubicBezTo>
                    <a:cubicBezTo>
                      <a:pt x="1" y="5095"/>
                      <a:pt x="48" y="5628"/>
                      <a:pt x="236" y="6083"/>
                    </a:cubicBezTo>
                    <a:cubicBezTo>
                      <a:pt x="424" y="6553"/>
                      <a:pt x="706" y="6945"/>
                      <a:pt x="1051" y="7274"/>
                    </a:cubicBezTo>
                    <a:cubicBezTo>
                      <a:pt x="1725" y="7932"/>
                      <a:pt x="2540" y="8371"/>
                      <a:pt x="3371" y="8700"/>
                    </a:cubicBezTo>
                    <a:lnTo>
                      <a:pt x="3402" y="8653"/>
                    </a:lnTo>
                    <a:cubicBezTo>
                      <a:pt x="2665" y="8136"/>
                      <a:pt x="1929" y="7619"/>
                      <a:pt x="1380" y="6960"/>
                    </a:cubicBezTo>
                    <a:cubicBezTo>
                      <a:pt x="1098" y="6647"/>
                      <a:pt x="863" y="6286"/>
                      <a:pt x="737" y="5910"/>
                    </a:cubicBezTo>
                    <a:cubicBezTo>
                      <a:pt x="596" y="5518"/>
                      <a:pt x="581" y="5126"/>
                      <a:pt x="675" y="4735"/>
                    </a:cubicBezTo>
                    <a:cubicBezTo>
                      <a:pt x="753" y="4343"/>
                      <a:pt x="957" y="3982"/>
                      <a:pt x="1192" y="3653"/>
                    </a:cubicBezTo>
                    <a:cubicBezTo>
                      <a:pt x="1317" y="3481"/>
                      <a:pt x="1458" y="3324"/>
                      <a:pt x="1615" y="3183"/>
                    </a:cubicBezTo>
                    <a:cubicBezTo>
                      <a:pt x="1647" y="3151"/>
                      <a:pt x="1694" y="3104"/>
                      <a:pt x="1709" y="3089"/>
                    </a:cubicBezTo>
                    <a:cubicBezTo>
                      <a:pt x="1756" y="3057"/>
                      <a:pt x="1819" y="3010"/>
                      <a:pt x="1866" y="2963"/>
                    </a:cubicBezTo>
                    <a:cubicBezTo>
                      <a:pt x="1960" y="2885"/>
                      <a:pt x="2038" y="2791"/>
                      <a:pt x="2117" y="2697"/>
                    </a:cubicBezTo>
                    <a:cubicBezTo>
                      <a:pt x="2446" y="2321"/>
                      <a:pt x="2603" y="1850"/>
                      <a:pt x="2681" y="1380"/>
                    </a:cubicBezTo>
                    <a:cubicBezTo>
                      <a:pt x="2744" y="910"/>
                      <a:pt x="2744" y="455"/>
                      <a:pt x="2634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0"/>
              <p:cNvSpPr/>
              <p:nvPr/>
            </p:nvSpPr>
            <p:spPr>
              <a:xfrm>
                <a:off x="1698450" y="2987775"/>
                <a:ext cx="228875" cy="326850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13074" extrusionOk="0">
                    <a:moveTo>
                      <a:pt x="2274" y="1"/>
                    </a:moveTo>
                    <a:cubicBezTo>
                      <a:pt x="2054" y="16"/>
                      <a:pt x="1835" y="63"/>
                      <a:pt x="1615" y="142"/>
                    </a:cubicBezTo>
                    <a:cubicBezTo>
                      <a:pt x="1176" y="283"/>
                      <a:pt x="785" y="596"/>
                      <a:pt x="534" y="988"/>
                    </a:cubicBezTo>
                    <a:cubicBezTo>
                      <a:pt x="283" y="1380"/>
                      <a:pt x="158" y="1819"/>
                      <a:pt x="79" y="2242"/>
                    </a:cubicBezTo>
                    <a:cubicBezTo>
                      <a:pt x="17" y="2665"/>
                      <a:pt x="1" y="3104"/>
                      <a:pt x="17" y="3527"/>
                    </a:cubicBezTo>
                    <a:lnTo>
                      <a:pt x="17" y="3543"/>
                    </a:lnTo>
                    <a:cubicBezTo>
                      <a:pt x="48" y="3716"/>
                      <a:pt x="79" y="3841"/>
                      <a:pt x="126" y="3982"/>
                    </a:cubicBezTo>
                    <a:cubicBezTo>
                      <a:pt x="173" y="4107"/>
                      <a:pt x="220" y="4248"/>
                      <a:pt x="283" y="4374"/>
                    </a:cubicBezTo>
                    <a:cubicBezTo>
                      <a:pt x="393" y="4640"/>
                      <a:pt x="534" y="4875"/>
                      <a:pt x="706" y="5111"/>
                    </a:cubicBezTo>
                    <a:cubicBezTo>
                      <a:pt x="1051" y="5565"/>
                      <a:pt x="1490" y="5941"/>
                      <a:pt x="1976" y="6223"/>
                    </a:cubicBezTo>
                    <a:cubicBezTo>
                      <a:pt x="2101" y="6286"/>
                      <a:pt x="2227" y="6349"/>
                      <a:pt x="2352" y="6412"/>
                    </a:cubicBezTo>
                    <a:cubicBezTo>
                      <a:pt x="2493" y="6459"/>
                      <a:pt x="2587" y="6506"/>
                      <a:pt x="2713" y="6553"/>
                    </a:cubicBezTo>
                    <a:cubicBezTo>
                      <a:pt x="2932" y="6662"/>
                      <a:pt x="3151" y="6788"/>
                      <a:pt x="3355" y="6929"/>
                    </a:cubicBezTo>
                    <a:cubicBezTo>
                      <a:pt x="3559" y="7070"/>
                      <a:pt x="3747" y="7227"/>
                      <a:pt x="3857" y="7399"/>
                    </a:cubicBezTo>
                    <a:cubicBezTo>
                      <a:pt x="3920" y="7477"/>
                      <a:pt x="3967" y="7571"/>
                      <a:pt x="3967" y="7650"/>
                    </a:cubicBezTo>
                    <a:cubicBezTo>
                      <a:pt x="3981" y="7722"/>
                      <a:pt x="3969" y="7793"/>
                      <a:pt x="3943" y="7865"/>
                    </a:cubicBezTo>
                    <a:lnTo>
                      <a:pt x="3943" y="7865"/>
                    </a:lnTo>
                    <a:cubicBezTo>
                      <a:pt x="3622" y="8233"/>
                      <a:pt x="3317" y="8616"/>
                      <a:pt x="3026" y="9013"/>
                    </a:cubicBezTo>
                    <a:cubicBezTo>
                      <a:pt x="2744" y="9405"/>
                      <a:pt x="2477" y="9829"/>
                      <a:pt x="2227" y="10252"/>
                    </a:cubicBezTo>
                    <a:cubicBezTo>
                      <a:pt x="1976" y="10691"/>
                      <a:pt x="1756" y="11129"/>
                      <a:pt x="1584" y="11600"/>
                    </a:cubicBezTo>
                    <a:cubicBezTo>
                      <a:pt x="1412" y="12070"/>
                      <a:pt x="1286" y="12572"/>
                      <a:pt x="1286" y="13073"/>
                    </a:cubicBezTo>
                    <a:lnTo>
                      <a:pt x="1396" y="13073"/>
                    </a:lnTo>
                    <a:cubicBezTo>
                      <a:pt x="1427" y="12838"/>
                      <a:pt x="1474" y="12603"/>
                      <a:pt x="1553" y="12368"/>
                    </a:cubicBezTo>
                    <a:cubicBezTo>
                      <a:pt x="1615" y="12133"/>
                      <a:pt x="1709" y="11913"/>
                      <a:pt x="1803" y="11694"/>
                    </a:cubicBezTo>
                    <a:cubicBezTo>
                      <a:pt x="2007" y="11255"/>
                      <a:pt x="2242" y="10832"/>
                      <a:pt x="2509" y="10440"/>
                    </a:cubicBezTo>
                    <a:cubicBezTo>
                      <a:pt x="2775" y="10032"/>
                      <a:pt x="3057" y="9640"/>
                      <a:pt x="3371" y="9264"/>
                    </a:cubicBezTo>
                    <a:cubicBezTo>
                      <a:pt x="3669" y="8888"/>
                      <a:pt x="3982" y="8512"/>
                      <a:pt x="4311" y="8167"/>
                    </a:cubicBezTo>
                    <a:lnTo>
                      <a:pt x="4327" y="8151"/>
                    </a:lnTo>
                    <a:lnTo>
                      <a:pt x="4343" y="8120"/>
                    </a:lnTo>
                    <a:cubicBezTo>
                      <a:pt x="4437" y="7963"/>
                      <a:pt x="4484" y="7775"/>
                      <a:pt x="4452" y="7603"/>
                    </a:cubicBezTo>
                    <a:cubicBezTo>
                      <a:pt x="4437" y="7415"/>
                      <a:pt x="4374" y="7258"/>
                      <a:pt x="4280" y="7117"/>
                    </a:cubicBezTo>
                    <a:cubicBezTo>
                      <a:pt x="4108" y="6850"/>
                      <a:pt x="3888" y="6662"/>
                      <a:pt x="3653" y="6506"/>
                    </a:cubicBezTo>
                    <a:cubicBezTo>
                      <a:pt x="3418" y="6333"/>
                      <a:pt x="3183" y="6208"/>
                      <a:pt x="2948" y="6082"/>
                    </a:cubicBezTo>
                    <a:cubicBezTo>
                      <a:pt x="2822" y="6020"/>
                      <a:pt x="2681" y="5957"/>
                      <a:pt x="2572" y="5910"/>
                    </a:cubicBezTo>
                    <a:cubicBezTo>
                      <a:pt x="2462" y="5863"/>
                      <a:pt x="2352" y="5800"/>
                      <a:pt x="2242" y="5738"/>
                    </a:cubicBezTo>
                    <a:cubicBezTo>
                      <a:pt x="1819" y="5487"/>
                      <a:pt x="1443" y="5173"/>
                      <a:pt x="1161" y="4766"/>
                    </a:cubicBezTo>
                    <a:cubicBezTo>
                      <a:pt x="1020" y="4578"/>
                      <a:pt x="894" y="4358"/>
                      <a:pt x="800" y="4139"/>
                    </a:cubicBezTo>
                    <a:cubicBezTo>
                      <a:pt x="753" y="4029"/>
                      <a:pt x="706" y="3919"/>
                      <a:pt x="659" y="3810"/>
                    </a:cubicBezTo>
                    <a:cubicBezTo>
                      <a:pt x="628" y="3700"/>
                      <a:pt x="597" y="3559"/>
                      <a:pt x="581" y="3465"/>
                    </a:cubicBezTo>
                    <a:lnTo>
                      <a:pt x="581" y="3496"/>
                    </a:lnTo>
                    <a:cubicBezTo>
                      <a:pt x="565" y="3104"/>
                      <a:pt x="565" y="2697"/>
                      <a:pt x="628" y="2321"/>
                    </a:cubicBezTo>
                    <a:cubicBezTo>
                      <a:pt x="691" y="1944"/>
                      <a:pt x="800" y="1584"/>
                      <a:pt x="988" y="1270"/>
                    </a:cubicBezTo>
                    <a:cubicBezTo>
                      <a:pt x="1176" y="973"/>
                      <a:pt x="1443" y="737"/>
                      <a:pt x="1788" y="612"/>
                    </a:cubicBezTo>
                    <a:cubicBezTo>
                      <a:pt x="1945" y="549"/>
                      <a:pt x="2133" y="502"/>
                      <a:pt x="2305" y="487"/>
                    </a:cubicBezTo>
                    <a:lnTo>
                      <a:pt x="2587" y="487"/>
                    </a:lnTo>
                    <a:cubicBezTo>
                      <a:pt x="2644" y="487"/>
                      <a:pt x="2701" y="492"/>
                      <a:pt x="2755" y="500"/>
                    </a:cubicBezTo>
                    <a:lnTo>
                      <a:pt x="2755" y="500"/>
                    </a:lnTo>
                    <a:cubicBezTo>
                      <a:pt x="2792" y="548"/>
                      <a:pt x="2833" y="585"/>
                      <a:pt x="2869" y="612"/>
                    </a:cubicBezTo>
                    <a:cubicBezTo>
                      <a:pt x="2932" y="675"/>
                      <a:pt x="2995" y="722"/>
                      <a:pt x="3073" y="769"/>
                    </a:cubicBezTo>
                    <a:cubicBezTo>
                      <a:pt x="3198" y="847"/>
                      <a:pt x="3340" y="894"/>
                      <a:pt x="3481" y="941"/>
                    </a:cubicBezTo>
                    <a:cubicBezTo>
                      <a:pt x="3747" y="1035"/>
                      <a:pt x="4014" y="1098"/>
                      <a:pt x="4280" y="1161"/>
                    </a:cubicBezTo>
                    <a:cubicBezTo>
                      <a:pt x="4829" y="1270"/>
                      <a:pt x="5362" y="1333"/>
                      <a:pt x="5910" y="1380"/>
                    </a:cubicBezTo>
                    <a:cubicBezTo>
                      <a:pt x="6443" y="1427"/>
                      <a:pt x="6992" y="1458"/>
                      <a:pt x="7525" y="1474"/>
                    </a:cubicBezTo>
                    <a:cubicBezTo>
                      <a:pt x="8073" y="1505"/>
                      <a:pt x="8606" y="1505"/>
                      <a:pt x="9155" y="1505"/>
                    </a:cubicBezTo>
                    <a:lnTo>
                      <a:pt x="9155" y="1443"/>
                    </a:lnTo>
                    <a:cubicBezTo>
                      <a:pt x="8888" y="1411"/>
                      <a:pt x="8622" y="1396"/>
                      <a:pt x="8355" y="1364"/>
                    </a:cubicBezTo>
                    <a:cubicBezTo>
                      <a:pt x="8089" y="1333"/>
                      <a:pt x="7807" y="1317"/>
                      <a:pt x="7540" y="1286"/>
                    </a:cubicBezTo>
                    <a:cubicBezTo>
                      <a:pt x="7007" y="1223"/>
                      <a:pt x="6474" y="1145"/>
                      <a:pt x="5941" y="1067"/>
                    </a:cubicBezTo>
                    <a:cubicBezTo>
                      <a:pt x="5424" y="988"/>
                      <a:pt x="4891" y="894"/>
                      <a:pt x="4374" y="769"/>
                    </a:cubicBezTo>
                    <a:cubicBezTo>
                      <a:pt x="4123" y="706"/>
                      <a:pt x="3872" y="628"/>
                      <a:pt x="3622" y="534"/>
                    </a:cubicBezTo>
                    <a:cubicBezTo>
                      <a:pt x="3512" y="487"/>
                      <a:pt x="3402" y="440"/>
                      <a:pt x="3308" y="377"/>
                    </a:cubicBezTo>
                    <a:cubicBezTo>
                      <a:pt x="3214" y="314"/>
                      <a:pt x="3136" y="236"/>
                      <a:pt x="3120" y="204"/>
                    </a:cubicBezTo>
                    <a:lnTo>
                      <a:pt x="3104" y="95"/>
                    </a:lnTo>
                    <a:lnTo>
                      <a:pt x="2963" y="63"/>
                    </a:lnTo>
                    <a:cubicBezTo>
                      <a:pt x="2838" y="32"/>
                      <a:pt x="2728" y="16"/>
                      <a:pt x="2619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0"/>
              <p:cNvSpPr/>
              <p:nvPr/>
            </p:nvSpPr>
            <p:spPr>
              <a:xfrm>
                <a:off x="1717650" y="3130800"/>
                <a:ext cx="1127800" cy="416975"/>
              </a:xfrm>
              <a:custGeom>
                <a:avLst/>
                <a:gdLst/>
                <a:ahLst/>
                <a:cxnLst/>
                <a:rect l="l" t="t" r="r" b="b"/>
                <a:pathLst>
                  <a:path w="45112" h="16679" extrusionOk="0">
                    <a:moveTo>
                      <a:pt x="44861" y="1"/>
                    </a:moveTo>
                    <a:cubicBezTo>
                      <a:pt x="44547" y="4217"/>
                      <a:pt x="42134" y="7885"/>
                      <a:pt x="37854" y="10628"/>
                    </a:cubicBezTo>
                    <a:cubicBezTo>
                      <a:pt x="33152" y="13638"/>
                      <a:pt x="26334" y="15534"/>
                      <a:pt x="17619" y="16255"/>
                    </a:cubicBezTo>
                    <a:cubicBezTo>
                      <a:pt x="16357" y="16359"/>
                      <a:pt x="15157" y="16410"/>
                      <a:pt x="14019" y="16410"/>
                    </a:cubicBezTo>
                    <a:cubicBezTo>
                      <a:pt x="8613" y="16410"/>
                      <a:pt x="4642" y="15248"/>
                      <a:pt x="2415" y="12995"/>
                    </a:cubicBezTo>
                    <a:cubicBezTo>
                      <a:pt x="283" y="10832"/>
                      <a:pt x="503" y="8371"/>
                      <a:pt x="503" y="8340"/>
                    </a:cubicBezTo>
                    <a:lnTo>
                      <a:pt x="236" y="8324"/>
                    </a:lnTo>
                    <a:lnTo>
                      <a:pt x="236" y="8324"/>
                    </a:lnTo>
                    <a:cubicBezTo>
                      <a:pt x="236" y="8418"/>
                      <a:pt x="1" y="10910"/>
                      <a:pt x="2227" y="13183"/>
                    </a:cubicBezTo>
                    <a:cubicBezTo>
                      <a:pt x="4515" y="15503"/>
                      <a:pt x="8434" y="16678"/>
                      <a:pt x="13904" y="16678"/>
                    </a:cubicBezTo>
                    <a:cubicBezTo>
                      <a:pt x="15080" y="16678"/>
                      <a:pt x="16334" y="16631"/>
                      <a:pt x="17650" y="16522"/>
                    </a:cubicBezTo>
                    <a:cubicBezTo>
                      <a:pt x="26397" y="15801"/>
                      <a:pt x="33246" y="13888"/>
                      <a:pt x="37996" y="10847"/>
                    </a:cubicBezTo>
                    <a:cubicBezTo>
                      <a:pt x="42337" y="8057"/>
                      <a:pt x="44814" y="4311"/>
                      <a:pt x="45112" y="17"/>
                    </a:cubicBezTo>
                    <a:lnTo>
                      <a:pt x="44861" y="1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0"/>
              <p:cNvSpPr/>
              <p:nvPr/>
            </p:nvSpPr>
            <p:spPr>
              <a:xfrm rot="-839590">
                <a:off x="1608637" y="2217158"/>
                <a:ext cx="286843" cy="444389"/>
              </a:xfrm>
              <a:custGeom>
                <a:avLst/>
                <a:gdLst/>
                <a:ahLst/>
                <a:cxnLst/>
                <a:rect l="l" t="t" r="r" b="b"/>
                <a:pathLst>
                  <a:path w="11474" h="17776" extrusionOk="0">
                    <a:moveTo>
                      <a:pt x="11254" y="1"/>
                    </a:moveTo>
                    <a:cubicBezTo>
                      <a:pt x="8966" y="3731"/>
                      <a:pt x="6427" y="6693"/>
                      <a:pt x="4389" y="9060"/>
                    </a:cubicBezTo>
                    <a:cubicBezTo>
                      <a:pt x="3057" y="10612"/>
                      <a:pt x="2007" y="11835"/>
                      <a:pt x="1442" y="12806"/>
                    </a:cubicBezTo>
                    <a:cubicBezTo>
                      <a:pt x="0" y="15267"/>
                      <a:pt x="3041" y="17744"/>
                      <a:pt x="3072" y="17775"/>
                    </a:cubicBezTo>
                    <a:lnTo>
                      <a:pt x="3245" y="17571"/>
                    </a:lnTo>
                    <a:cubicBezTo>
                      <a:pt x="3213" y="17540"/>
                      <a:pt x="345" y="15205"/>
                      <a:pt x="1677" y="12932"/>
                    </a:cubicBezTo>
                    <a:cubicBezTo>
                      <a:pt x="2226" y="11991"/>
                      <a:pt x="3260" y="10769"/>
                      <a:pt x="4593" y="9233"/>
                    </a:cubicBezTo>
                    <a:cubicBezTo>
                      <a:pt x="6630" y="6850"/>
                      <a:pt x="9185" y="3888"/>
                      <a:pt x="11474" y="126"/>
                    </a:cubicBezTo>
                    <a:lnTo>
                      <a:pt x="11254" y="1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 rot="715001">
                <a:off x="1975482" y="1489284"/>
                <a:ext cx="484775" cy="594106"/>
              </a:xfrm>
              <a:custGeom>
                <a:avLst/>
                <a:gdLst/>
                <a:ahLst/>
                <a:cxnLst/>
                <a:rect l="l" t="t" r="r" b="b"/>
                <a:pathLst>
                  <a:path w="19390" h="23763" extrusionOk="0">
                    <a:moveTo>
                      <a:pt x="19295" y="0"/>
                    </a:moveTo>
                    <a:cubicBezTo>
                      <a:pt x="11427" y="2586"/>
                      <a:pt x="6599" y="8903"/>
                      <a:pt x="3934" y="13731"/>
                    </a:cubicBezTo>
                    <a:cubicBezTo>
                      <a:pt x="1050" y="18966"/>
                      <a:pt x="0" y="23653"/>
                      <a:pt x="0" y="23700"/>
                    </a:cubicBezTo>
                    <a:lnTo>
                      <a:pt x="251" y="23762"/>
                    </a:lnTo>
                    <a:cubicBezTo>
                      <a:pt x="298" y="23574"/>
                      <a:pt x="4452" y="5157"/>
                      <a:pt x="19389" y="251"/>
                    </a:cubicBezTo>
                    <a:lnTo>
                      <a:pt x="19295" y="0"/>
                    </a:ln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2568000" y="3447425"/>
                <a:ext cx="240625" cy="70460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28184" extrusionOk="0">
                    <a:moveTo>
                      <a:pt x="220" y="1"/>
                    </a:moveTo>
                    <a:lnTo>
                      <a:pt x="0" y="142"/>
                    </a:lnTo>
                    <a:cubicBezTo>
                      <a:pt x="94" y="283"/>
                      <a:pt x="9358" y="15017"/>
                      <a:pt x="9311" y="28183"/>
                    </a:cubicBezTo>
                    <a:lnTo>
                      <a:pt x="9562" y="28183"/>
                    </a:lnTo>
                    <a:cubicBezTo>
                      <a:pt x="9624" y="14954"/>
                      <a:pt x="314" y="142"/>
                      <a:pt x="220" y="1"/>
                    </a:cubicBezTo>
                    <a:close/>
                  </a:path>
                </a:pathLst>
              </a:custGeom>
              <a:solidFill>
                <a:srgbClr val="EDCB69"/>
              </a:solidFill>
              <a:ln w="9525" cap="flat" cmpd="sng">
                <a:solidFill>
                  <a:srgbClr val="EDCB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76" name="Google Shape;176;p30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 rot="-4516157">
              <a:off x="628998" y="1221674"/>
              <a:ext cx="2243654" cy="224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0"/>
            <p:cNvPicPr preferRelativeResize="0"/>
            <p:nvPr/>
          </p:nvPicPr>
          <p:blipFill rotWithShape="1">
            <a:blip r:embed="rId4">
              <a:alphaModFix amt="75000"/>
            </a:blip>
            <a:srcRect/>
            <a:stretch/>
          </p:blipFill>
          <p:spPr>
            <a:xfrm rot="-487108">
              <a:off x="1350637" y="3805931"/>
              <a:ext cx="370051" cy="370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0"/>
            <p:cNvPicPr preferRelativeResize="0"/>
            <p:nvPr/>
          </p:nvPicPr>
          <p:blipFill rotWithShape="1">
            <a:blip r:embed="rId5">
              <a:alphaModFix amt="84000"/>
            </a:blip>
            <a:srcRect/>
            <a:stretch/>
          </p:blipFill>
          <p:spPr>
            <a:xfrm rot="-487121">
              <a:off x="779476" y="2760640"/>
              <a:ext cx="1148892" cy="11488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30"/>
          <p:cNvGrpSpPr/>
          <p:nvPr/>
        </p:nvGrpSpPr>
        <p:grpSpPr>
          <a:xfrm>
            <a:off x="1711701" y="1339913"/>
            <a:ext cx="6202015" cy="3196087"/>
            <a:chOff x="1711701" y="1339913"/>
            <a:chExt cx="6202015" cy="3196087"/>
          </a:xfrm>
        </p:grpSpPr>
        <p:cxnSp>
          <p:nvCxnSpPr>
            <p:cNvPr id="180" name="Google Shape;180;p30"/>
            <p:cNvCxnSpPr>
              <a:stCxn id="181" idx="3"/>
            </p:cNvCxnSpPr>
            <p:nvPr/>
          </p:nvCxnSpPr>
          <p:spPr>
            <a:xfrm rot="10800000" flipV="1">
              <a:off x="2154800" y="1654375"/>
              <a:ext cx="20565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82" name="Google Shape;182;p30"/>
            <p:cNvCxnSpPr>
              <a:stCxn id="183" idx="3"/>
            </p:cNvCxnSpPr>
            <p:nvPr/>
          </p:nvCxnSpPr>
          <p:spPr>
            <a:xfrm rot="10800000">
              <a:off x="2771602" y="2371800"/>
              <a:ext cx="1439696" cy="1314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84" name="Google Shape;184;p30"/>
            <p:cNvCxnSpPr>
              <a:stCxn id="185" idx="3"/>
            </p:cNvCxnSpPr>
            <p:nvPr/>
          </p:nvCxnSpPr>
          <p:spPr>
            <a:xfrm rot="10800000" flipV="1">
              <a:off x="1711701" y="3364475"/>
              <a:ext cx="2499599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86" name="Google Shape;186;p30"/>
            <p:cNvCxnSpPr>
              <a:stCxn id="187" idx="3"/>
            </p:cNvCxnSpPr>
            <p:nvPr/>
          </p:nvCxnSpPr>
          <p:spPr>
            <a:xfrm rot="10800000">
              <a:off x="3232101" y="3623150"/>
              <a:ext cx="979199" cy="602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88" name="Google Shape;188;p30"/>
            <p:cNvCxnSpPr>
              <a:stCxn id="189" idx="3"/>
              <a:endCxn id="181" idx="1"/>
            </p:cNvCxnSpPr>
            <p:nvPr/>
          </p:nvCxnSpPr>
          <p:spPr>
            <a:xfrm rot="10800000">
              <a:off x="4610844" y="1654375"/>
              <a:ext cx="660811" cy="158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30"/>
            <p:cNvCxnSpPr>
              <a:stCxn id="191" idx="3"/>
              <a:endCxn id="183" idx="1"/>
            </p:cNvCxnSpPr>
            <p:nvPr/>
          </p:nvCxnSpPr>
          <p:spPr>
            <a:xfrm rot="10800000" flipV="1">
              <a:off x="4642132" y="2498472"/>
              <a:ext cx="459615" cy="47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30"/>
            <p:cNvCxnSpPr>
              <a:stCxn id="193" idx="3"/>
              <a:endCxn id="185" idx="1"/>
            </p:cNvCxnSpPr>
            <p:nvPr/>
          </p:nvCxnSpPr>
          <p:spPr>
            <a:xfrm rot="10800000" flipV="1">
              <a:off x="4563578" y="3361023"/>
              <a:ext cx="582633" cy="345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30"/>
            <p:cNvCxnSpPr>
              <a:stCxn id="195" idx="3"/>
              <a:endCxn id="187" idx="1"/>
            </p:cNvCxnSpPr>
            <p:nvPr/>
          </p:nvCxnSpPr>
          <p:spPr>
            <a:xfrm rot="10800000">
              <a:off x="4644714" y="4225251"/>
              <a:ext cx="716977" cy="657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6" name="Google Shape;196;p30"/>
            <p:cNvPicPr preferRelativeResize="0"/>
            <p:nvPr/>
          </p:nvPicPr>
          <p:blipFill rotWithShape="1">
            <a:blip r:embed="rId6">
              <a:alphaModFix/>
            </a:blip>
            <a:srcRect l="15266" t="3832" r="9641" b="5125"/>
            <a:stretch/>
          </p:blipFill>
          <p:spPr>
            <a:xfrm>
              <a:off x="4074200" y="219325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 rotWithShape="1">
            <a:blip r:embed="rId6">
              <a:alphaModFix/>
            </a:blip>
            <a:srcRect l="15266" t="3832" r="9641" b="5125"/>
            <a:stretch/>
          </p:blipFill>
          <p:spPr>
            <a:xfrm>
              <a:off x="4074200" y="3050175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6">
              <a:alphaModFix/>
            </a:blip>
            <a:srcRect l="15266" t="3832" r="9641" b="5125"/>
            <a:stretch/>
          </p:blipFill>
          <p:spPr>
            <a:xfrm>
              <a:off x="4074200" y="3907100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0"/>
            <p:cNvPicPr preferRelativeResize="0"/>
            <p:nvPr/>
          </p:nvPicPr>
          <p:blipFill rotWithShape="1">
            <a:blip r:embed="rId6">
              <a:alphaModFix/>
            </a:blip>
            <a:srcRect l="15266" t="3832" r="9641" b="5125"/>
            <a:stretch/>
          </p:blipFill>
          <p:spPr>
            <a:xfrm>
              <a:off x="4074200" y="1339913"/>
              <a:ext cx="642700" cy="6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30"/>
            <p:cNvCxnSpPr>
              <a:stCxn id="189" idx="1"/>
            </p:cNvCxnSpPr>
            <p:nvPr/>
          </p:nvCxnSpPr>
          <p:spPr>
            <a:xfrm>
              <a:off x="6513092" y="1654375"/>
              <a:ext cx="562143" cy="2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30"/>
            <p:cNvCxnSpPr/>
            <p:nvPr/>
          </p:nvCxnSpPr>
          <p:spPr>
            <a:xfrm>
              <a:off x="7032567" y="2493818"/>
              <a:ext cx="581890" cy="778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30"/>
            <p:cNvCxnSpPr/>
            <p:nvPr/>
          </p:nvCxnSpPr>
          <p:spPr>
            <a:xfrm>
              <a:off x="7148945" y="3366655"/>
              <a:ext cx="764771" cy="831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30"/>
            <p:cNvCxnSpPr/>
            <p:nvPr/>
          </p:nvCxnSpPr>
          <p:spPr>
            <a:xfrm>
              <a:off x="6758247" y="4247804"/>
              <a:ext cx="822960" cy="831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-342900" y="325019"/>
            <a:ext cx="77040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 smtClean="0"/>
              <a:t>Что предлагает приложение</a:t>
            </a:r>
            <a:r>
              <a:rPr lang="en-US" sz="2800" dirty="0" smtClean="0"/>
              <a:t>?</a:t>
            </a:r>
            <a:endParaRPr sz="2800"/>
          </a:p>
        </p:txBody>
      </p:sp>
      <p:grpSp>
        <p:nvGrpSpPr>
          <p:cNvPr id="209" name="Google Shape;209;p30"/>
          <p:cNvGrpSpPr/>
          <p:nvPr/>
        </p:nvGrpSpPr>
        <p:grpSpPr>
          <a:xfrm>
            <a:off x="4211300" y="1394125"/>
            <a:ext cx="2301793" cy="520500"/>
            <a:chOff x="4211300" y="1394125"/>
            <a:chExt cx="2129284" cy="520500"/>
          </a:xfrm>
        </p:grpSpPr>
        <p:sp>
          <p:nvSpPr>
            <p:cNvPr id="189" name="Google Shape;189;p30"/>
            <p:cNvSpPr txBox="1"/>
            <p:nvPr/>
          </p:nvSpPr>
          <p:spPr>
            <a:xfrm flipH="1">
              <a:off x="5192185" y="1394125"/>
              <a:ext cx="1148399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Дневник</a:t>
              </a:r>
              <a:endParaRPr sz="1800" b="1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  <p:sp>
          <p:nvSpPr>
            <p:cNvPr id="181" name="Google Shape;181;p30"/>
            <p:cNvSpPr txBox="1"/>
            <p:nvPr/>
          </p:nvSpPr>
          <p:spPr>
            <a:xfrm flipH="1">
              <a:off x="4211300" y="1394125"/>
              <a:ext cx="36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1</a:t>
              </a:r>
              <a:endParaRPr sz="2500" b="1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endParaRPr>
            </a:p>
          </p:txBody>
        </p:sp>
      </p:grpSp>
      <p:grpSp>
        <p:nvGrpSpPr>
          <p:cNvPr id="210" name="Google Shape;210;p30"/>
          <p:cNvGrpSpPr/>
          <p:nvPr/>
        </p:nvGrpSpPr>
        <p:grpSpPr>
          <a:xfrm>
            <a:off x="4211298" y="2235822"/>
            <a:ext cx="2779706" cy="527628"/>
            <a:chOff x="4211300" y="2235822"/>
            <a:chExt cx="2384635" cy="527628"/>
          </a:xfrm>
        </p:grpSpPr>
        <p:sp>
          <p:nvSpPr>
            <p:cNvPr id="191" name="Google Shape;191;p30"/>
            <p:cNvSpPr txBox="1"/>
            <p:nvPr/>
          </p:nvSpPr>
          <p:spPr>
            <a:xfrm flipH="1">
              <a:off x="4975191" y="2235822"/>
              <a:ext cx="1620744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Abril Fatface"/>
                  <a:cs typeface="Abril Fatface"/>
                  <a:sym typeface="DM Serif Text"/>
                </a:rPr>
                <a:t>Психотерапия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Abril Fatface"/>
                  <a:cs typeface="Abril Fatface"/>
                  <a:sym typeface="DM Serif Text"/>
                </a:rPr>
                <a:t>с чат ботом </a:t>
              </a:r>
              <a:endParaRPr sz="1800">
                <a:solidFill>
                  <a:schemeClr val="tx2">
                    <a:lumMod val="75000"/>
                  </a:schemeClr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3" name="Google Shape;183;p30"/>
            <p:cNvSpPr txBox="1"/>
            <p:nvPr/>
          </p:nvSpPr>
          <p:spPr>
            <a:xfrm flipH="1">
              <a:off x="4211300" y="2242950"/>
              <a:ext cx="36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2</a:t>
              </a:r>
              <a:endParaRPr sz="25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211" name="Google Shape;211;p30"/>
          <p:cNvGrpSpPr/>
          <p:nvPr/>
        </p:nvGrpSpPr>
        <p:grpSpPr>
          <a:xfrm>
            <a:off x="4211299" y="3100774"/>
            <a:ext cx="2837893" cy="523951"/>
            <a:chOff x="4211300" y="3100774"/>
            <a:chExt cx="2977436" cy="523951"/>
          </a:xfrm>
        </p:grpSpPr>
        <p:sp>
          <p:nvSpPr>
            <p:cNvPr id="193" name="Google Shape;193;p30"/>
            <p:cNvSpPr txBox="1"/>
            <p:nvPr/>
          </p:nvSpPr>
          <p:spPr>
            <a:xfrm flipH="1">
              <a:off x="5192182" y="3100774"/>
              <a:ext cx="1996554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Abril Fatface"/>
                  <a:cs typeface="Abril Fatface"/>
                  <a:sym typeface="DM Serif Text"/>
                </a:rPr>
                <a:t>Рекомендации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Abril Fatface"/>
                  <a:cs typeface="Abril Fatface"/>
                  <a:sym typeface="DM Serif Text"/>
                </a:rPr>
                <a:t>специалистов</a:t>
              </a:r>
              <a:endParaRPr sz="1800">
                <a:solidFill>
                  <a:schemeClr val="tx2">
                    <a:lumMod val="75000"/>
                  </a:schemeClr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5" name="Google Shape;185;p30"/>
            <p:cNvSpPr txBox="1"/>
            <p:nvPr/>
          </p:nvSpPr>
          <p:spPr>
            <a:xfrm flipH="1">
              <a:off x="4211300" y="3104225"/>
              <a:ext cx="36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3</a:t>
              </a:r>
              <a:endParaRPr sz="25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212" name="Google Shape;212;p30"/>
          <p:cNvGrpSpPr/>
          <p:nvPr/>
        </p:nvGrpSpPr>
        <p:grpSpPr>
          <a:xfrm>
            <a:off x="4211299" y="3965000"/>
            <a:ext cx="2497071" cy="527075"/>
            <a:chOff x="4211300" y="3965000"/>
            <a:chExt cx="2129412" cy="527075"/>
          </a:xfrm>
        </p:grpSpPr>
        <p:sp>
          <p:nvSpPr>
            <p:cNvPr id="195" name="Google Shape;195;p30"/>
            <p:cNvSpPr txBox="1"/>
            <p:nvPr/>
          </p:nvSpPr>
          <p:spPr>
            <a:xfrm flipH="1">
              <a:off x="5192312" y="3971575"/>
              <a:ext cx="11484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Каналы общения</a:t>
              </a:r>
              <a:endParaRPr sz="1800">
                <a:solidFill>
                  <a:schemeClr val="tx2">
                    <a:lumMod val="75000"/>
                  </a:schemeClr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7" name="Google Shape;187;p30"/>
            <p:cNvSpPr txBox="1"/>
            <p:nvPr/>
          </p:nvSpPr>
          <p:spPr>
            <a:xfrm flipH="1">
              <a:off x="4211300" y="3965000"/>
              <a:ext cx="36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accent1"/>
                  </a:solidFill>
                  <a:latin typeface="DM Serif Text"/>
                  <a:ea typeface="DM Serif Text"/>
                  <a:cs typeface="DM Serif Text"/>
                  <a:sym typeface="DM Serif Text"/>
                </a:rPr>
                <a:t>4</a:t>
              </a:r>
              <a:endParaRPr sz="25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pic>
        <p:nvPicPr>
          <p:cNvPr id="46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824" y="0"/>
            <a:ext cx="4305301" cy="490953"/>
          </a:xfrm>
        </p:spPr>
        <p:txBody>
          <a:bodyPr/>
          <a:lstStyle/>
          <a:p>
            <a:pPr algn="l"/>
            <a:r>
              <a:rPr lang="ru-RU" sz="2800" dirty="0" smtClean="0"/>
              <a:t>Основные конкуренты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1378"/>
          <a:ext cx="6686550" cy="4382122"/>
        </p:xfrm>
        <a:graphic>
          <a:graphicData uri="http://schemas.openxmlformats.org/drawingml/2006/table">
            <a:tbl>
              <a:tblPr>
                <a:noFill/>
                <a:tableStyleId>{8C2DEB60-05CD-4944-BA0D-60E5A26EEB25}</a:tableStyleId>
              </a:tblPr>
              <a:tblGrid>
                <a:gridCol w="2580296"/>
                <a:gridCol w="4106254"/>
              </a:tblGrid>
              <a:tr h="62137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lt2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213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«Антипаника»</a:t>
                      </a:r>
                      <a:endParaRPr sz="1800" b="1">
                        <a:solidFill>
                          <a:schemeClr val="accent1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Техники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 по работе с паническими атаками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.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Таблица страхов (аналог дневника)</a:t>
                      </a:r>
                      <a:endParaRPr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7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«Антидепрессия»</a:t>
                      </a:r>
                      <a:endParaRPr sz="1800" b="1">
                        <a:solidFill>
                          <a:schemeClr val="accent1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Программа преодолении депрессии.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Виртуальный психолог.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Дневник. Отслеживание динамики психического состояния.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err="1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Аудиокурсы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, медитация.</a:t>
                      </a:r>
                      <a:endParaRPr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599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«</a:t>
                      </a:r>
                      <a:r>
                        <a:rPr lang="en-US" sz="1800" b="1" dirty="0" err="1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MoodKit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DM Serif Text"/>
                          <a:ea typeface="DM Serif Text"/>
                          <a:cs typeface="DM Serif Text"/>
                          <a:sym typeface="DM Serif Text"/>
                        </a:rPr>
                        <a:t>»</a:t>
                      </a:r>
                      <a:endParaRPr sz="1800" b="1">
                        <a:solidFill>
                          <a:schemeClr val="accent1"/>
                        </a:solidFill>
                        <a:latin typeface="DM Serif Text"/>
                        <a:ea typeface="DM Serif Text"/>
                        <a:cs typeface="DM Serif Text"/>
                        <a:sym typeface="DM Serif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«Действия»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: 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повышение продуктивности действий.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«Настроение»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: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 позволяет вести хронику настроения, самостоятельно искать закономерности.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«Мысли»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:</a:t>
                      </a:r>
                      <a:r>
                        <a:rPr lang="ru-RU" baseline="0" dirty="0" smtClean="0">
                          <a:solidFill>
                            <a:schemeClr val="dk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 позволяет вести заметки о том, как мозг реагирует на те или иные ситуации.</a:t>
                      </a:r>
                      <a:endParaRPr>
                        <a:solidFill>
                          <a:schemeClr val="dk1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  <p:sp>
        <p:nvSpPr>
          <p:cNvPr id="11" name="Правая фигурная скобка 10"/>
          <p:cNvSpPr/>
          <p:nvPr/>
        </p:nvSpPr>
        <p:spPr>
          <a:xfrm>
            <a:off x="6619875" y="1343025"/>
            <a:ext cx="409575" cy="36861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829425" y="2895600"/>
            <a:ext cx="85725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OneDrive\Рабочий стол\Untitled57_202310191901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067" y="2362200"/>
            <a:ext cx="2301558" cy="17240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758143" y="2113062"/>
            <a:ext cx="1509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1"/>
                </a:solidFill>
                <a:latin typeface="DM Serif Text"/>
                <a:ea typeface="DM Serif Text"/>
                <a:cs typeface="DM Serif Text"/>
                <a:sym typeface="DM Serif Text"/>
              </a:rPr>
              <a:t>«Ариадна»</a:t>
            </a:r>
            <a:endParaRPr lang="ru-RU" sz="1600" b="1" dirty="0">
              <a:solidFill>
                <a:schemeClr val="accen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6" name="Picture 2" descr="C:\Users\User\OneDrive\Рабочий стол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004" y="1447454"/>
            <a:ext cx="476771" cy="476771"/>
          </a:xfrm>
          <a:prstGeom prst="rect">
            <a:avLst/>
          </a:prstGeom>
          <a:noFill/>
        </p:spPr>
      </p:pic>
      <p:pic>
        <p:nvPicPr>
          <p:cNvPr id="17" name="Picture 3" descr="C:\Users\User\OneDrive\Рабочий стол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0217" y="2328603"/>
            <a:ext cx="543837" cy="586047"/>
          </a:xfrm>
          <a:prstGeom prst="rect">
            <a:avLst/>
          </a:prstGeom>
          <a:noFill/>
        </p:spPr>
      </p:pic>
      <p:pic>
        <p:nvPicPr>
          <p:cNvPr id="1027" name="Picture 3" descr="C:\Users\User\OneDrive\Рабочий стол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5425" y="3695700"/>
            <a:ext cx="738188" cy="83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1081" y="0"/>
            <a:ext cx="7704000" cy="814648"/>
          </a:xfrm>
        </p:spPr>
        <p:txBody>
          <a:bodyPr/>
          <a:lstStyle/>
          <a:p>
            <a:r>
              <a:rPr lang="ru-RU" dirty="0" smtClean="0"/>
              <a:t>Конкурентные преимущества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0" y="922714"/>
            <a:ext cx="9144000" cy="422078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69127" y="1521230"/>
            <a:ext cx="6159731" cy="2909454"/>
          </a:xfrm>
          <a:prstGeom prst="ellipse">
            <a:avLst/>
          </a:prstGeom>
          <a:solidFill>
            <a:srgbClr val="6AB20A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29942" y="1679171"/>
            <a:ext cx="3366655" cy="2352502"/>
          </a:xfrm>
          <a:prstGeom prst="ellipse">
            <a:avLst/>
          </a:prstGeom>
          <a:solidFill>
            <a:srgbClr val="AF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OneDrive\Рабочий стол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7504" y="2419004"/>
            <a:ext cx="729271" cy="7292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41623" y="2144684"/>
            <a:ext cx="128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Антипаника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87636" y="2518756"/>
            <a:ext cx="1961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Специализируется только на панике и страхах</a:t>
            </a:r>
            <a:endParaRPr lang="ru-RU" dirty="0"/>
          </a:p>
        </p:txBody>
      </p:sp>
      <p:pic>
        <p:nvPicPr>
          <p:cNvPr id="1027" name="Picture 3" descr="C:\Users\User\OneDrive\Рабочий стол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267" y="1928553"/>
            <a:ext cx="632548" cy="6816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57352" y="1645920"/>
            <a:ext cx="154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Антидепрессия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35135" y="2593570"/>
            <a:ext cx="256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дневнике нет сентимент-анализа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Нет рекомендации психотерапевтов.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Специализируется на депрессии.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4" name="Picture 5" descr="C:\Users\User\OneDrive\Рабочий стол\Untitled57_202310191901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542" y="1496103"/>
            <a:ext cx="1446415" cy="6653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36867" y="1266307"/>
            <a:ext cx="1820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Ариадна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389" y="2034957"/>
            <a:ext cx="2111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Универсальное приложение.</a:t>
            </a:r>
          </a:p>
          <a:p>
            <a:pPr marL="342900" indent="-342900">
              <a:buFont typeface="Arial"/>
              <a:buAutoNum type="arabicPeriod"/>
            </a:pPr>
            <a:r>
              <a:rPr lang="ru-RU" dirty="0" smtClean="0"/>
              <a:t>Использует искусственный интеллект (в том числе в дневнике).</a:t>
            </a:r>
          </a:p>
          <a:p>
            <a:pPr marL="342900" indent="-342900">
              <a:buFont typeface="Arial"/>
              <a:buAutoNum type="arabicPeriod"/>
            </a:pPr>
            <a:r>
              <a:rPr lang="ru-RU" dirty="0" smtClean="0"/>
              <a:t>Предоставляет каналы связи с психотерапевтами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2380771" y="1393164"/>
            <a:ext cx="4584159" cy="3111547"/>
            <a:chOff x="2380771" y="1393164"/>
            <a:chExt cx="4584159" cy="3111547"/>
          </a:xfrm>
        </p:grpSpPr>
        <p:pic>
          <p:nvPicPr>
            <p:cNvPr id="301" name="Google Shape;301;p33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 rot="-4516155">
              <a:off x="3133526" y="1393173"/>
              <a:ext cx="3111547" cy="3111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33"/>
            <p:cNvSpPr/>
            <p:nvPr/>
          </p:nvSpPr>
          <p:spPr>
            <a:xfrm>
              <a:off x="3108025" y="1507375"/>
              <a:ext cx="2946900" cy="2946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3" name="Google Shape;303;p33"/>
            <p:cNvCxnSpPr>
              <a:stCxn id="304" idx="3"/>
              <a:endCxn id="305" idx="1"/>
            </p:cNvCxnSpPr>
            <p:nvPr/>
          </p:nvCxnSpPr>
          <p:spPr>
            <a:xfrm>
              <a:off x="2380771" y="1675014"/>
              <a:ext cx="776629" cy="13521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06" name="Google Shape;306;p33"/>
            <p:cNvCxnSpPr>
              <a:stCxn id="307" idx="3"/>
              <a:endCxn id="308" idx="1"/>
            </p:cNvCxnSpPr>
            <p:nvPr/>
          </p:nvCxnSpPr>
          <p:spPr>
            <a:xfrm>
              <a:off x="2380772" y="3799728"/>
              <a:ext cx="776628" cy="23984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09" name="Google Shape;309;p33"/>
            <p:cNvCxnSpPr>
              <a:stCxn id="310" idx="1"/>
              <a:endCxn id="311" idx="1"/>
            </p:cNvCxnSpPr>
            <p:nvPr/>
          </p:nvCxnSpPr>
          <p:spPr>
            <a:xfrm rot="10800000" flipV="1">
              <a:off x="5900151" y="1646865"/>
              <a:ext cx="881899" cy="16336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12" name="Google Shape;312;p33"/>
            <p:cNvCxnSpPr>
              <a:stCxn id="313" idx="1"/>
              <a:endCxn id="314" idx="1"/>
            </p:cNvCxnSpPr>
            <p:nvPr/>
          </p:nvCxnSpPr>
          <p:spPr>
            <a:xfrm rot="10800000">
              <a:off x="5900151" y="4039575"/>
              <a:ext cx="1064779" cy="36698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pic>
          <p:nvPicPr>
            <p:cNvPr id="305" name="Google Shape;305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3157400" y="1396125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 flipH="1">
              <a:off x="5053800" y="1396125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3157400" y="3625475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 flipH="1">
              <a:off x="5053800" y="3625475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 flipH="1">
              <a:off x="5529875" y="2510800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3"/>
            <p:cNvPicPr preferRelativeResize="0"/>
            <p:nvPr/>
          </p:nvPicPr>
          <p:blipFill rotWithShape="1">
            <a:blip r:embed="rId4">
              <a:alphaModFix/>
            </a:blip>
            <a:srcRect l="15266" t="3832" r="9641" b="5125"/>
            <a:stretch/>
          </p:blipFill>
          <p:spPr>
            <a:xfrm>
              <a:off x="2755125" y="2510800"/>
              <a:ext cx="846350" cy="82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3"/>
          <p:cNvSpPr txBox="1"/>
          <p:nvPr/>
        </p:nvSpPr>
        <p:spPr>
          <a:xfrm>
            <a:off x="0" y="2480428"/>
            <a:ext cx="2380771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Использование искусственного интеллекта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21" name="Google Shape;321;p33"/>
          <p:cNvSpPr txBox="1"/>
          <p:nvPr/>
        </p:nvSpPr>
        <p:spPr>
          <a:xfrm>
            <a:off x="7106246" y="2896065"/>
            <a:ext cx="1775497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Бесплатный период пользования приложением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0" y="3602478"/>
            <a:ext cx="2380772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Создание каналов связи с лучшими психотерапевтами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>
            <a:off x="6964929" y="4209307"/>
            <a:ext cx="2064771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Предварительная диагностика с чат-ботом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-499200" y="0"/>
            <a:ext cx="7704000" cy="55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Конкурентные преимущества</a:t>
            </a:r>
            <a:endParaRPr/>
          </a:p>
        </p:txBody>
      </p:sp>
      <p:cxnSp>
        <p:nvCxnSpPr>
          <p:cNvPr id="328" name="Google Shape;328;p33"/>
          <p:cNvCxnSpPr>
            <a:stCxn id="318" idx="3"/>
            <a:endCxn id="316" idx="1"/>
          </p:cNvCxnSpPr>
          <p:nvPr/>
        </p:nvCxnSpPr>
        <p:spPr>
          <a:xfrm>
            <a:off x="2380771" y="2677678"/>
            <a:ext cx="374354" cy="2472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29" name="Google Shape;329;p33"/>
          <p:cNvCxnSpPr>
            <a:stCxn id="321" idx="1"/>
            <a:endCxn id="315" idx="1"/>
          </p:cNvCxnSpPr>
          <p:nvPr/>
        </p:nvCxnSpPr>
        <p:spPr>
          <a:xfrm rot="10800000">
            <a:off x="6376226" y="2924901"/>
            <a:ext cx="730021" cy="16841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04" name="Google Shape;304;p33"/>
          <p:cNvSpPr txBox="1"/>
          <p:nvPr/>
        </p:nvSpPr>
        <p:spPr>
          <a:xfrm>
            <a:off x="0" y="1429789"/>
            <a:ext cx="2380771" cy="4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Импортозамещение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6782049" y="1390115"/>
            <a:ext cx="2228947" cy="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Цены ниже рыночных</a:t>
            </a:r>
            <a:endParaRPr sz="1600" b="1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24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43"/>
          <p:cNvGrpSpPr/>
          <p:nvPr/>
        </p:nvGrpSpPr>
        <p:grpSpPr>
          <a:xfrm>
            <a:off x="2835934" y="1384450"/>
            <a:ext cx="1401300" cy="3073400"/>
            <a:chOff x="2835934" y="1384450"/>
            <a:chExt cx="1401300" cy="3073400"/>
          </a:xfrm>
        </p:grpSpPr>
        <p:sp>
          <p:nvSpPr>
            <p:cNvPr id="756" name="Google Shape;756;p43"/>
            <p:cNvSpPr/>
            <p:nvPr/>
          </p:nvSpPr>
          <p:spPr>
            <a:xfrm>
              <a:off x="2835934" y="2402850"/>
              <a:ext cx="1401300" cy="2055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7" name="Google Shape;757;p43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 rot="5400000">
              <a:off x="3145988" y="1392812"/>
              <a:ext cx="781175" cy="764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8" name="Google Shape;758;p43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7704000" cy="682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Ожидаемый социальный эффект</a:t>
            </a:r>
            <a:endParaRPr/>
          </a:p>
        </p:txBody>
      </p:sp>
      <p:grpSp>
        <p:nvGrpSpPr>
          <p:cNvPr id="759" name="Google Shape;759;p43"/>
          <p:cNvGrpSpPr/>
          <p:nvPr/>
        </p:nvGrpSpPr>
        <p:grpSpPr>
          <a:xfrm>
            <a:off x="249382" y="1384450"/>
            <a:ext cx="1883917" cy="3073400"/>
            <a:chOff x="765250" y="1384450"/>
            <a:chExt cx="1401300" cy="3073400"/>
          </a:xfrm>
        </p:grpSpPr>
        <p:sp>
          <p:nvSpPr>
            <p:cNvPr id="760" name="Google Shape;760;p43"/>
            <p:cNvSpPr/>
            <p:nvPr/>
          </p:nvSpPr>
          <p:spPr>
            <a:xfrm>
              <a:off x="765250" y="2402850"/>
              <a:ext cx="1401300" cy="2055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1" name="Google Shape;761;p43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 rot="5400000">
              <a:off x="1069163" y="1392812"/>
              <a:ext cx="781175" cy="764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2" name="Google Shape;762;p43"/>
          <p:cNvGrpSpPr/>
          <p:nvPr/>
        </p:nvGrpSpPr>
        <p:grpSpPr>
          <a:xfrm>
            <a:off x="4906617" y="1384450"/>
            <a:ext cx="1401300" cy="3073400"/>
            <a:chOff x="4906617" y="1384450"/>
            <a:chExt cx="1401300" cy="3073400"/>
          </a:xfrm>
        </p:grpSpPr>
        <p:sp>
          <p:nvSpPr>
            <p:cNvPr id="763" name="Google Shape;763;p43"/>
            <p:cNvSpPr/>
            <p:nvPr/>
          </p:nvSpPr>
          <p:spPr>
            <a:xfrm>
              <a:off x="4906617" y="2402850"/>
              <a:ext cx="1401300" cy="2055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4" name="Google Shape;764;p43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 rot="5400000">
              <a:off x="5216675" y="1392812"/>
              <a:ext cx="781175" cy="764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p43"/>
          <p:cNvGrpSpPr/>
          <p:nvPr/>
        </p:nvGrpSpPr>
        <p:grpSpPr>
          <a:xfrm>
            <a:off x="6977301" y="1384450"/>
            <a:ext cx="1401300" cy="3073400"/>
            <a:chOff x="6977301" y="1384450"/>
            <a:chExt cx="1401300" cy="3073400"/>
          </a:xfrm>
        </p:grpSpPr>
        <p:sp>
          <p:nvSpPr>
            <p:cNvPr id="766" name="Google Shape;766;p43"/>
            <p:cNvSpPr/>
            <p:nvPr/>
          </p:nvSpPr>
          <p:spPr>
            <a:xfrm>
              <a:off x="6977301" y="2402850"/>
              <a:ext cx="1401300" cy="2055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7" name="Google Shape;767;p43"/>
            <p:cNvPicPr preferRelativeResize="0"/>
            <p:nvPr/>
          </p:nvPicPr>
          <p:blipFill rotWithShape="1">
            <a:blip r:embed="rId3">
              <a:alphaModFix/>
            </a:blip>
            <a:srcRect l="15266" t="3832" r="9641" b="5125"/>
            <a:stretch/>
          </p:blipFill>
          <p:spPr>
            <a:xfrm rot="5400000">
              <a:off x="7287363" y="1392812"/>
              <a:ext cx="781175" cy="764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0" name="Google Shape;770;p43"/>
          <p:cNvSpPr txBox="1"/>
          <p:nvPr/>
        </p:nvSpPr>
        <p:spPr>
          <a:xfrm>
            <a:off x="465513" y="3252100"/>
            <a:ext cx="1356618" cy="83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775" name="Google Shape;775;p43"/>
          <p:cNvSpPr txBox="1"/>
          <p:nvPr/>
        </p:nvSpPr>
        <p:spPr>
          <a:xfrm>
            <a:off x="2899801" y="3224341"/>
            <a:ext cx="1273458" cy="97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780" name="Google Shape;780;p43"/>
          <p:cNvSpPr txBox="1"/>
          <p:nvPr/>
        </p:nvSpPr>
        <p:spPr>
          <a:xfrm>
            <a:off x="4989538" y="3586118"/>
            <a:ext cx="1273458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Повышение уровня жизни граждан 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grpSp>
        <p:nvGrpSpPr>
          <p:cNvPr id="788" name="Google Shape;788;p43"/>
          <p:cNvGrpSpPr/>
          <p:nvPr/>
        </p:nvGrpSpPr>
        <p:grpSpPr>
          <a:xfrm>
            <a:off x="5445988" y="1595263"/>
            <a:ext cx="322525" cy="359550"/>
            <a:chOff x="5048050" y="1657800"/>
            <a:chExt cx="322525" cy="359550"/>
          </a:xfrm>
        </p:grpSpPr>
        <p:sp>
          <p:nvSpPr>
            <p:cNvPr id="789" name="Google Shape;789;p43"/>
            <p:cNvSpPr/>
            <p:nvPr/>
          </p:nvSpPr>
          <p:spPr>
            <a:xfrm>
              <a:off x="5048050" y="1657800"/>
              <a:ext cx="322525" cy="359550"/>
            </a:xfrm>
            <a:custGeom>
              <a:avLst/>
              <a:gdLst/>
              <a:ahLst/>
              <a:cxnLst/>
              <a:rect l="l" t="t" r="r" b="b"/>
              <a:pathLst>
                <a:path w="12901" h="14382" extrusionOk="0">
                  <a:moveTo>
                    <a:pt x="6923" y="5228"/>
                  </a:moveTo>
                  <a:cubicBezTo>
                    <a:pt x="6977" y="5228"/>
                    <a:pt x="7012" y="5264"/>
                    <a:pt x="7012" y="5317"/>
                  </a:cubicBezTo>
                  <a:lnTo>
                    <a:pt x="7012" y="6352"/>
                  </a:lnTo>
                  <a:cubicBezTo>
                    <a:pt x="7012" y="6495"/>
                    <a:pt x="7137" y="6620"/>
                    <a:pt x="7298" y="6620"/>
                  </a:cubicBezTo>
                  <a:lnTo>
                    <a:pt x="8315" y="6620"/>
                  </a:lnTo>
                  <a:cubicBezTo>
                    <a:pt x="8368" y="6620"/>
                    <a:pt x="8422" y="6673"/>
                    <a:pt x="8422" y="6727"/>
                  </a:cubicBezTo>
                  <a:lnTo>
                    <a:pt x="8422" y="7655"/>
                  </a:lnTo>
                  <a:cubicBezTo>
                    <a:pt x="8422" y="7708"/>
                    <a:pt x="8368" y="7744"/>
                    <a:pt x="8315" y="7744"/>
                  </a:cubicBezTo>
                  <a:lnTo>
                    <a:pt x="7298" y="7744"/>
                  </a:lnTo>
                  <a:cubicBezTo>
                    <a:pt x="7137" y="7744"/>
                    <a:pt x="7012" y="7869"/>
                    <a:pt x="7012" y="8029"/>
                  </a:cubicBezTo>
                  <a:lnTo>
                    <a:pt x="7012" y="9064"/>
                  </a:lnTo>
                  <a:cubicBezTo>
                    <a:pt x="7012" y="9100"/>
                    <a:pt x="6977" y="9154"/>
                    <a:pt x="6923" y="9154"/>
                  </a:cubicBezTo>
                  <a:lnTo>
                    <a:pt x="5978" y="9154"/>
                  </a:lnTo>
                  <a:cubicBezTo>
                    <a:pt x="5924" y="9154"/>
                    <a:pt x="5888" y="9100"/>
                    <a:pt x="5888" y="9064"/>
                  </a:cubicBezTo>
                  <a:lnTo>
                    <a:pt x="5888" y="8029"/>
                  </a:lnTo>
                  <a:cubicBezTo>
                    <a:pt x="5888" y="7869"/>
                    <a:pt x="5763" y="7744"/>
                    <a:pt x="5603" y="7744"/>
                  </a:cubicBezTo>
                  <a:lnTo>
                    <a:pt x="4586" y="7744"/>
                  </a:lnTo>
                  <a:cubicBezTo>
                    <a:pt x="4532" y="7744"/>
                    <a:pt x="4479" y="7708"/>
                    <a:pt x="4479" y="7655"/>
                  </a:cubicBezTo>
                  <a:lnTo>
                    <a:pt x="4479" y="6727"/>
                  </a:lnTo>
                  <a:cubicBezTo>
                    <a:pt x="4479" y="6673"/>
                    <a:pt x="4532" y="6620"/>
                    <a:pt x="4586" y="6620"/>
                  </a:cubicBezTo>
                  <a:lnTo>
                    <a:pt x="5603" y="6620"/>
                  </a:lnTo>
                  <a:cubicBezTo>
                    <a:pt x="5763" y="6620"/>
                    <a:pt x="5888" y="6495"/>
                    <a:pt x="5888" y="6352"/>
                  </a:cubicBezTo>
                  <a:lnTo>
                    <a:pt x="5888" y="5317"/>
                  </a:lnTo>
                  <a:cubicBezTo>
                    <a:pt x="5888" y="5264"/>
                    <a:pt x="5924" y="5228"/>
                    <a:pt x="5978" y="5228"/>
                  </a:cubicBezTo>
                  <a:close/>
                  <a:moveTo>
                    <a:pt x="7708" y="553"/>
                  </a:moveTo>
                  <a:cubicBezTo>
                    <a:pt x="8226" y="553"/>
                    <a:pt x="8654" y="964"/>
                    <a:pt x="8690" y="1481"/>
                  </a:cubicBezTo>
                  <a:cubicBezTo>
                    <a:pt x="8422" y="1624"/>
                    <a:pt x="8226" y="1838"/>
                    <a:pt x="8065" y="2088"/>
                  </a:cubicBezTo>
                  <a:cubicBezTo>
                    <a:pt x="7994" y="2231"/>
                    <a:pt x="8047" y="2391"/>
                    <a:pt x="8172" y="2480"/>
                  </a:cubicBezTo>
                  <a:cubicBezTo>
                    <a:pt x="8226" y="2498"/>
                    <a:pt x="8261" y="2516"/>
                    <a:pt x="8315" y="2516"/>
                  </a:cubicBezTo>
                  <a:cubicBezTo>
                    <a:pt x="8422" y="2516"/>
                    <a:pt x="8511" y="2463"/>
                    <a:pt x="8565" y="2373"/>
                  </a:cubicBezTo>
                  <a:cubicBezTo>
                    <a:pt x="8690" y="2159"/>
                    <a:pt x="8868" y="1999"/>
                    <a:pt x="9082" y="1892"/>
                  </a:cubicBezTo>
                  <a:cubicBezTo>
                    <a:pt x="9243" y="1820"/>
                    <a:pt x="9403" y="1785"/>
                    <a:pt x="9564" y="1785"/>
                  </a:cubicBezTo>
                  <a:cubicBezTo>
                    <a:pt x="10206" y="1785"/>
                    <a:pt x="10742" y="2320"/>
                    <a:pt x="10742" y="2962"/>
                  </a:cubicBezTo>
                  <a:cubicBezTo>
                    <a:pt x="10742" y="3087"/>
                    <a:pt x="10724" y="3212"/>
                    <a:pt x="10670" y="3337"/>
                  </a:cubicBezTo>
                  <a:cubicBezTo>
                    <a:pt x="10581" y="3604"/>
                    <a:pt x="10403" y="3836"/>
                    <a:pt x="10153" y="3961"/>
                  </a:cubicBezTo>
                  <a:cubicBezTo>
                    <a:pt x="10028" y="4051"/>
                    <a:pt x="9974" y="4211"/>
                    <a:pt x="10046" y="4354"/>
                  </a:cubicBezTo>
                  <a:cubicBezTo>
                    <a:pt x="10099" y="4443"/>
                    <a:pt x="10206" y="4497"/>
                    <a:pt x="10295" y="4497"/>
                  </a:cubicBezTo>
                  <a:cubicBezTo>
                    <a:pt x="10349" y="4497"/>
                    <a:pt x="10385" y="4479"/>
                    <a:pt x="10438" y="4461"/>
                  </a:cubicBezTo>
                  <a:cubicBezTo>
                    <a:pt x="10706" y="4300"/>
                    <a:pt x="10920" y="4086"/>
                    <a:pt x="11063" y="3836"/>
                  </a:cubicBezTo>
                  <a:cubicBezTo>
                    <a:pt x="11491" y="4122"/>
                    <a:pt x="11741" y="4622"/>
                    <a:pt x="11741" y="5157"/>
                  </a:cubicBezTo>
                  <a:cubicBezTo>
                    <a:pt x="11741" y="5549"/>
                    <a:pt x="11598" y="5942"/>
                    <a:pt x="11330" y="6227"/>
                  </a:cubicBezTo>
                  <a:cubicBezTo>
                    <a:pt x="11241" y="6192"/>
                    <a:pt x="11170" y="6174"/>
                    <a:pt x="11081" y="6138"/>
                  </a:cubicBezTo>
                  <a:cubicBezTo>
                    <a:pt x="11057" y="6133"/>
                    <a:pt x="11033" y="6130"/>
                    <a:pt x="11010" y="6130"/>
                  </a:cubicBezTo>
                  <a:cubicBezTo>
                    <a:pt x="10879" y="6130"/>
                    <a:pt x="10769" y="6213"/>
                    <a:pt x="10724" y="6334"/>
                  </a:cubicBezTo>
                  <a:cubicBezTo>
                    <a:pt x="10688" y="6495"/>
                    <a:pt x="10777" y="6638"/>
                    <a:pt x="10938" y="6691"/>
                  </a:cubicBezTo>
                  <a:cubicBezTo>
                    <a:pt x="11045" y="6709"/>
                    <a:pt x="11170" y="6763"/>
                    <a:pt x="11277" y="6816"/>
                  </a:cubicBezTo>
                  <a:cubicBezTo>
                    <a:pt x="11937" y="7137"/>
                    <a:pt x="12347" y="7797"/>
                    <a:pt x="12347" y="8529"/>
                  </a:cubicBezTo>
                  <a:cubicBezTo>
                    <a:pt x="12347" y="9314"/>
                    <a:pt x="11883" y="10010"/>
                    <a:pt x="11152" y="10295"/>
                  </a:cubicBezTo>
                  <a:cubicBezTo>
                    <a:pt x="10920" y="10385"/>
                    <a:pt x="10688" y="10438"/>
                    <a:pt x="10438" y="10438"/>
                  </a:cubicBezTo>
                  <a:cubicBezTo>
                    <a:pt x="10278" y="10438"/>
                    <a:pt x="10099" y="10420"/>
                    <a:pt x="9939" y="10367"/>
                  </a:cubicBezTo>
                  <a:cubicBezTo>
                    <a:pt x="9917" y="10362"/>
                    <a:pt x="9896" y="10359"/>
                    <a:pt x="9874" y="10359"/>
                  </a:cubicBezTo>
                  <a:cubicBezTo>
                    <a:pt x="9751" y="10359"/>
                    <a:pt x="9630" y="10442"/>
                    <a:pt x="9600" y="10563"/>
                  </a:cubicBezTo>
                  <a:cubicBezTo>
                    <a:pt x="9564" y="10724"/>
                    <a:pt x="9653" y="10866"/>
                    <a:pt x="9796" y="10920"/>
                  </a:cubicBezTo>
                  <a:cubicBezTo>
                    <a:pt x="10010" y="10973"/>
                    <a:pt x="10224" y="10991"/>
                    <a:pt x="10438" y="10991"/>
                  </a:cubicBezTo>
                  <a:cubicBezTo>
                    <a:pt x="10634" y="10991"/>
                    <a:pt x="10813" y="10973"/>
                    <a:pt x="11009" y="10938"/>
                  </a:cubicBezTo>
                  <a:lnTo>
                    <a:pt x="11009" y="10938"/>
                  </a:lnTo>
                  <a:cubicBezTo>
                    <a:pt x="10991" y="11705"/>
                    <a:pt x="10438" y="12365"/>
                    <a:pt x="9671" y="12490"/>
                  </a:cubicBezTo>
                  <a:cubicBezTo>
                    <a:pt x="9575" y="12505"/>
                    <a:pt x="9479" y="12514"/>
                    <a:pt x="9384" y="12514"/>
                  </a:cubicBezTo>
                  <a:cubicBezTo>
                    <a:pt x="9250" y="12514"/>
                    <a:pt x="9118" y="12496"/>
                    <a:pt x="8993" y="12454"/>
                  </a:cubicBezTo>
                  <a:cubicBezTo>
                    <a:pt x="8969" y="12449"/>
                    <a:pt x="8945" y="12447"/>
                    <a:pt x="8923" y="12447"/>
                  </a:cubicBezTo>
                  <a:cubicBezTo>
                    <a:pt x="8792" y="12447"/>
                    <a:pt x="8682" y="12529"/>
                    <a:pt x="8636" y="12651"/>
                  </a:cubicBezTo>
                  <a:cubicBezTo>
                    <a:pt x="8600" y="12811"/>
                    <a:pt x="8690" y="12954"/>
                    <a:pt x="8850" y="13008"/>
                  </a:cubicBezTo>
                  <a:cubicBezTo>
                    <a:pt x="8993" y="13043"/>
                    <a:pt x="9154" y="13061"/>
                    <a:pt x="9314" y="13079"/>
                  </a:cubicBezTo>
                  <a:cubicBezTo>
                    <a:pt x="9082" y="13525"/>
                    <a:pt x="8618" y="13810"/>
                    <a:pt x="8101" y="13810"/>
                  </a:cubicBezTo>
                  <a:cubicBezTo>
                    <a:pt x="7334" y="13810"/>
                    <a:pt x="6727" y="13204"/>
                    <a:pt x="6727" y="12454"/>
                  </a:cubicBezTo>
                  <a:lnTo>
                    <a:pt x="6727" y="9707"/>
                  </a:lnTo>
                  <a:lnTo>
                    <a:pt x="6923" y="9707"/>
                  </a:lnTo>
                  <a:cubicBezTo>
                    <a:pt x="7280" y="9707"/>
                    <a:pt x="7566" y="9421"/>
                    <a:pt x="7566" y="9064"/>
                  </a:cubicBezTo>
                  <a:lnTo>
                    <a:pt x="7566" y="8315"/>
                  </a:lnTo>
                  <a:lnTo>
                    <a:pt x="8315" y="8315"/>
                  </a:lnTo>
                  <a:cubicBezTo>
                    <a:pt x="8690" y="8315"/>
                    <a:pt x="8975" y="8012"/>
                    <a:pt x="8975" y="7655"/>
                  </a:cubicBezTo>
                  <a:lnTo>
                    <a:pt x="8975" y="6727"/>
                  </a:lnTo>
                  <a:cubicBezTo>
                    <a:pt x="8975" y="6388"/>
                    <a:pt x="8743" y="6120"/>
                    <a:pt x="8422" y="6067"/>
                  </a:cubicBezTo>
                  <a:lnTo>
                    <a:pt x="7566" y="6067"/>
                  </a:lnTo>
                  <a:lnTo>
                    <a:pt x="7566" y="5317"/>
                  </a:lnTo>
                  <a:cubicBezTo>
                    <a:pt x="7566" y="5300"/>
                    <a:pt x="7566" y="5300"/>
                    <a:pt x="7566" y="5282"/>
                  </a:cubicBezTo>
                  <a:cubicBezTo>
                    <a:pt x="7548" y="4943"/>
                    <a:pt x="7262" y="4657"/>
                    <a:pt x="6923" y="4657"/>
                  </a:cubicBezTo>
                  <a:lnTo>
                    <a:pt x="6727" y="4657"/>
                  </a:lnTo>
                  <a:lnTo>
                    <a:pt x="6727" y="1535"/>
                  </a:lnTo>
                  <a:cubicBezTo>
                    <a:pt x="6727" y="999"/>
                    <a:pt x="7173" y="553"/>
                    <a:pt x="7708" y="553"/>
                  </a:cubicBezTo>
                  <a:close/>
                  <a:moveTo>
                    <a:pt x="5192" y="0"/>
                  </a:moveTo>
                  <a:cubicBezTo>
                    <a:pt x="4443" y="0"/>
                    <a:pt x="3801" y="553"/>
                    <a:pt x="3676" y="1267"/>
                  </a:cubicBezTo>
                  <a:cubicBezTo>
                    <a:pt x="3622" y="1249"/>
                    <a:pt x="3587" y="1249"/>
                    <a:pt x="3533" y="1249"/>
                  </a:cubicBezTo>
                  <a:cubicBezTo>
                    <a:pt x="3521" y="1248"/>
                    <a:pt x="3510" y="1247"/>
                    <a:pt x="3498" y="1247"/>
                  </a:cubicBezTo>
                  <a:cubicBezTo>
                    <a:pt x="3352" y="1247"/>
                    <a:pt x="3228" y="1349"/>
                    <a:pt x="3212" y="1481"/>
                  </a:cubicBezTo>
                  <a:cubicBezTo>
                    <a:pt x="3194" y="1642"/>
                    <a:pt x="3319" y="1785"/>
                    <a:pt x="3462" y="1802"/>
                  </a:cubicBezTo>
                  <a:cubicBezTo>
                    <a:pt x="3587" y="1820"/>
                    <a:pt x="3712" y="1838"/>
                    <a:pt x="3819" y="1892"/>
                  </a:cubicBezTo>
                  <a:cubicBezTo>
                    <a:pt x="4033" y="1999"/>
                    <a:pt x="4211" y="2159"/>
                    <a:pt x="4336" y="2373"/>
                  </a:cubicBezTo>
                  <a:cubicBezTo>
                    <a:pt x="4390" y="2463"/>
                    <a:pt x="4479" y="2516"/>
                    <a:pt x="4586" y="2516"/>
                  </a:cubicBezTo>
                  <a:cubicBezTo>
                    <a:pt x="4622" y="2516"/>
                    <a:pt x="4675" y="2498"/>
                    <a:pt x="4729" y="2480"/>
                  </a:cubicBezTo>
                  <a:cubicBezTo>
                    <a:pt x="4853" y="2391"/>
                    <a:pt x="4907" y="2231"/>
                    <a:pt x="4818" y="2088"/>
                  </a:cubicBezTo>
                  <a:cubicBezTo>
                    <a:pt x="4675" y="1838"/>
                    <a:pt x="4461" y="1624"/>
                    <a:pt x="4211" y="1481"/>
                  </a:cubicBezTo>
                  <a:cubicBezTo>
                    <a:pt x="4247" y="964"/>
                    <a:pt x="4675" y="553"/>
                    <a:pt x="5192" y="553"/>
                  </a:cubicBezTo>
                  <a:cubicBezTo>
                    <a:pt x="5728" y="553"/>
                    <a:pt x="6174" y="999"/>
                    <a:pt x="6174" y="1535"/>
                  </a:cubicBezTo>
                  <a:lnTo>
                    <a:pt x="6174" y="4657"/>
                  </a:lnTo>
                  <a:lnTo>
                    <a:pt x="5978" y="4657"/>
                  </a:lnTo>
                  <a:cubicBezTo>
                    <a:pt x="5639" y="4657"/>
                    <a:pt x="5353" y="4943"/>
                    <a:pt x="5335" y="5282"/>
                  </a:cubicBezTo>
                  <a:cubicBezTo>
                    <a:pt x="5335" y="5300"/>
                    <a:pt x="5335" y="5300"/>
                    <a:pt x="5335" y="5317"/>
                  </a:cubicBezTo>
                  <a:lnTo>
                    <a:pt x="5335" y="6067"/>
                  </a:lnTo>
                  <a:lnTo>
                    <a:pt x="4550" y="6067"/>
                  </a:lnTo>
                  <a:cubicBezTo>
                    <a:pt x="4193" y="6085"/>
                    <a:pt x="3926" y="6370"/>
                    <a:pt x="3926" y="6727"/>
                  </a:cubicBezTo>
                  <a:lnTo>
                    <a:pt x="3926" y="7655"/>
                  </a:lnTo>
                  <a:cubicBezTo>
                    <a:pt x="3926" y="8012"/>
                    <a:pt x="4193" y="8297"/>
                    <a:pt x="4550" y="8315"/>
                  </a:cubicBezTo>
                  <a:lnTo>
                    <a:pt x="5335" y="8315"/>
                  </a:lnTo>
                  <a:lnTo>
                    <a:pt x="5335" y="9064"/>
                  </a:lnTo>
                  <a:cubicBezTo>
                    <a:pt x="5335" y="9421"/>
                    <a:pt x="5621" y="9707"/>
                    <a:pt x="5978" y="9707"/>
                  </a:cubicBezTo>
                  <a:lnTo>
                    <a:pt x="6174" y="9707"/>
                  </a:lnTo>
                  <a:lnTo>
                    <a:pt x="6174" y="12454"/>
                  </a:lnTo>
                  <a:cubicBezTo>
                    <a:pt x="6174" y="13204"/>
                    <a:pt x="5549" y="13810"/>
                    <a:pt x="4800" y="13810"/>
                  </a:cubicBezTo>
                  <a:cubicBezTo>
                    <a:pt x="4283" y="13810"/>
                    <a:pt x="3819" y="13525"/>
                    <a:pt x="3587" y="13079"/>
                  </a:cubicBezTo>
                  <a:cubicBezTo>
                    <a:pt x="3747" y="13061"/>
                    <a:pt x="3908" y="13043"/>
                    <a:pt x="4051" y="13008"/>
                  </a:cubicBezTo>
                  <a:cubicBezTo>
                    <a:pt x="4211" y="12954"/>
                    <a:pt x="4300" y="12811"/>
                    <a:pt x="4247" y="12651"/>
                  </a:cubicBezTo>
                  <a:cubicBezTo>
                    <a:pt x="4216" y="12529"/>
                    <a:pt x="4109" y="12447"/>
                    <a:pt x="3978" y="12447"/>
                  </a:cubicBezTo>
                  <a:cubicBezTo>
                    <a:pt x="3955" y="12447"/>
                    <a:pt x="3932" y="12449"/>
                    <a:pt x="3908" y="12454"/>
                  </a:cubicBezTo>
                  <a:cubicBezTo>
                    <a:pt x="3782" y="12496"/>
                    <a:pt x="3651" y="12514"/>
                    <a:pt x="3517" y="12514"/>
                  </a:cubicBezTo>
                  <a:cubicBezTo>
                    <a:pt x="3422" y="12514"/>
                    <a:pt x="3326" y="12505"/>
                    <a:pt x="3230" y="12490"/>
                  </a:cubicBezTo>
                  <a:cubicBezTo>
                    <a:pt x="2463" y="12365"/>
                    <a:pt x="1909" y="11705"/>
                    <a:pt x="1892" y="10938"/>
                  </a:cubicBezTo>
                  <a:lnTo>
                    <a:pt x="1892" y="10938"/>
                  </a:lnTo>
                  <a:cubicBezTo>
                    <a:pt x="2070" y="10973"/>
                    <a:pt x="2266" y="10991"/>
                    <a:pt x="2463" y="10991"/>
                  </a:cubicBezTo>
                  <a:cubicBezTo>
                    <a:pt x="2677" y="10991"/>
                    <a:pt x="2891" y="10973"/>
                    <a:pt x="3105" y="10920"/>
                  </a:cubicBezTo>
                  <a:cubicBezTo>
                    <a:pt x="3248" y="10866"/>
                    <a:pt x="3337" y="10724"/>
                    <a:pt x="3301" y="10563"/>
                  </a:cubicBezTo>
                  <a:cubicBezTo>
                    <a:pt x="3271" y="10442"/>
                    <a:pt x="3150" y="10359"/>
                    <a:pt x="3027" y="10359"/>
                  </a:cubicBezTo>
                  <a:cubicBezTo>
                    <a:pt x="3005" y="10359"/>
                    <a:pt x="2983" y="10362"/>
                    <a:pt x="2962" y="10367"/>
                  </a:cubicBezTo>
                  <a:cubicBezTo>
                    <a:pt x="2802" y="10420"/>
                    <a:pt x="2623" y="10438"/>
                    <a:pt x="2463" y="10438"/>
                  </a:cubicBezTo>
                  <a:cubicBezTo>
                    <a:pt x="2213" y="10438"/>
                    <a:pt x="1981" y="10385"/>
                    <a:pt x="1749" y="10295"/>
                  </a:cubicBezTo>
                  <a:cubicBezTo>
                    <a:pt x="1017" y="10010"/>
                    <a:pt x="553" y="9314"/>
                    <a:pt x="553" y="8529"/>
                  </a:cubicBezTo>
                  <a:cubicBezTo>
                    <a:pt x="553" y="7797"/>
                    <a:pt x="964" y="7137"/>
                    <a:pt x="1624" y="6816"/>
                  </a:cubicBezTo>
                  <a:cubicBezTo>
                    <a:pt x="1731" y="6763"/>
                    <a:pt x="1856" y="6709"/>
                    <a:pt x="1963" y="6691"/>
                  </a:cubicBezTo>
                  <a:cubicBezTo>
                    <a:pt x="2124" y="6638"/>
                    <a:pt x="2213" y="6495"/>
                    <a:pt x="2159" y="6334"/>
                  </a:cubicBezTo>
                  <a:cubicBezTo>
                    <a:pt x="2129" y="6213"/>
                    <a:pt x="2021" y="6130"/>
                    <a:pt x="1891" y="6130"/>
                  </a:cubicBezTo>
                  <a:cubicBezTo>
                    <a:pt x="1868" y="6130"/>
                    <a:pt x="1844" y="6133"/>
                    <a:pt x="1820" y="6138"/>
                  </a:cubicBezTo>
                  <a:cubicBezTo>
                    <a:pt x="1731" y="6174"/>
                    <a:pt x="1642" y="6192"/>
                    <a:pt x="1570" y="6227"/>
                  </a:cubicBezTo>
                  <a:cubicBezTo>
                    <a:pt x="1303" y="5942"/>
                    <a:pt x="1142" y="5549"/>
                    <a:pt x="1142" y="5157"/>
                  </a:cubicBezTo>
                  <a:cubicBezTo>
                    <a:pt x="1142" y="4622"/>
                    <a:pt x="1410" y="4122"/>
                    <a:pt x="1838" y="3836"/>
                  </a:cubicBezTo>
                  <a:cubicBezTo>
                    <a:pt x="1981" y="4086"/>
                    <a:pt x="2195" y="4300"/>
                    <a:pt x="2463" y="4461"/>
                  </a:cubicBezTo>
                  <a:cubicBezTo>
                    <a:pt x="2516" y="4479"/>
                    <a:pt x="2552" y="4497"/>
                    <a:pt x="2605" y="4497"/>
                  </a:cubicBezTo>
                  <a:cubicBezTo>
                    <a:pt x="2695" y="4497"/>
                    <a:pt x="2802" y="4443"/>
                    <a:pt x="2855" y="4354"/>
                  </a:cubicBezTo>
                  <a:cubicBezTo>
                    <a:pt x="2926" y="4211"/>
                    <a:pt x="2873" y="4051"/>
                    <a:pt x="2748" y="3961"/>
                  </a:cubicBezTo>
                  <a:cubicBezTo>
                    <a:pt x="2498" y="3836"/>
                    <a:pt x="2320" y="3604"/>
                    <a:pt x="2231" y="3337"/>
                  </a:cubicBezTo>
                  <a:cubicBezTo>
                    <a:pt x="2195" y="3265"/>
                    <a:pt x="2177" y="3176"/>
                    <a:pt x="2159" y="3087"/>
                  </a:cubicBezTo>
                  <a:cubicBezTo>
                    <a:pt x="2143" y="2955"/>
                    <a:pt x="2034" y="2853"/>
                    <a:pt x="1891" y="2853"/>
                  </a:cubicBezTo>
                  <a:cubicBezTo>
                    <a:pt x="1879" y="2853"/>
                    <a:pt x="1868" y="2854"/>
                    <a:pt x="1856" y="2855"/>
                  </a:cubicBezTo>
                  <a:cubicBezTo>
                    <a:pt x="1695" y="2873"/>
                    <a:pt x="1588" y="2998"/>
                    <a:pt x="1606" y="3158"/>
                  </a:cubicBezTo>
                  <a:cubicBezTo>
                    <a:pt x="1624" y="3212"/>
                    <a:pt x="1624" y="3248"/>
                    <a:pt x="1624" y="3301"/>
                  </a:cubicBezTo>
                  <a:cubicBezTo>
                    <a:pt x="999" y="3694"/>
                    <a:pt x="589" y="4390"/>
                    <a:pt x="589" y="5157"/>
                  </a:cubicBezTo>
                  <a:cubicBezTo>
                    <a:pt x="589" y="5639"/>
                    <a:pt x="750" y="6120"/>
                    <a:pt x="1053" y="6495"/>
                  </a:cubicBezTo>
                  <a:cubicBezTo>
                    <a:pt x="393" y="6959"/>
                    <a:pt x="0" y="7708"/>
                    <a:pt x="0" y="8529"/>
                  </a:cubicBezTo>
                  <a:cubicBezTo>
                    <a:pt x="0" y="9475"/>
                    <a:pt x="518" y="10313"/>
                    <a:pt x="1338" y="10724"/>
                  </a:cubicBezTo>
                  <a:cubicBezTo>
                    <a:pt x="1338" y="10795"/>
                    <a:pt x="1321" y="10849"/>
                    <a:pt x="1321" y="10902"/>
                  </a:cubicBezTo>
                  <a:cubicBezTo>
                    <a:pt x="1321" y="11420"/>
                    <a:pt x="1517" y="11919"/>
                    <a:pt x="1856" y="12312"/>
                  </a:cubicBezTo>
                  <a:cubicBezTo>
                    <a:pt x="2141" y="12651"/>
                    <a:pt x="2534" y="12900"/>
                    <a:pt x="2962" y="13008"/>
                  </a:cubicBezTo>
                  <a:cubicBezTo>
                    <a:pt x="3212" y="13810"/>
                    <a:pt x="3961" y="14381"/>
                    <a:pt x="4800" y="14381"/>
                  </a:cubicBezTo>
                  <a:cubicBezTo>
                    <a:pt x="5496" y="14381"/>
                    <a:pt x="6102" y="14007"/>
                    <a:pt x="6441" y="13454"/>
                  </a:cubicBezTo>
                  <a:cubicBezTo>
                    <a:pt x="6780" y="14007"/>
                    <a:pt x="7405" y="14381"/>
                    <a:pt x="8101" y="14381"/>
                  </a:cubicBezTo>
                  <a:cubicBezTo>
                    <a:pt x="8939" y="14381"/>
                    <a:pt x="9689" y="13810"/>
                    <a:pt x="9939" y="13008"/>
                  </a:cubicBezTo>
                  <a:cubicBezTo>
                    <a:pt x="10367" y="12900"/>
                    <a:pt x="10759" y="12651"/>
                    <a:pt x="11045" y="12312"/>
                  </a:cubicBezTo>
                  <a:cubicBezTo>
                    <a:pt x="11384" y="11919"/>
                    <a:pt x="11562" y="11420"/>
                    <a:pt x="11562" y="10902"/>
                  </a:cubicBezTo>
                  <a:cubicBezTo>
                    <a:pt x="11562" y="10849"/>
                    <a:pt x="11562" y="10795"/>
                    <a:pt x="11562" y="10724"/>
                  </a:cubicBezTo>
                  <a:cubicBezTo>
                    <a:pt x="12383" y="10313"/>
                    <a:pt x="12901" y="9475"/>
                    <a:pt x="12901" y="8529"/>
                  </a:cubicBezTo>
                  <a:cubicBezTo>
                    <a:pt x="12901" y="7708"/>
                    <a:pt x="12508" y="6959"/>
                    <a:pt x="11848" y="6495"/>
                  </a:cubicBezTo>
                  <a:cubicBezTo>
                    <a:pt x="12151" y="6120"/>
                    <a:pt x="12312" y="5639"/>
                    <a:pt x="12312" y="5157"/>
                  </a:cubicBezTo>
                  <a:cubicBezTo>
                    <a:pt x="12312" y="4390"/>
                    <a:pt x="11901" y="3694"/>
                    <a:pt x="11259" y="3301"/>
                  </a:cubicBezTo>
                  <a:cubicBezTo>
                    <a:pt x="11295" y="3176"/>
                    <a:pt x="11295" y="3069"/>
                    <a:pt x="11295" y="2962"/>
                  </a:cubicBezTo>
                  <a:cubicBezTo>
                    <a:pt x="11295" y="1999"/>
                    <a:pt x="10527" y="1231"/>
                    <a:pt x="9564" y="1231"/>
                  </a:cubicBezTo>
                  <a:cubicBezTo>
                    <a:pt x="9457" y="1231"/>
                    <a:pt x="9332" y="1249"/>
                    <a:pt x="9225" y="1267"/>
                  </a:cubicBezTo>
                  <a:cubicBezTo>
                    <a:pt x="9100" y="553"/>
                    <a:pt x="8458" y="0"/>
                    <a:pt x="7708" y="0"/>
                  </a:cubicBezTo>
                  <a:cubicBezTo>
                    <a:pt x="7191" y="0"/>
                    <a:pt x="6727" y="250"/>
                    <a:pt x="6441" y="660"/>
                  </a:cubicBezTo>
                  <a:cubicBezTo>
                    <a:pt x="6174" y="250"/>
                    <a:pt x="5710" y="0"/>
                    <a:pt x="5192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5104250" y="1794825"/>
              <a:ext cx="36150" cy="56150"/>
            </a:xfrm>
            <a:custGeom>
              <a:avLst/>
              <a:gdLst/>
              <a:ahLst/>
              <a:cxnLst/>
              <a:rect l="l" t="t" r="r" b="b"/>
              <a:pathLst>
                <a:path w="1446" h="2246" extrusionOk="0">
                  <a:moveTo>
                    <a:pt x="994" y="1"/>
                  </a:moveTo>
                  <a:cubicBezTo>
                    <a:pt x="948" y="1"/>
                    <a:pt x="901" y="11"/>
                    <a:pt x="857" y="33"/>
                  </a:cubicBezTo>
                  <a:cubicBezTo>
                    <a:pt x="732" y="122"/>
                    <a:pt x="678" y="282"/>
                    <a:pt x="768" y="425"/>
                  </a:cubicBezTo>
                  <a:cubicBezTo>
                    <a:pt x="839" y="550"/>
                    <a:pt x="875" y="711"/>
                    <a:pt x="875" y="853"/>
                  </a:cubicBezTo>
                  <a:cubicBezTo>
                    <a:pt x="875" y="1246"/>
                    <a:pt x="607" y="1585"/>
                    <a:pt x="232" y="1692"/>
                  </a:cubicBezTo>
                  <a:cubicBezTo>
                    <a:pt x="90" y="1728"/>
                    <a:pt x="0" y="1888"/>
                    <a:pt x="36" y="2031"/>
                  </a:cubicBezTo>
                  <a:cubicBezTo>
                    <a:pt x="72" y="2156"/>
                    <a:pt x="179" y="2245"/>
                    <a:pt x="304" y="2245"/>
                  </a:cubicBezTo>
                  <a:lnTo>
                    <a:pt x="375" y="2245"/>
                  </a:lnTo>
                  <a:cubicBezTo>
                    <a:pt x="1000" y="2067"/>
                    <a:pt x="1446" y="1496"/>
                    <a:pt x="1446" y="853"/>
                  </a:cubicBezTo>
                  <a:cubicBezTo>
                    <a:pt x="1446" y="604"/>
                    <a:pt x="1374" y="354"/>
                    <a:pt x="1249" y="140"/>
                  </a:cubicBezTo>
                  <a:cubicBezTo>
                    <a:pt x="1200" y="53"/>
                    <a:pt x="1099" y="1"/>
                    <a:pt x="994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5129675" y="1885725"/>
              <a:ext cx="42400" cy="50450"/>
            </a:xfrm>
            <a:custGeom>
              <a:avLst/>
              <a:gdLst/>
              <a:ahLst/>
              <a:cxnLst/>
              <a:rect l="l" t="t" r="r" b="b"/>
              <a:pathLst>
                <a:path w="1696" h="2018" extrusionOk="0">
                  <a:moveTo>
                    <a:pt x="268" y="1"/>
                  </a:moveTo>
                  <a:cubicBezTo>
                    <a:pt x="125" y="1"/>
                    <a:pt x="0" y="126"/>
                    <a:pt x="0" y="286"/>
                  </a:cubicBezTo>
                  <a:cubicBezTo>
                    <a:pt x="0" y="447"/>
                    <a:pt x="125" y="572"/>
                    <a:pt x="268" y="572"/>
                  </a:cubicBezTo>
                  <a:cubicBezTo>
                    <a:pt x="750" y="572"/>
                    <a:pt x="1142" y="947"/>
                    <a:pt x="1142" y="1428"/>
                  </a:cubicBezTo>
                  <a:cubicBezTo>
                    <a:pt x="1142" y="1517"/>
                    <a:pt x="1125" y="1589"/>
                    <a:pt x="1107" y="1660"/>
                  </a:cubicBezTo>
                  <a:cubicBezTo>
                    <a:pt x="1071" y="1803"/>
                    <a:pt x="1160" y="1964"/>
                    <a:pt x="1303" y="1999"/>
                  </a:cubicBezTo>
                  <a:cubicBezTo>
                    <a:pt x="1339" y="2017"/>
                    <a:pt x="1357" y="2017"/>
                    <a:pt x="1374" y="2017"/>
                  </a:cubicBezTo>
                  <a:cubicBezTo>
                    <a:pt x="1499" y="2017"/>
                    <a:pt x="1624" y="1928"/>
                    <a:pt x="1660" y="1803"/>
                  </a:cubicBezTo>
                  <a:cubicBezTo>
                    <a:pt x="1678" y="1678"/>
                    <a:pt x="1696" y="1553"/>
                    <a:pt x="1696" y="1428"/>
                  </a:cubicBezTo>
                  <a:cubicBezTo>
                    <a:pt x="1696" y="643"/>
                    <a:pt x="1053" y="1"/>
                    <a:pt x="268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5135925" y="17387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06" y="1"/>
                  </a:moveTo>
                  <a:cubicBezTo>
                    <a:pt x="232" y="1"/>
                    <a:pt x="161" y="27"/>
                    <a:pt x="107" y="81"/>
                  </a:cubicBezTo>
                  <a:cubicBezTo>
                    <a:pt x="0" y="188"/>
                    <a:pt x="0" y="366"/>
                    <a:pt x="107" y="474"/>
                  </a:cubicBezTo>
                  <a:cubicBezTo>
                    <a:pt x="375" y="759"/>
                    <a:pt x="750" y="902"/>
                    <a:pt x="1124" y="902"/>
                  </a:cubicBezTo>
                  <a:cubicBezTo>
                    <a:pt x="1499" y="902"/>
                    <a:pt x="1856" y="759"/>
                    <a:pt x="2141" y="474"/>
                  </a:cubicBezTo>
                  <a:cubicBezTo>
                    <a:pt x="2248" y="366"/>
                    <a:pt x="2248" y="188"/>
                    <a:pt x="2141" y="81"/>
                  </a:cubicBezTo>
                  <a:cubicBezTo>
                    <a:pt x="2079" y="27"/>
                    <a:pt x="2003" y="1"/>
                    <a:pt x="1930" y="1"/>
                  </a:cubicBezTo>
                  <a:cubicBezTo>
                    <a:pt x="1856" y="1"/>
                    <a:pt x="1785" y="27"/>
                    <a:pt x="1731" y="81"/>
                  </a:cubicBezTo>
                  <a:cubicBezTo>
                    <a:pt x="1570" y="242"/>
                    <a:pt x="1356" y="331"/>
                    <a:pt x="1124" y="331"/>
                  </a:cubicBezTo>
                  <a:cubicBezTo>
                    <a:pt x="892" y="331"/>
                    <a:pt x="678" y="242"/>
                    <a:pt x="518" y="81"/>
                  </a:cubicBezTo>
                  <a:cubicBezTo>
                    <a:pt x="455" y="27"/>
                    <a:pt x="379" y="1"/>
                    <a:pt x="30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5278225" y="1794825"/>
              <a:ext cx="36150" cy="56150"/>
            </a:xfrm>
            <a:custGeom>
              <a:avLst/>
              <a:gdLst/>
              <a:ahLst/>
              <a:cxnLst/>
              <a:rect l="l" t="t" r="r" b="b"/>
              <a:pathLst>
                <a:path w="1446" h="2246" extrusionOk="0">
                  <a:moveTo>
                    <a:pt x="446" y="1"/>
                  </a:moveTo>
                  <a:cubicBezTo>
                    <a:pt x="347" y="1"/>
                    <a:pt x="246" y="53"/>
                    <a:pt x="196" y="140"/>
                  </a:cubicBezTo>
                  <a:cubicBezTo>
                    <a:pt x="71" y="354"/>
                    <a:pt x="0" y="604"/>
                    <a:pt x="0" y="853"/>
                  </a:cubicBezTo>
                  <a:cubicBezTo>
                    <a:pt x="0" y="1496"/>
                    <a:pt x="446" y="2067"/>
                    <a:pt x="1071" y="2245"/>
                  </a:cubicBezTo>
                  <a:lnTo>
                    <a:pt x="1142" y="2245"/>
                  </a:lnTo>
                  <a:cubicBezTo>
                    <a:pt x="1267" y="2245"/>
                    <a:pt x="1374" y="2156"/>
                    <a:pt x="1410" y="2031"/>
                  </a:cubicBezTo>
                  <a:cubicBezTo>
                    <a:pt x="1445" y="1888"/>
                    <a:pt x="1356" y="1728"/>
                    <a:pt x="1213" y="1692"/>
                  </a:cubicBezTo>
                  <a:cubicBezTo>
                    <a:pt x="839" y="1585"/>
                    <a:pt x="571" y="1246"/>
                    <a:pt x="571" y="853"/>
                  </a:cubicBezTo>
                  <a:cubicBezTo>
                    <a:pt x="571" y="711"/>
                    <a:pt x="607" y="550"/>
                    <a:pt x="678" y="425"/>
                  </a:cubicBezTo>
                  <a:cubicBezTo>
                    <a:pt x="767" y="282"/>
                    <a:pt x="714" y="122"/>
                    <a:pt x="571" y="33"/>
                  </a:cubicBezTo>
                  <a:cubicBezTo>
                    <a:pt x="533" y="11"/>
                    <a:pt x="490" y="1"/>
                    <a:pt x="44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5246550" y="1885725"/>
              <a:ext cx="42400" cy="50450"/>
            </a:xfrm>
            <a:custGeom>
              <a:avLst/>
              <a:gdLst/>
              <a:ahLst/>
              <a:cxnLst/>
              <a:rect l="l" t="t" r="r" b="b"/>
              <a:pathLst>
                <a:path w="1696" h="2018" extrusionOk="0">
                  <a:moveTo>
                    <a:pt x="1428" y="1"/>
                  </a:moveTo>
                  <a:cubicBezTo>
                    <a:pt x="625" y="1"/>
                    <a:pt x="0" y="643"/>
                    <a:pt x="0" y="1428"/>
                  </a:cubicBezTo>
                  <a:cubicBezTo>
                    <a:pt x="0" y="1553"/>
                    <a:pt x="0" y="1678"/>
                    <a:pt x="36" y="1803"/>
                  </a:cubicBezTo>
                  <a:cubicBezTo>
                    <a:pt x="72" y="1928"/>
                    <a:pt x="197" y="2017"/>
                    <a:pt x="304" y="2017"/>
                  </a:cubicBezTo>
                  <a:cubicBezTo>
                    <a:pt x="339" y="2017"/>
                    <a:pt x="357" y="2017"/>
                    <a:pt x="393" y="1999"/>
                  </a:cubicBezTo>
                  <a:cubicBezTo>
                    <a:pt x="536" y="1964"/>
                    <a:pt x="625" y="1803"/>
                    <a:pt x="589" y="1660"/>
                  </a:cubicBezTo>
                  <a:cubicBezTo>
                    <a:pt x="571" y="1589"/>
                    <a:pt x="553" y="1517"/>
                    <a:pt x="553" y="1428"/>
                  </a:cubicBezTo>
                  <a:cubicBezTo>
                    <a:pt x="553" y="947"/>
                    <a:pt x="946" y="572"/>
                    <a:pt x="1428" y="572"/>
                  </a:cubicBezTo>
                  <a:cubicBezTo>
                    <a:pt x="1570" y="572"/>
                    <a:pt x="1695" y="447"/>
                    <a:pt x="1695" y="286"/>
                  </a:cubicBezTo>
                  <a:cubicBezTo>
                    <a:pt x="1695" y="126"/>
                    <a:pt x="1570" y="1"/>
                    <a:pt x="1428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5226475" y="17387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06" y="1"/>
                  </a:moveTo>
                  <a:cubicBezTo>
                    <a:pt x="232" y="1"/>
                    <a:pt x="161" y="27"/>
                    <a:pt x="107" y="81"/>
                  </a:cubicBezTo>
                  <a:cubicBezTo>
                    <a:pt x="0" y="188"/>
                    <a:pt x="0" y="366"/>
                    <a:pt x="107" y="474"/>
                  </a:cubicBezTo>
                  <a:cubicBezTo>
                    <a:pt x="375" y="759"/>
                    <a:pt x="750" y="902"/>
                    <a:pt x="1124" y="902"/>
                  </a:cubicBezTo>
                  <a:cubicBezTo>
                    <a:pt x="1499" y="902"/>
                    <a:pt x="1856" y="759"/>
                    <a:pt x="2141" y="474"/>
                  </a:cubicBezTo>
                  <a:cubicBezTo>
                    <a:pt x="2249" y="366"/>
                    <a:pt x="2249" y="188"/>
                    <a:pt x="2141" y="81"/>
                  </a:cubicBezTo>
                  <a:cubicBezTo>
                    <a:pt x="2079" y="27"/>
                    <a:pt x="2003" y="1"/>
                    <a:pt x="1930" y="1"/>
                  </a:cubicBezTo>
                  <a:cubicBezTo>
                    <a:pt x="1856" y="1"/>
                    <a:pt x="1785" y="27"/>
                    <a:pt x="1731" y="81"/>
                  </a:cubicBezTo>
                  <a:cubicBezTo>
                    <a:pt x="1570" y="242"/>
                    <a:pt x="1356" y="331"/>
                    <a:pt x="1124" y="331"/>
                  </a:cubicBezTo>
                  <a:cubicBezTo>
                    <a:pt x="892" y="331"/>
                    <a:pt x="678" y="242"/>
                    <a:pt x="518" y="81"/>
                  </a:cubicBezTo>
                  <a:cubicBezTo>
                    <a:pt x="455" y="27"/>
                    <a:pt x="379" y="1"/>
                    <a:pt x="30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5098450" y="1699275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29"/>
                    <a:pt x="125" y="554"/>
                    <a:pt x="286" y="554"/>
                  </a:cubicBezTo>
                  <a:cubicBezTo>
                    <a:pt x="447" y="554"/>
                    <a:pt x="571" y="429"/>
                    <a:pt x="571" y="268"/>
                  </a:cubicBezTo>
                  <a:cubicBezTo>
                    <a:pt x="571" y="126"/>
                    <a:pt x="447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3"/>
          <p:cNvGrpSpPr/>
          <p:nvPr/>
        </p:nvGrpSpPr>
        <p:grpSpPr>
          <a:xfrm>
            <a:off x="990679" y="1587176"/>
            <a:ext cx="322975" cy="359100"/>
            <a:chOff x="3358800" y="2258200"/>
            <a:chExt cx="322975" cy="359100"/>
          </a:xfrm>
        </p:grpSpPr>
        <p:sp>
          <p:nvSpPr>
            <p:cNvPr id="798" name="Google Shape;798;p43"/>
            <p:cNvSpPr/>
            <p:nvPr/>
          </p:nvSpPr>
          <p:spPr>
            <a:xfrm>
              <a:off x="3409650" y="22992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0" y="144"/>
                    <a:pt x="0" y="286"/>
                  </a:cubicBezTo>
                  <a:cubicBezTo>
                    <a:pt x="0" y="447"/>
                    <a:pt x="125" y="572"/>
                    <a:pt x="286" y="572"/>
                  </a:cubicBezTo>
                  <a:cubicBezTo>
                    <a:pt x="446" y="572"/>
                    <a:pt x="571" y="447"/>
                    <a:pt x="571" y="286"/>
                  </a:cubicBezTo>
                  <a:cubicBezTo>
                    <a:pt x="571" y="144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3358800" y="2258200"/>
              <a:ext cx="322975" cy="359100"/>
            </a:xfrm>
            <a:custGeom>
              <a:avLst/>
              <a:gdLst/>
              <a:ahLst/>
              <a:cxnLst/>
              <a:rect l="l" t="t" r="r" b="b"/>
              <a:pathLst>
                <a:path w="12919" h="14364" extrusionOk="0">
                  <a:moveTo>
                    <a:pt x="7262" y="5103"/>
                  </a:moveTo>
                  <a:cubicBezTo>
                    <a:pt x="7369" y="5603"/>
                    <a:pt x="7780" y="6013"/>
                    <a:pt x="8279" y="6120"/>
                  </a:cubicBezTo>
                  <a:cubicBezTo>
                    <a:pt x="8243" y="7369"/>
                    <a:pt x="7869" y="8833"/>
                    <a:pt x="6459" y="9261"/>
                  </a:cubicBezTo>
                  <a:cubicBezTo>
                    <a:pt x="5050" y="8833"/>
                    <a:pt x="4693" y="7369"/>
                    <a:pt x="4639" y="6120"/>
                  </a:cubicBezTo>
                  <a:cubicBezTo>
                    <a:pt x="5157" y="6013"/>
                    <a:pt x="5549" y="5603"/>
                    <a:pt x="5656" y="5103"/>
                  </a:cubicBezTo>
                  <a:close/>
                  <a:moveTo>
                    <a:pt x="7726" y="554"/>
                  </a:moveTo>
                  <a:cubicBezTo>
                    <a:pt x="8243" y="554"/>
                    <a:pt x="8672" y="964"/>
                    <a:pt x="8690" y="1464"/>
                  </a:cubicBezTo>
                  <a:cubicBezTo>
                    <a:pt x="8440" y="1624"/>
                    <a:pt x="8243" y="1838"/>
                    <a:pt x="8083" y="2088"/>
                  </a:cubicBezTo>
                  <a:cubicBezTo>
                    <a:pt x="8012" y="2231"/>
                    <a:pt x="8065" y="2391"/>
                    <a:pt x="8190" y="2481"/>
                  </a:cubicBezTo>
                  <a:cubicBezTo>
                    <a:pt x="8243" y="2498"/>
                    <a:pt x="8279" y="2516"/>
                    <a:pt x="8333" y="2516"/>
                  </a:cubicBezTo>
                  <a:cubicBezTo>
                    <a:pt x="8422" y="2516"/>
                    <a:pt x="8529" y="2463"/>
                    <a:pt x="8582" y="2374"/>
                  </a:cubicBezTo>
                  <a:cubicBezTo>
                    <a:pt x="8690" y="2159"/>
                    <a:pt x="8886" y="1999"/>
                    <a:pt x="9100" y="1892"/>
                  </a:cubicBezTo>
                  <a:cubicBezTo>
                    <a:pt x="9261" y="1820"/>
                    <a:pt x="9421" y="1785"/>
                    <a:pt x="9582" y="1785"/>
                  </a:cubicBezTo>
                  <a:cubicBezTo>
                    <a:pt x="10224" y="1785"/>
                    <a:pt x="10759" y="2320"/>
                    <a:pt x="10759" y="2962"/>
                  </a:cubicBezTo>
                  <a:cubicBezTo>
                    <a:pt x="10759" y="3087"/>
                    <a:pt x="10741" y="3212"/>
                    <a:pt x="10688" y="3337"/>
                  </a:cubicBezTo>
                  <a:cubicBezTo>
                    <a:pt x="10599" y="3605"/>
                    <a:pt x="10420" y="3819"/>
                    <a:pt x="10170" y="3962"/>
                  </a:cubicBezTo>
                  <a:cubicBezTo>
                    <a:pt x="10028" y="4051"/>
                    <a:pt x="9992" y="4211"/>
                    <a:pt x="10063" y="4354"/>
                  </a:cubicBezTo>
                  <a:cubicBezTo>
                    <a:pt x="10117" y="4443"/>
                    <a:pt x="10206" y="4497"/>
                    <a:pt x="10313" y="4497"/>
                  </a:cubicBezTo>
                  <a:cubicBezTo>
                    <a:pt x="10367" y="4497"/>
                    <a:pt x="10402" y="4479"/>
                    <a:pt x="10456" y="4461"/>
                  </a:cubicBezTo>
                  <a:cubicBezTo>
                    <a:pt x="10706" y="4301"/>
                    <a:pt x="10920" y="4086"/>
                    <a:pt x="11080" y="3837"/>
                  </a:cubicBezTo>
                  <a:cubicBezTo>
                    <a:pt x="11509" y="4122"/>
                    <a:pt x="11758" y="4622"/>
                    <a:pt x="11758" y="5139"/>
                  </a:cubicBezTo>
                  <a:cubicBezTo>
                    <a:pt x="11758" y="5549"/>
                    <a:pt x="11616" y="5924"/>
                    <a:pt x="11348" y="6228"/>
                  </a:cubicBezTo>
                  <a:cubicBezTo>
                    <a:pt x="11259" y="6192"/>
                    <a:pt x="11170" y="6156"/>
                    <a:pt x="11098" y="6138"/>
                  </a:cubicBezTo>
                  <a:cubicBezTo>
                    <a:pt x="11074" y="6133"/>
                    <a:pt x="11051" y="6130"/>
                    <a:pt x="11028" y="6130"/>
                  </a:cubicBezTo>
                  <a:cubicBezTo>
                    <a:pt x="10897" y="6130"/>
                    <a:pt x="10787" y="6213"/>
                    <a:pt x="10741" y="6335"/>
                  </a:cubicBezTo>
                  <a:cubicBezTo>
                    <a:pt x="10706" y="6495"/>
                    <a:pt x="10795" y="6638"/>
                    <a:pt x="10938" y="6674"/>
                  </a:cubicBezTo>
                  <a:cubicBezTo>
                    <a:pt x="11063" y="6709"/>
                    <a:pt x="11170" y="6763"/>
                    <a:pt x="11295" y="6816"/>
                  </a:cubicBezTo>
                  <a:cubicBezTo>
                    <a:pt x="11955" y="7137"/>
                    <a:pt x="12365" y="7798"/>
                    <a:pt x="12365" y="8529"/>
                  </a:cubicBezTo>
                  <a:cubicBezTo>
                    <a:pt x="12365" y="9296"/>
                    <a:pt x="11901" y="9992"/>
                    <a:pt x="11170" y="10296"/>
                  </a:cubicBezTo>
                  <a:cubicBezTo>
                    <a:pt x="10938" y="10385"/>
                    <a:pt x="10706" y="10438"/>
                    <a:pt x="10456" y="10438"/>
                  </a:cubicBezTo>
                  <a:cubicBezTo>
                    <a:pt x="10278" y="10438"/>
                    <a:pt x="10117" y="10421"/>
                    <a:pt x="9956" y="10367"/>
                  </a:cubicBezTo>
                  <a:cubicBezTo>
                    <a:pt x="9935" y="10362"/>
                    <a:pt x="9913" y="10359"/>
                    <a:pt x="9892" y="10359"/>
                  </a:cubicBezTo>
                  <a:cubicBezTo>
                    <a:pt x="9768" y="10359"/>
                    <a:pt x="9648" y="10442"/>
                    <a:pt x="9617" y="10563"/>
                  </a:cubicBezTo>
                  <a:cubicBezTo>
                    <a:pt x="9582" y="10724"/>
                    <a:pt x="9671" y="10867"/>
                    <a:pt x="9814" y="10920"/>
                  </a:cubicBezTo>
                  <a:cubicBezTo>
                    <a:pt x="10028" y="10974"/>
                    <a:pt x="10242" y="10991"/>
                    <a:pt x="10456" y="10991"/>
                  </a:cubicBezTo>
                  <a:cubicBezTo>
                    <a:pt x="10652" y="10991"/>
                    <a:pt x="10831" y="10974"/>
                    <a:pt x="11027" y="10920"/>
                  </a:cubicBezTo>
                  <a:lnTo>
                    <a:pt x="11027" y="10920"/>
                  </a:lnTo>
                  <a:cubicBezTo>
                    <a:pt x="11009" y="11705"/>
                    <a:pt x="10456" y="12365"/>
                    <a:pt x="9689" y="12490"/>
                  </a:cubicBezTo>
                  <a:lnTo>
                    <a:pt x="9671" y="12490"/>
                  </a:lnTo>
                  <a:cubicBezTo>
                    <a:pt x="9595" y="12503"/>
                    <a:pt x="9517" y="12509"/>
                    <a:pt x="9438" y="12509"/>
                  </a:cubicBezTo>
                  <a:cubicBezTo>
                    <a:pt x="9295" y="12509"/>
                    <a:pt x="9149" y="12489"/>
                    <a:pt x="9011" y="12455"/>
                  </a:cubicBezTo>
                  <a:cubicBezTo>
                    <a:pt x="8987" y="12449"/>
                    <a:pt x="8963" y="12447"/>
                    <a:pt x="8940" y="12447"/>
                  </a:cubicBezTo>
                  <a:cubicBezTo>
                    <a:pt x="8810" y="12447"/>
                    <a:pt x="8699" y="12529"/>
                    <a:pt x="8654" y="12651"/>
                  </a:cubicBezTo>
                  <a:cubicBezTo>
                    <a:pt x="8618" y="12811"/>
                    <a:pt x="8707" y="12954"/>
                    <a:pt x="8850" y="13008"/>
                  </a:cubicBezTo>
                  <a:cubicBezTo>
                    <a:pt x="9011" y="13043"/>
                    <a:pt x="9171" y="13061"/>
                    <a:pt x="9314" y="13079"/>
                  </a:cubicBezTo>
                  <a:cubicBezTo>
                    <a:pt x="9100" y="13507"/>
                    <a:pt x="8636" y="13811"/>
                    <a:pt x="8119" y="13811"/>
                  </a:cubicBezTo>
                  <a:cubicBezTo>
                    <a:pt x="7351" y="13811"/>
                    <a:pt x="6745" y="13204"/>
                    <a:pt x="6745" y="12437"/>
                  </a:cubicBezTo>
                  <a:lnTo>
                    <a:pt x="6745" y="9760"/>
                  </a:lnTo>
                  <a:cubicBezTo>
                    <a:pt x="7494" y="9511"/>
                    <a:pt x="8047" y="8993"/>
                    <a:pt x="8404" y="8226"/>
                  </a:cubicBezTo>
                  <a:cubicBezTo>
                    <a:pt x="8707" y="7584"/>
                    <a:pt x="8850" y="6798"/>
                    <a:pt x="8850" y="5871"/>
                  </a:cubicBezTo>
                  <a:cubicBezTo>
                    <a:pt x="8850" y="5710"/>
                    <a:pt x="8725" y="5585"/>
                    <a:pt x="8565" y="5585"/>
                  </a:cubicBezTo>
                  <a:cubicBezTo>
                    <a:pt x="8136" y="5585"/>
                    <a:pt x="7797" y="5246"/>
                    <a:pt x="7797" y="4818"/>
                  </a:cubicBezTo>
                  <a:cubicBezTo>
                    <a:pt x="7797" y="4657"/>
                    <a:pt x="7673" y="4532"/>
                    <a:pt x="7512" y="4532"/>
                  </a:cubicBezTo>
                  <a:lnTo>
                    <a:pt x="6745" y="4532"/>
                  </a:lnTo>
                  <a:lnTo>
                    <a:pt x="6745" y="1535"/>
                  </a:lnTo>
                  <a:cubicBezTo>
                    <a:pt x="6745" y="1000"/>
                    <a:pt x="7191" y="554"/>
                    <a:pt x="7726" y="554"/>
                  </a:cubicBezTo>
                  <a:close/>
                  <a:moveTo>
                    <a:pt x="5210" y="0"/>
                  </a:moveTo>
                  <a:cubicBezTo>
                    <a:pt x="4461" y="0"/>
                    <a:pt x="3818" y="536"/>
                    <a:pt x="3694" y="1267"/>
                  </a:cubicBezTo>
                  <a:cubicBezTo>
                    <a:pt x="3640" y="1249"/>
                    <a:pt x="3587" y="1249"/>
                    <a:pt x="3551" y="1232"/>
                  </a:cubicBezTo>
                  <a:cubicBezTo>
                    <a:pt x="3541" y="1230"/>
                    <a:pt x="3530" y="1230"/>
                    <a:pt x="3520" y="1230"/>
                  </a:cubicBezTo>
                  <a:cubicBezTo>
                    <a:pt x="3372" y="1230"/>
                    <a:pt x="3246" y="1348"/>
                    <a:pt x="3230" y="1481"/>
                  </a:cubicBezTo>
                  <a:cubicBezTo>
                    <a:pt x="3212" y="1642"/>
                    <a:pt x="3319" y="1785"/>
                    <a:pt x="3479" y="1803"/>
                  </a:cubicBezTo>
                  <a:cubicBezTo>
                    <a:pt x="3604" y="1803"/>
                    <a:pt x="3711" y="1838"/>
                    <a:pt x="3836" y="1892"/>
                  </a:cubicBezTo>
                  <a:cubicBezTo>
                    <a:pt x="4050" y="1999"/>
                    <a:pt x="4229" y="2159"/>
                    <a:pt x="4354" y="2374"/>
                  </a:cubicBezTo>
                  <a:cubicBezTo>
                    <a:pt x="4407" y="2463"/>
                    <a:pt x="4497" y="2516"/>
                    <a:pt x="4604" y="2516"/>
                  </a:cubicBezTo>
                  <a:cubicBezTo>
                    <a:pt x="4639" y="2516"/>
                    <a:pt x="4693" y="2498"/>
                    <a:pt x="4746" y="2481"/>
                  </a:cubicBezTo>
                  <a:cubicBezTo>
                    <a:pt x="4871" y="2391"/>
                    <a:pt x="4925" y="2231"/>
                    <a:pt x="4836" y="2088"/>
                  </a:cubicBezTo>
                  <a:cubicBezTo>
                    <a:pt x="4693" y="1838"/>
                    <a:pt x="4479" y="1624"/>
                    <a:pt x="4229" y="1464"/>
                  </a:cubicBezTo>
                  <a:cubicBezTo>
                    <a:pt x="4265" y="964"/>
                    <a:pt x="4693" y="554"/>
                    <a:pt x="5210" y="554"/>
                  </a:cubicBezTo>
                  <a:cubicBezTo>
                    <a:pt x="5746" y="554"/>
                    <a:pt x="6192" y="1000"/>
                    <a:pt x="6192" y="1535"/>
                  </a:cubicBezTo>
                  <a:lnTo>
                    <a:pt x="6192" y="4532"/>
                  </a:lnTo>
                  <a:lnTo>
                    <a:pt x="5406" y="4532"/>
                  </a:lnTo>
                  <a:cubicBezTo>
                    <a:pt x="5264" y="4532"/>
                    <a:pt x="5139" y="4657"/>
                    <a:pt x="5139" y="4818"/>
                  </a:cubicBezTo>
                  <a:cubicBezTo>
                    <a:pt x="5139" y="5246"/>
                    <a:pt x="4782" y="5585"/>
                    <a:pt x="4354" y="5585"/>
                  </a:cubicBezTo>
                  <a:cubicBezTo>
                    <a:pt x="4211" y="5585"/>
                    <a:pt x="4086" y="5710"/>
                    <a:pt x="4086" y="5871"/>
                  </a:cubicBezTo>
                  <a:cubicBezTo>
                    <a:pt x="4086" y="6798"/>
                    <a:pt x="4229" y="7584"/>
                    <a:pt x="4532" y="8226"/>
                  </a:cubicBezTo>
                  <a:cubicBezTo>
                    <a:pt x="4889" y="8993"/>
                    <a:pt x="5442" y="9511"/>
                    <a:pt x="6192" y="9760"/>
                  </a:cubicBezTo>
                  <a:lnTo>
                    <a:pt x="6192" y="12437"/>
                  </a:lnTo>
                  <a:cubicBezTo>
                    <a:pt x="6192" y="13204"/>
                    <a:pt x="5567" y="13811"/>
                    <a:pt x="4818" y="13811"/>
                  </a:cubicBezTo>
                  <a:cubicBezTo>
                    <a:pt x="4300" y="13811"/>
                    <a:pt x="3836" y="13507"/>
                    <a:pt x="3604" y="13079"/>
                  </a:cubicBezTo>
                  <a:cubicBezTo>
                    <a:pt x="3765" y="13061"/>
                    <a:pt x="3926" y="13043"/>
                    <a:pt x="4068" y="13008"/>
                  </a:cubicBezTo>
                  <a:cubicBezTo>
                    <a:pt x="4229" y="12954"/>
                    <a:pt x="4318" y="12811"/>
                    <a:pt x="4265" y="12651"/>
                  </a:cubicBezTo>
                  <a:cubicBezTo>
                    <a:pt x="4234" y="12529"/>
                    <a:pt x="4126" y="12447"/>
                    <a:pt x="3996" y="12447"/>
                  </a:cubicBezTo>
                  <a:cubicBezTo>
                    <a:pt x="3973" y="12447"/>
                    <a:pt x="3950" y="12449"/>
                    <a:pt x="3926" y="12455"/>
                  </a:cubicBezTo>
                  <a:cubicBezTo>
                    <a:pt x="3787" y="12489"/>
                    <a:pt x="3642" y="12509"/>
                    <a:pt x="3493" y="12509"/>
                  </a:cubicBezTo>
                  <a:cubicBezTo>
                    <a:pt x="3412" y="12509"/>
                    <a:pt x="3330" y="12503"/>
                    <a:pt x="3248" y="12490"/>
                  </a:cubicBezTo>
                  <a:cubicBezTo>
                    <a:pt x="2480" y="12365"/>
                    <a:pt x="1909" y="11705"/>
                    <a:pt x="1909" y="10920"/>
                  </a:cubicBezTo>
                  <a:lnTo>
                    <a:pt x="1909" y="10920"/>
                  </a:lnTo>
                  <a:cubicBezTo>
                    <a:pt x="2088" y="10974"/>
                    <a:pt x="2284" y="10991"/>
                    <a:pt x="2480" y="10991"/>
                  </a:cubicBezTo>
                  <a:cubicBezTo>
                    <a:pt x="2694" y="10991"/>
                    <a:pt x="2909" y="10974"/>
                    <a:pt x="3123" y="10902"/>
                  </a:cubicBezTo>
                  <a:cubicBezTo>
                    <a:pt x="3265" y="10867"/>
                    <a:pt x="3355" y="10724"/>
                    <a:pt x="3319" y="10563"/>
                  </a:cubicBezTo>
                  <a:cubicBezTo>
                    <a:pt x="3289" y="10442"/>
                    <a:pt x="3168" y="10359"/>
                    <a:pt x="3045" y="10359"/>
                  </a:cubicBezTo>
                  <a:cubicBezTo>
                    <a:pt x="3023" y="10359"/>
                    <a:pt x="3001" y="10362"/>
                    <a:pt x="2980" y="10367"/>
                  </a:cubicBezTo>
                  <a:cubicBezTo>
                    <a:pt x="2819" y="10421"/>
                    <a:pt x="2641" y="10438"/>
                    <a:pt x="2480" y="10438"/>
                  </a:cubicBezTo>
                  <a:cubicBezTo>
                    <a:pt x="2231" y="10438"/>
                    <a:pt x="1999" y="10385"/>
                    <a:pt x="1767" y="10296"/>
                  </a:cubicBezTo>
                  <a:cubicBezTo>
                    <a:pt x="1035" y="9992"/>
                    <a:pt x="571" y="9296"/>
                    <a:pt x="571" y="8529"/>
                  </a:cubicBezTo>
                  <a:cubicBezTo>
                    <a:pt x="571" y="7798"/>
                    <a:pt x="982" y="7137"/>
                    <a:pt x="1642" y="6816"/>
                  </a:cubicBezTo>
                  <a:cubicBezTo>
                    <a:pt x="1749" y="6763"/>
                    <a:pt x="1874" y="6709"/>
                    <a:pt x="1981" y="6674"/>
                  </a:cubicBezTo>
                  <a:cubicBezTo>
                    <a:pt x="2141" y="6638"/>
                    <a:pt x="2231" y="6495"/>
                    <a:pt x="2177" y="6335"/>
                  </a:cubicBezTo>
                  <a:cubicBezTo>
                    <a:pt x="2147" y="6213"/>
                    <a:pt x="2026" y="6130"/>
                    <a:pt x="1903" y="6130"/>
                  </a:cubicBezTo>
                  <a:cubicBezTo>
                    <a:pt x="1881" y="6130"/>
                    <a:pt x="1859" y="6133"/>
                    <a:pt x="1838" y="6138"/>
                  </a:cubicBezTo>
                  <a:cubicBezTo>
                    <a:pt x="1749" y="6156"/>
                    <a:pt x="1660" y="6192"/>
                    <a:pt x="1588" y="6228"/>
                  </a:cubicBezTo>
                  <a:cubicBezTo>
                    <a:pt x="1321" y="5924"/>
                    <a:pt x="1160" y="5549"/>
                    <a:pt x="1160" y="5139"/>
                  </a:cubicBezTo>
                  <a:cubicBezTo>
                    <a:pt x="1160" y="4622"/>
                    <a:pt x="1428" y="4122"/>
                    <a:pt x="1856" y="3837"/>
                  </a:cubicBezTo>
                  <a:cubicBezTo>
                    <a:pt x="1999" y="4086"/>
                    <a:pt x="2213" y="4301"/>
                    <a:pt x="2480" y="4461"/>
                  </a:cubicBezTo>
                  <a:cubicBezTo>
                    <a:pt x="2516" y="4479"/>
                    <a:pt x="2570" y="4497"/>
                    <a:pt x="2623" y="4497"/>
                  </a:cubicBezTo>
                  <a:cubicBezTo>
                    <a:pt x="2712" y="4497"/>
                    <a:pt x="2801" y="4443"/>
                    <a:pt x="2855" y="4354"/>
                  </a:cubicBezTo>
                  <a:cubicBezTo>
                    <a:pt x="2944" y="4211"/>
                    <a:pt x="2891" y="4051"/>
                    <a:pt x="2766" y="3962"/>
                  </a:cubicBezTo>
                  <a:cubicBezTo>
                    <a:pt x="2516" y="3819"/>
                    <a:pt x="2338" y="3605"/>
                    <a:pt x="2248" y="3337"/>
                  </a:cubicBezTo>
                  <a:cubicBezTo>
                    <a:pt x="2213" y="3266"/>
                    <a:pt x="2195" y="3176"/>
                    <a:pt x="2177" y="3087"/>
                  </a:cubicBezTo>
                  <a:cubicBezTo>
                    <a:pt x="2160" y="2954"/>
                    <a:pt x="2050" y="2836"/>
                    <a:pt x="1904" y="2836"/>
                  </a:cubicBezTo>
                  <a:cubicBezTo>
                    <a:pt x="1894" y="2836"/>
                    <a:pt x="1884" y="2836"/>
                    <a:pt x="1874" y="2837"/>
                  </a:cubicBezTo>
                  <a:cubicBezTo>
                    <a:pt x="1713" y="2855"/>
                    <a:pt x="1606" y="2998"/>
                    <a:pt x="1624" y="3159"/>
                  </a:cubicBezTo>
                  <a:cubicBezTo>
                    <a:pt x="1624" y="3194"/>
                    <a:pt x="1642" y="3248"/>
                    <a:pt x="1642" y="3283"/>
                  </a:cubicBezTo>
                  <a:cubicBezTo>
                    <a:pt x="999" y="3676"/>
                    <a:pt x="607" y="4390"/>
                    <a:pt x="607" y="5139"/>
                  </a:cubicBezTo>
                  <a:cubicBezTo>
                    <a:pt x="607" y="5639"/>
                    <a:pt x="767" y="6120"/>
                    <a:pt x="1071" y="6495"/>
                  </a:cubicBezTo>
                  <a:cubicBezTo>
                    <a:pt x="411" y="6941"/>
                    <a:pt x="0" y="7691"/>
                    <a:pt x="0" y="8529"/>
                  </a:cubicBezTo>
                  <a:cubicBezTo>
                    <a:pt x="0" y="9457"/>
                    <a:pt x="535" y="10296"/>
                    <a:pt x="1356" y="10724"/>
                  </a:cubicBezTo>
                  <a:cubicBezTo>
                    <a:pt x="1338" y="10777"/>
                    <a:pt x="1338" y="10849"/>
                    <a:pt x="1338" y="10902"/>
                  </a:cubicBezTo>
                  <a:cubicBezTo>
                    <a:pt x="1338" y="11420"/>
                    <a:pt x="1535" y="11919"/>
                    <a:pt x="1874" y="12312"/>
                  </a:cubicBezTo>
                  <a:cubicBezTo>
                    <a:pt x="2159" y="12651"/>
                    <a:pt x="2552" y="12901"/>
                    <a:pt x="2980" y="13008"/>
                  </a:cubicBezTo>
                  <a:cubicBezTo>
                    <a:pt x="3230" y="13811"/>
                    <a:pt x="3961" y="14364"/>
                    <a:pt x="4818" y="14364"/>
                  </a:cubicBezTo>
                  <a:cubicBezTo>
                    <a:pt x="5514" y="14364"/>
                    <a:pt x="6120" y="14007"/>
                    <a:pt x="6459" y="13436"/>
                  </a:cubicBezTo>
                  <a:cubicBezTo>
                    <a:pt x="6798" y="14007"/>
                    <a:pt x="7423" y="14364"/>
                    <a:pt x="8119" y="14364"/>
                  </a:cubicBezTo>
                  <a:cubicBezTo>
                    <a:pt x="8957" y="14364"/>
                    <a:pt x="9707" y="13811"/>
                    <a:pt x="9956" y="13008"/>
                  </a:cubicBezTo>
                  <a:cubicBezTo>
                    <a:pt x="10385" y="12901"/>
                    <a:pt x="10777" y="12651"/>
                    <a:pt x="11063" y="12312"/>
                  </a:cubicBezTo>
                  <a:cubicBezTo>
                    <a:pt x="11402" y="11919"/>
                    <a:pt x="11580" y="11420"/>
                    <a:pt x="11580" y="10902"/>
                  </a:cubicBezTo>
                  <a:cubicBezTo>
                    <a:pt x="11580" y="10849"/>
                    <a:pt x="11580" y="10777"/>
                    <a:pt x="11580" y="10724"/>
                  </a:cubicBezTo>
                  <a:cubicBezTo>
                    <a:pt x="12401" y="10296"/>
                    <a:pt x="12918" y="9457"/>
                    <a:pt x="12918" y="8529"/>
                  </a:cubicBezTo>
                  <a:cubicBezTo>
                    <a:pt x="12918" y="7691"/>
                    <a:pt x="12526" y="6941"/>
                    <a:pt x="11866" y="6495"/>
                  </a:cubicBezTo>
                  <a:cubicBezTo>
                    <a:pt x="12151" y="6120"/>
                    <a:pt x="12329" y="5639"/>
                    <a:pt x="12329" y="5139"/>
                  </a:cubicBezTo>
                  <a:cubicBezTo>
                    <a:pt x="12329" y="4390"/>
                    <a:pt x="11919" y="3676"/>
                    <a:pt x="11277" y="3283"/>
                  </a:cubicBezTo>
                  <a:cubicBezTo>
                    <a:pt x="11312" y="3176"/>
                    <a:pt x="11312" y="3069"/>
                    <a:pt x="11312" y="2962"/>
                  </a:cubicBezTo>
                  <a:cubicBezTo>
                    <a:pt x="11312" y="1999"/>
                    <a:pt x="10545" y="1232"/>
                    <a:pt x="9582" y="1232"/>
                  </a:cubicBezTo>
                  <a:cubicBezTo>
                    <a:pt x="9475" y="1232"/>
                    <a:pt x="9350" y="1232"/>
                    <a:pt x="9243" y="1267"/>
                  </a:cubicBezTo>
                  <a:cubicBezTo>
                    <a:pt x="9100" y="536"/>
                    <a:pt x="8475" y="0"/>
                    <a:pt x="7726" y="0"/>
                  </a:cubicBezTo>
                  <a:cubicBezTo>
                    <a:pt x="7209" y="0"/>
                    <a:pt x="6745" y="250"/>
                    <a:pt x="6459" y="643"/>
                  </a:cubicBezTo>
                  <a:cubicBezTo>
                    <a:pt x="6192" y="250"/>
                    <a:pt x="5728" y="0"/>
                    <a:pt x="5210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3415450" y="2395150"/>
              <a:ext cx="36150" cy="56225"/>
            </a:xfrm>
            <a:custGeom>
              <a:avLst/>
              <a:gdLst/>
              <a:ahLst/>
              <a:cxnLst/>
              <a:rect l="l" t="t" r="r" b="b"/>
              <a:pathLst>
                <a:path w="1446" h="2249" extrusionOk="0">
                  <a:moveTo>
                    <a:pt x="1002" y="0"/>
                  </a:moveTo>
                  <a:cubicBezTo>
                    <a:pt x="954" y="0"/>
                    <a:pt x="904" y="12"/>
                    <a:pt x="857" y="36"/>
                  </a:cubicBezTo>
                  <a:cubicBezTo>
                    <a:pt x="732" y="125"/>
                    <a:pt x="678" y="286"/>
                    <a:pt x="767" y="428"/>
                  </a:cubicBezTo>
                  <a:cubicBezTo>
                    <a:pt x="839" y="553"/>
                    <a:pt x="874" y="714"/>
                    <a:pt x="874" y="857"/>
                  </a:cubicBezTo>
                  <a:cubicBezTo>
                    <a:pt x="874" y="1249"/>
                    <a:pt x="607" y="1588"/>
                    <a:pt x="232" y="1695"/>
                  </a:cubicBezTo>
                  <a:cubicBezTo>
                    <a:pt x="89" y="1731"/>
                    <a:pt x="0" y="1891"/>
                    <a:pt x="36" y="2034"/>
                  </a:cubicBezTo>
                  <a:cubicBezTo>
                    <a:pt x="72" y="2159"/>
                    <a:pt x="179" y="2248"/>
                    <a:pt x="304" y="2248"/>
                  </a:cubicBezTo>
                  <a:cubicBezTo>
                    <a:pt x="321" y="2248"/>
                    <a:pt x="357" y="2248"/>
                    <a:pt x="375" y="2230"/>
                  </a:cubicBezTo>
                  <a:cubicBezTo>
                    <a:pt x="999" y="2070"/>
                    <a:pt x="1445" y="1499"/>
                    <a:pt x="1445" y="857"/>
                  </a:cubicBezTo>
                  <a:cubicBezTo>
                    <a:pt x="1445" y="607"/>
                    <a:pt x="1374" y="357"/>
                    <a:pt x="1249" y="143"/>
                  </a:cubicBezTo>
                  <a:cubicBezTo>
                    <a:pt x="1190" y="48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3440425" y="2486150"/>
              <a:ext cx="42850" cy="50425"/>
            </a:xfrm>
            <a:custGeom>
              <a:avLst/>
              <a:gdLst/>
              <a:ahLst/>
              <a:cxnLst/>
              <a:rect l="l" t="t" r="r" b="b"/>
              <a:pathLst>
                <a:path w="1714" h="2017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cubicBezTo>
                    <a:pt x="0" y="428"/>
                    <a:pt x="125" y="553"/>
                    <a:pt x="286" y="553"/>
                  </a:cubicBezTo>
                  <a:cubicBezTo>
                    <a:pt x="768" y="553"/>
                    <a:pt x="1160" y="946"/>
                    <a:pt x="1160" y="1427"/>
                  </a:cubicBezTo>
                  <a:cubicBezTo>
                    <a:pt x="1160" y="1499"/>
                    <a:pt x="1142" y="1588"/>
                    <a:pt x="1124" y="1659"/>
                  </a:cubicBezTo>
                  <a:cubicBezTo>
                    <a:pt x="1089" y="1802"/>
                    <a:pt x="1178" y="1963"/>
                    <a:pt x="1321" y="1998"/>
                  </a:cubicBezTo>
                  <a:cubicBezTo>
                    <a:pt x="1356" y="1998"/>
                    <a:pt x="1374" y="2016"/>
                    <a:pt x="1392" y="2016"/>
                  </a:cubicBezTo>
                  <a:cubicBezTo>
                    <a:pt x="1517" y="2016"/>
                    <a:pt x="1642" y="1927"/>
                    <a:pt x="1660" y="1802"/>
                  </a:cubicBezTo>
                  <a:cubicBezTo>
                    <a:pt x="1695" y="1677"/>
                    <a:pt x="1713" y="1552"/>
                    <a:pt x="1713" y="1427"/>
                  </a:cubicBezTo>
                  <a:cubicBezTo>
                    <a:pt x="1713" y="642"/>
                    <a:pt x="1071" y="0"/>
                    <a:pt x="286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3447125" y="23391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03" y="1"/>
                  </a:moveTo>
                  <a:cubicBezTo>
                    <a:pt x="232" y="1"/>
                    <a:pt x="161" y="28"/>
                    <a:pt x="107" y="81"/>
                  </a:cubicBezTo>
                  <a:cubicBezTo>
                    <a:pt x="0" y="188"/>
                    <a:pt x="0" y="367"/>
                    <a:pt x="107" y="474"/>
                  </a:cubicBezTo>
                  <a:cubicBezTo>
                    <a:pt x="375" y="741"/>
                    <a:pt x="732" y="902"/>
                    <a:pt x="1124" y="902"/>
                  </a:cubicBezTo>
                  <a:cubicBezTo>
                    <a:pt x="1499" y="902"/>
                    <a:pt x="1856" y="741"/>
                    <a:pt x="2123" y="474"/>
                  </a:cubicBezTo>
                  <a:cubicBezTo>
                    <a:pt x="2248" y="367"/>
                    <a:pt x="2248" y="188"/>
                    <a:pt x="2123" y="81"/>
                  </a:cubicBezTo>
                  <a:cubicBezTo>
                    <a:pt x="2070" y="28"/>
                    <a:pt x="1998" y="1"/>
                    <a:pt x="1927" y="1"/>
                  </a:cubicBezTo>
                  <a:cubicBezTo>
                    <a:pt x="1856" y="1"/>
                    <a:pt x="1784" y="28"/>
                    <a:pt x="1731" y="81"/>
                  </a:cubicBezTo>
                  <a:cubicBezTo>
                    <a:pt x="1570" y="242"/>
                    <a:pt x="1356" y="331"/>
                    <a:pt x="1124" y="331"/>
                  </a:cubicBezTo>
                  <a:cubicBezTo>
                    <a:pt x="892" y="331"/>
                    <a:pt x="678" y="242"/>
                    <a:pt x="500" y="81"/>
                  </a:cubicBezTo>
                  <a:cubicBezTo>
                    <a:pt x="446" y="28"/>
                    <a:pt x="375" y="1"/>
                    <a:pt x="303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3589400" y="2395150"/>
              <a:ext cx="36175" cy="56225"/>
            </a:xfrm>
            <a:custGeom>
              <a:avLst/>
              <a:gdLst/>
              <a:ahLst/>
              <a:cxnLst/>
              <a:rect l="l" t="t" r="r" b="b"/>
              <a:pathLst>
                <a:path w="1447" h="2249" extrusionOk="0">
                  <a:moveTo>
                    <a:pt x="435" y="0"/>
                  </a:moveTo>
                  <a:cubicBezTo>
                    <a:pt x="340" y="0"/>
                    <a:pt x="245" y="48"/>
                    <a:pt x="197" y="143"/>
                  </a:cubicBezTo>
                  <a:cubicBezTo>
                    <a:pt x="72" y="357"/>
                    <a:pt x="1" y="607"/>
                    <a:pt x="1" y="857"/>
                  </a:cubicBezTo>
                  <a:cubicBezTo>
                    <a:pt x="1" y="1499"/>
                    <a:pt x="447" y="2070"/>
                    <a:pt x="1071" y="2230"/>
                  </a:cubicBezTo>
                  <a:cubicBezTo>
                    <a:pt x="1089" y="2248"/>
                    <a:pt x="1107" y="2248"/>
                    <a:pt x="1143" y="2248"/>
                  </a:cubicBezTo>
                  <a:cubicBezTo>
                    <a:pt x="1268" y="2248"/>
                    <a:pt x="1375" y="2159"/>
                    <a:pt x="1410" y="2034"/>
                  </a:cubicBezTo>
                  <a:cubicBezTo>
                    <a:pt x="1446" y="1891"/>
                    <a:pt x="1357" y="1731"/>
                    <a:pt x="1214" y="1695"/>
                  </a:cubicBezTo>
                  <a:cubicBezTo>
                    <a:pt x="822" y="1588"/>
                    <a:pt x="572" y="1249"/>
                    <a:pt x="572" y="857"/>
                  </a:cubicBezTo>
                  <a:cubicBezTo>
                    <a:pt x="572" y="714"/>
                    <a:pt x="607" y="553"/>
                    <a:pt x="679" y="428"/>
                  </a:cubicBezTo>
                  <a:cubicBezTo>
                    <a:pt x="750" y="286"/>
                    <a:pt x="715" y="125"/>
                    <a:pt x="572" y="36"/>
                  </a:cubicBezTo>
                  <a:cubicBezTo>
                    <a:pt x="530" y="12"/>
                    <a:pt x="483" y="0"/>
                    <a:pt x="435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3557300" y="2486150"/>
              <a:ext cx="42850" cy="50425"/>
            </a:xfrm>
            <a:custGeom>
              <a:avLst/>
              <a:gdLst/>
              <a:ahLst/>
              <a:cxnLst/>
              <a:rect l="l" t="t" r="r" b="b"/>
              <a:pathLst>
                <a:path w="1714" h="2017" extrusionOk="0">
                  <a:moveTo>
                    <a:pt x="1445" y="0"/>
                  </a:moveTo>
                  <a:cubicBezTo>
                    <a:pt x="642" y="0"/>
                    <a:pt x="0" y="642"/>
                    <a:pt x="0" y="1427"/>
                  </a:cubicBezTo>
                  <a:cubicBezTo>
                    <a:pt x="0" y="1552"/>
                    <a:pt x="18" y="1677"/>
                    <a:pt x="54" y="1802"/>
                  </a:cubicBezTo>
                  <a:cubicBezTo>
                    <a:pt x="89" y="1927"/>
                    <a:pt x="196" y="2016"/>
                    <a:pt x="321" y="2016"/>
                  </a:cubicBezTo>
                  <a:cubicBezTo>
                    <a:pt x="357" y="2016"/>
                    <a:pt x="375" y="1998"/>
                    <a:pt x="393" y="1998"/>
                  </a:cubicBezTo>
                  <a:cubicBezTo>
                    <a:pt x="553" y="1963"/>
                    <a:pt x="642" y="1802"/>
                    <a:pt x="607" y="1659"/>
                  </a:cubicBezTo>
                  <a:cubicBezTo>
                    <a:pt x="571" y="1588"/>
                    <a:pt x="571" y="1499"/>
                    <a:pt x="571" y="1427"/>
                  </a:cubicBezTo>
                  <a:cubicBezTo>
                    <a:pt x="571" y="946"/>
                    <a:pt x="964" y="571"/>
                    <a:pt x="1445" y="571"/>
                  </a:cubicBezTo>
                  <a:cubicBezTo>
                    <a:pt x="1588" y="571"/>
                    <a:pt x="1713" y="428"/>
                    <a:pt x="1713" y="286"/>
                  </a:cubicBezTo>
                  <a:cubicBezTo>
                    <a:pt x="1713" y="125"/>
                    <a:pt x="1588" y="0"/>
                    <a:pt x="1445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3537675" y="23391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03" y="1"/>
                  </a:moveTo>
                  <a:cubicBezTo>
                    <a:pt x="232" y="1"/>
                    <a:pt x="161" y="28"/>
                    <a:pt x="107" y="81"/>
                  </a:cubicBezTo>
                  <a:cubicBezTo>
                    <a:pt x="0" y="188"/>
                    <a:pt x="0" y="367"/>
                    <a:pt x="107" y="474"/>
                  </a:cubicBezTo>
                  <a:cubicBezTo>
                    <a:pt x="375" y="741"/>
                    <a:pt x="732" y="902"/>
                    <a:pt x="1124" y="902"/>
                  </a:cubicBezTo>
                  <a:cubicBezTo>
                    <a:pt x="1499" y="902"/>
                    <a:pt x="1856" y="741"/>
                    <a:pt x="2123" y="474"/>
                  </a:cubicBezTo>
                  <a:cubicBezTo>
                    <a:pt x="2248" y="367"/>
                    <a:pt x="2248" y="188"/>
                    <a:pt x="2123" y="81"/>
                  </a:cubicBezTo>
                  <a:cubicBezTo>
                    <a:pt x="2070" y="28"/>
                    <a:pt x="1998" y="1"/>
                    <a:pt x="1927" y="1"/>
                  </a:cubicBezTo>
                  <a:cubicBezTo>
                    <a:pt x="1856" y="1"/>
                    <a:pt x="1784" y="28"/>
                    <a:pt x="1731" y="81"/>
                  </a:cubicBezTo>
                  <a:cubicBezTo>
                    <a:pt x="1570" y="242"/>
                    <a:pt x="1356" y="331"/>
                    <a:pt x="1124" y="331"/>
                  </a:cubicBezTo>
                  <a:cubicBezTo>
                    <a:pt x="892" y="331"/>
                    <a:pt x="678" y="242"/>
                    <a:pt x="500" y="81"/>
                  </a:cubicBezTo>
                  <a:cubicBezTo>
                    <a:pt x="446" y="28"/>
                    <a:pt x="375" y="1"/>
                    <a:pt x="303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3495725" y="2419450"/>
              <a:ext cx="49100" cy="36375"/>
            </a:xfrm>
            <a:custGeom>
              <a:avLst/>
              <a:gdLst/>
              <a:ahLst/>
              <a:cxnLst/>
              <a:rect l="l" t="t" r="r" b="b"/>
              <a:pathLst>
                <a:path w="1964" h="1455" extrusionOk="0">
                  <a:moveTo>
                    <a:pt x="1660" y="1"/>
                  </a:moveTo>
                  <a:cubicBezTo>
                    <a:pt x="1589" y="1"/>
                    <a:pt x="1517" y="27"/>
                    <a:pt x="1464" y="81"/>
                  </a:cubicBezTo>
                  <a:lnTo>
                    <a:pt x="768" y="777"/>
                  </a:lnTo>
                  <a:lnTo>
                    <a:pt x="518" y="527"/>
                  </a:lnTo>
                  <a:cubicBezTo>
                    <a:pt x="465" y="473"/>
                    <a:pt x="393" y="447"/>
                    <a:pt x="320" y="447"/>
                  </a:cubicBezTo>
                  <a:cubicBezTo>
                    <a:pt x="246" y="447"/>
                    <a:pt x="170" y="473"/>
                    <a:pt x="108" y="527"/>
                  </a:cubicBezTo>
                  <a:cubicBezTo>
                    <a:pt x="1" y="652"/>
                    <a:pt x="1" y="830"/>
                    <a:pt x="108" y="937"/>
                  </a:cubicBezTo>
                  <a:lnTo>
                    <a:pt x="572" y="1383"/>
                  </a:lnTo>
                  <a:cubicBezTo>
                    <a:pt x="625" y="1437"/>
                    <a:pt x="697" y="1455"/>
                    <a:pt x="768" y="1455"/>
                  </a:cubicBezTo>
                  <a:cubicBezTo>
                    <a:pt x="839" y="1455"/>
                    <a:pt x="911" y="1437"/>
                    <a:pt x="964" y="1383"/>
                  </a:cubicBezTo>
                  <a:lnTo>
                    <a:pt x="1856" y="491"/>
                  </a:lnTo>
                  <a:cubicBezTo>
                    <a:pt x="1964" y="366"/>
                    <a:pt x="1964" y="188"/>
                    <a:pt x="1856" y="81"/>
                  </a:cubicBezTo>
                  <a:cubicBezTo>
                    <a:pt x="1803" y="27"/>
                    <a:pt x="1732" y="1"/>
                    <a:pt x="1660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3"/>
          <p:cNvGrpSpPr/>
          <p:nvPr/>
        </p:nvGrpSpPr>
        <p:grpSpPr>
          <a:xfrm>
            <a:off x="3372013" y="1595500"/>
            <a:ext cx="322975" cy="359100"/>
            <a:chOff x="2794075" y="2258200"/>
            <a:chExt cx="322975" cy="359100"/>
          </a:xfrm>
        </p:grpSpPr>
        <p:sp>
          <p:nvSpPr>
            <p:cNvPr id="808" name="Google Shape;808;p43"/>
            <p:cNvSpPr/>
            <p:nvPr/>
          </p:nvSpPr>
          <p:spPr>
            <a:xfrm>
              <a:off x="2794075" y="2258200"/>
              <a:ext cx="322975" cy="359100"/>
            </a:xfrm>
            <a:custGeom>
              <a:avLst/>
              <a:gdLst/>
              <a:ahLst/>
              <a:cxnLst/>
              <a:rect l="l" t="t" r="r" b="b"/>
              <a:pathLst>
                <a:path w="12919" h="14364" extrusionOk="0">
                  <a:moveTo>
                    <a:pt x="6459" y="5210"/>
                  </a:moveTo>
                  <a:cubicBezTo>
                    <a:pt x="6923" y="5210"/>
                    <a:pt x="7298" y="5603"/>
                    <a:pt x="7298" y="6067"/>
                  </a:cubicBezTo>
                  <a:cubicBezTo>
                    <a:pt x="7298" y="6531"/>
                    <a:pt x="6923" y="6906"/>
                    <a:pt x="6459" y="6906"/>
                  </a:cubicBezTo>
                  <a:cubicBezTo>
                    <a:pt x="5674" y="6906"/>
                    <a:pt x="5050" y="7530"/>
                    <a:pt x="5050" y="8297"/>
                  </a:cubicBezTo>
                  <a:cubicBezTo>
                    <a:pt x="5050" y="8404"/>
                    <a:pt x="5068" y="8494"/>
                    <a:pt x="5086" y="8583"/>
                  </a:cubicBezTo>
                  <a:cubicBezTo>
                    <a:pt x="4711" y="8226"/>
                    <a:pt x="4497" y="7726"/>
                    <a:pt x="4497" y="7191"/>
                  </a:cubicBezTo>
                  <a:cubicBezTo>
                    <a:pt x="4497" y="6103"/>
                    <a:pt x="5371" y="5210"/>
                    <a:pt x="6459" y="5210"/>
                  </a:cubicBezTo>
                  <a:close/>
                  <a:moveTo>
                    <a:pt x="7833" y="5781"/>
                  </a:moveTo>
                  <a:lnTo>
                    <a:pt x="7833" y="5781"/>
                  </a:lnTo>
                  <a:cubicBezTo>
                    <a:pt x="8190" y="6138"/>
                    <a:pt x="8422" y="6638"/>
                    <a:pt x="8422" y="7191"/>
                  </a:cubicBezTo>
                  <a:cubicBezTo>
                    <a:pt x="8422" y="8262"/>
                    <a:pt x="7530" y="9154"/>
                    <a:pt x="6459" y="9154"/>
                  </a:cubicBezTo>
                  <a:cubicBezTo>
                    <a:pt x="5996" y="9154"/>
                    <a:pt x="5603" y="8779"/>
                    <a:pt x="5603" y="8297"/>
                  </a:cubicBezTo>
                  <a:cubicBezTo>
                    <a:pt x="5603" y="7833"/>
                    <a:pt x="5996" y="7459"/>
                    <a:pt x="6459" y="7459"/>
                  </a:cubicBezTo>
                  <a:cubicBezTo>
                    <a:pt x="7227" y="7459"/>
                    <a:pt x="7851" y="6834"/>
                    <a:pt x="7851" y="6067"/>
                  </a:cubicBezTo>
                  <a:cubicBezTo>
                    <a:pt x="7851" y="5960"/>
                    <a:pt x="7851" y="5871"/>
                    <a:pt x="7833" y="5781"/>
                  </a:cubicBezTo>
                  <a:close/>
                  <a:moveTo>
                    <a:pt x="7708" y="554"/>
                  </a:moveTo>
                  <a:cubicBezTo>
                    <a:pt x="8226" y="554"/>
                    <a:pt x="8654" y="964"/>
                    <a:pt x="8690" y="1481"/>
                  </a:cubicBezTo>
                  <a:cubicBezTo>
                    <a:pt x="8440" y="1624"/>
                    <a:pt x="8226" y="1838"/>
                    <a:pt x="8083" y="2088"/>
                  </a:cubicBezTo>
                  <a:cubicBezTo>
                    <a:pt x="7994" y="2231"/>
                    <a:pt x="8047" y="2391"/>
                    <a:pt x="8172" y="2481"/>
                  </a:cubicBezTo>
                  <a:cubicBezTo>
                    <a:pt x="8226" y="2498"/>
                    <a:pt x="8279" y="2516"/>
                    <a:pt x="8315" y="2516"/>
                  </a:cubicBezTo>
                  <a:cubicBezTo>
                    <a:pt x="8422" y="2516"/>
                    <a:pt x="8511" y="2463"/>
                    <a:pt x="8565" y="2374"/>
                  </a:cubicBezTo>
                  <a:cubicBezTo>
                    <a:pt x="8690" y="2159"/>
                    <a:pt x="8868" y="1999"/>
                    <a:pt x="9082" y="1892"/>
                  </a:cubicBezTo>
                  <a:cubicBezTo>
                    <a:pt x="9243" y="1820"/>
                    <a:pt x="9403" y="1785"/>
                    <a:pt x="9582" y="1785"/>
                  </a:cubicBezTo>
                  <a:cubicBezTo>
                    <a:pt x="10224" y="1785"/>
                    <a:pt x="10742" y="2320"/>
                    <a:pt x="10742" y="2962"/>
                  </a:cubicBezTo>
                  <a:cubicBezTo>
                    <a:pt x="10742" y="3087"/>
                    <a:pt x="10724" y="3212"/>
                    <a:pt x="10670" y="3337"/>
                  </a:cubicBezTo>
                  <a:cubicBezTo>
                    <a:pt x="10581" y="3605"/>
                    <a:pt x="10403" y="3819"/>
                    <a:pt x="10153" y="3962"/>
                  </a:cubicBezTo>
                  <a:cubicBezTo>
                    <a:pt x="10028" y="4051"/>
                    <a:pt x="9974" y="4211"/>
                    <a:pt x="10064" y="4354"/>
                  </a:cubicBezTo>
                  <a:cubicBezTo>
                    <a:pt x="10099" y="4443"/>
                    <a:pt x="10206" y="4497"/>
                    <a:pt x="10296" y="4497"/>
                  </a:cubicBezTo>
                  <a:cubicBezTo>
                    <a:pt x="10349" y="4497"/>
                    <a:pt x="10403" y="4479"/>
                    <a:pt x="10438" y="4461"/>
                  </a:cubicBezTo>
                  <a:cubicBezTo>
                    <a:pt x="10706" y="4301"/>
                    <a:pt x="10920" y="4086"/>
                    <a:pt x="11063" y="3837"/>
                  </a:cubicBezTo>
                  <a:cubicBezTo>
                    <a:pt x="11491" y="4122"/>
                    <a:pt x="11759" y="4622"/>
                    <a:pt x="11759" y="5139"/>
                  </a:cubicBezTo>
                  <a:cubicBezTo>
                    <a:pt x="11759" y="5549"/>
                    <a:pt x="11598" y="5924"/>
                    <a:pt x="11330" y="6228"/>
                  </a:cubicBezTo>
                  <a:cubicBezTo>
                    <a:pt x="11259" y="6192"/>
                    <a:pt x="11170" y="6156"/>
                    <a:pt x="11081" y="6138"/>
                  </a:cubicBezTo>
                  <a:cubicBezTo>
                    <a:pt x="11059" y="6133"/>
                    <a:pt x="11038" y="6130"/>
                    <a:pt x="11016" y="6130"/>
                  </a:cubicBezTo>
                  <a:cubicBezTo>
                    <a:pt x="10893" y="6130"/>
                    <a:pt x="10772" y="6213"/>
                    <a:pt x="10742" y="6335"/>
                  </a:cubicBezTo>
                  <a:cubicBezTo>
                    <a:pt x="10688" y="6495"/>
                    <a:pt x="10777" y="6638"/>
                    <a:pt x="10938" y="6674"/>
                  </a:cubicBezTo>
                  <a:cubicBezTo>
                    <a:pt x="11045" y="6709"/>
                    <a:pt x="11170" y="6763"/>
                    <a:pt x="11277" y="6816"/>
                  </a:cubicBezTo>
                  <a:cubicBezTo>
                    <a:pt x="11937" y="7137"/>
                    <a:pt x="12347" y="7798"/>
                    <a:pt x="12347" y="8529"/>
                  </a:cubicBezTo>
                  <a:cubicBezTo>
                    <a:pt x="12347" y="9296"/>
                    <a:pt x="11884" y="9992"/>
                    <a:pt x="11170" y="10296"/>
                  </a:cubicBezTo>
                  <a:lnTo>
                    <a:pt x="11152" y="10296"/>
                  </a:lnTo>
                  <a:cubicBezTo>
                    <a:pt x="10920" y="10385"/>
                    <a:pt x="10688" y="10438"/>
                    <a:pt x="10438" y="10438"/>
                  </a:cubicBezTo>
                  <a:cubicBezTo>
                    <a:pt x="10278" y="10438"/>
                    <a:pt x="10099" y="10421"/>
                    <a:pt x="9939" y="10367"/>
                  </a:cubicBezTo>
                  <a:cubicBezTo>
                    <a:pt x="9917" y="10362"/>
                    <a:pt x="9896" y="10359"/>
                    <a:pt x="9874" y="10359"/>
                  </a:cubicBezTo>
                  <a:cubicBezTo>
                    <a:pt x="9751" y="10359"/>
                    <a:pt x="9630" y="10442"/>
                    <a:pt x="9600" y="10563"/>
                  </a:cubicBezTo>
                  <a:cubicBezTo>
                    <a:pt x="9564" y="10724"/>
                    <a:pt x="9653" y="10867"/>
                    <a:pt x="9796" y="10920"/>
                  </a:cubicBezTo>
                  <a:cubicBezTo>
                    <a:pt x="10010" y="10974"/>
                    <a:pt x="10224" y="10991"/>
                    <a:pt x="10438" y="10991"/>
                  </a:cubicBezTo>
                  <a:cubicBezTo>
                    <a:pt x="10635" y="10991"/>
                    <a:pt x="10831" y="10974"/>
                    <a:pt x="11009" y="10920"/>
                  </a:cubicBezTo>
                  <a:lnTo>
                    <a:pt x="11009" y="10920"/>
                  </a:lnTo>
                  <a:cubicBezTo>
                    <a:pt x="11009" y="11705"/>
                    <a:pt x="10438" y="12365"/>
                    <a:pt x="9671" y="12490"/>
                  </a:cubicBezTo>
                  <a:cubicBezTo>
                    <a:pt x="9589" y="12503"/>
                    <a:pt x="9507" y="12509"/>
                    <a:pt x="9425" y="12509"/>
                  </a:cubicBezTo>
                  <a:cubicBezTo>
                    <a:pt x="9277" y="12509"/>
                    <a:pt x="9131" y="12489"/>
                    <a:pt x="8993" y="12455"/>
                  </a:cubicBezTo>
                  <a:cubicBezTo>
                    <a:pt x="8969" y="12449"/>
                    <a:pt x="8946" y="12447"/>
                    <a:pt x="8923" y="12447"/>
                  </a:cubicBezTo>
                  <a:cubicBezTo>
                    <a:pt x="8792" y="12447"/>
                    <a:pt x="8684" y="12529"/>
                    <a:pt x="8654" y="12651"/>
                  </a:cubicBezTo>
                  <a:cubicBezTo>
                    <a:pt x="8601" y="12811"/>
                    <a:pt x="8690" y="12954"/>
                    <a:pt x="8850" y="13008"/>
                  </a:cubicBezTo>
                  <a:cubicBezTo>
                    <a:pt x="8993" y="13043"/>
                    <a:pt x="9154" y="13061"/>
                    <a:pt x="9314" y="13079"/>
                  </a:cubicBezTo>
                  <a:cubicBezTo>
                    <a:pt x="9082" y="13507"/>
                    <a:pt x="8618" y="13811"/>
                    <a:pt x="8101" y="13811"/>
                  </a:cubicBezTo>
                  <a:cubicBezTo>
                    <a:pt x="7352" y="13811"/>
                    <a:pt x="6727" y="13204"/>
                    <a:pt x="6727" y="12437"/>
                  </a:cubicBezTo>
                  <a:lnTo>
                    <a:pt x="6727" y="9689"/>
                  </a:lnTo>
                  <a:cubicBezTo>
                    <a:pt x="7994" y="9546"/>
                    <a:pt x="8975" y="8476"/>
                    <a:pt x="8975" y="7191"/>
                  </a:cubicBezTo>
                  <a:cubicBezTo>
                    <a:pt x="8975" y="5889"/>
                    <a:pt x="7994" y="4818"/>
                    <a:pt x="6727" y="4675"/>
                  </a:cubicBezTo>
                  <a:lnTo>
                    <a:pt x="6727" y="1535"/>
                  </a:lnTo>
                  <a:cubicBezTo>
                    <a:pt x="6727" y="1000"/>
                    <a:pt x="7173" y="554"/>
                    <a:pt x="7708" y="554"/>
                  </a:cubicBezTo>
                  <a:close/>
                  <a:moveTo>
                    <a:pt x="5193" y="0"/>
                  </a:moveTo>
                  <a:cubicBezTo>
                    <a:pt x="4443" y="0"/>
                    <a:pt x="3819" y="536"/>
                    <a:pt x="3676" y="1267"/>
                  </a:cubicBezTo>
                  <a:cubicBezTo>
                    <a:pt x="3640" y="1249"/>
                    <a:pt x="3587" y="1249"/>
                    <a:pt x="3533" y="1232"/>
                  </a:cubicBezTo>
                  <a:cubicBezTo>
                    <a:pt x="3523" y="1230"/>
                    <a:pt x="3513" y="1230"/>
                    <a:pt x="3503" y="1230"/>
                  </a:cubicBezTo>
                  <a:cubicBezTo>
                    <a:pt x="3357" y="1230"/>
                    <a:pt x="3247" y="1348"/>
                    <a:pt x="3230" y="1481"/>
                  </a:cubicBezTo>
                  <a:cubicBezTo>
                    <a:pt x="3212" y="1642"/>
                    <a:pt x="3319" y="1785"/>
                    <a:pt x="3462" y="1803"/>
                  </a:cubicBezTo>
                  <a:cubicBezTo>
                    <a:pt x="3587" y="1803"/>
                    <a:pt x="3712" y="1838"/>
                    <a:pt x="3819" y="1892"/>
                  </a:cubicBezTo>
                  <a:cubicBezTo>
                    <a:pt x="4033" y="1999"/>
                    <a:pt x="4229" y="2159"/>
                    <a:pt x="4336" y="2374"/>
                  </a:cubicBezTo>
                  <a:cubicBezTo>
                    <a:pt x="4390" y="2463"/>
                    <a:pt x="4497" y="2516"/>
                    <a:pt x="4586" y="2516"/>
                  </a:cubicBezTo>
                  <a:cubicBezTo>
                    <a:pt x="4639" y="2516"/>
                    <a:pt x="4675" y="2498"/>
                    <a:pt x="4729" y="2481"/>
                  </a:cubicBezTo>
                  <a:cubicBezTo>
                    <a:pt x="4854" y="2391"/>
                    <a:pt x="4907" y="2231"/>
                    <a:pt x="4836" y="2088"/>
                  </a:cubicBezTo>
                  <a:cubicBezTo>
                    <a:pt x="4675" y="1838"/>
                    <a:pt x="4479" y="1624"/>
                    <a:pt x="4229" y="1481"/>
                  </a:cubicBezTo>
                  <a:cubicBezTo>
                    <a:pt x="4247" y="964"/>
                    <a:pt x="4675" y="554"/>
                    <a:pt x="5193" y="554"/>
                  </a:cubicBezTo>
                  <a:cubicBezTo>
                    <a:pt x="5728" y="554"/>
                    <a:pt x="6174" y="1000"/>
                    <a:pt x="6174" y="1535"/>
                  </a:cubicBezTo>
                  <a:lnTo>
                    <a:pt x="6174" y="4675"/>
                  </a:lnTo>
                  <a:cubicBezTo>
                    <a:pt x="4907" y="4818"/>
                    <a:pt x="3926" y="5889"/>
                    <a:pt x="3926" y="7191"/>
                  </a:cubicBezTo>
                  <a:cubicBezTo>
                    <a:pt x="3926" y="8476"/>
                    <a:pt x="4907" y="9546"/>
                    <a:pt x="6174" y="9689"/>
                  </a:cubicBezTo>
                  <a:lnTo>
                    <a:pt x="6174" y="12437"/>
                  </a:lnTo>
                  <a:cubicBezTo>
                    <a:pt x="6174" y="13204"/>
                    <a:pt x="5567" y="13811"/>
                    <a:pt x="4800" y="13811"/>
                  </a:cubicBezTo>
                  <a:cubicBezTo>
                    <a:pt x="4283" y="13811"/>
                    <a:pt x="3819" y="13507"/>
                    <a:pt x="3605" y="13079"/>
                  </a:cubicBezTo>
                  <a:cubicBezTo>
                    <a:pt x="3747" y="13061"/>
                    <a:pt x="3908" y="13043"/>
                    <a:pt x="4068" y="13008"/>
                  </a:cubicBezTo>
                  <a:cubicBezTo>
                    <a:pt x="4211" y="12954"/>
                    <a:pt x="4300" y="12811"/>
                    <a:pt x="4265" y="12651"/>
                  </a:cubicBezTo>
                  <a:cubicBezTo>
                    <a:pt x="4219" y="12529"/>
                    <a:pt x="4109" y="12447"/>
                    <a:pt x="3978" y="12447"/>
                  </a:cubicBezTo>
                  <a:cubicBezTo>
                    <a:pt x="3955" y="12447"/>
                    <a:pt x="3932" y="12449"/>
                    <a:pt x="3908" y="12455"/>
                  </a:cubicBezTo>
                  <a:cubicBezTo>
                    <a:pt x="3770" y="12489"/>
                    <a:pt x="3624" y="12509"/>
                    <a:pt x="3480" y="12509"/>
                  </a:cubicBezTo>
                  <a:cubicBezTo>
                    <a:pt x="3402" y="12509"/>
                    <a:pt x="3324" y="12503"/>
                    <a:pt x="3248" y="12490"/>
                  </a:cubicBezTo>
                  <a:lnTo>
                    <a:pt x="3230" y="12490"/>
                  </a:lnTo>
                  <a:cubicBezTo>
                    <a:pt x="2463" y="12365"/>
                    <a:pt x="1910" y="11705"/>
                    <a:pt x="1892" y="10920"/>
                  </a:cubicBezTo>
                  <a:lnTo>
                    <a:pt x="1892" y="10920"/>
                  </a:lnTo>
                  <a:cubicBezTo>
                    <a:pt x="2088" y="10974"/>
                    <a:pt x="2266" y="10991"/>
                    <a:pt x="2463" y="10991"/>
                  </a:cubicBezTo>
                  <a:cubicBezTo>
                    <a:pt x="2677" y="10991"/>
                    <a:pt x="2891" y="10974"/>
                    <a:pt x="3105" y="10920"/>
                  </a:cubicBezTo>
                  <a:cubicBezTo>
                    <a:pt x="3248" y="10867"/>
                    <a:pt x="3337" y="10724"/>
                    <a:pt x="3301" y="10563"/>
                  </a:cubicBezTo>
                  <a:cubicBezTo>
                    <a:pt x="3271" y="10442"/>
                    <a:pt x="3150" y="10359"/>
                    <a:pt x="3027" y="10359"/>
                  </a:cubicBezTo>
                  <a:cubicBezTo>
                    <a:pt x="3005" y="10359"/>
                    <a:pt x="2984" y="10362"/>
                    <a:pt x="2962" y="10367"/>
                  </a:cubicBezTo>
                  <a:cubicBezTo>
                    <a:pt x="2802" y="10421"/>
                    <a:pt x="2641" y="10438"/>
                    <a:pt x="2463" y="10438"/>
                  </a:cubicBezTo>
                  <a:cubicBezTo>
                    <a:pt x="2213" y="10438"/>
                    <a:pt x="1981" y="10385"/>
                    <a:pt x="1749" y="10296"/>
                  </a:cubicBezTo>
                  <a:cubicBezTo>
                    <a:pt x="1017" y="9992"/>
                    <a:pt x="553" y="9296"/>
                    <a:pt x="553" y="8529"/>
                  </a:cubicBezTo>
                  <a:cubicBezTo>
                    <a:pt x="553" y="7798"/>
                    <a:pt x="964" y="7137"/>
                    <a:pt x="1624" y="6816"/>
                  </a:cubicBezTo>
                  <a:cubicBezTo>
                    <a:pt x="1749" y="6763"/>
                    <a:pt x="1856" y="6709"/>
                    <a:pt x="1981" y="6674"/>
                  </a:cubicBezTo>
                  <a:cubicBezTo>
                    <a:pt x="2124" y="6638"/>
                    <a:pt x="2213" y="6495"/>
                    <a:pt x="2177" y="6335"/>
                  </a:cubicBezTo>
                  <a:cubicBezTo>
                    <a:pt x="2132" y="6213"/>
                    <a:pt x="2022" y="6130"/>
                    <a:pt x="1891" y="6130"/>
                  </a:cubicBezTo>
                  <a:cubicBezTo>
                    <a:pt x="1868" y="6130"/>
                    <a:pt x="1844" y="6133"/>
                    <a:pt x="1820" y="6138"/>
                  </a:cubicBezTo>
                  <a:cubicBezTo>
                    <a:pt x="1749" y="6156"/>
                    <a:pt x="1660" y="6192"/>
                    <a:pt x="1571" y="6228"/>
                  </a:cubicBezTo>
                  <a:cubicBezTo>
                    <a:pt x="1303" y="5924"/>
                    <a:pt x="1160" y="5549"/>
                    <a:pt x="1160" y="5139"/>
                  </a:cubicBezTo>
                  <a:cubicBezTo>
                    <a:pt x="1160" y="4622"/>
                    <a:pt x="1410" y="4122"/>
                    <a:pt x="1838" y="3837"/>
                  </a:cubicBezTo>
                  <a:cubicBezTo>
                    <a:pt x="1999" y="4086"/>
                    <a:pt x="2213" y="4301"/>
                    <a:pt x="2463" y="4461"/>
                  </a:cubicBezTo>
                  <a:cubicBezTo>
                    <a:pt x="2516" y="4479"/>
                    <a:pt x="2552" y="4497"/>
                    <a:pt x="2605" y="4497"/>
                  </a:cubicBezTo>
                  <a:cubicBezTo>
                    <a:pt x="2712" y="4497"/>
                    <a:pt x="2802" y="4443"/>
                    <a:pt x="2855" y="4354"/>
                  </a:cubicBezTo>
                  <a:cubicBezTo>
                    <a:pt x="2927" y="4211"/>
                    <a:pt x="2891" y="4051"/>
                    <a:pt x="2748" y="3962"/>
                  </a:cubicBezTo>
                  <a:cubicBezTo>
                    <a:pt x="2498" y="3819"/>
                    <a:pt x="2320" y="3605"/>
                    <a:pt x="2231" y="3337"/>
                  </a:cubicBezTo>
                  <a:cubicBezTo>
                    <a:pt x="2195" y="3266"/>
                    <a:pt x="2177" y="3176"/>
                    <a:pt x="2177" y="3087"/>
                  </a:cubicBezTo>
                  <a:cubicBezTo>
                    <a:pt x="2160" y="2954"/>
                    <a:pt x="2034" y="2836"/>
                    <a:pt x="1887" y="2836"/>
                  </a:cubicBezTo>
                  <a:cubicBezTo>
                    <a:pt x="1877" y="2836"/>
                    <a:pt x="1866" y="2836"/>
                    <a:pt x="1856" y="2837"/>
                  </a:cubicBezTo>
                  <a:cubicBezTo>
                    <a:pt x="1713" y="2873"/>
                    <a:pt x="1588" y="2998"/>
                    <a:pt x="1606" y="3159"/>
                  </a:cubicBezTo>
                  <a:cubicBezTo>
                    <a:pt x="1624" y="3194"/>
                    <a:pt x="1624" y="3248"/>
                    <a:pt x="1642" y="3283"/>
                  </a:cubicBezTo>
                  <a:cubicBezTo>
                    <a:pt x="1000" y="3676"/>
                    <a:pt x="589" y="4390"/>
                    <a:pt x="589" y="5139"/>
                  </a:cubicBezTo>
                  <a:cubicBezTo>
                    <a:pt x="589" y="5639"/>
                    <a:pt x="768" y="6120"/>
                    <a:pt x="1053" y="6495"/>
                  </a:cubicBezTo>
                  <a:cubicBezTo>
                    <a:pt x="393" y="6941"/>
                    <a:pt x="0" y="7691"/>
                    <a:pt x="0" y="8529"/>
                  </a:cubicBezTo>
                  <a:cubicBezTo>
                    <a:pt x="0" y="9457"/>
                    <a:pt x="518" y="10296"/>
                    <a:pt x="1339" y="10724"/>
                  </a:cubicBezTo>
                  <a:cubicBezTo>
                    <a:pt x="1339" y="10777"/>
                    <a:pt x="1339" y="10849"/>
                    <a:pt x="1339" y="10902"/>
                  </a:cubicBezTo>
                  <a:cubicBezTo>
                    <a:pt x="1339" y="11420"/>
                    <a:pt x="1517" y="11919"/>
                    <a:pt x="1856" y="12312"/>
                  </a:cubicBezTo>
                  <a:cubicBezTo>
                    <a:pt x="2141" y="12651"/>
                    <a:pt x="2534" y="12901"/>
                    <a:pt x="2962" y="13008"/>
                  </a:cubicBezTo>
                  <a:cubicBezTo>
                    <a:pt x="3212" y="13811"/>
                    <a:pt x="3961" y="14364"/>
                    <a:pt x="4800" y="14364"/>
                  </a:cubicBezTo>
                  <a:cubicBezTo>
                    <a:pt x="5496" y="14364"/>
                    <a:pt x="6120" y="14007"/>
                    <a:pt x="6459" y="13436"/>
                  </a:cubicBezTo>
                  <a:cubicBezTo>
                    <a:pt x="6798" y="14007"/>
                    <a:pt x="7405" y="14364"/>
                    <a:pt x="8101" y="14364"/>
                  </a:cubicBezTo>
                  <a:cubicBezTo>
                    <a:pt x="8957" y="14364"/>
                    <a:pt x="9689" y="13811"/>
                    <a:pt x="9939" y="13008"/>
                  </a:cubicBezTo>
                  <a:cubicBezTo>
                    <a:pt x="10367" y="12901"/>
                    <a:pt x="10759" y="12651"/>
                    <a:pt x="11045" y="12312"/>
                  </a:cubicBezTo>
                  <a:cubicBezTo>
                    <a:pt x="11384" y="11919"/>
                    <a:pt x="11580" y="11420"/>
                    <a:pt x="11580" y="10902"/>
                  </a:cubicBezTo>
                  <a:cubicBezTo>
                    <a:pt x="11580" y="10849"/>
                    <a:pt x="11562" y="10777"/>
                    <a:pt x="11562" y="10724"/>
                  </a:cubicBezTo>
                  <a:cubicBezTo>
                    <a:pt x="12383" y="10296"/>
                    <a:pt x="12918" y="9457"/>
                    <a:pt x="12918" y="8529"/>
                  </a:cubicBezTo>
                  <a:cubicBezTo>
                    <a:pt x="12918" y="7691"/>
                    <a:pt x="12508" y="6941"/>
                    <a:pt x="11848" y="6495"/>
                  </a:cubicBezTo>
                  <a:cubicBezTo>
                    <a:pt x="12151" y="6120"/>
                    <a:pt x="12312" y="5639"/>
                    <a:pt x="12312" y="5139"/>
                  </a:cubicBezTo>
                  <a:cubicBezTo>
                    <a:pt x="12312" y="4390"/>
                    <a:pt x="11919" y="3676"/>
                    <a:pt x="11277" y="3283"/>
                  </a:cubicBezTo>
                  <a:cubicBezTo>
                    <a:pt x="11295" y="3176"/>
                    <a:pt x="11313" y="3069"/>
                    <a:pt x="11313" y="2962"/>
                  </a:cubicBezTo>
                  <a:cubicBezTo>
                    <a:pt x="11313" y="1999"/>
                    <a:pt x="10528" y="1232"/>
                    <a:pt x="9582" y="1232"/>
                  </a:cubicBezTo>
                  <a:cubicBezTo>
                    <a:pt x="9457" y="1232"/>
                    <a:pt x="9332" y="1232"/>
                    <a:pt x="9225" y="1267"/>
                  </a:cubicBezTo>
                  <a:cubicBezTo>
                    <a:pt x="9100" y="536"/>
                    <a:pt x="8458" y="0"/>
                    <a:pt x="7708" y="0"/>
                  </a:cubicBezTo>
                  <a:cubicBezTo>
                    <a:pt x="7191" y="0"/>
                    <a:pt x="6727" y="250"/>
                    <a:pt x="6459" y="643"/>
                  </a:cubicBezTo>
                  <a:cubicBezTo>
                    <a:pt x="6174" y="250"/>
                    <a:pt x="5710" y="0"/>
                    <a:pt x="5193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850275" y="2395150"/>
              <a:ext cx="36150" cy="56225"/>
            </a:xfrm>
            <a:custGeom>
              <a:avLst/>
              <a:gdLst/>
              <a:ahLst/>
              <a:cxnLst/>
              <a:rect l="l" t="t" r="r" b="b"/>
              <a:pathLst>
                <a:path w="1446" h="2249" extrusionOk="0">
                  <a:moveTo>
                    <a:pt x="1012" y="0"/>
                  </a:moveTo>
                  <a:cubicBezTo>
                    <a:pt x="964" y="0"/>
                    <a:pt x="916" y="12"/>
                    <a:pt x="875" y="36"/>
                  </a:cubicBezTo>
                  <a:cubicBezTo>
                    <a:pt x="732" y="125"/>
                    <a:pt x="696" y="286"/>
                    <a:pt x="768" y="428"/>
                  </a:cubicBezTo>
                  <a:cubicBezTo>
                    <a:pt x="839" y="553"/>
                    <a:pt x="875" y="714"/>
                    <a:pt x="875" y="857"/>
                  </a:cubicBezTo>
                  <a:cubicBezTo>
                    <a:pt x="875" y="1249"/>
                    <a:pt x="625" y="1588"/>
                    <a:pt x="233" y="1695"/>
                  </a:cubicBezTo>
                  <a:cubicBezTo>
                    <a:pt x="90" y="1731"/>
                    <a:pt x="1" y="1891"/>
                    <a:pt x="36" y="2034"/>
                  </a:cubicBezTo>
                  <a:cubicBezTo>
                    <a:pt x="72" y="2159"/>
                    <a:pt x="179" y="2248"/>
                    <a:pt x="304" y="2248"/>
                  </a:cubicBezTo>
                  <a:cubicBezTo>
                    <a:pt x="340" y="2248"/>
                    <a:pt x="357" y="2248"/>
                    <a:pt x="375" y="2230"/>
                  </a:cubicBezTo>
                  <a:cubicBezTo>
                    <a:pt x="1000" y="2070"/>
                    <a:pt x="1446" y="1499"/>
                    <a:pt x="1446" y="857"/>
                  </a:cubicBezTo>
                  <a:cubicBezTo>
                    <a:pt x="1446" y="607"/>
                    <a:pt x="1374" y="357"/>
                    <a:pt x="1250" y="143"/>
                  </a:cubicBezTo>
                  <a:cubicBezTo>
                    <a:pt x="1202" y="48"/>
                    <a:pt x="1107" y="0"/>
                    <a:pt x="1012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2875700" y="2486150"/>
              <a:ext cx="42850" cy="50425"/>
            </a:xfrm>
            <a:custGeom>
              <a:avLst/>
              <a:gdLst/>
              <a:ahLst/>
              <a:cxnLst/>
              <a:rect l="l" t="t" r="r" b="b"/>
              <a:pathLst>
                <a:path w="1714" h="2017" extrusionOk="0">
                  <a:moveTo>
                    <a:pt x="268" y="0"/>
                  </a:moveTo>
                  <a:cubicBezTo>
                    <a:pt x="125" y="0"/>
                    <a:pt x="1" y="125"/>
                    <a:pt x="1" y="286"/>
                  </a:cubicBezTo>
                  <a:cubicBezTo>
                    <a:pt x="1" y="428"/>
                    <a:pt x="125" y="553"/>
                    <a:pt x="268" y="553"/>
                  </a:cubicBezTo>
                  <a:cubicBezTo>
                    <a:pt x="750" y="553"/>
                    <a:pt x="1143" y="946"/>
                    <a:pt x="1143" y="1427"/>
                  </a:cubicBezTo>
                  <a:cubicBezTo>
                    <a:pt x="1143" y="1499"/>
                    <a:pt x="1143" y="1588"/>
                    <a:pt x="1107" y="1659"/>
                  </a:cubicBezTo>
                  <a:cubicBezTo>
                    <a:pt x="1071" y="1802"/>
                    <a:pt x="1160" y="1963"/>
                    <a:pt x="1321" y="1998"/>
                  </a:cubicBezTo>
                  <a:cubicBezTo>
                    <a:pt x="1339" y="1998"/>
                    <a:pt x="1357" y="2016"/>
                    <a:pt x="1392" y="2016"/>
                  </a:cubicBezTo>
                  <a:cubicBezTo>
                    <a:pt x="1517" y="2016"/>
                    <a:pt x="1624" y="1927"/>
                    <a:pt x="1660" y="1802"/>
                  </a:cubicBezTo>
                  <a:cubicBezTo>
                    <a:pt x="1696" y="1677"/>
                    <a:pt x="1713" y="1552"/>
                    <a:pt x="1713" y="1427"/>
                  </a:cubicBezTo>
                  <a:cubicBezTo>
                    <a:pt x="1713" y="642"/>
                    <a:pt x="1071" y="0"/>
                    <a:pt x="268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881950" y="23391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22" y="1"/>
                  </a:moveTo>
                  <a:cubicBezTo>
                    <a:pt x="250" y="1"/>
                    <a:pt x="179" y="28"/>
                    <a:pt x="125" y="81"/>
                  </a:cubicBezTo>
                  <a:cubicBezTo>
                    <a:pt x="0" y="188"/>
                    <a:pt x="0" y="367"/>
                    <a:pt x="125" y="474"/>
                  </a:cubicBezTo>
                  <a:cubicBezTo>
                    <a:pt x="393" y="741"/>
                    <a:pt x="750" y="902"/>
                    <a:pt x="1124" y="902"/>
                  </a:cubicBezTo>
                  <a:cubicBezTo>
                    <a:pt x="1517" y="902"/>
                    <a:pt x="1874" y="741"/>
                    <a:pt x="2141" y="474"/>
                  </a:cubicBezTo>
                  <a:cubicBezTo>
                    <a:pt x="2249" y="367"/>
                    <a:pt x="2249" y="188"/>
                    <a:pt x="2141" y="81"/>
                  </a:cubicBezTo>
                  <a:cubicBezTo>
                    <a:pt x="2088" y="28"/>
                    <a:pt x="2017" y="1"/>
                    <a:pt x="1945" y="1"/>
                  </a:cubicBezTo>
                  <a:cubicBezTo>
                    <a:pt x="1874" y="1"/>
                    <a:pt x="1802" y="28"/>
                    <a:pt x="1749" y="81"/>
                  </a:cubicBezTo>
                  <a:cubicBezTo>
                    <a:pt x="1571" y="242"/>
                    <a:pt x="1356" y="331"/>
                    <a:pt x="1124" y="331"/>
                  </a:cubicBezTo>
                  <a:cubicBezTo>
                    <a:pt x="893" y="331"/>
                    <a:pt x="678" y="242"/>
                    <a:pt x="518" y="81"/>
                  </a:cubicBezTo>
                  <a:cubicBezTo>
                    <a:pt x="464" y="28"/>
                    <a:pt x="393" y="1"/>
                    <a:pt x="322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3024250" y="2395150"/>
              <a:ext cx="36150" cy="56225"/>
            </a:xfrm>
            <a:custGeom>
              <a:avLst/>
              <a:gdLst/>
              <a:ahLst/>
              <a:cxnLst/>
              <a:rect l="l" t="t" r="r" b="b"/>
              <a:pathLst>
                <a:path w="1446" h="2249" extrusionOk="0">
                  <a:moveTo>
                    <a:pt x="444" y="0"/>
                  </a:moveTo>
                  <a:cubicBezTo>
                    <a:pt x="347" y="0"/>
                    <a:pt x="256" y="48"/>
                    <a:pt x="196" y="143"/>
                  </a:cubicBezTo>
                  <a:cubicBezTo>
                    <a:pt x="72" y="357"/>
                    <a:pt x="0" y="607"/>
                    <a:pt x="0" y="857"/>
                  </a:cubicBezTo>
                  <a:cubicBezTo>
                    <a:pt x="0" y="1499"/>
                    <a:pt x="446" y="2070"/>
                    <a:pt x="1071" y="2230"/>
                  </a:cubicBezTo>
                  <a:cubicBezTo>
                    <a:pt x="1089" y="2248"/>
                    <a:pt x="1124" y="2248"/>
                    <a:pt x="1142" y="2248"/>
                  </a:cubicBezTo>
                  <a:cubicBezTo>
                    <a:pt x="1267" y="2248"/>
                    <a:pt x="1374" y="2159"/>
                    <a:pt x="1410" y="2034"/>
                  </a:cubicBezTo>
                  <a:cubicBezTo>
                    <a:pt x="1445" y="1891"/>
                    <a:pt x="1356" y="1731"/>
                    <a:pt x="1213" y="1695"/>
                  </a:cubicBezTo>
                  <a:cubicBezTo>
                    <a:pt x="839" y="1588"/>
                    <a:pt x="571" y="1249"/>
                    <a:pt x="571" y="857"/>
                  </a:cubicBezTo>
                  <a:cubicBezTo>
                    <a:pt x="571" y="714"/>
                    <a:pt x="607" y="553"/>
                    <a:pt x="678" y="428"/>
                  </a:cubicBezTo>
                  <a:cubicBezTo>
                    <a:pt x="767" y="286"/>
                    <a:pt x="714" y="125"/>
                    <a:pt x="589" y="36"/>
                  </a:cubicBezTo>
                  <a:cubicBezTo>
                    <a:pt x="541" y="12"/>
                    <a:pt x="492" y="0"/>
                    <a:pt x="444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992575" y="2486150"/>
              <a:ext cx="42850" cy="50425"/>
            </a:xfrm>
            <a:custGeom>
              <a:avLst/>
              <a:gdLst/>
              <a:ahLst/>
              <a:cxnLst/>
              <a:rect l="l" t="t" r="r" b="b"/>
              <a:pathLst>
                <a:path w="1714" h="2017" extrusionOk="0">
                  <a:moveTo>
                    <a:pt x="1428" y="0"/>
                  </a:moveTo>
                  <a:cubicBezTo>
                    <a:pt x="643" y="0"/>
                    <a:pt x="0" y="642"/>
                    <a:pt x="0" y="1427"/>
                  </a:cubicBezTo>
                  <a:cubicBezTo>
                    <a:pt x="0" y="1552"/>
                    <a:pt x="18" y="1677"/>
                    <a:pt x="36" y="1802"/>
                  </a:cubicBezTo>
                  <a:cubicBezTo>
                    <a:pt x="72" y="1927"/>
                    <a:pt x="197" y="2016"/>
                    <a:pt x="322" y="2016"/>
                  </a:cubicBezTo>
                  <a:cubicBezTo>
                    <a:pt x="339" y="2016"/>
                    <a:pt x="357" y="1998"/>
                    <a:pt x="393" y="1998"/>
                  </a:cubicBezTo>
                  <a:cubicBezTo>
                    <a:pt x="536" y="1963"/>
                    <a:pt x="625" y="1802"/>
                    <a:pt x="589" y="1659"/>
                  </a:cubicBezTo>
                  <a:cubicBezTo>
                    <a:pt x="571" y="1588"/>
                    <a:pt x="553" y="1499"/>
                    <a:pt x="553" y="1427"/>
                  </a:cubicBezTo>
                  <a:cubicBezTo>
                    <a:pt x="553" y="946"/>
                    <a:pt x="946" y="571"/>
                    <a:pt x="1428" y="571"/>
                  </a:cubicBezTo>
                  <a:cubicBezTo>
                    <a:pt x="1588" y="571"/>
                    <a:pt x="1713" y="428"/>
                    <a:pt x="1713" y="286"/>
                  </a:cubicBezTo>
                  <a:cubicBezTo>
                    <a:pt x="1713" y="125"/>
                    <a:pt x="1588" y="0"/>
                    <a:pt x="1428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972500" y="2339150"/>
              <a:ext cx="56225" cy="22550"/>
            </a:xfrm>
            <a:custGeom>
              <a:avLst/>
              <a:gdLst/>
              <a:ahLst/>
              <a:cxnLst/>
              <a:rect l="l" t="t" r="r" b="b"/>
              <a:pathLst>
                <a:path w="2249" h="902" extrusionOk="0">
                  <a:moveTo>
                    <a:pt x="322" y="1"/>
                  </a:moveTo>
                  <a:cubicBezTo>
                    <a:pt x="250" y="1"/>
                    <a:pt x="179" y="28"/>
                    <a:pt x="125" y="81"/>
                  </a:cubicBezTo>
                  <a:cubicBezTo>
                    <a:pt x="0" y="188"/>
                    <a:pt x="0" y="367"/>
                    <a:pt x="125" y="474"/>
                  </a:cubicBezTo>
                  <a:cubicBezTo>
                    <a:pt x="393" y="741"/>
                    <a:pt x="750" y="902"/>
                    <a:pt x="1125" y="902"/>
                  </a:cubicBezTo>
                  <a:cubicBezTo>
                    <a:pt x="1517" y="902"/>
                    <a:pt x="1874" y="741"/>
                    <a:pt x="2142" y="474"/>
                  </a:cubicBezTo>
                  <a:cubicBezTo>
                    <a:pt x="2249" y="367"/>
                    <a:pt x="2249" y="188"/>
                    <a:pt x="2142" y="81"/>
                  </a:cubicBezTo>
                  <a:cubicBezTo>
                    <a:pt x="2088" y="28"/>
                    <a:pt x="2017" y="1"/>
                    <a:pt x="1945" y="1"/>
                  </a:cubicBezTo>
                  <a:cubicBezTo>
                    <a:pt x="1874" y="1"/>
                    <a:pt x="1803" y="28"/>
                    <a:pt x="1749" y="81"/>
                  </a:cubicBezTo>
                  <a:cubicBezTo>
                    <a:pt x="1571" y="242"/>
                    <a:pt x="1356" y="331"/>
                    <a:pt x="1125" y="331"/>
                  </a:cubicBezTo>
                  <a:cubicBezTo>
                    <a:pt x="893" y="331"/>
                    <a:pt x="678" y="242"/>
                    <a:pt x="518" y="81"/>
                  </a:cubicBezTo>
                  <a:cubicBezTo>
                    <a:pt x="464" y="28"/>
                    <a:pt x="393" y="1"/>
                    <a:pt x="322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844925" y="2299225"/>
              <a:ext cx="13850" cy="14300"/>
            </a:xfrm>
            <a:custGeom>
              <a:avLst/>
              <a:gdLst/>
              <a:ahLst/>
              <a:cxnLst/>
              <a:rect l="l" t="t" r="r" b="b"/>
              <a:pathLst>
                <a:path w="554" h="572" extrusionOk="0">
                  <a:moveTo>
                    <a:pt x="268" y="1"/>
                  </a:moveTo>
                  <a:cubicBezTo>
                    <a:pt x="125" y="1"/>
                    <a:pt x="0" y="144"/>
                    <a:pt x="0" y="286"/>
                  </a:cubicBezTo>
                  <a:cubicBezTo>
                    <a:pt x="0" y="447"/>
                    <a:pt x="125" y="572"/>
                    <a:pt x="268" y="572"/>
                  </a:cubicBezTo>
                  <a:cubicBezTo>
                    <a:pt x="429" y="572"/>
                    <a:pt x="554" y="447"/>
                    <a:pt x="554" y="286"/>
                  </a:cubicBezTo>
                  <a:cubicBezTo>
                    <a:pt x="554" y="144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948400" y="240272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6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29"/>
                    <a:pt x="126" y="554"/>
                    <a:pt x="286" y="554"/>
                  </a:cubicBezTo>
                  <a:cubicBezTo>
                    <a:pt x="429" y="554"/>
                    <a:pt x="554" y="429"/>
                    <a:pt x="554" y="286"/>
                  </a:cubicBezTo>
                  <a:cubicBezTo>
                    <a:pt x="554" y="125"/>
                    <a:pt x="429" y="0"/>
                    <a:pt x="286" y="0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948400" y="245892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6" y="1"/>
                  </a:moveTo>
                  <a:cubicBezTo>
                    <a:pt x="126" y="1"/>
                    <a:pt x="1" y="126"/>
                    <a:pt x="1" y="268"/>
                  </a:cubicBezTo>
                  <a:cubicBezTo>
                    <a:pt x="1" y="429"/>
                    <a:pt x="126" y="554"/>
                    <a:pt x="286" y="554"/>
                  </a:cubicBezTo>
                  <a:cubicBezTo>
                    <a:pt x="429" y="554"/>
                    <a:pt x="554" y="429"/>
                    <a:pt x="554" y="268"/>
                  </a:cubicBezTo>
                  <a:cubicBezTo>
                    <a:pt x="554" y="126"/>
                    <a:pt x="429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3"/>
          <p:cNvGrpSpPr/>
          <p:nvPr/>
        </p:nvGrpSpPr>
        <p:grpSpPr>
          <a:xfrm>
            <a:off x="7516450" y="1595500"/>
            <a:ext cx="322975" cy="359100"/>
            <a:chOff x="531175" y="3947000"/>
            <a:chExt cx="322975" cy="359100"/>
          </a:xfrm>
        </p:grpSpPr>
        <p:sp>
          <p:nvSpPr>
            <p:cNvPr id="819" name="Google Shape;819;p43"/>
            <p:cNvSpPr/>
            <p:nvPr/>
          </p:nvSpPr>
          <p:spPr>
            <a:xfrm>
              <a:off x="531175" y="3947000"/>
              <a:ext cx="322975" cy="359100"/>
            </a:xfrm>
            <a:custGeom>
              <a:avLst/>
              <a:gdLst/>
              <a:ahLst/>
              <a:cxnLst/>
              <a:rect l="l" t="t" r="r" b="b"/>
              <a:pathLst>
                <a:path w="12919" h="14364" extrusionOk="0">
                  <a:moveTo>
                    <a:pt x="2320" y="7887"/>
                  </a:moveTo>
                  <a:lnTo>
                    <a:pt x="2320" y="9225"/>
                  </a:lnTo>
                  <a:cubicBezTo>
                    <a:pt x="2320" y="9386"/>
                    <a:pt x="2445" y="9511"/>
                    <a:pt x="2588" y="9511"/>
                  </a:cubicBezTo>
                  <a:lnTo>
                    <a:pt x="4301" y="9511"/>
                  </a:lnTo>
                  <a:lnTo>
                    <a:pt x="4301" y="11580"/>
                  </a:lnTo>
                  <a:cubicBezTo>
                    <a:pt x="4301" y="11723"/>
                    <a:pt x="4443" y="11848"/>
                    <a:pt x="4586" y="11848"/>
                  </a:cubicBezTo>
                  <a:cubicBezTo>
                    <a:pt x="4747" y="11848"/>
                    <a:pt x="4872" y="11723"/>
                    <a:pt x="4872" y="11580"/>
                  </a:cubicBezTo>
                  <a:lnTo>
                    <a:pt x="4872" y="10974"/>
                  </a:lnTo>
                  <a:lnTo>
                    <a:pt x="6174" y="10974"/>
                  </a:lnTo>
                  <a:lnTo>
                    <a:pt x="6174" y="12437"/>
                  </a:lnTo>
                  <a:cubicBezTo>
                    <a:pt x="6174" y="13204"/>
                    <a:pt x="5568" y="13811"/>
                    <a:pt x="4818" y="13811"/>
                  </a:cubicBezTo>
                  <a:cubicBezTo>
                    <a:pt x="4301" y="13811"/>
                    <a:pt x="3837" y="13507"/>
                    <a:pt x="3605" y="13079"/>
                  </a:cubicBezTo>
                  <a:cubicBezTo>
                    <a:pt x="3765" y="13061"/>
                    <a:pt x="3908" y="13044"/>
                    <a:pt x="4069" y="13008"/>
                  </a:cubicBezTo>
                  <a:cubicBezTo>
                    <a:pt x="4211" y="12954"/>
                    <a:pt x="4301" y="12812"/>
                    <a:pt x="4265" y="12651"/>
                  </a:cubicBezTo>
                  <a:cubicBezTo>
                    <a:pt x="4235" y="12530"/>
                    <a:pt x="4114" y="12447"/>
                    <a:pt x="3991" y="12447"/>
                  </a:cubicBezTo>
                  <a:cubicBezTo>
                    <a:pt x="3969" y="12447"/>
                    <a:pt x="3947" y="12449"/>
                    <a:pt x="3926" y="12455"/>
                  </a:cubicBezTo>
                  <a:cubicBezTo>
                    <a:pt x="3776" y="12489"/>
                    <a:pt x="3626" y="12509"/>
                    <a:pt x="3481" y="12509"/>
                  </a:cubicBezTo>
                  <a:cubicBezTo>
                    <a:pt x="3402" y="12509"/>
                    <a:pt x="3324" y="12503"/>
                    <a:pt x="3248" y="12490"/>
                  </a:cubicBezTo>
                  <a:cubicBezTo>
                    <a:pt x="2463" y="12366"/>
                    <a:pt x="1910" y="11705"/>
                    <a:pt x="1892" y="10920"/>
                  </a:cubicBezTo>
                  <a:lnTo>
                    <a:pt x="1892" y="10920"/>
                  </a:lnTo>
                  <a:cubicBezTo>
                    <a:pt x="2088" y="10974"/>
                    <a:pt x="2284" y="10992"/>
                    <a:pt x="2463" y="10992"/>
                  </a:cubicBezTo>
                  <a:cubicBezTo>
                    <a:pt x="2695" y="10992"/>
                    <a:pt x="2909" y="10974"/>
                    <a:pt x="3105" y="10920"/>
                  </a:cubicBezTo>
                  <a:cubicBezTo>
                    <a:pt x="3266" y="10867"/>
                    <a:pt x="3355" y="10724"/>
                    <a:pt x="3302" y="10563"/>
                  </a:cubicBezTo>
                  <a:cubicBezTo>
                    <a:pt x="3271" y="10442"/>
                    <a:pt x="3163" y="10359"/>
                    <a:pt x="3033" y="10359"/>
                  </a:cubicBezTo>
                  <a:cubicBezTo>
                    <a:pt x="3010" y="10359"/>
                    <a:pt x="2986" y="10362"/>
                    <a:pt x="2962" y="10367"/>
                  </a:cubicBezTo>
                  <a:cubicBezTo>
                    <a:pt x="2802" y="10421"/>
                    <a:pt x="2641" y="10439"/>
                    <a:pt x="2463" y="10439"/>
                  </a:cubicBezTo>
                  <a:cubicBezTo>
                    <a:pt x="2231" y="10439"/>
                    <a:pt x="1981" y="10385"/>
                    <a:pt x="1749" y="10296"/>
                  </a:cubicBezTo>
                  <a:cubicBezTo>
                    <a:pt x="1035" y="9992"/>
                    <a:pt x="554" y="9297"/>
                    <a:pt x="554" y="8529"/>
                  </a:cubicBezTo>
                  <a:cubicBezTo>
                    <a:pt x="554" y="8297"/>
                    <a:pt x="607" y="8083"/>
                    <a:pt x="679" y="7887"/>
                  </a:cubicBezTo>
                  <a:close/>
                  <a:moveTo>
                    <a:pt x="5193" y="1"/>
                  </a:moveTo>
                  <a:cubicBezTo>
                    <a:pt x="4443" y="1"/>
                    <a:pt x="3819" y="536"/>
                    <a:pt x="3694" y="1267"/>
                  </a:cubicBezTo>
                  <a:cubicBezTo>
                    <a:pt x="3641" y="1250"/>
                    <a:pt x="3587" y="1250"/>
                    <a:pt x="3533" y="1232"/>
                  </a:cubicBezTo>
                  <a:cubicBezTo>
                    <a:pt x="3524" y="1231"/>
                    <a:pt x="3515" y="1230"/>
                    <a:pt x="3506" y="1230"/>
                  </a:cubicBezTo>
                  <a:cubicBezTo>
                    <a:pt x="3373" y="1230"/>
                    <a:pt x="3247" y="1348"/>
                    <a:pt x="3230" y="1482"/>
                  </a:cubicBezTo>
                  <a:cubicBezTo>
                    <a:pt x="3212" y="1642"/>
                    <a:pt x="3319" y="1785"/>
                    <a:pt x="3480" y="1803"/>
                  </a:cubicBezTo>
                  <a:cubicBezTo>
                    <a:pt x="3587" y="1803"/>
                    <a:pt x="3712" y="1838"/>
                    <a:pt x="3819" y="1892"/>
                  </a:cubicBezTo>
                  <a:cubicBezTo>
                    <a:pt x="4051" y="1999"/>
                    <a:pt x="4229" y="2160"/>
                    <a:pt x="4354" y="2374"/>
                  </a:cubicBezTo>
                  <a:cubicBezTo>
                    <a:pt x="4408" y="2463"/>
                    <a:pt x="4497" y="2516"/>
                    <a:pt x="4586" y="2516"/>
                  </a:cubicBezTo>
                  <a:cubicBezTo>
                    <a:pt x="4640" y="2516"/>
                    <a:pt x="4693" y="2499"/>
                    <a:pt x="4729" y="2481"/>
                  </a:cubicBezTo>
                  <a:cubicBezTo>
                    <a:pt x="4872" y="2392"/>
                    <a:pt x="4907" y="2231"/>
                    <a:pt x="4836" y="2088"/>
                  </a:cubicBezTo>
                  <a:cubicBezTo>
                    <a:pt x="4693" y="1838"/>
                    <a:pt x="4479" y="1624"/>
                    <a:pt x="4229" y="1482"/>
                  </a:cubicBezTo>
                  <a:cubicBezTo>
                    <a:pt x="4265" y="964"/>
                    <a:pt x="4675" y="554"/>
                    <a:pt x="5193" y="554"/>
                  </a:cubicBezTo>
                  <a:cubicBezTo>
                    <a:pt x="5746" y="554"/>
                    <a:pt x="6174" y="1000"/>
                    <a:pt x="6174" y="1535"/>
                  </a:cubicBezTo>
                  <a:lnTo>
                    <a:pt x="6174" y="2338"/>
                  </a:lnTo>
                  <a:cubicBezTo>
                    <a:pt x="6174" y="2499"/>
                    <a:pt x="6299" y="2623"/>
                    <a:pt x="6460" y="2623"/>
                  </a:cubicBezTo>
                  <a:cubicBezTo>
                    <a:pt x="6620" y="2623"/>
                    <a:pt x="6745" y="2499"/>
                    <a:pt x="6745" y="2338"/>
                  </a:cubicBezTo>
                  <a:lnTo>
                    <a:pt x="6745" y="1535"/>
                  </a:lnTo>
                  <a:cubicBezTo>
                    <a:pt x="6745" y="1000"/>
                    <a:pt x="7173" y="554"/>
                    <a:pt x="7709" y="554"/>
                  </a:cubicBezTo>
                  <a:cubicBezTo>
                    <a:pt x="8226" y="554"/>
                    <a:pt x="8654" y="964"/>
                    <a:pt x="8690" y="1482"/>
                  </a:cubicBezTo>
                  <a:cubicBezTo>
                    <a:pt x="8440" y="1624"/>
                    <a:pt x="8226" y="1838"/>
                    <a:pt x="8083" y="2088"/>
                  </a:cubicBezTo>
                  <a:cubicBezTo>
                    <a:pt x="8065" y="2142"/>
                    <a:pt x="8048" y="2177"/>
                    <a:pt x="8048" y="2231"/>
                  </a:cubicBezTo>
                  <a:lnTo>
                    <a:pt x="8048" y="3462"/>
                  </a:lnTo>
                  <a:lnTo>
                    <a:pt x="4586" y="3462"/>
                  </a:lnTo>
                  <a:cubicBezTo>
                    <a:pt x="4443" y="3462"/>
                    <a:pt x="4301" y="3587"/>
                    <a:pt x="4301" y="3748"/>
                  </a:cubicBezTo>
                  <a:lnTo>
                    <a:pt x="4301" y="4711"/>
                  </a:lnTo>
                  <a:lnTo>
                    <a:pt x="3926" y="4711"/>
                  </a:lnTo>
                  <a:cubicBezTo>
                    <a:pt x="3783" y="4711"/>
                    <a:pt x="3658" y="4836"/>
                    <a:pt x="3658" y="4997"/>
                  </a:cubicBezTo>
                  <a:cubicBezTo>
                    <a:pt x="3658" y="5157"/>
                    <a:pt x="3783" y="5282"/>
                    <a:pt x="3926" y="5282"/>
                  </a:cubicBezTo>
                  <a:lnTo>
                    <a:pt x="4586" y="5282"/>
                  </a:lnTo>
                  <a:cubicBezTo>
                    <a:pt x="4747" y="5282"/>
                    <a:pt x="4872" y="5157"/>
                    <a:pt x="4872" y="4997"/>
                  </a:cubicBezTo>
                  <a:lnTo>
                    <a:pt x="4872" y="4015"/>
                  </a:lnTo>
                  <a:lnTo>
                    <a:pt x="6834" y="4015"/>
                  </a:lnTo>
                  <a:lnTo>
                    <a:pt x="6834" y="6138"/>
                  </a:lnTo>
                  <a:lnTo>
                    <a:pt x="6174" y="6138"/>
                  </a:lnTo>
                  <a:cubicBezTo>
                    <a:pt x="6014" y="6138"/>
                    <a:pt x="5889" y="6263"/>
                    <a:pt x="5889" y="6406"/>
                  </a:cubicBezTo>
                  <a:cubicBezTo>
                    <a:pt x="5889" y="6567"/>
                    <a:pt x="6014" y="6692"/>
                    <a:pt x="6174" y="6692"/>
                  </a:cubicBezTo>
                  <a:lnTo>
                    <a:pt x="7762" y="6692"/>
                  </a:lnTo>
                  <a:lnTo>
                    <a:pt x="7762" y="7762"/>
                  </a:lnTo>
                  <a:cubicBezTo>
                    <a:pt x="7762" y="7905"/>
                    <a:pt x="7887" y="8030"/>
                    <a:pt x="8048" y="8030"/>
                  </a:cubicBezTo>
                  <a:cubicBezTo>
                    <a:pt x="8190" y="8030"/>
                    <a:pt x="8333" y="7905"/>
                    <a:pt x="8333" y="7762"/>
                  </a:cubicBezTo>
                  <a:lnTo>
                    <a:pt x="8333" y="6424"/>
                  </a:lnTo>
                  <a:cubicBezTo>
                    <a:pt x="8333" y="6263"/>
                    <a:pt x="8190" y="6138"/>
                    <a:pt x="8048" y="6138"/>
                  </a:cubicBezTo>
                  <a:lnTo>
                    <a:pt x="7387" y="6138"/>
                  </a:lnTo>
                  <a:lnTo>
                    <a:pt x="7387" y="4015"/>
                  </a:lnTo>
                  <a:lnTo>
                    <a:pt x="8333" y="4015"/>
                  </a:lnTo>
                  <a:cubicBezTo>
                    <a:pt x="8476" y="4015"/>
                    <a:pt x="8601" y="3890"/>
                    <a:pt x="8601" y="3748"/>
                  </a:cubicBezTo>
                  <a:lnTo>
                    <a:pt x="8601" y="2320"/>
                  </a:lnTo>
                  <a:cubicBezTo>
                    <a:pt x="8726" y="2124"/>
                    <a:pt x="8886" y="1981"/>
                    <a:pt x="9083" y="1892"/>
                  </a:cubicBezTo>
                  <a:lnTo>
                    <a:pt x="9100" y="1892"/>
                  </a:lnTo>
                  <a:cubicBezTo>
                    <a:pt x="9243" y="1821"/>
                    <a:pt x="9404" y="1785"/>
                    <a:pt x="9582" y="1785"/>
                  </a:cubicBezTo>
                  <a:cubicBezTo>
                    <a:pt x="10224" y="1785"/>
                    <a:pt x="10742" y="2320"/>
                    <a:pt x="10742" y="2962"/>
                  </a:cubicBezTo>
                  <a:cubicBezTo>
                    <a:pt x="10742" y="3087"/>
                    <a:pt x="10724" y="3212"/>
                    <a:pt x="10688" y="3337"/>
                  </a:cubicBezTo>
                  <a:cubicBezTo>
                    <a:pt x="10581" y="3605"/>
                    <a:pt x="10403" y="3837"/>
                    <a:pt x="10171" y="3962"/>
                  </a:cubicBezTo>
                  <a:cubicBezTo>
                    <a:pt x="10028" y="4051"/>
                    <a:pt x="9975" y="4211"/>
                    <a:pt x="10064" y="4354"/>
                  </a:cubicBezTo>
                  <a:cubicBezTo>
                    <a:pt x="10117" y="4443"/>
                    <a:pt x="10207" y="4497"/>
                    <a:pt x="10296" y="4497"/>
                  </a:cubicBezTo>
                  <a:cubicBezTo>
                    <a:pt x="10349" y="4497"/>
                    <a:pt x="10403" y="4479"/>
                    <a:pt x="10439" y="4461"/>
                  </a:cubicBezTo>
                  <a:cubicBezTo>
                    <a:pt x="10706" y="4301"/>
                    <a:pt x="10920" y="4087"/>
                    <a:pt x="11063" y="3837"/>
                  </a:cubicBezTo>
                  <a:cubicBezTo>
                    <a:pt x="11491" y="4122"/>
                    <a:pt x="11759" y="4622"/>
                    <a:pt x="11759" y="5139"/>
                  </a:cubicBezTo>
                  <a:cubicBezTo>
                    <a:pt x="11759" y="5550"/>
                    <a:pt x="11616" y="5924"/>
                    <a:pt x="11349" y="6228"/>
                  </a:cubicBezTo>
                  <a:cubicBezTo>
                    <a:pt x="11259" y="6192"/>
                    <a:pt x="11170" y="6156"/>
                    <a:pt x="11081" y="6138"/>
                  </a:cubicBezTo>
                  <a:lnTo>
                    <a:pt x="9957" y="6138"/>
                  </a:lnTo>
                  <a:lnTo>
                    <a:pt x="9957" y="5353"/>
                  </a:lnTo>
                  <a:cubicBezTo>
                    <a:pt x="9957" y="5193"/>
                    <a:pt x="9814" y="5068"/>
                    <a:pt x="9671" y="5068"/>
                  </a:cubicBezTo>
                  <a:cubicBezTo>
                    <a:pt x="9511" y="5068"/>
                    <a:pt x="9386" y="5193"/>
                    <a:pt x="9386" y="5353"/>
                  </a:cubicBezTo>
                  <a:lnTo>
                    <a:pt x="9386" y="6406"/>
                  </a:lnTo>
                  <a:cubicBezTo>
                    <a:pt x="9386" y="6567"/>
                    <a:pt x="9511" y="6692"/>
                    <a:pt x="9671" y="6692"/>
                  </a:cubicBezTo>
                  <a:lnTo>
                    <a:pt x="10974" y="6692"/>
                  </a:lnTo>
                  <a:cubicBezTo>
                    <a:pt x="11081" y="6727"/>
                    <a:pt x="11188" y="6763"/>
                    <a:pt x="11277" y="6817"/>
                  </a:cubicBezTo>
                  <a:cubicBezTo>
                    <a:pt x="11937" y="7138"/>
                    <a:pt x="12348" y="7798"/>
                    <a:pt x="12348" y="8529"/>
                  </a:cubicBezTo>
                  <a:cubicBezTo>
                    <a:pt x="12348" y="8672"/>
                    <a:pt x="12330" y="8815"/>
                    <a:pt x="12312" y="8940"/>
                  </a:cubicBezTo>
                  <a:lnTo>
                    <a:pt x="9957" y="8940"/>
                  </a:lnTo>
                  <a:lnTo>
                    <a:pt x="9957" y="7762"/>
                  </a:lnTo>
                  <a:cubicBezTo>
                    <a:pt x="9957" y="7602"/>
                    <a:pt x="9814" y="7477"/>
                    <a:pt x="9671" y="7477"/>
                  </a:cubicBezTo>
                  <a:cubicBezTo>
                    <a:pt x="9511" y="7477"/>
                    <a:pt x="9386" y="7602"/>
                    <a:pt x="9386" y="7762"/>
                  </a:cubicBezTo>
                  <a:lnTo>
                    <a:pt x="9386" y="8940"/>
                  </a:lnTo>
                  <a:lnTo>
                    <a:pt x="6745" y="8940"/>
                  </a:lnTo>
                  <a:lnTo>
                    <a:pt x="6745" y="7762"/>
                  </a:lnTo>
                  <a:cubicBezTo>
                    <a:pt x="6745" y="7602"/>
                    <a:pt x="6620" y="7477"/>
                    <a:pt x="6460" y="7477"/>
                  </a:cubicBezTo>
                  <a:lnTo>
                    <a:pt x="4872" y="7477"/>
                  </a:lnTo>
                  <a:lnTo>
                    <a:pt x="4872" y="6620"/>
                  </a:lnTo>
                  <a:cubicBezTo>
                    <a:pt x="4872" y="6477"/>
                    <a:pt x="4747" y="6353"/>
                    <a:pt x="4586" y="6353"/>
                  </a:cubicBezTo>
                  <a:cubicBezTo>
                    <a:pt x="4443" y="6353"/>
                    <a:pt x="4301" y="6477"/>
                    <a:pt x="4301" y="6620"/>
                  </a:cubicBezTo>
                  <a:lnTo>
                    <a:pt x="4301" y="7762"/>
                  </a:lnTo>
                  <a:cubicBezTo>
                    <a:pt x="4301" y="7905"/>
                    <a:pt x="4443" y="8030"/>
                    <a:pt x="4586" y="8030"/>
                  </a:cubicBezTo>
                  <a:lnTo>
                    <a:pt x="6174" y="8030"/>
                  </a:lnTo>
                  <a:lnTo>
                    <a:pt x="6174" y="9225"/>
                  </a:lnTo>
                  <a:cubicBezTo>
                    <a:pt x="6174" y="9386"/>
                    <a:pt x="6299" y="9511"/>
                    <a:pt x="6460" y="9511"/>
                  </a:cubicBezTo>
                  <a:lnTo>
                    <a:pt x="7726" y="9511"/>
                  </a:lnTo>
                  <a:lnTo>
                    <a:pt x="7726" y="11580"/>
                  </a:lnTo>
                  <a:cubicBezTo>
                    <a:pt x="7726" y="11723"/>
                    <a:pt x="7851" y="11848"/>
                    <a:pt x="8012" y="11848"/>
                  </a:cubicBezTo>
                  <a:cubicBezTo>
                    <a:pt x="8173" y="11848"/>
                    <a:pt x="8297" y="11723"/>
                    <a:pt x="8297" y="11580"/>
                  </a:cubicBezTo>
                  <a:lnTo>
                    <a:pt x="8297" y="9511"/>
                  </a:lnTo>
                  <a:lnTo>
                    <a:pt x="12080" y="9511"/>
                  </a:lnTo>
                  <a:cubicBezTo>
                    <a:pt x="11884" y="9850"/>
                    <a:pt x="11563" y="10135"/>
                    <a:pt x="11170" y="10296"/>
                  </a:cubicBezTo>
                  <a:lnTo>
                    <a:pt x="11152" y="10296"/>
                  </a:lnTo>
                  <a:cubicBezTo>
                    <a:pt x="10938" y="10385"/>
                    <a:pt x="10688" y="10439"/>
                    <a:pt x="10439" y="10439"/>
                  </a:cubicBezTo>
                  <a:cubicBezTo>
                    <a:pt x="10278" y="10439"/>
                    <a:pt x="10117" y="10421"/>
                    <a:pt x="9957" y="10367"/>
                  </a:cubicBezTo>
                  <a:cubicBezTo>
                    <a:pt x="9933" y="10362"/>
                    <a:pt x="9909" y="10359"/>
                    <a:pt x="9886" y="10359"/>
                  </a:cubicBezTo>
                  <a:cubicBezTo>
                    <a:pt x="9756" y="10359"/>
                    <a:pt x="9646" y="10442"/>
                    <a:pt x="9600" y="10563"/>
                  </a:cubicBezTo>
                  <a:cubicBezTo>
                    <a:pt x="9564" y="10724"/>
                    <a:pt x="9653" y="10867"/>
                    <a:pt x="9796" y="10920"/>
                  </a:cubicBezTo>
                  <a:cubicBezTo>
                    <a:pt x="10010" y="10974"/>
                    <a:pt x="10224" y="10992"/>
                    <a:pt x="10439" y="10992"/>
                  </a:cubicBezTo>
                  <a:cubicBezTo>
                    <a:pt x="10635" y="10992"/>
                    <a:pt x="10831" y="10974"/>
                    <a:pt x="11010" y="10920"/>
                  </a:cubicBezTo>
                  <a:lnTo>
                    <a:pt x="11010" y="10920"/>
                  </a:lnTo>
                  <a:cubicBezTo>
                    <a:pt x="11010" y="11705"/>
                    <a:pt x="10439" y="12366"/>
                    <a:pt x="9671" y="12490"/>
                  </a:cubicBezTo>
                  <a:cubicBezTo>
                    <a:pt x="9589" y="12503"/>
                    <a:pt x="9507" y="12509"/>
                    <a:pt x="9426" y="12509"/>
                  </a:cubicBezTo>
                  <a:cubicBezTo>
                    <a:pt x="9277" y="12509"/>
                    <a:pt x="9132" y="12489"/>
                    <a:pt x="8993" y="12455"/>
                  </a:cubicBezTo>
                  <a:cubicBezTo>
                    <a:pt x="8972" y="12449"/>
                    <a:pt x="8950" y="12447"/>
                    <a:pt x="8929" y="12447"/>
                  </a:cubicBezTo>
                  <a:cubicBezTo>
                    <a:pt x="8805" y="12447"/>
                    <a:pt x="8685" y="12530"/>
                    <a:pt x="8654" y="12651"/>
                  </a:cubicBezTo>
                  <a:cubicBezTo>
                    <a:pt x="8619" y="12812"/>
                    <a:pt x="8708" y="12954"/>
                    <a:pt x="8851" y="13008"/>
                  </a:cubicBezTo>
                  <a:cubicBezTo>
                    <a:pt x="8993" y="13044"/>
                    <a:pt x="9154" y="13061"/>
                    <a:pt x="9314" y="13079"/>
                  </a:cubicBezTo>
                  <a:cubicBezTo>
                    <a:pt x="9083" y="13507"/>
                    <a:pt x="8619" y="13811"/>
                    <a:pt x="8101" y="13811"/>
                  </a:cubicBezTo>
                  <a:cubicBezTo>
                    <a:pt x="7352" y="13811"/>
                    <a:pt x="6745" y="13204"/>
                    <a:pt x="6745" y="12437"/>
                  </a:cubicBezTo>
                  <a:lnTo>
                    <a:pt x="6745" y="10688"/>
                  </a:lnTo>
                  <a:cubicBezTo>
                    <a:pt x="6745" y="10528"/>
                    <a:pt x="6620" y="10403"/>
                    <a:pt x="6460" y="10403"/>
                  </a:cubicBezTo>
                  <a:lnTo>
                    <a:pt x="4872" y="10403"/>
                  </a:lnTo>
                  <a:lnTo>
                    <a:pt x="4872" y="9225"/>
                  </a:lnTo>
                  <a:cubicBezTo>
                    <a:pt x="4872" y="9065"/>
                    <a:pt x="4747" y="8940"/>
                    <a:pt x="4586" y="8940"/>
                  </a:cubicBezTo>
                  <a:lnTo>
                    <a:pt x="2873" y="8940"/>
                  </a:lnTo>
                  <a:lnTo>
                    <a:pt x="2873" y="7602"/>
                  </a:lnTo>
                  <a:cubicBezTo>
                    <a:pt x="2873" y="7459"/>
                    <a:pt x="2748" y="7334"/>
                    <a:pt x="2588" y="7334"/>
                  </a:cubicBezTo>
                  <a:lnTo>
                    <a:pt x="982" y="7334"/>
                  </a:lnTo>
                  <a:cubicBezTo>
                    <a:pt x="1160" y="7120"/>
                    <a:pt x="1375" y="6941"/>
                    <a:pt x="1624" y="6817"/>
                  </a:cubicBezTo>
                  <a:lnTo>
                    <a:pt x="1642" y="6817"/>
                  </a:lnTo>
                  <a:cubicBezTo>
                    <a:pt x="1749" y="6763"/>
                    <a:pt x="1856" y="6709"/>
                    <a:pt x="1981" y="6674"/>
                  </a:cubicBezTo>
                  <a:cubicBezTo>
                    <a:pt x="2124" y="6638"/>
                    <a:pt x="2213" y="6495"/>
                    <a:pt x="2177" y="6335"/>
                  </a:cubicBezTo>
                  <a:cubicBezTo>
                    <a:pt x="2147" y="6213"/>
                    <a:pt x="2026" y="6131"/>
                    <a:pt x="1903" y="6131"/>
                  </a:cubicBezTo>
                  <a:cubicBezTo>
                    <a:pt x="1881" y="6131"/>
                    <a:pt x="1860" y="6133"/>
                    <a:pt x="1838" y="6138"/>
                  </a:cubicBezTo>
                  <a:cubicBezTo>
                    <a:pt x="1749" y="6156"/>
                    <a:pt x="1660" y="6192"/>
                    <a:pt x="1571" y="6228"/>
                  </a:cubicBezTo>
                  <a:cubicBezTo>
                    <a:pt x="1303" y="5924"/>
                    <a:pt x="1160" y="5550"/>
                    <a:pt x="1160" y="5139"/>
                  </a:cubicBezTo>
                  <a:cubicBezTo>
                    <a:pt x="1160" y="4622"/>
                    <a:pt x="1428" y="4122"/>
                    <a:pt x="1838" y="3837"/>
                  </a:cubicBezTo>
                  <a:cubicBezTo>
                    <a:pt x="1999" y="4087"/>
                    <a:pt x="2213" y="4301"/>
                    <a:pt x="2463" y="4461"/>
                  </a:cubicBezTo>
                  <a:cubicBezTo>
                    <a:pt x="2516" y="4479"/>
                    <a:pt x="2570" y="4497"/>
                    <a:pt x="2606" y="4497"/>
                  </a:cubicBezTo>
                  <a:cubicBezTo>
                    <a:pt x="2713" y="4497"/>
                    <a:pt x="2802" y="4443"/>
                    <a:pt x="2855" y="4354"/>
                  </a:cubicBezTo>
                  <a:cubicBezTo>
                    <a:pt x="2927" y="4211"/>
                    <a:pt x="2891" y="4051"/>
                    <a:pt x="2748" y="3962"/>
                  </a:cubicBezTo>
                  <a:cubicBezTo>
                    <a:pt x="2516" y="3837"/>
                    <a:pt x="2320" y="3605"/>
                    <a:pt x="2231" y="3337"/>
                  </a:cubicBezTo>
                  <a:cubicBezTo>
                    <a:pt x="2213" y="3266"/>
                    <a:pt x="2177" y="3177"/>
                    <a:pt x="2177" y="3087"/>
                  </a:cubicBezTo>
                  <a:cubicBezTo>
                    <a:pt x="2161" y="2955"/>
                    <a:pt x="2037" y="2853"/>
                    <a:pt x="1891" y="2853"/>
                  </a:cubicBezTo>
                  <a:cubicBezTo>
                    <a:pt x="1880" y="2853"/>
                    <a:pt x="1868" y="2854"/>
                    <a:pt x="1856" y="2855"/>
                  </a:cubicBezTo>
                  <a:cubicBezTo>
                    <a:pt x="1714" y="2873"/>
                    <a:pt x="1606" y="2998"/>
                    <a:pt x="1624" y="3159"/>
                  </a:cubicBezTo>
                  <a:cubicBezTo>
                    <a:pt x="1624" y="3194"/>
                    <a:pt x="1624" y="3248"/>
                    <a:pt x="1642" y="3302"/>
                  </a:cubicBezTo>
                  <a:cubicBezTo>
                    <a:pt x="1000" y="3676"/>
                    <a:pt x="589" y="4390"/>
                    <a:pt x="589" y="5139"/>
                  </a:cubicBezTo>
                  <a:cubicBezTo>
                    <a:pt x="589" y="5639"/>
                    <a:pt x="768" y="6121"/>
                    <a:pt x="1071" y="6495"/>
                  </a:cubicBezTo>
                  <a:cubicBezTo>
                    <a:pt x="393" y="6941"/>
                    <a:pt x="1" y="7709"/>
                    <a:pt x="1" y="8529"/>
                  </a:cubicBezTo>
                  <a:cubicBezTo>
                    <a:pt x="1" y="9457"/>
                    <a:pt x="518" y="10296"/>
                    <a:pt x="1339" y="10724"/>
                  </a:cubicBezTo>
                  <a:cubicBezTo>
                    <a:pt x="1339" y="10778"/>
                    <a:pt x="1339" y="10849"/>
                    <a:pt x="1339" y="10902"/>
                  </a:cubicBezTo>
                  <a:cubicBezTo>
                    <a:pt x="1339" y="11420"/>
                    <a:pt x="1517" y="11919"/>
                    <a:pt x="1856" y="12312"/>
                  </a:cubicBezTo>
                  <a:cubicBezTo>
                    <a:pt x="2160" y="12651"/>
                    <a:pt x="2534" y="12901"/>
                    <a:pt x="2962" y="13008"/>
                  </a:cubicBezTo>
                  <a:cubicBezTo>
                    <a:pt x="3212" y="13811"/>
                    <a:pt x="3962" y="14364"/>
                    <a:pt x="4818" y="14364"/>
                  </a:cubicBezTo>
                  <a:cubicBezTo>
                    <a:pt x="5514" y="14364"/>
                    <a:pt x="6121" y="14007"/>
                    <a:pt x="6460" y="13436"/>
                  </a:cubicBezTo>
                  <a:cubicBezTo>
                    <a:pt x="6799" y="14007"/>
                    <a:pt x="7405" y="14364"/>
                    <a:pt x="8101" y="14364"/>
                  </a:cubicBezTo>
                  <a:cubicBezTo>
                    <a:pt x="8958" y="14364"/>
                    <a:pt x="9707" y="13811"/>
                    <a:pt x="9939" y="13008"/>
                  </a:cubicBezTo>
                  <a:cubicBezTo>
                    <a:pt x="10367" y="12901"/>
                    <a:pt x="10760" y="12651"/>
                    <a:pt x="11063" y="12312"/>
                  </a:cubicBezTo>
                  <a:cubicBezTo>
                    <a:pt x="11384" y="11919"/>
                    <a:pt x="11580" y="11420"/>
                    <a:pt x="11580" y="10902"/>
                  </a:cubicBezTo>
                  <a:cubicBezTo>
                    <a:pt x="11580" y="10849"/>
                    <a:pt x="11580" y="10778"/>
                    <a:pt x="11563" y="10724"/>
                  </a:cubicBezTo>
                  <a:cubicBezTo>
                    <a:pt x="12401" y="10296"/>
                    <a:pt x="12919" y="9457"/>
                    <a:pt x="12919" y="8529"/>
                  </a:cubicBezTo>
                  <a:cubicBezTo>
                    <a:pt x="12919" y="7709"/>
                    <a:pt x="12508" y="6941"/>
                    <a:pt x="11848" y="6495"/>
                  </a:cubicBezTo>
                  <a:cubicBezTo>
                    <a:pt x="12151" y="6121"/>
                    <a:pt x="12312" y="5639"/>
                    <a:pt x="12312" y="5139"/>
                  </a:cubicBezTo>
                  <a:cubicBezTo>
                    <a:pt x="12312" y="4390"/>
                    <a:pt x="11920" y="3676"/>
                    <a:pt x="11277" y="3302"/>
                  </a:cubicBezTo>
                  <a:cubicBezTo>
                    <a:pt x="11295" y="3177"/>
                    <a:pt x="11313" y="3070"/>
                    <a:pt x="11313" y="2962"/>
                  </a:cubicBezTo>
                  <a:cubicBezTo>
                    <a:pt x="11313" y="1999"/>
                    <a:pt x="10528" y="1232"/>
                    <a:pt x="9582" y="1232"/>
                  </a:cubicBezTo>
                  <a:cubicBezTo>
                    <a:pt x="9457" y="1232"/>
                    <a:pt x="9350" y="1232"/>
                    <a:pt x="9225" y="1267"/>
                  </a:cubicBezTo>
                  <a:cubicBezTo>
                    <a:pt x="9100" y="536"/>
                    <a:pt x="8476" y="1"/>
                    <a:pt x="7709" y="1"/>
                  </a:cubicBezTo>
                  <a:cubicBezTo>
                    <a:pt x="7191" y="1"/>
                    <a:pt x="6727" y="250"/>
                    <a:pt x="6460" y="643"/>
                  </a:cubicBezTo>
                  <a:cubicBezTo>
                    <a:pt x="6174" y="250"/>
                    <a:pt x="5710" y="1"/>
                    <a:pt x="5193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582025" y="3988475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68" y="1"/>
                  </a:moveTo>
                  <a:cubicBezTo>
                    <a:pt x="126" y="1"/>
                    <a:pt x="1" y="126"/>
                    <a:pt x="1" y="269"/>
                  </a:cubicBezTo>
                  <a:cubicBezTo>
                    <a:pt x="1" y="429"/>
                    <a:pt x="126" y="554"/>
                    <a:pt x="286" y="554"/>
                  </a:cubicBezTo>
                  <a:cubicBezTo>
                    <a:pt x="429" y="554"/>
                    <a:pt x="554" y="429"/>
                    <a:pt x="554" y="269"/>
                  </a:cubicBezTo>
                  <a:cubicBezTo>
                    <a:pt x="554" y="126"/>
                    <a:pt x="429" y="1"/>
                    <a:pt x="286" y="1"/>
                  </a:cubicBezTo>
                  <a:close/>
                </a:path>
              </a:pathLst>
            </a:custGeom>
            <a:solidFill>
              <a:srgbClr val="38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770;p43"/>
          <p:cNvSpPr txBox="1"/>
          <p:nvPr/>
        </p:nvSpPr>
        <p:spPr>
          <a:xfrm>
            <a:off x="2863562" y="3148883"/>
            <a:ext cx="1356618" cy="102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Уменьшение стереотипов в общественном сознании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69" name="Google Shape;770;p43"/>
          <p:cNvSpPr txBox="1"/>
          <p:nvPr/>
        </p:nvSpPr>
        <p:spPr>
          <a:xfrm>
            <a:off x="7014037" y="2921496"/>
            <a:ext cx="1356618" cy="83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Снижение количества самоубийств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60" name="Google Shape;770;p43"/>
          <p:cNvSpPr txBox="1"/>
          <p:nvPr/>
        </p:nvSpPr>
        <p:spPr>
          <a:xfrm>
            <a:off x="374073" y="2983322"/>
            <a:ext cx="1645919" cy="102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Снижение нагрузки на медицинских работников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62" name="Picture 2" descr="C:\Users\User\OneDrive\Рабочий стол\Снимок экрана 2023-10-20 1118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273" y="0"/>
            <a:ext cx="3600727" cy="3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stel Watercolor Mental Health Clinic Infographics by Slidesgo">
  <a:themeElements>
    <a:clrScheme name="Simple Light">
      <a:dk1>
        <a:srgbClr val="000000"/>
      </a:dk1>
      <a:lt1>
        <a:srgbClr val="F5F0EC"/>
      </a:lt1>
      <a:dk2>
        <a:srgbClr val="659DA9"/>
      </a:dk2>
      <a:lt2>
        <a:srgbClr val="EDCB69"/>
      </a:lt2>
      <a:accent1>
        <a:srgbClr val="385A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464</Words>
  <Application>Microsoft Office PowerPoint</Application>
  <PresentationFormat>Экран (16:9)</PresentationFormat>
  <Paragraphs>135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Pastel Watercolor Mental Health Clinic Infographics by Slidesgo</vt:lpstr>
      <vt:lpstr>  Найди выход из лабиринта вместе с нами!</vt:lpstr>
      <vt:lpstr>Актуальность для мира</vt:lpstr>
      <vt:lpstr>Целевая аудитория</vt:lpstr>
      <vt:lpstr>Какие проблемы решает приложение?</vt:lpstr>
      <vt:lpstr>Что предлагает приложение?</vt:lpstr>
      <vt:lpstr>Основные конкуренты</vt:lpstr>
      <vt:lpstr>Конкурентные преимущества</vt:lpstr>
      <vt:lpstr>Конкурентные преимущества</vt:lpstr>
      <vt:lpstr>Ожидаемый социальный эффект</vt:lpstr>
      <vt:lpstr>Бизнес-модель</vt:lpstr>
      <vt:lpstr>Каналы продвижения</vt:lpstr>
      <vt:lpstr>Каналы сбыта</vt:lpstr>
      <vt:lpstr>Команда</vt:lpstr>
      <vt:lpstr>План дальнейшего развития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Watercolor Mental Health Clinic Infographics</dc:title>
  <dc:creator>User</dc:creator>
  <cp:lastModifiedBy>User</cp:lastModifiedBy>
  <cp:revision>92</cp:revision>
  <dcterms:modified xsi:type="dcterms:W3CDTF">2023-10-20T16:40:53Z</dcterms:modified>
</cp:coreProperties>
</file>