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3"/>
  </p:sldMasterIdLst>
  <p:notesMasterIdLst>
    <p:notesMasterId r:id="rId14"/>
  </p:notesMasterIdLst>
  <p:handoutMasterIdLst>
    <p:handoutMasterId r:id="rId15"/>
  </p:handoutMasterIdLst>
  <p:sldIdLst>
    <p:sldId id="282" r:id="rId4"/>
    <p:sldId id="299" r:id="rId5"/>
    <p:sldId id="293" r:id="rId6"/>
    <p:sldId id="304" r:id="rId7"/>
    <p:sldId id="298" r:id="rId8"/>
    <p:sldId id="284" r:id="rId9"/>
    <p:sldId id="300" r:id="rId10"/>
    <p:sldId id="301" r:id="rId11"/>
    <p:sldId id="302" r:id="rId12"/>
    <p:sldId id="303" r:id="rId1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AE95"/>
    <a:srgbClr val="7FD22A"/>
    <a:srgbClr val="4B716B"/>
    <a:srgbClr val="42625D"/>
    <a:srgbClr val="717D54"/>
    <a:srgbClr val="619189"/>
    <a:srgbClr val="537D76"/>
    <a:srgbClr val="5893B0"/>
    <a:srgbClr val="518151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6E25E649-3F16-4E02-A733-19D2CDBF48F0}"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1" autoAdjust="0"/>
  </p:normalViewPr>
  <p:slideViewPr>
    <p:cSldViewPr snapToGrid="0">
      <p:cViewPr varScale="1">
        <p:scale>
          <a:sx n="87" d="100"/>
          <a:sy n="87" d="100"/>
        </p:scale>
        <p:origin x="480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641A85-0281-44EB-A2BA-573622225305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E47B7592-CBC6-4888-B996-0873B07843C9}">
      <dgm:prSet phldrT="[Текст]" custT="1"/>
      <dgm:spPr>
        <a:solidFill>
          <a:srgbClr val="4B716B"/>
        </a:solidFill>
      </dgm:spPr>
      <dgm:t>
        <a:bodyPr/>
        <a:lstStyle/>
        <a:p>
          <a:r>
            <a:rPr lang="ru-RU" sz="1600" b="0" dirty="0" smtClean="0">
              <a:latin typeface="Yu Gothic UI Light" panose="020B0300000000000000" pitchFamily="34" charset="-128"/>
              <a:ea typeface="Yu Gothic UI Light" panose="020B0300000000000000" pitchFamily="34" charset="-128"/>
            </a:rPr>
            <a:t>Ограниченные возможности</a:t>
          </a:r>
          <a:endParaRPr lang="ru-RU" sz="1600" b="0" dirty="0">
            <a:latin typeface="Yu Gothic UI Light" panose="020B0300000000000000" pitchFamily="34" charset="-128"/>
            <a:ea typeface="Yu Gothic UI Light" panose="020B0300000000000000" pitchFamily="34" charset="-128"/>
          </a:endParaRPr>
        </a:p>
      </dgm:t>
    </dgm:pt>
    <dgm:pt modelId="{C47642B4-252A-42B3-A556-1509CD6E1091}" type="parTrans" cxnId="{633CE6B8-91FD-413A-86F4-29B8F741698E}">
      <dgm:prSet/>
      <dgm:spPr/>
      <dgm:t>
        <a:bodyPr/>
        <a:lstStyle/>
        <a:p>
          <a:endParaRPr lang="ru-RU"/>
        </a:p>
      </dgm:t>
    </dgm:pt>
    <dgm:pt modelId="{DEA2A8D8-0E46-44CD-83C8-CA2C7EB13FDB}" type="sibTrans" cxnId="{633CE6B8-91FD-413A-86F4-29B8F741698E}">
      <dgm:prSet/>
      <dgm:spPr>
        <a:solidFill>
          <a:srgbClr val="619189"/>
        </a:solidFill>
        <a:ln>
          <a:solidFill>
            <a:schemeClr val="bg2"/>
          </a:solidFill>
        </a:ln>
      </dgm:spPr>
      <dgm:t>
        <a:bodyPr/>
        <a:lstStyle/>
        <a:p>
          <a:endParaRPr lang="ru-RU"/>
        </a:p>
      </dgm:t>
    </dgm:pt>
    <dgm:pt modelId="{A8087FBB-CFE5-45E4-B3EF-7DD4E170F405}">
      <dgm:prSet phldrT="[Текст]"/>
      <dgm:spPr>
        <a:solidFill>
          <a:srgbClr val="4B716B"/>
        </a:solidFill>
        <a:ln>
          <a:solidFill>
            <a:schemeClr val="bg2"/>
          </a:solidFill>
        </a:ln>
      </dgm:spPr>
      <dgm:t>
        <a:bodyPr/>
        <a:lstStyle/>
        <a:p>
          <a:r>
            <a:rPr lang="ru-RU" dirty="0" smtClean="0">
              <a:latin typeface="Yu Gothic UI Light" panose="020B0300000000000000" pitchFamily="34" charset="-128"/>
              <a:ea typeface="Yu Gothic UI Light" panose="020B0300000000000000" pitchFamily="34" charset="-128"/>
            </a:rPr>
            <a:t>Занятость</a:t>
          </a:r>
          <a:endParaRPr lang="ru-RU" dirty="0">
            <a:latin typeface="Yu Gothic UI Light" panose="020B0300000000000000" pitchFamily="34" charset="-128"/>
            <a:ea typeface="Yu Gothic UI Light" panose="020B0300000000000000" pitchFamily="34" charset="-128"/>
          </a:endParaRPr>
        </a:p>
      </dgm:t>
    </dgm:pt>
    <dgm:pt modelId="{BE7CB01E-D806-42FB-BDA3-B1368A18FB38}" type="parTrans" cxnId="{CB3B6F85-A04E-4B15-B3F1-33E3B4818866}">
      <dgm:prSet/>
      <dgm:spPr/>
      <dgm:t>
        <a:bodyPr/>
        <a:lstStyle/>
        <a:p>
          <a:endParaRPr lang="ru-RU"/>
        </a:p>
      </dgm:t>
    </dgm:pt>
    <dgm:pt modelId="{165624B4-8F6B-4945-B14F-D96B3B70A172}" type="sibTrans" cxnId="{CB3B6F85-A04E-4B15-B3F1-33E3B4818866}">
      <dgm:prSet/>
      <dgm:spPr>
        <a:solidFill>
          <a:srgbClr val="619189"/>
        </a:solidFill>
        <a:ln>
          <a:solidFill>
            <a:schemeClr val="bg2"/>
          </a:solidFill>
        </a:ln>
      </dgm:spPr>
      <dgm:t>
        <a:bodyPr/>
        <a:lstStyle/>
        <a:p>
          <a:endParaRPr lang="ru-RU"/>
        </a:p>
      </dgm:t>
    </dgm:pt>
    <dgm:pt modelId="{FA6A4384-C293-4EBD-9576-4F70DD2799EF}">
      <dgm:prSet phldrT="[Текст]" custT="1"/>
      <dgm:spPr>
        <a:solidFill>
          <a:srgbClr val="537D76"/>
        </a:solidFill>
      </dgm:spPr>
      <dgm:t>
        <a:bodyPr/>
        <a:lstStyle/>
        <a:p>
          <a:r>
            <a:rPr lang="ru-RU" sz="1600" b="0" dirty="0" smtClean="0">
              <a:latin typeface="Yu Gothic UI Light" panose="020B0300000000000000" pitchFamily="34" charset="-128"/>
              <a:ea typeface="Yu Gothic UI Light" panose="020B0300000000000000" pitchFamily="34" charset="-128"/>
            </a:rPr>
            <a:t>Средний заработок</a:t>
          </a:r>
          <a:endParaRPr lang="ru-RU" sz="1600" b="0" dirty="0">
            <a:latin typeface="Yu Gothic UI Light" panose="020B0300000000000000" pitchFamily="34" charset="-128"/>
            <a:ea typeface="Yu Gothic UI Light" panose="020B0300000000000000" pitchFamily="34" charset="-128"/>
          </a:endParaRPr>
        </a:p>
      </dgm:t>
    </dgm:pt>
    <dgm:pt modelId="{9C2AC9E4-64EF-447A-B61C-141CE1D38613}" type="parTrans" cxnId="{3E5FED18-3798-463D-8A3F-90D171632941}">
      <dgm:prSet/>
      <dgm:spPr/>
      <dgm:t>
        <a:bodyPr/>
        <a:lstStyle/>
        <a:p>
          <a:endParaRPr lang="ru-RU"/>
        </a:p>
      </dgm:t>
    </dgm:pt>
    <dgm:pt modelId="{7601B133-4101-4491-A1C0-BE0ACC9236EB}" type="sibTrans" cxnId="{3E5FED18-3798-463D-8A3F-90D171632941}">
      <dgm:prSet/>
      <dgm:spPr>
        <a:solidFill>
          <a:srgbClr val="619189"/>
        </a:solidFill>
        <a:ln>
          <a:solidFill>
            <a:schemeClr val="bg2"/>
          </a:solidFill>
        </a:ln>
      </dgm:spPr>
      <dgm:t>
        <a:bodyPr/>
        <a:lstStyle/>
        <a:p>
          <a:endParaRPr lang="ru-RU"/>
        </a:p>
      </dgm:t>
    </dgm:pt>
    <dgm:pt modelId="{ACC0A9E1-240E-4239-A8F2-7B6A01315523}" type="pres">
      <dgm:prSet presAssocID="{81641A85-0281-44EB-A2BA-57362222530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274BD9F-4CB8-4E68-A964-587BA85EBC2F}" type="pres">
      <dgm:prSet presAssocID="{E47B7592-CBC6-4888-B996-0873B07843C9}" presName="gear1" presStyleLbl="node1" presStyleIdx="0" presStyleCnt="3" custScaleX="100392" custScaleY="1033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319FC6-06F8-48E8-BF74-4EE988AA1859}" type="pres">
      <dgm:prSet presAssocID="{E47B7592-CBC6-4888-B996-0873B07843C9}" presName="gear1srcNode" presStyleLbl="node1" presStyleIdx="0" presStyleCnt="3"/>
      <dgm:spPr/>
      <dgm:t>
        <a:bodyPr/>
        <a:lstStyle/>
        <a:p>
          <a:endParaRPr lang="ru-RU"/>
        </a:p>
      </dgm:t>
    </dgm:pt>
    <dgm:pt modelId="{BA79C3D0-ED94-4911-AF5B-28E44F95073F}" type="pres">
      <dgm:prSet presAssocID="{E47B7592-CBC6-4888-B996-0873B07843C9}" presName="gear1dstNode" presStyleLbl="node1" presStyleIdx="0" presStyleCnt="3"/>
      <dgm:spPr/>
      <dgm:t>
        <a:bodyPr/>
        <a:lstStyle/>
        <a:p>
          <a:endParaRPr lang="ru-RU"/>
        </a:p>
      </dgm:t>
    </dgm:pt>
    <dgm:pt modelId="{98DF3130-6005-43A2-BF38-3E19629D5F47}" type="pres">
      <dgm:prSet presAssocID="{A8087FBB-CFE5-45E4-B3EF-7DD4E170F405}" presName="gear2" presStyleLbl="node1" presStyleIdx="1" presStyleCnt="3" custLinFactNeighborX="115" custLinFactNeighborY="1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831F1-4F76-4CFC-853C-5A59D0C41507}" type="pres">
      <dgm:prSet presAssocID="{A8087FBB-CFE5-45E4-B3EF-7DD4E170F405}" presName="gear2srcNode" presStyleLbl="node1" presStyleIdx="1" presStyleCnt="3"/>
      <dgm:spPr/>
      <dgm:t>
        <a:bodyPr/>
        <a:lstStyle/>
        <a:p>
          <a:endParaRPr lang="ru-RU"/>
        </a:p>
      </dgm:t>
    </dgm:pt>
    <dgm:pt modelId="{51FD8EEE-5258-4FEE-A0EA-1E3618999F83}" type="pres">
      <dgm:prSet presAssocID="{A8087FBB-CFE5-45E4-B3EF-7DD4E170F405}" presName="gear2dstNode" presStyleLbl="node1" presStyleIdx="1" presStyleCnt="3"/>
      <dgm:spPr/>
      <dgm:t>
        <a:bodyPr/>
        <a:lstStyle/>
        <a:p>
          <a:endParaRPr lang="ru-RU"/>
        </a:p>
      </dgm:t>
    </dgm:pt>
    <dgm:pt modelId="{E9F01535-4E9B-47C9-84B0-9D22FE10D7CE}" type="pres">
      <dgm:prSet presAssocID="{FA6A4384-C293-4EBD-9576-4F70DD2799EF}" presName="gear3" presStyleLbl="node1" presStyleIdx="2" presStyleCnt="3"/>
      <dgm:spPr/>
      <dgm:t>
        <a:bodyPr/>
        <a:lstStyle/>
        <a:p>
          <a:endParaRPr lang="ru-RU"/>
        </a:p>
      </dgm:t>
    </dgm:pt>
    <dgm:pt modelId="{56FFF79E-9FC9-4E49-AD1E-CCCF6EFDF385}" type="pres">
      <dgm:prSet presAssocID="{FA6A4384-C293-4EBD-9576-4F70DD2799E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80900-108B-43DF-9055-FDE611423589}" type="pres">
      <dgm:prSet presAssocID="{FA6A4384-C293-4EBD-9576-4F70DD2799EF}" presName="gear3srcNode" presStyleLbl="node1" presStyleIdx="2" presStyleCnt="3"/>
      <dgm:spPr/>
      <dgm:t>
        <a:bodyPr/>
        <a:lstStyle/>
        <a:p>
          <a:endParaRPr lang="ru-RU"/>
        </a:p>
      </dgm:t>
    </dgm:pt>
    <dgm:pt modelId="{42561A96-FAB5-432E-BF77-65342F86FD31}" type="pres">
      <dgm:prSet presAssocID="{FA6A4384-C293-4EBD-9576-4F70DD2799EF}" presName="gear3dstNode" presStyleLbl="node1" presStyleIdx="2" presStyleCnt="3"/>
      <dgm:spPr/>
      <dgm:t>
        <a:bodyPr/>
        <a:lstStyle/>
        <a:p>
          <a:endParaRPr lang="ru-RU"/>
        </a:p>
      </dgm:t>
    </dgm:pt>
    <dgm:pt modelId="{102F7CB6-B35D-4BCD-972F-A8344B1A1C14}" type="pres">
      <dgm:prSet presAssocID="{DEA2A8D8-0E46-44CD-83C8-CA2C7EB13FDB}" presName="connector1" presStyleLbl="sibTrans2D1" presStyleIdx="0" presStyleCnt="3" custLinFactNeighborX="-12" custLinFactNeighborY="-151"/>
      <dgm:spPr/>
      <dgm:t>
        <a:bodyPr/>
        <a:lstStyle/>
        <a:p>
          <a:endParaRPr lang="ru-RU"/>
        </a:p>
      </dgm:t>
    </dgm:pt>
    <dgm:pt modelId="{D0DC20E6-235B-4016-BE59-D7D2FE7BECD9}" type="pres">
      <dgm:prSet presAssocID="{165624B4-8F6B-4945-B14F-D96B3B70A172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A2A54403-7DF6-4C5A-8A03-6D5BE7D4EEAC}" type="pres">
      <dgm:prSet presAssocID="{7601B133-4101-4491-A1C0-BE0ACC9236EB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1D383472-3B38-4F68-B84F-0F22D2611BDC}" type="presOf" srcId="{A8087FBB-CFE5-45E4-B3EF-7DD4E170F405}" destId="{A1C831F1-4F76-4CFC-853C-5A59D0C41507}" srcOrd="1" destOrd="0" presId="urn:microsoft.com/office/officeart/2005/8/layout/gear1"/>
    <dgm:cxn modelId="{CB3B07CB-B8D9-4E21-B5BE-34AA510BFD93}" type="presOf" srcId="{FA6A4384-C293-4EBD-9576-4F70DD2799EF}" destId="{97280900-108B-43DF-9055-FDE611423589}" srcOrd="2" destOrd="0" presId="urn:microsoft.com/office/officeart/2005/8/layout/gear1"/>
    <dgm:cxn modelId="{8761D02B-A66C-4574-9BFA-2353403DED70}" type="presOf" srcId="{FA6A4384-C293-4EBD-9576-4F70DD2799EF}" destId="{56FFF79E-9FC9-4E49-AD1E-CCCF6EFDF385}" srcOrd="1" destOrd="0" presId="urn:microsoft.com/office/officeart/2005/8/layout/gear1"/>
    <dgm:cxn modelId="{8DED3904-E7B8-46AE-99DC-4C0F9AD2ECA7}" type="presOf" srcId="{E47B7592-CBC6-4888-B996-0873B07843C9}" destId="{BA79C3D0-ED94-4911-AF5B-28E44F95073F}" srcOrd="2" destOrd="0" presId="urn:microsoft.com/office/officeart/2005/8/layout/gear1"/>
    <dgm:cxn modelId="{11C0C3F5-B659-40F5-827A-ED858A5A7833}" type="presOf" srcId="{165624B4-8F6B-4945-B14F-D96B3B70A172}" destId="{D0DC20E6-235B-4016-BE59-D7D2FE7BECD9}" srcOrd="0" destOrd="0" presId="urn:microsoft.com/office/officeart/2005/8/layout/gear1"/>
    <dgm:cxn modelId="{60A67A3E-AE3F-41FE-A3AE-036591F073F0}" type="presOf" srcId="{A8087FBB-CFE5-45E4-B3EF-7DD4E170F405}" destId="{51FD8EEE-5258-4FEE-A0EA-1E3618999F83}" srcOrd="2" destOrd="0" presId="urn:microsoft.com/office/officeart/2005/8/layout/gear1"/>
    <dgm:cxn modelId="{AE85642E-6A98-414F-88E2-E49AACE61C77}" type="presOf" srcId="{E47B7592-CBC6-4888-B996-0873B07843C9}" destId="{F274BD9F-4CB8-4E68-A964-587BA85EBC2F}" srcOrd="0" destOrd="0" presId="urn:microsoft.com/office/officeart/2005/8/layout/gear1"/>
    <dgm:cxn modelId="{A340E81F-62FB-4A1E-9099-9CDB35B80BC3}" type="presOf" srcId="{DEA2A8D8-0E46-44CD-83C8-CA2C7EB13FDB}" destId="{102F7CB6-B35D-4BCD-972F-A8344B1A1C14}" srcOrd="0" destOrd="0" presId="urn:microsoft.com/office/officeart/2005/8/layout/gear1"/>
    <dgm:cxn modelId="{6E9D1C4B-CCB1-4AAE-8AB6-816C536C77EF}" type="presOf" srcId="{FA6A4384-C293-4EBD-9576-4F70DD2799EF}" destId="{42561A96-FAB5-432E-BF77-65342F86FD31}" srcOrd="3" destOrd="0" presId="urn:microsoft.com/office/officeart/2005/8/layout/gear1"/>
    <dgm:cxn modelId="{CB3B6F85-A04E-4B15-B3F1-33E3B4818866}" srcId="{81641A85-0281-44EB-A2BA-573622225305}" destId="{A8087FBB-CFE5-45E4-B3EF-7DD4E170F405}" srcOrd="1" destOrd="0" parTransId="{BE7CB01E-D806-42FB-BDA3-B1368A18FB38}" sibTransId="{165624B4-8F6B-4945-B14F-D96B3B70A172}"/>
    <dgm:cxn modelId="{865E0BBD-65AD-426D-B037-371AEEF04350}" type="presOf" srcId="{81641A85-0281-44EB-A2BA-573622225305}" destId="{ACC0A9E1-240E-4239-A8F2-7B6A01315523}" srcOrd="0" destOrd="0" presId="urn:microsoft.com/office/officeart/2005/8/layout/gear1"/>
    <dgm:cxn modelId="{633CE6B8-91FD-413A-86F4-29B8F741698E}" srcId="{81641A85-0281-44EB-A2BA-573622225305}" destId="{E47B7592-CBC6-4888-B996-0873B07843C9}" srcOrd="0" destOrd="0" parTransId="{C47642B4-252A-42B3-A556-1509CD6E1091}" sibTransId="{DEA2A8D8-0E46-44CD-83C8-CA2C7EB13FDB}"/>
    <dgm:cxn modelId="{3E5FED18-3798-463D-8A3F-90D171632941}" srcId="{81641A85-0281-44EB-A2BA-573622225305}" destId="{FA6A4384-C293-4EBD-9576-4F70DD2799EF}" srcOrd="2" destOrd="0" parTransId="{9C2AC9E4-64EF-447A-B61C-141CE1D38613}" sibTransId="{7601B133-4101-4491-A1C0-BE0ACC9236EB}"/>
    <dgm:cxn modelId="{64356B18-0169-4DCD-ABB0-971336AA2680}" type="presOf" srcId="{E47B7592-CBC6-4888-B996-0873B07843C9}" destId="{D4319FC6-06F8-48E8-BF74-4EE988AA1859}" srcOrd="1" destOrd="0" presId="urn:microsoft.com/office/officeart/2005/8/layout/gear1"/>
    <dgm:cxn modelId="{62B76E35-EF88-45F3-AB7F-3761913AE9ED}" type="presOf" srcId="{A8087FBB-CFE5-45E4-B3EF-7DD4E170F405}" destId="{98DF3130-6005-43A2-BF38-3E19629D5F47}" srcOrd="0" destOrd="0" presId="urn:microsoft.com/office/officeart/2005/8/layout/gear1"/>
    <dgm:cxn modelId="{262F7D94-5CB3-4E0C-B09F-C232621034A4}" type="presOf" srcId="{7601B133-4101-4491-A1C0-BE0ACC9236EB}" destId="{A2A54403-7DF6-4C5A-8A03-6D5BE7D4EEAC}" srcOrd="0" destOrd="0" presId="urn:microsoft.com/office/officeart/2005/8/layout/gear1"/>
    <dgm:cxn modelId="{CEEE430C-47C6-4D9D-A51A-07DF72AFC1B2}" type="presOf" srcId="{FA6A4384-C293-4EBD-9576-4F70DD2799EF}" destId="{E9F01535-4E9B-47C9-84B0-9D22FE10D7CE}" srcOrd="0" destOrd="0" presId="urn:microsoft.com/office/officeart/2005/8/layout/gear1"/>
    <dgm:cxn modelId="{A1167D18-A325-4003-9A94-E4EEC1F2DACD}" type="presParOf" srcId="{ACC0A9E1-240E-4239-A8F2-7B6A01315523}" destId="{F274BD9F-4CB8-4E68-A964-587BA85EBC2F}" srcOrd="0" destOrd="0" presId="urn:microsoft.com/office/officeart/2005/8/layout/gear1"/>
    <dgm:cxn modelId="{02B9E461-BEB9-4334-B87A-A870745B20DD}" type="presParOf" srcId="{ACC0A9E1-240E-4239-A8F2-7B6A01315523}" destId="{D4319FC6-06F8-48E8-BF74-4EE988AA1859}" srcOrd="1" destOrd="0" presId="urn:microsoft.com/office/officeart/2005/8/layout/gear1"/>
    <dgm:cxn modelId="{924DC84F-311A-4C7D-A470-9385F96C981B}" type="presParOf" srcId="{ACC0A9E1-240E-4239-A8F2-7B6A01315523}" destId="{BA79C3D0-ED94-4911-AF5B-28E44F95073F}" srcOrd="2" destOrd="0" presId="urn:microsoft.com/office/officeart/2005/8/layout/gear1"/>
    <dgm:cxn modelId="{5209B9C7-E16F-4F89-B81F-C19B0CBC1E64}" type="presParOf" srcId="{ACC0A9E1-240E-4239-A8F2-7B6A01315523}" destId="{98DF3130-6005-43A2-BF38-3E19629D5F47}" srcOrd="3" destOrd="0" presId="urn:microsoft.com/office/officeart/2005/8/layout/gear1"/>
    <dgm:cxn modelId="{7B3A1512-2C04-4788-916A-28E756DB26B2}" type="presParOf" srcId="{ACC0A9E1-240E-4239-A8F2-7B6A01315523}" destId="{A1C831F1-4F76-4CFC-853C-5A59D0C41507}" srcOrd="4" destOrd="0" presId="urn:microsoft.com/office/officeart/2005/8/layout/gear1"/>
    <dgm:cxn modelId="{21C80515-AF6B-4FD2-987F-C284C74DFC5E}" type="presParOf" srcId="{ACC0A9E1-240E-4239-A8F2-7B6A01315523}" destId="{51FD8EEE-5258-4FEE-A0EA-1E3618999F83}" srcOrd="5" destOrd="0" presId="urn:microsoft.com/office/officeart/2005/8/layout/gear1"/>
    <dgm:cxn modelId="{E84E3175-90D5-4D22-8537-E40DBE7F7426}" type="presParOf" srcId="{ACC0A9E1-240E-4239-A8F2-7B6A01315523}" destId="{E9F01535-4E9B-47C9-84B0-9D22FE10D7CE}" srcOrd="6" destOrd="0" presId="urn:microsoft.com/office/officeart/2005/8/layout/gear1"/>
    <dgm:cxn modelId="{CB5DA934-1810-46DD-9F7A-4473923792F9}" type="presParOf" srcId="{ACC0A9E1-240E-4239-A8F2-7B6A01315523}" destId="{56FFF79E-9FC9-4E49-AD1E-CCCF6EFDF385}" srcOrd="7" destOrd="0" presId="urn:microsoft.com/office/officeart/2005/8/layout/gear1"/>
    <dgm:cxn modelId="{C5F098B9-0CE2-4000-96C8-AA161FC48954}" type="presParOf" srcId="{ACC0A9E1-240E-4239-A8F2-7B6A01315523}" destId="{97280900-108B-43DF-9055-FDE611423589}" srcOrd="8" destOrd="0" presId="urn:microsoft.com/office/officeart/2005/8/layout/gear1"/>
    <dgm:cxn modelId="{F8909F3C-B0DE-42B8-8778-A174F4DFCEE2}" type="presParOf" srcId="{ACC0A9E1-240E-4239-A8F2-7B6A01315523}" destId="{42561A96-FAB5-432E-BF77-65342F86FD31}" srcOrd="9" destOrd="0" presId="urn:microsoft.com/office/officeart/2005/8/layout/gear1"/>
    <dgm:cxn modelId="{2883D2E3-34FE-4E85-9168-6DA77B1373B3}" type="presParOf" srcId="{ACC0A9E1-240E-4239-A8F2-7B6A01315523}" destId="{102F7CB6-B35D-4BCD-972F-A8344B1A1C14}" srcOrd="10" destOrd="0" presId="urn:microsoft.com/office/officeart/2005/8/layout/gear1"/>
    <dgm:cxn modelId="{224FDE9C-4897-438E-9BF3-258F46B71529}" type="presParOf" srcId="{ACC0A9E1-240E-4239-A8F2-7B6A01315523}" destId="{D0DC20E6-235B-4016-BE59-D7D2FE7BECD9}" srcOrd="11" destOrd="0" presId="urn:microsoft.com/office/officeart/2005/8/layout/gear1"/>
    <dgm:cxn modelId="{4D081FC5-76E6-4970-9205-9E982EDB1D21}" type="presParOf" srcId="{ACC0A9E1-240E-4239-A8F2-7B6A01315523}" destId="{A2A54403-7DF6-4C5A-8A03-6D5BE7D4EEAC}" srcOrd="12" destOrd="0" presId="urn:microsoft.com/office/officeart/2005/8/layout/gear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4BD9F-4CB8-4E68-A964-587BA85EBC2F}">
      <dsp:nvSpPr>
        <dsp:cNvPr id="0" name=""/>
        <dsp:cNvSpPr/>
      </dsp:nvSpPr>
      <dsp:spPr>
        <a:xfrm>
          <a:off x="2197429" y="2234125"/>
          <a:ext cx="2705998" cy="2784462"/>
        </a:xfrm>
        <a:prstGeom prst="gear9">
          <a:avLst/>
        </a:prstGeom>
        <a:solidFill>
          <a:srgbClr val="4B716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Yu Gothic UI Light" panose="020B0300000000000000" pitchFamily="34" charset="-128"/>
              <a:ea typeface="Yu Gothic UI Light" panose="020B0300000000000000" pitchFamily="34" charset="-128"/>
            </a:rPr>
            <a:t>Ограниченные возможности</a:t>
          </a:r>
          <a:endParaRPr lang="ru-RU" sz="1600" b="0" kern="1200" dirty="0">
            <a:latin typeface="Yu Gothic UI Light" panose="020B0300000000000000" pitchFamily="34" charset="-128"/>
            <a:ea typeface="Yu Gothic UI Light" panose="020B0300000000000000" pitchFamily="34" charset="-128"/>
          </a:endParaRPr>
        </a:p>
      </dsp:txBody>
      <dsp:txXfrm>
        <a:off x="2741455" y="2881159"/>
        <a:ext cx="1617946" cy="1441354"/>
      </dsp:txXfrm>
    </dsp:sp>
    <dsp:sp modelId="{98DF3130-6005-43A2-BF38-3E19629D5F47}">
      <dsp:nvSpPr>
        <dsp:cNvPr id="0" name=""/>
        <dsp:cNvSpPr/>
      </dsp:nvSpPr>
      <dsp:spPr>
        <a:xfrm>
          <a:off x="636715" y="1645439"/>
          <a:ext cx="1960314" cy="1960314"/>
        </a:xfrm>
        <a:prstGeom prst="gear6">
          <a:avLst/>
        </a:prstGeom>
        <a:solidFill>
          <a:srgbClr val="4B716B"/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Yu Gothic UI Light" panose="020B0300000000000000" pitchFamily="34" charset="-128"/>
              <a:ea typeface="Yu Gothic UI Light" panose="020B0300000000000000" pitchFamily="34" charset="-128"/>
            </a:rPr>
            <a:t>Занятость</a:t>
          </a:r>
          <a:endParaRPr lang="ru-RU" sz="1700" kern="1200" dirty="0">
            <a:latin typeface="Yu Gothic UI Light" panose="020B0300000000000000" pitchFamily="34" charset="-128"/>
            <a:ea typeface="Yu Gothic UI Light" panose="020B0300000000000000" pitchFamily="34" charset="-128"/>
          </a:endParaRPr>
        </a:p>
      </dsp:txBody>
      <dsp:txXfrm>
        <a:off x="1130230" y="2141937"/>
        <a:ext cx="973284" cy="967318"/>
      </dsp:txXfrm>
    </dsp:sp>
    <dsp:sp modelId="{E9F01535-4E9B-47C9-84B0-9D22FE10D7CE}">
      <dsp:nvSpPr>
        <dsp:cNvPr id="0" name=""/>
        <dsp:cNvSpPr/>
      </dsp:nvSpPr>
      <dsp:spPr>
        <a:xfrm rot="20700000">
          <a:off x="1732436" y="289121"/>
          <a:ext cx="1920708" cy="1920708"/>
        </a:xfrm>
        <a:prstGeom prst="gear6">
          <a:avLst/>
        </a:prstGeom>
        <a:solidFill>
          <a:srgbClr val="537D7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Yu Gothic UI Light" panose="020B0300000000000000" pitchFamily="34" charset="-128"/>
              <a:ea typeface="Yu Gothic UI Light" panose="020B0300000000000000" pitchFamily="34" charset="-128"/>
            </a:rPr>
            <a:t>Средний заработок</a:t>
          </a:r>
          <a:endParaRPr lang="ru-RU" sz="1600" b="0" kern="1200" dirty="0">
            <a:latin typeface="Yu Gothic UI Light" panose="020B0300000000000000" pitchFamily="34" charset="-128"/>
            <a:ea typeface="Yu Gothic UI Light" panose="020B0300000000000000" pitchFamily="34" charset="-128"/>
          </a:endParaRPr>
        </a:p>
      </dsp:txBody>
      <dsp:txXfrm rot="-20700000">
        <a:off x="2153704" y="710388"/>
        <a:ext cx="1078172" cy="1078172"/>
      </dsp:txXfrm>
    </dsp:sp>
    <dsp:sp modelId="{102F7CB6-B35D-4BCD-972F-A8344B1A1C14}">
      <dsp:nvSpPr>
        <dsp:cNvPr id="0" name=""/>
        <dsp:cNvSpPr/>
      </dsp:nvSpPr>
      <dsp:spPr>
        <a:xfrm>
          <a:off x="2002869" y="1862225"/>
          <a:ext cx="3450153" cy="3450153"/>
        </a:xfrm>
        <a:prstGeom prst="circularArrow">
          <a:avLst>
            <a:gd name="adj1" fmla="val 4687"/>
            <a:gd name="adj2" fmla="val 299029"/>
            <a:gd name="adj3" fmla="val 2530793"/>
            <a:gd name="adj4" fmla="val 15830118"/>
            <a:gd name="adj5" fmla="val 5469"/>
          </a:avLst>
        </a:prstGeom>
        <a:solidFill>
          <a:srgbClr val="619189"/>
        </a:solidFill>
        <a:ln>
          <a:solidFill>
            <a:schemeClr val="bg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DC20E6-235B-4016-BE59-D7D2FE7BECD9}">
      <dsp:nvSpPr>
        <dsp:cNvPr id="0" name=""/>
        <dsp:cNvSpPr/>
      </dsp:nvSpPr>
      <dsp:spPr>
        <a:xfrm>
          <a:off x="287292" y="1204762"/>
          <a:ext cx="2506752" cy="250675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619189"/>
        </a:solidFill>
        <a:ln>
          <a:solidFill>
            <a:schemeClr val="bg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A54403-7DF6-4C5A-8A03-6D5BE7D4EEAC}">
      <dsp:nvSpPr>
        <dsp:cNvPr id="0" name=""/>
        <dsp:cNvSpPr/>
      </dsp:nvSpPr>
      <dsp:spPr>
        <a:xfrm>
          <a:off x="1288157" y="-134618"/>
          <a:ext cx="2702783" cy="270278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619189"/>
        </a:solidFill>
        <a:ln>
          <a:solidFill>
            <a:schemeClr val="bg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F8DD750-E9C8-498E-B02F-A465CB2BB798}" type="datetime1">
              <a:rPr lang="ru-RU" smtClean="0"/>
              <a:t>20.10.2023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7C6E7-B645-4B70-AC63-7A575D94CEB1}" type="datetime1">
              <a:rPr lang="ru-RU" smtClean="0"/>
              <a:pPr/>
              <a:t>20.10.2023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300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7841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873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47F3D0-41FC-4430-9F9E-1F78A18D65F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2ED798F6-1F12-46CE-9AFD-CC66555A191D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D31C544-1372-4B34-8149-B6058B8CC577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B2598CA-3443-4098-80E7-1F16DC9A13CC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BE421EAA-68E8-4AED-BA2F-01A6AC6685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834640"/>
            <a:ext cx="4459766" cy="2720356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38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Спасибо за внимание!</a:t>
            </a:r>
          </a:p>
        </p:txBody>
      </p:sp>
      <p:sp>
        <p:nvSpPr>
          <p:cNvPr id="7" name="Текст 5">
            <a:extLst>
              <a:ext uri="{FF2B5EF4-FFF2-40B4-BE49-F238E27FC236}">
                <a16:creationId xmlns:a16="http://schemas.microsoft.com/office/drawing/2014/main" id="{D907C852-B0E0-4C2E-88CE-B54360596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4849" y="3859066"/>
            <a:ext cx="3521514" cy="288000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D84C0BEF-F601-4B10-8AEE-4859FE996B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34849" y="4220189"/>
            <a:ext cx="3521514" cy="288000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Номер телефона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83A6EF9B-EF2F-4949-9CC4-C16BF8DC85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34849" y="4581312"/>
            <a:ext cx="3521514" cy="288000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10" name="Текст 8">
            <a:extLst>
              <a:ext uri="{FF2B5EF4-FFF2-40B4-BE49-F238E27FC236}">
                <a16:creationId xmlns:a16="http://schemas.microsoft.com/office/drawing/2014/main" id="{BE8CA170-9CA9-448E-B07A-E01AB84F7F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4849" y="4942435"/>
            <a:ext cx="3521514" cy="288000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Веб-сайт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163289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27656" y="6277243"/>
            <a:ext cx="464344" cy="400188"/>
          </a:xfrm>
        </p:spPr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20">
            <a:extLst>
              <a:ext uri="{FF2B5EF4-FFF2-40B4-BE49-F238E27FC236}">
                <a16:creationId xmlns:a16="http://schemas.microsoft.com/office/drawing/2014/main" id="{9A70B137-2503-4803-9F56-620A586FA4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8293" y="32717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38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300" y="5250494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7CE129D0-CB7B-444C-AF89-B1CB663E36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418374"/>
            <a:ext cx="8687356" cy="6439627"/>
          </a:xfrm>
          <a:custGeom>
            <a:avLst/>
            <a:gdLst>
              <a:gd name="connsiteX0" fmla="*/ 0 w 8687356"/>
              <a:gd name="connsiteY0" fmla="*/ 5592682 h 6439627"/>
              <a:gd name="connsiteX1" fmla="*/ 186296 w 8687356"/>
              <a:gd name="connsiteY1" fmla="*/ 5593149 h 6439627"/>
              <a:gd name="connsiteX2" fmla="*/ 1348900 w 8687356"/>
              <a:gd name="connsiteY2" fmla="*/ 5596063 h 6439627"/>
              <a:gd name="connsiteX3" fmla="*/ 1800991 w 8687356"/>
              <a:gd name="connsiteY3" fmla="*/ 5851702 h 6439627"/>
              <a:gd name="connsiteX4" fmla="*/ 2106366 w 8687356"/>
              <a:gd name="connsiteY4" fmla="*/ 6380627 h 6439627"/>
              <a:gd name="connsiteX5" fmla="*/ 2140430 w 8687356"/>
              <a:gd name="connsiteY5" fmla="*/ 6439627 h 6439627"/>
              <a:gd name="connsiteX6" fmla="*/ 0 w 8687356"/>
              <a:gd name="connsiteY6" fmla="*/ 6439627 h 6439627"/>
              <a:gd name="connsiteX7" fmla="*/ 693821 w 8687356"/>
              <a:gd name="connsiteY7" fmla="*/ 3646328 h 6439627"/>
              <a:gd name="connsiteX8" fmla="*/ 1586357 w 8687356"/>
              <a:gd name="connsiteY8" fmla="*/ 3648566 h 6439627"/>
              <a:gd name="connsiteX9" fmla="*/ 1724950 w 8687356"/>
              <a:gd name="connsiteY9" fmla="*/ 3726935 h 6439627"/>
              <a:gd name="connsiteX10" fmla="*/ 2172189 w 8687356"/>
              <a:gd name="connsiteY10" fmla="*/ 4501577 h 6439627"/>
              <a:gd name="connsiteX11" fmla="*/ 2171729 w 8687356"/>
              <a:gd name="connsiteY11" fmla="*/ 4662459 h 6439627"/>
              <a:gd name="connsiteX12" fmla="*/ 1726432 w 8687356"/>
              <a:gd name="connsiteY12" fmla="*/ 5434863 h 6439627"/>
              <a:gd name="connsiteX13" fmla="*/ 1589746 w 8687356"/>
              <a:gd name="connsiteY13" fmla="*/ 5513779 h 6439627"/>
              <a:gd name="connsiteX14" fmla="*/ 698177 w 8687356"/>
              <a:gd name="connsiteY14" fmla="*/ 5513215 h 6439627"/>
              <a:gd name="connsiteX15" fmla="*/ 558617 w 8687356"/>
              <a:gd name="connsiteY15" fmla="*/ 5433172 h 6439627"/>
              <a:gd name="connsiteX16" fmla="*/ 111378 w 8687356"/>
              <a:gd name="connsiteY16" fmla="*/ 4658531 h 6439627"/>
              <a:gd name="connsiteX17" fmla="*/ 112805 w 8687356"/>
              <a:gd name="connsiteY17" fmla="*/ 4499321 h 6439627"/>
              <a:gd name="connsiteX18" fmla="*/ 557135 w 8687356"/>
              <a:gd name="connsiteY18" fmla="*/ 3725244 h 6439627"/>
              <a:gd name="connsiteX19" fmla="*/ 693821 w 8687356"/>
              <a:gd name="connsiteY19" fmla="*/ 3646328 h 6439627"/>
              <a:gd name="connsiteX20" fmla="*/ 1975378 w 8687356"/>
              <a:gd name="connsiteY20" fmla="*/ 3263784 h 6439627"/>
              <a:gd name="connsiteX21" fmla="*/ 2292917 w 8687356"/>
              <a:gd name="connsiteY21" fmla="*/ 3264581 h 6439627"/>
              <a:gd name="connsiteX22" fmla="*/ 2342225 w 8687356"/>
              <a:gd name="connsiteY22" fmla="*/ 3292462 h 6439627"/>
              <a:gd name="connsiteX23" fmla="*/ 2501341 w 8687356"/>
              <a:gd name="connsiteY23" fmla="*/ 3568059 h 6439627"/>
              <a:gd name="connsiteX24" fmla="*/ 2501177 w 8687356"/>
              <a:gd name="connsiteY24" fmla="*/ 3625297 h 6439627"/>
              <a:gd name="connsiteX25" fmla="*/ 2342753 w 8687356"/>
              <a:gd name="connsiteY25" fmla="*/ 3900096 h 6439627"/>
              <a:gd name="connsiteX26" fmla="*/ 2294123 w 8687356"/>
              <a:gd name="connsiteY26" fmla="*/ 3928173 h 6439627"/>
              <a:gd name="connsiteX27" fmla="*/ 1976927 w 8687356"/>
              <a:gd name="connsiteY27" fmla="*/ 3927972 h 6439627"/>
              <a:gd name="connsiteX28" fmla="*/ 1927275 w 8687356"/>
              <a:gd name="connsiteY28" fmla="*/ 3899495 h 6439627"/>
              <a:gd name="connsiteX29" fmla="*/ 1768160 w 8687356"/>
              <a:gd name="connsiteY29" fmla="*/ 3623899 h 6439627"/>
              <a:gd name="connsiteX30" fmla="*/ 1768668 w 8687356"/>
              <a:gd name="connsiteY30" fmla="*/ 3567256 h 6439627"/>
              <a:gd name="connsiteX31" fmla="*/ 1926748 w 8687356"/>
              <a:gd name="connsiteY31" fmla="*/ 3291861 h 6439627"/>
              <a:gd name="connsiteX32" fmla="*/ 1975378 w 8687356"/>
              <a:gd name="connsiteY32" fmla="*/ 3263784 h 6439627"/>
              <a:gd name="connsiteX33" fmla="*/ 2130702 w 8687356"/>
              <a:gd name="connsiteY33" fmla="*/ 2828022 h 6439627"/>
              <a:gd name="connsiteX34" fmla="*/ 2298374 w 8687356"/>
              <a:gd name="connsiteY34" fmla="*/ 2828442 h 6439627"/>
              <a:gd name="connsiteX35" fmla="*/ 2324410 w 8687356"/>
              <a:gd name="connsiteY35" fmla="*/ 2843165 h 6439627"/>
              <a:gd name="connsiteX36" fmla="*/ 2408429 w 8687356"/>
              <a:gd name="connsiteY36" fmla="*/ 2988689 h 6439627"/>
              <a:gd name="connsiteX37" fmla="*/ 2408342 w 8687356"/>
              <a:gd name="connsiteY37" fmla="*/ 3018913 h 6439627"/>
              <a:gd name="connsiteX38" fmla="*/ 2324689 w 8687356"/>
              <a:gd name="connsiteY38" fmla="*/ 3164017 h 6439627"/>
              <a:gd name="connsiteX39" fmla="*/ 2299011 w 8687356"/>
              <a:gd name="connsiteY39" fmla="*/ 3178842 h 6439627"/>
              <a:gd name="connsiteX40" fmla="*/ 2131520 w 8687356"/>
              <a:gd name="connsiteY40" fmla="*/ 3178736 h 6439627"/>
              <a:gd name="connsiteX41" fmla="*/ 2105302 w 8687356"/>
              <a:gd name="connsiteY41" fmla="*/ 3163699 h 6439627"/>
              <a:gd name="connsiteX42" fmla="*/ 2021284 w 8687356"/>
              <a:gd name="connsiteY42" fmla="*/ 3018175 h 6439627"/>
              <a:gd name="connsiteX43" fmla="*/ 2021552 w 8687356"/>
              <a:gd name="connsiteY43" fmla="*/ 2988265 h 6439627"/>
              <a:gd name="connsiteX44" fmla="*/ 2105024 w 8687356"/>
              <a:gd name="connsiteY44" fmla="*/ 2842847 h 6439627"/>
              <a:gd name="connsiteX45" fmla="*/ 2130702 w 8687356"/>
              <a:gd name="connsiteY45" fmla="*/ 2828022 h 6439627"/>
              <a:gd name="connsiteX46" fmla="*/ 3794942 w 8687356"/>
              <a:gd name="connsiteY46" fmla="*/ 2543905 h 6439627"/>
              <a:gd name="connsiteX47" fmla="*/ 6706383 w 8687356"/>
              <a:gd name="connsiteY47" fmla="*/ 2551204 h 6439627"/>
              <a:gd name="connsiteX48" fmla="*/ 7158474 w 8687356"/>
              <a:gd name="connsiteY48" fmla="*/ 2806842 h 6439627"/>
              <a:gd name="connsiteX49" fmla="*/ 8617364 w 8687356"/>
              <a:gd name="connsiteY49" fmla="*/ 5333715 h 6439627"/>
              <a:gd name="connsiteX50" fmla="*/ 8615859 w 8687356"/>
              <a:gd name="connsiteY50" fmla="*/ 5858514 h 6439627"/>
              <a:gd name="connsiteX51" fmla="*/ 8311811 w 8687356"/>
              <a:gd name="connsiteY51" fmla="*/ 6385912 h 6439627"/>
              <a:gd name="connsiteX52" fmla="*/ 8280844 w 8687356"/>
              <a:gd name="connsiteY52" fmla="*/ 6439627 h 6439627"/>
              <a:gd name="connsiteX53" fmla="*/ 2237916 w 8687356"/>
              <a:gd name="connsiteY53" fmla="*/ 6439627 h 6439627"/>
              <a:gd name="connsiteX54" fmla="*/ 2151815 w 8687356"/>
              <a:gd name="connsiteY54" fmla="*/ 6290497 h 6439627"/>
              <a:gd name="connsiteX55" fmla="*/ 1895013 w 8687356"/>
              <a:gd name="connsiteY55" fmla="*/ 5845703 h 6439627"/>
              <a:gd name="connsiteX56" fmla="*/ 1899669 w 8687356"/>
              <a:gd name="connsiteY56" fmla="*/ 5326361 h 6439627"/>
              <a:gd name="connsiteX57" fmla="*/ 3349069 w 8687356"/>
              <a:gd name="connsiteY57" fmla="*/ 2801330 h 6439627"/>
              <a:gd name="connsiteX58" fmla="*/ 3794942 w 8687356"/>
              <a:gd name="connsiteY58" fmla="*/ 2543905 h 6439627"/>
              <a:gd name="connsiteX59" fmla="*/ 634940 w 8687356"/>
              <a:gd name="connsiteY59" fmla="*/ 2395105 h 6439627"/>
              <a:gd name="connsiteX60" fmla="*/ 1188015 w 8687356"/>
              <a:gd name="connsiteY60" fmla="*/ 2396492 h 6439627"/>
              <a:gd name="connsiteX61" fmla="*/ 1273897 w 8687356"/>
              <a:gd name="connsiteY61" fmla="*/ 2445054 h 6439627"/>
              <a:gd name="connsiteX62" fmla="*/ 1551037 w 8687356"/>
              <a:gd name="connsiteY62" fmla="*/ 2925075 h 6439627"/>
              <a:gd name="connsiteX63" fmla="*/ 1550752 w 8687356"/>
              <a:gd name="connsiteY63" fmla="*/ 3024769 h 6439627"/>
              <a:gd name="connsiteX64" fmla="*/ 1274816 w 8687356"/>
              <a:gd name="connsiteY64" fmla="*/ 3503403 h 6439627"/>
              <a:gd name="connsiteX65" fmla="*/ 1190116 w 8687356"/>
              <a:gd name="connsiteY65" fmla="*/ 3552304 h 6439627"/>
              <a:gd name="connsiteX66" fmla="*/ 637639 w 8687356"/>
              <a:gd name="connsiteY66" fmla="*/ 3551955 h 6439627"/>
              <a:gd name="connsiteX67" fmla="*/ 551158 w 8687356"/>
              <a:gd name="connsiteY67" fmla="*/ 3502355 h 6439627"/>
              <a:gd name="connsiteX68" fmla="*/ 274018 w 8687356"/>
              <a:gd name="connsiteY68" fmla="*/ 3022335 h 6439627"/>
              <a:gd name="connsiteX69" fmla="*/ 274903 w 8687356"/>
              <a:gd name="connsiteY69" fmla="*/ 2923678 h 6439627"/>
              <a:gd name="connsiteX70" fmla="*/ 550240 w 8687356"/>
              <a:gd name="connsiteY70" fmla="*/ 2444007 h 6439627"/>
              <a:gd name="connsiteX71" fmla="*/ 634940 w 8687356"/>
              <a:gd name="connsiteY71" fmla="*/ 2395105 h 6439627"/>
              <a:gd name="connsiteX72" fmla="*/ 2521339 w 8687356"/>
              <a:gd name="connsiteY72" fmla="*/ 1975621 h 6439627"/>
              <a:gd name="connsiteX73" fmla="*/ 2985874 w 8687356"/>
              <a:gd name="connsiteY73" fmla="*/ 1976785 h 6439627"/>
              <a:gd name="connsiteX74" fmla="*/ 3058007 w 8687356"/>
              <a:gd name="connsiteY74" fmla="*/ 2017574 h 6439627"/>
              <a:gd name="connsiteX75" fmla="*/ 3290779 w 8687356"/>
              <a:gd name="connsiteY75" fmla="*/ 2420748 h 6439627"/>
              <a:gd name="connsiteX76" fmla="*/ 3290540 w 8687356"/>
              <a:gd name="connsiteY76" fmla="*/ 2504482 h 6439627"/>
              <a:gd name="connsiteX77" fmla="*/ 3058778 w 8687356"/>
              <a:gd name="connsiteY77" fmla="*/ 2906492 h 6439627"/>
              <a:gd name="connsiteX78" fmla="*/ 2987637 w 8687356"/>
              <a:gd name="connsiteY78" fmla="*/ 2947565 h 6439627"/>
              <a:gd name="connsiteX79" fmla="*/ 2523606 w 8687356"/>
              <a:gd name="connsiteY79" fmla="*/ 2947271 h 6439627"/>
              <a:gd name="connsiteX80" fmla="*/ 2450970 w 8687356"/>
              <a:gd name="connsiteY80" fmla="*/ 2905612 h 6439627"/>
              <a:gd name="connsiteX81" fmla="*/ 2218197 w 8687356"/>
              <a:gd name="connsiteY81" fmla="*/ 2502438 h 6439627"/>
              <a:gd name="connsiteX82" fmla="*/ 2218941 w 8687356"/>
              <a:gd name="connsiteY82" fmla="*/ 2419574 h 6439627"/>
              <a:gd name="connsiteX83" fmla="*/ 2450199 w 8687356"/>
              <a:gd name="connsiteY83" fmla="*/ 2016694 h 6439627"/>
              <a:gd name="connsiteX84" fmla="*/ 2521339 w 8687356"/>
              <a:gd name="connsiteY84" fmla="*/ 1975621 h 6439627"/>
              <a:gd name="connsiteX85" fmla="*/ 3564142 w 8687356"/>
              <a:gd name="connsiteY85" fmla="*/ 34 h 6439627"/>
              <a:gd name="connsiteX86" fmla="*/ 4738405 w 8687356"/>
              <a:gd name="connsiteY86" fmla="*/ 2977 h 6439627"/>
              <a:gd name="connsiteX87" fmla="*/ 4920745 w 8687356"/>
              <a:gd name="connsiteY87" fmla="*/ 106084 h 6439627"/>
              <a:gd name="connsiteX88" fmla="*/ 5509155 w 8687356"/>
              <a:gd name="connsiteY88" fmla="*/ 1125240 h 6439627"/>
              <a:gd name="connsiteX89" fmla="*/ 5508549 w 8687356"/>
              <a:gd name="connsiteY89" fmla="*/ 1336906 h 6439627"/>
              <a:gd name="connsiteX90" fmla="*/ 4922696 w 8687356"/>
              <a:gd name="connsiteY90" fmla="*/ 2353119 h 6439627"/>
              <a:gd name="connsiteX91" fmla="*/ 4742864 w 8687356"/>
              <a:gd name="connsiteY91" fmla="*/ 2456945 h 6439627"/>
              <a:gd name="connsiteX92" fmla="*/ 3569871 w 8687356"/>
              <a:gd name="connsiteY92" fmla="*/ 2456203 h 6439627"/>
              <a:gd name="connsiteX93" fmla="*/ 3386259 w 8687356"/>
              <a:gd name="connsiteY93" fmla="*/ 2350896 h 6439627"/>
              <a:gd name="connsiteX94" fmla="*/ 2797848 w 8687356"/>
              <a:gd name="connsiteY94" fmla="*/ 1331739 h 6439627"/>
              <a:gd name="connsiteX95" fmla="*/ 2799727 w 8687356"/>
              <a:gd name="connsiteY95" fmla="*/ 1122274 h 6439627"/>
              <a:gd name="connsiteX96" fmla="*/ 3384310 w 8687356"/>
              <a:gd name="connsiteY96" fmla="*/ 103860 h 6439627"/>
              <a:gd name="connsiteX97" fmla="*/ 3564142 w 8687356"/>
              <a:gd name="connsiteY97" fmla="*/ 34 h 643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8687356" h="6439627">
                <a:moveTo>
                  <a:pt x="0" y="5592682"/>
                </a:moveTo>
                <a:lnTo>
                  <a:pt x="186296" y="5593149"/>
                </a:lnTo>
                <a:cubicBezTo>
                  <a:pt x="510155" y="5593961"/>
                  <a:pt x="893987" y="5594923"/>
                  <a:pt x="1348900" y="5596063"/>
                </a:cubicBezTo>
                <a:cubicBezTo>
                  <a:pt x="1534387" y="5590847"/>
                  <a:pt x="1709614" y="5693431"/>
                  <a:pt x="1800991" y="5851702"/>
                </a:cubicBezTo>
                <a:cubicBezTo>
                  <a:pt x="1800991" y="5851702"/>
                  <a:pt x="1800991" y="5851702"/>
                  <a:pt x="2106366" y="6380627"/>
                </a:cubicBezTo>
                <a:lnTo>
                  <a:pt x="2140430" y="6439627"/>
                </a:lnTo>
                <a:lnTo>
                  <a:pt x="0" y="6439627"/>
                </a:lnTo>
                <a:close/>
                <a:moveTo>
                  <a:pt x="693821" y="3646328"/>
                </a:moveTo>
                <a:cubicBezTo>
                  <a:pt x="693821" y="3646328"/>
                  <a:pt x="693821" y="3646328"/>
                  <a:pt x="1586357" y="3648566"/>
                </a:cubicBezTo>
                <a:cubicBezTo>
                  <a:pt x="1643220" y="3646968"/>
                  <a:pt x="1696937" y="3678416"/>
                  <a:pt x="1724950" y="3726935"/>
                </a:cubicBezTo>
                <a:cubicBezTo>
                  <a:pt x="1724950" y="3726935"/>
                  <a:pt x="1724950" y="3726935"/>
                  <a:pt x="2172189" y="4501577"/>
                </a:cubicBezTo>
                <a:cubicBezTo>
                  <a:pt x="2201168" y="4551769"/>
                  <a:pt x="2200578" y="4612341"/>
                  <a:pt x="2171729" y="4662459"/>
                </a:cubicBezTo>
                <a:cubicBezTo>
                  <a:pt x="2171729" y="4662459"/>
                  <a:pt x="2171729" y="4662459"/>
                  <a:pt x="1726432" y="5434863"/>
                </a:cubicBezTo>
                <a:cubicBezTo>
                  <a:pt x="1699249" y="5484020"/>
                  <a:pt x="1645909" y="5514815"/>
                  <a:pt x="1589746" y="5513779"/>
                </a:cubicBezTo>
                <a:cubicBezTo>
                  <a:pt x="1589746" y="5513779"/>
                  <a:pt x="1589746" y="5513779"/>
                  <a:pt x="698177" y="5513215"/>
                </a:cubicBezTo>
                <a:cubicBezTo>
                  <a:pt x="640348" y="5513140"/>
                  <a:pt x="587596" y="5483366"/>
                  <a:pt x="558617" y="5433172"/>
                </a:cubicBezTo>
                <a:cubicBezTo>
                  <a:pt x="558617" y="5433172"/>
                  <a:pt x="558617" y="5433172"/>
                  <a:pt x="111378" y="4658531"/>
                </a:cubicBezTo>
                <a:cubicBezTo>
                  <a:pt x="83365" y="4610012"/>
                  <a:pt x="82990" y="4547767"/>
                  <a:pt x="112805" y="4499321"/>
                </a:cubicBezTo>
                <a:cubicBezTo>
                  <a:pt x="112805" y="4499321"/>
                  <a:pt x="112805" y="4499321"/>
                  <a:pt x="557135" y="3725244"/>
                </a:cubicBezTo>
                <a:cubicBezTo>
                  <a:pt x="584319" y="3676088"/>
                  <a:pt x="637659" y="3645292"/>
                  <a:pt x="693821" y="3646328"/>
                </a:cubicBezTo>
                <a:close/>
                <a:moveTo>
                  <a:pt x="1975378" y="3263784"/>
                </a:moveTo>
                <a:cubicBezTo>
                  <a:pt x="1975378" y="3263784"/>
                  <a:pt x="1975378" y="3263784"/>
                  <a:pt x="2292917" y="3264581"/>
                </a:cubicBezTo>
                <a:cubicBezTo>
                  <a:pt x="2313148" y="3264012"/>
                  <a:pt x="2332259" y="3275200"/>
                  <a:pt x="2342225" y="3292462"/>
                </a:cubicBezTo>
                <a:cubicBezTo>
                  <a:pt x="2342225" y="3292462"/>
                  <a:pt x="2342225" y="3292462"/>
                  <a:pt x="2501341" y="3568059"/>
                </a:cubicBezTo>
                <a:cubicBezTo>
                  <a:pt x="2511651" y="3585916"/>
                  <a:pt x="2511441" y="3607466"/>
                  <a:pt x="2501177" y="3625297"/>
                </a:cubicBezTo>
                <a:cubicBezTo>
                  <a:pt x="2501177" y="3625297"/>
                  <a:pt x="2501177" y="3625297"/>
                  <a:pt x="2342753" y="3900096"/>
                </a:cubicBezTo>
                <a:cubicBezTo>
                  <a:pt x="2333082" y="3917585"/>
                  <a:pt x="2314104" y="3928542"/>
                  <a:pt x="2294123" y="3928173"/>
                </a:cubicBezTo>
                <a:cubicBezTo>
                  <a:pt x="2294123" y="3928173"/>
                  <a:pt x="2294123" y="3928173"/>
                  <a:pt x="1976927" y="3927972"/>
                </a:cubicBezTo>
                <a:cubicBezTo>
                  <a:pt x="1956353" y="3927946"/>
                  <a:pt x="1937585" y="3917353"/>
                  <a:pt x="1927275" y="3899495"/>
                </a:cubicBezTo>
                <a:cubicBezTo>
                  <a:pt x="1927275" y="3899495"/>
                  <a:pt x="1927275" y="3899495"/>
                  <a:pt x="1768160" y="3623899"/>
                </a:cubicBezTo>
                <a:cubicBezTo>
                  <a:pt x="1758193" y="3606636"/>
                  <a:pt x="1758060" y="3584492"/>
                  <a:pt x="1768668" y="3567256"/>
                </a:cubicBezTo>
                <a:cubicBezTo>
                  <a:pt x="1768668" y="3567256"/>
                  <a:pt x="1768668" y="3567256"/>
                  <a:pt x="1926748" y="3291861"/>
                </a:cubicBezTo>
                <a:cubicBezTo>
                  <a:pt x="1936419" y="3274372"/>
                  <a:pt x="1955397" y="3263416"/>
                  <a:pt x="1975378" y="3263784"/>
                </a:cubicBezTo>
                <a:close/>
                <a:moveTo>
                  <a:pt x="2130702" y="2828022"/>
                </a:moveTo>
                <a:cubicBezTo>
                  <a:pt x="2130702" y="2828022"/>
                  <a:pt x="2130702" y="2828022"/>
                  <a:pt x="2298374" y="2828442"/>
                </a:cubicBezTo>
                <a:cubicBezTo>
                  <a:pt x="2309057" y="2828143"/>
                  <a:pt x="2319148" y="2834050"/>
                  <a:pt x="2324410" y="2843165"/>
                </a:cubicBezTo>
                <a:cubicBezTo>
                  <a:pt x="2324410" y="2843165"/>
                  <a:pt x="2324410" y="2843165"/>
                  <a:pt x="2408429" y="2988689"/>
                </a:cubicBezTo>
                <a:cubicBezTo>
                  <a:pt x="2413873" y="2998119"/>
                  <a:pt x="2413762" y="3009498"/>
                  <a:pt x="2408342" y="3018913"/>
                </a:cubicBezTo>
                <a:cubicBezTo>
                  <a:pt x="2408342" y="3018913"/>
                  <a:pt x="2408342" y="3018913"/>
                  <a:pt x="2324689" y="3164017"/>
                </a:cubicBezTo>
                <a:cubicBezTo>
                  <a:pt x="2319583" y="3173251"/>
                  <a:pt x="2309561" y="3179037"/>
                  <a:pt x="2299011" y="3178842"/>
                </a:cubicBezTo>
                <a:cubicBezTo>
                  <a:pt x="2299011" y="3178842"/>
                  <a:pt x="2299011" y="3178842"/>
                  <a:pt x="2131520" y="3178736"/>
                </a:cubicBezTo>
                <a:cubicBezTo>
                  <a:pt x="2120657" y="3178722"/>
                  <a:pt x="2110746" y="3173129"/>
                  <a:pt x="2105302" y="3163699"/>
                </a:cubicBezTo>
                <a:cubicBezTo>
                  <a:pt x="2105302" y="3163699"/>
                  <a:pt x="2105302" y="3163699"/>
                  <a:pt x="2021284" y="3018175"/>
                </a:cubicBezTo>
                <a:cubicBezTo>
                  <a:pt x="2016021" y="3009060"/>
                  <a:pt x="2015951" y="2997367"/>
                  <a:pt x="2021552" y="2988265"/>
                </a:cubicBezTo>
                <a:cubicBezTo>
                  <a:pt x="2021552" y="2988265"/>
                  <a:pt x="2021552" y="2988265"/>
                  <a:pt x="2105024" y="2842847"/>
                </a:cubicBezTo>
                <a:cubicBezTo>
                  <a:pt x="2110131" y="2833613"/>
                  <a:pt x="2120152" y="2827827"/>
                  <a:pt x="2130702" y="2828022"/>
                </a:cubicBezTo>
                <a:close/>
                <a:moveTo>
                  <a:pt x="3794942" y="2543905"/>
                </a:moveTo>
                <a:cubicBezTo>
                  <a:pt x="3794942" y="2543905"/>
                  <a:pt x="3794942" y="2543905"/>
                  <a:pt x="6706383" y="2551204"/>
                </a:cubicBezTo>
                <a:cubicBezTo>
                  <a:pt x="6891871" y="2545988"/>
                  <a:pt x="7067096" y="2648572"/>
                  <a:pt x="7158474" y="2806842"/>
                </a:cubicBezTo>
                <a:cubicBezTo>
                  <a:pt x="7158474" y="2806842"/>
                  <a:pt x="7158474" y="2806842"/>
                  <a:pt x="8617364" y="5333715"/>
                </a:cubicBezTo>
                <a:cubicBezTo>
                  <a:pt x="8711893" y="5497443"/>
                  <a:pt x="8709969" y="5695027"/>
                  <a:pt x="8615859" y="5858514"/>
                </a:cubicBezTo>
                <a:cubicBezTo>
                  <a:pt x="8615859" y="5858514"/>
                  <a:pt x="8615859" y="5858514"/>
                  <a:pt x="8311811" y="6385912"/>
                </a:cubicBezTo>
                <a:lnTo>
                  <a:pt x="8280844" y="6439627"/>
                </a:lnTo>
                <a:lnTo>
                  <a:pt x="2237916" y="6439627"/>
                </a:lnTo>
                <a:lnTo>
                  <a:pt x="2151815" y="6290497"/>
                </a:lnTo>
                <a:cubicBezTo>
                  <a:pt x="2071676" y="6151692"/>
                  <a:pt x="1986194" y="6003633"/>
                  <a:pt x="1895013" y="5845703"/>
                </a:cubicBezTo>
                <a:cubicBezTo>
                  <a:pt x="1803636" y="5687432"/>
                  <a:pt x="1802408" y="5484390"/>
                  <a:pt x="1899669" y="5326361"/>
                </a:cubicBezTo>
                <a:cubicBezTo>
                  <a:pt x="1899669" y="5326361"/>
                  <a:pt x="1899669" y="5326361"/>
                  <a:pt x="3349069" y="2801330"/>
                </a:cubicBezTo>
                <a:cubicBezTo>
                  <a:pt x="3437742" y="2640982"/>
                  <a:pt x="3611741" y="2540524"/>
                  <a:pt x="3794942" y="2543905"/>
                </a:cubicBezTo>
                <a:close/>
                <a:moveTo>
                  <a:pt x="634940" y="2395105"/>
                </a:moveTo>
                <a:cubicBezTo>
                  <a:pt x="634940" y="2395105"/>
                  <a:pt x="634940" y="2395105"/>
                  <a:pt x="1188015" y="2396492"/>
                </a:cubicBezTo>
                <a:cubicBezTo>
                  <a:pt x="1223252" y="2395501"/>
                  <a:pt x="1256539" y="2414988"/>
                  <a:pt x="1273897" y="2445054"/>
                </a:cubicBezTo>
                <a:cubicBezTo>
                  <a:pt x="1273897" y="2445054"/>
                  <a:pt x="1273897" y="2445054"/>
                  <a:pt x="1551037" y="2925075"/>
                </a:cubicBezTo>
                <a:cubicBezTo>
                  <a:pt x="1568994" y="2956177"/>
                  <a:pt x="1568629" y="2993712"/>
                  <a:pt x="1550752" y="3024769"/>
                </a:cubicBezTo>
                <a:cubicBezTo>
                  <a:pt x="1550752" y="3024769"/>
                  <a:pt x="1550752" y="3024769"/>
                  <a:pt x="1274816" y="3503403"/>
                </a:cubicBezTo>
                <a:cubicBezTo>
                  <a:pt x="1257971" y="3533863"/>
                  <a:pt x="1224917" y="3552947"/>
                  <a:pt x="1190116" y="3552304"/>
                </a:cubicBezTo>
                <a:cubicBezTo>
                  <a:pt x="1190116" y="3552304"/>
                  <a:pt x="1190116" y="3552304"/>
                  <a:pt x="637639" y="3551955"/>
                </a:cubicBezTo>
                <a:cubicBezTo>
                  <a:pt x="601804" y="3551909"/>
                  <a:pt x="569115" y="3533458"/>
                  <a:pt x="551158" y="3502355"/>
                </a:cubicBezTo>
                <a:cubicBezTo>
                  <a:pt x="551158" y="3502355"/>
                  <a:pt x="551158" y="3502355"/>
                  <a:pt x="274018" y="3022335"/>
                </a:cubicBezTo>
                <a:cubicBezTo>
                  <a:pt x="256660" y="2992269"/>
                  <a:pt x="256426" y="2953698"/>
                  <a:pt x="274903" y="2923678"/>
                </a:cubicBezTo>
                <a:cubicBezTo>
                  <a:pt x="274903" y="2923678"/>
                  <a:pt x="274903" y="2923678"/>
                  <a:pt x="550240" y="2444007"/>
                </a:cubicBezTo>
                <a:cubicBezTo>
                  <a:pt x="567085" y="2413547"/>
                  <a:pt x="600139" y="2394463"/>
                  <a:pt x="634940" y="2395105"/>
                </a:cubicBezTo>
                <a:close/>
                <a:moveTo>
                  <a:pt x="2521339" y="1975621"/>
                </a:moveTo>
                <a:cubicBezTo>
                  <a:pt x="2521339" y="1975621"/>
                  <a:pt x="2521339" y="1975621"/>
                  <a:pt x="2985874" y="1976785"/>
                </a:cubicBezTo>
                <a:cubicBezTo>
                  <a:pt x="3015469" y="1975952"/>
                  <a:pt x="3043427" y="1992321"/>
                  <a:pt x="3058007" y="2017574"/>
                </a:cubicBezTo>
                <a:cubicBezTo>
                  <a:pt x="3058007" y="2017574"/>
                  <a:pt x="3058007" y="2017574"/>
                  <a:pt x="3290779" y="2420748"/>
                </a:cubicBezTo>
                <a:cubicBezTo>
                  <a:pt x="3305862" y="2446871"/>
                  <a:pt x="3305555" y="2478396"/>
                  <a:pt x="3290540" y="2504482"/>
                </a:cubicBezTo>
                <a:cubicBezTo>
                  <a:pt x="3290540" y="2504482"/>
                  <a:pt x="3290540" y="2504482"/>
                  <a:pt x="3058778" y="2906492"/>
                </a:cubicBezTo>
                <a:cubicBezTo>
                  <a:pt x="3044630" y="2932076"/>
                  <a:pt x="3016868" y="2948104"/>
                  <a:pt x="2987637" y="2947565"/>
                </a:cubicBezTo>
                <a:cubicBezTo>
                  <a:pt x="2987637" y="2947565"/>
                  <a:pt x="2987637" y="2947565"/>
                  <a:pt x="2523606" y="2947271"/>
                </a:cubicBezTo>
                <a:cubicBezTo>
                  <a:pt x="2493508" y="2947232"/>
                  <a:pt x="2466052" y="2931735"/>
                  <a:pt x="2450970" y="2905612"/>
                </a:cubicBezTo>
                <a:cubicBezTo>
                  <a:pt x="2450970" y="2905612"/>
                  <a:pt x="2450970" y="2905612"/>
                  <a:pt x="2218197" y="2502438"/>
                </a:cubicBezTo>
                <a:cubicBezTo>
                  <a:pt x="2203617" y="2477185"/>
                  <a:pt x="2203422" y="2444788"/>
                  <a:pt x="2218941" y="2419574"/>
                </a:cubicBezTo>
                <a:cubicBezTo>
                  <a:pt x="2218941" y="2419574"/>
                  <a:pt x="2218941" y="2419574"/>
                  <a:pt x="2450199" y="2016694"/>
                </a:cubicBezTo>
                <a:cubicBezTo>
                  <a:pt x="2464347" y="1991110"/>
                  <a:pt x="2492109" y="1975081"/>
                  <a:pt x="2521339" y="1975621"/>
                </a:cubicBezTo>
                <a:close/>
                <a:moveTo>
                  <a:pt x="3564142" y="34"/>
                </a:moveTo>
                <a:cubicBezTo>
                  <a:pt x="3564142" y="34"/>
                  <a:pt x="3564142" y="34"/>
                  <a:pt x="4738405" y="2977"/>
                </a:cubicBezTo>
                <a:cubicBezTo>
                  <a:pt x="4813218" y="874"/>
                  <a:pt x="4883890" y="42249"/>
                  <a:pt x="4920745" y="106084"/>
                </a:cubicBezTo>
                <a:cubicBezTo>
                  <a:pt x="4920745" y="106084"/>
                  <a:pt x="4920745" y="106084"/>
                  <a:pt x="5509155" y="1125240"/>
                </a:cubicBezTo>
                <a:cubicBezTo>
                  <a:pt x="5547281" y="1191277"/>
                  <a:pt x="5546507" y="1270967"/>
                  <a:pt x="5508549" y="1336906"/>
                </a:cubicBezTo>
                <a:cubicBezTo>
                  <a:pt x="5508549" y="1336906"/>
                  <a:pt x="5508549" y="1336906"/>
                  <a:pt x="4922696" y="2353119"/>
                </a:cubicBezTo>
                <a:cubicBezTo>
                  <a:pt x="4886932" y="2417792"/>
                  <a:pt x="4816753" y="2458309"/>
                  <a:pt x="4742864" y="2456945"/>
                </a:cubicBezTo>
                <a:cubicBezTo>
                  <a:pt x="4742864" y="2456945"/>
                  <a:pt x="4742864" y="2456945"/>
                  <a:pt x="3569871" y="2456203"/>
                </a:cubicBezTo>
                <a:cubicBezTo>
                  <a:pt x="3493788" y="2456106"/>
                  <a:pt x="3424385" y="2416932"/>
                  <a:pt x="3386259" y="2350896"/>
                </a:cubicBezTo>
                <a:cubicBezTo>
                  <a:pt x="3386259" y="2350896"/>
                  <a:pt x="3386259" y="2350896"/>
                  <a:pt x="2797848" y="1331739"/>
                </a:cubicBezTo>
                <a:cubicBezTo>
                  <a:pt x="2760993" y="1267904"/>
                  <a:pt x="2760499" y="1186012"/>
                  <a:pt x="2799727" y="1122274"/>
                </a:cubicBezTo>
                <a:cubicBezTo>
                  <a:pt x="2799727" y="1122274"/>
                  <a:pt x="2799727" y="1122274"/>
                  <a:pt x="3384310" y="103860"/>
                </a:cubicBezTo>
                <a:cubicBezTo>
                  <a:pt x="3420073" y="39188"/>
                  <a:pt x="3490251" y="-1330"/>
                  <a:pt x="3564142" y="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4081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38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 слайда-разделителя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7300" y="4386894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4517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7B7C90C9-77F3-4C3C-97F8-425EF81FB7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1795125" cy="6858000"/>
          </a:xfrm>
          <a:custGeom>
            <a:avLst/>
            <a:gdLst>
              <a:gd name="connsiteX0" fmla="*/ 4729712 w 11795125"/>
              <a:gd name="connsiteY0" fmla="*/ 4417922 h 6858000"/>
              <a:gd name="connsiteX1" fmla="*/ 7234278 w 11795125"/>
              <a:gd name="connsiteY1" fmla="*/ 4419507 h 6858000"/>
              <a:gd name="connsiteX2" fmla="*/ 7626325 w 11795125"/>
              <a:gd name="connsiteY2" fmla="*/ 4644358 h 6858000"/>
              <a:gd name="connsiteX3" fmla="*/ 8882694 w 11795125"/>
              <a:gd name="connsiteY3" fmla="*/ 6820455 h 6858000"/>
              <a:gd name="connsiteX4" fmla="*/ 8898077 w 11795125"/>
              <a:gd name="connsiteY4" fmla="*/ 6858000 h 6858000"/>
              <a:gd name="connsiteX5" fmla="*/ 3070863 w 11795125"/>
              <a:gd name="connsiteY5" fmla="*/ 6858000 h 6858000"/>
              <a:gd name="connsiteX6" fmla="*/ 3094823 w 11795125"/>
              <a:gd name="connsiteY6" fmla="*/ 6809422 h 6858000"/>
              <a:gd name="connsiteX7" fmla="*/ 4345735 w 11795125"/>
              <a:gd name="connsiteY7" fmla="*/ 4639611 h 6858000"/>
              <a:gd name="connsiteX8" fmla="*/ 4729712 w 11795125"/>
              <a:gd name="connsiteY8" fmla="*/ 4417922 h 6858000"/>
              <a:gd name="connsiteX9" fmla="*/ 2031302 w 11795125"/>
              <a:gd name="connsiteY9" fmla="*/ 2039301 h 6858000"/>
              <a:gd name="connsiteX10" fmla="*/ 2747265 w 11795125"/>
              <a:gd name="connsiteY10" fmla="*/ 2039754 h 6858000"/>
              <a:gd name="connsiteX11" fmla="*/ 2859337 w 11795125"/>
              <a:gd name="connsiteY11" fmla="*/ 2104031 h 6858000"/>
              <a:gd name="connsiteX12" fmla="*/ 3218486 w 11795125"/>
              <a:gd name="connsiteY12" fmla="*/ 2726096 h 6858000"/>
              <a:gd name="connsiteX13" fmla="*/ 3217340 w 11795125"/>
              <a:gd name="connsiteY13" fmla="*/ 2853948 h 6858000"/>
              <a:gd name="connsiteX14" fmla="*/ 2860527 w 11795125"/>
              <a:gd name="connsiteY14" fmla="*/ 3475560 h 6858000"/>
              <a:gd name="connsiteX15" fmla="*/ 2750762 w 11795125"/>
              <a:gd name="connsiteY15" fmla="*/ 3538933 h 6858000"/>
              <a:gd name="connsiteX16" fmla="*/ 2034023 w 11795125"/>
              <a:gd name="connsiteY16" fmla="*/ 3537136 h 6858000"/>
              <a:gd name="connsiteX17" fmla="*/ 1922728 w 11795125"/>
              <a:gd name="connsiteY17" fmla="*/ 3474202 h 6858000"/>
              <a:gd name="connsiteX18" fmla="*/ 1563578 w 11795125"/>
              <a:gd name="connsiteY18" fmla="*/ 2852137 h 6858000"/>
              <a:gd name="connsiteX19" fmla="*/ 1563948 w 11795125"/>
              <a:gd name="connsiteY19" fmla="*/ 2722942 h 6858000"/>
              <a:gd name="connsiteX20" fmla="*/ 1921537 w 11795125"/>
              <a:gd name="connsiteY20" fmla="*/ 2102674 h 6858000"/>
              <a:gd name="connsiteX21" fmla="*/ 2031302 w 11795125"/>
              <a:gd name="connsiteY21" fmla="*/ 2039301 h 6858000"/>
              <a:gd name="connsiteX22" fmla="*/ 9343478 w 11795125"/>
              <a:gd name="connsiteY22" fmla="*/ 1795745 h 6858000"/>
              <a:gd name="connsiteX23" fmla="*/ 11620502 w 11795125"/>
              <a:gd name="connsiteY23" fmla="*/ 1797185 h 6858000"/>
              <a:gd name="connsiteX24" fmla="*/ 11795125 w 11795125"/>
              <a:gd name="connsiteY24" fmla="*/ 1797296 h 6858000"/>
              <a:gd name="connsiteX25" fmla="*/ 11795125 w 11795125"/>
              <a:gd name="connsiteY25" fmla="*/ 6858000 h 6858000"/>
              <a:gd name="connsiteX26" fmla="*/ 8996698 w 11795125"/>
              <a:gd name="connsiteY26" fmla="*/ 6858000 h 6858000"/>
              <a:gd name="connsiteX27" fmla="*/ 8963663 w 11795125"/>
              <a:gd name="connsiteY27" fmla="*/ 6815289 h 6858000"/>
              <a:gd name="connsiteX28" fmla="*/ 7707295 w 11795125"/>
              <a:gd name="connsiteY28" fmla="*/ 4639193 h 6858000"/>
              <a:gd name="connsiteX29" fmla="*/ 7708590 w 11795125"/>
              <a:gd name="connsiteY29" fmla="*/ 4187244 h 6858000"/>
              <a:gd name="connsiteX30" fmla="*/ 8959501 w 11795125"/>
              <a:gd name="connsiteY30" fmla="*/ 2017434 h 6858000"/>
              <a:gd name="connsiteX31" fmla="*/ 9343478 w 11795125"/>
              <a:gd name="connsiteY31" fmla="*/ 1795745 h 6858000"/>
              <a:gd name="connsiteX32" fmla="*/ 3102644 w 11795125"/>
              <a:gd name="connsiteY32" fmla="*/ 1739841 h 6858000"/>
              <a:gd name="connsiteX33" fmla="*/ 3385876 w 11795125"/>
              <a:gd name="connsiteY33" fmla="*/ 1740020 h 6858000"/>
              <a:gd name="connsiteX34" fmla="*/ 3430211 w 11795125"/>
              <a:gd name="connsiteY34" fmla="*/ 1765448 h 6858000"/>
              <a:gd name="connsiteX35" fmla="*/ 3572289 w 11795125"/>
              <a:gd name="connsiteY35" fmla="*/ 2011533 h 6858000"/>
              <a:gd name="connsiteX36" fmla="*/ 3571836 w 11795125"/>
              <a:gd name="connsiteY36" fmla="*/ 2062111 h 6858000"/>
              <a:gd name="connsiteX37" fmla="*/ 3430681 w 11795125"/>
              <a:gd name="connsiteY37" fmla="*/ 2308019 h 6858000"/>
              <a:gd name="connsiteX38" fmla="*/ 3387260 w 11795125"/>
              <a:gd name="connsiteY38" fmla="*/ 2333088 h 6858000"/>
              <a:gd name="connsiteX39" fmla="*/ 3103720 w 11795125"/>
              <a:gd name="connsiteY39" fmla="*/ 2332378 h 6858000"/>
              <a:gd name="connsiteX40" fmla="*/ 3059693 w 11795125"/>
              <a:gd name="connsiteY40" fmla="*/ 2307481 h 6858000"/>
              <a:gd name="connsiteX41" fmla="*/ 2917615 w 11795125"/>
              <a:gd name="connsiteY41" fmla="*/ 2061395 h 6858000"/>
              <a:gd name="connsiteX42" fmla="*/ 2917761 w 11795125"/>
              <a:gd name="connsiteY42" fmla="*/ 2010286 h 6858000"/>
              <a:gd name="connsiteX43" fmla="*/ 3059222 w 11795125"/>
              <a:gd name="connsiteY43" fmla="*/ 1764910 h 6858000"/>
              <a:gd name="connsiteX44" fmla="*/ 3102644 w 11795125"/>
              <a:gd name="connsiteY44" fmla="*/ 1739841 h 6858000"/>
              <a:gd name="connsiteX45" fmla="*/ 3522963 w 11795125"/>
              <a:gd name="connsiteY45" fmla="*/ 1598675 h 6858000"/>
              <a:gd name="connsiteX46" fmla="*/ 3625194 w 11795125"/>
              <a:gd name="connsiteY46" fmla="*/ 1598740 h 6858000"/>
              <a:gd name="connsiteX47" fmla="*/ 3641197 w 11795125"/>
              <a:gd name="connsiteY47" fmla="*/ 1607918 h 6858000"/>
              <a:gd name="connsiteX48" fmla="*/ 3692479 w 11795125"/>
              <a:gd name="connsiteY48" fmla="*/ 1696742 h 6858000"/>
              <a:gd name="connsiteX49" fmla="*/ 3692315 w 11795125"/>
              <a:gd name="connsiteY49" fmla="*/ 1714998 h 6858000"/>
              <a:gd name="connsiteX50" fmla="*/ 3641367 w 11795125"/>
              <a:gd name="connsiteY50" fmla="*/ 1803757 h 6858000"/>
              <a:gd name="connsiteX51" fmla="*/ 3625694 w 11795125"/>
              <a:gd name="connsiteY51" fmla="*/ 1812806 h 6858000"/>
              <a:gd name="connsiteX52" fmla="*/ 3523352 w 11795125"/>
              <a:gd name="connsiteY52" fmla="*/ 1812549 h 6858000"/>
              <a:gd name="connsiteX53" fmla="*/ 3507459 w 11795125"/>
              <a:gd name="connsiteY53" fmla="*/ 1803563 h 6858000"/>
              <a:gd name="connsiteX54" fmla="*/ 3456177 w 11795125"/>
              <a:gd name="connsiteY54" fmla="*/ 1714739 h 6858000"/>
              <a:gd name="connsiteX55" fmla="*/ 3456230 w 11795125"/>
              <a:gd name="connsiteY55" fmla="*/ 1696292 h 6858000"/>
              <a:gd name="connsiteX56" fmla="*/ 3507290 w 11795125"/>
              <a:gd name="connsiteY56" fmla="*/ 1607724 h 6858000"/>
              <a:gd name="connsiteX57" fmla="*/ 3522963 w 11795125"/>
              <a:gd name="connsiteY57" fmla="*/ 1598675 h 6858000"/>
              <a:gd name="connsiteX58" fmla="*/ 4199803 w 11795125"/>
              <a:gd name="connsiteY58" fmla="*/ 1370724 h 6858000"/>
              <a:gd name="connsiteX59" fmla="*/ 4537019 w 11795125"/>
              <a:gd name="connsiteY59" fmla="*/ 1370938 h 6858000"/>
              <a:gd name="connsiteX60" fmla="*/ 4589804 w 11795125"/>
              <a:gd name="connsiteY60" fmla="*/ 1401211 h 6858000"/>
              <a:gd name="connsiteX61" fmla="*/ 4758963 w 11795125"/>
              <a:gd name="connsiteY61" fmla="*/ 1694203 h 6858000"/>
              <a:gd name="connsiteX62" fmla="*/ 4758423 w 11795125"/>
              <a:gd name="connsiteY62" fmla="*/ 1754421 h 6858000"/>
              <a:gd name="connsiteX63" fmla="*/ 4590365 w 11795125"/>
              <a:gd name="connsiteY63" fmla="*/ 2047199 h 6858000"/>
              <a:gd name="connsiteX64" fmla="*/ 4538665 w 11795125"/>
              <a:gd name="connsiteY64" fmla="*/ 2077046 h 6858000"/>
              <a:gd name="connsiteX65" fmla="*/ 4201084 w 11795125"/>
              <a:gd name="connsiteY65" fmla="*/ 2076201 h 6858000"/>
              <a:gd name="connsiteX66" fmla="*/ 4148664 w 11795125"/>
              <a:gd name="connsiteY66" fmla="*/ 2046559 h 6858000"/>
              <a:gd name="connsiteX67" fmla="*/ 3979505 w 11795125"/>
              <a:gd name="connsiteY67" fmla="*/ 1753567 h 6858000"/>
              <a:gd name="connsiteX68" fmla="*/ 3979680 w 11795125"/>
              <a:gd name="connsiteY68" fmla="*/ 1692718 h 6858000"/>
              <a:gd name="connsiteX69" fmla="*/ 4148104 w 11795125"/>
              <a:gd name="connsiteY69" fmla="*/ 1400573 h 6858000"/>
              <a:gd name="connsiteX70" fmla="*/ 4199803 w 11795125"/>
              <a:gd name="connsiteY70" fmla="*/ 1370724 h 6858000"/>
              <a:gd name="connsiteX71" fmla="*/ 3525946 w 11795125"/>
              <a:gd name="connsiteY71" fmla="*/ 1141304 h 6858000"/>
              <a:gd name="connsiteX72" fmla="*/ 3719554 w 11795125"/>
              <a:gd name="connsiteY72" fmla="*/ 1141427 h 6858000"/>
              <a:gd name="connsiteX73" fmla="*/ 3749860 w 11795125"/>
              <a:gd name="connsiteY73" fmla="*/ 1158808 h 6858000"/>
              <a:gd name="connsiteX74" fmla="*/ 3846980 w 11795125"/>
              <a:gd name="connsiteY74" fmla="*/ 1327024 h 6858000"/>
              <a:gd name="connsiteX75" fmla="*/ 3846670 w 11795125"/>
              <a:gd name="connsiteY75" fmla="*/ 1361598 h 6858000"/>
              <a:gd name="connsiteX76" fmla="*/ 3750182 w 11795125"/>
              <a:gd name="connsiteY76" fmla="*/ 1529691 h 6858000"/>
              <a:gd name="connsiteX77" fmla="*/ 3720499 w 11795125"/>
              <a:gd name="connsiteY77" fmla="*/ 1546828 h 6858000"/>
              <a:gd name="connsiteX78" fmla="*/ 3526682 w 11795125"/>
              <a:gd name="connsiteY78" fmla="*/ 1546343 h 6858000"/>
              <a:gd name="connsiteX79" fmla="*/ 3496586 w 11795125"/>
              <a:gd name="connsiteY79" fmla="*/ 1529324 h 6858000"/>
              <a:gd name="connsiteX80" fmla="*/ 3399466 w 11795125"/>
              <a:gd name="connsiteY80" fmla="*/ 1361108 h 6858000"/>
              <a:gd name="connsiteX81" fmla="*/ 3399566 w 11795125"/>
              <a:gd name="connsiteY81" fmla="*/ 1326172 h 6858000"/>
              <a:gd name="connsiteX82" fmla="*/ 3496264 w 11795125"/>
              <a:gd name="connsiteY82" fmla="*/ 1158441 h 6858000"/>
              <a:gd name="connsiteX83" fmla="*/ 3525946 w 11795125"/>
              <a:gd name="connsiteY83" fmla="*/ 1141304 h 6858000"/>
              <a:gd name="connsiteX84" fmla="*/ 3955878 w 11795125"/>
              <a:gd name="connsiteY84" fmla="*/ 173494 h 6858000"/>
              <a:gd name="connsiteX85" fmla="*/ 4500068 w 11795125"/>
              <a:gd name="connsiteY85" fmla="*/ 173838 h 6858000"/>
              <a:gd name="connsiteX86" fmla="*/ 4585252 w 11795125"/>
              <a:gd name="connsiteY86" fmla="*/ 222694 h 6858000"/>
              <a:gd name="connsiteX87" fmla="*/ 4858234 w 11795125"/>
              <a:gd name="connsiteY87" fmla="*/ 695514 h 6858000"/>
              <a:gd name="connsiteX88" fmla="*/ 4857363 w 11795125"/>
              <a:gd name="connsiteY88" fmla="*/ 792690 h 6858000"/>
              <a:gd name="connsiteX89" fmla="*/ 4586156 w 11795125"/>
              <a:gd name="connsiteY89" fmla="*/ 1265167 h 6858000"/>
              <a:gd name="connsiteX90" fmla="*/ 4502727 w 11795125"/>
              <a:gd name="connsiteY90" fmla="*/ 1313334 h 6858000"/>
              <a:gd name="connsiteX91" fmla="*/ 3957947 w 11795125"/>
              <a:gd name="connsiteY91" fmla="*/ 1311968 h 6858000"/>
              <a:gd name="connsiteX92" fmla="*/ 3873354 w 11795125"/>
              <a:gd name="connsiteY92" fmla="*/ 1264134 h 6858000"/>
              <a:gd name="connsiteX93" fmla="*/ 3600372 w 11795125"/>
              <a:gd name="connsiteY93" fmla="*/ 791315 h 6858000"/>
              <a:gd name="connsiteX94" fmla="*/ 3600653 w 11795125"/>
              <a:gd name="connsiteY94" fmla="*/ 693116 h 6858000"/>
              <a:gd name="connsiteX95" fmla="*/ 3872449 w 11795125"/>
              <a:gd name="connsiteY95" fmla="*/ 221662 h 6858000"/>
              <a:gd name="connsiteX96" fmla="*/ 3955878 w 11795125"/>
              <a:gd name="connsiteY96" fmla="*/ 173494 h 6858000"/>
              <a:gd name="connsiteX97" fmla="*/ 3852283 w 11795125"/>
              <a:gd name="connsiteY97" fmla="*/ 0 h 6858000"/>
              <a:gd name="connsiteX98" fmla="*/ 6130031 w 11795125"/>
              <a:gd name="connsiteY98" fmla="*/ 0 h 6858000"/>
              <a:gd name="connsiteX99" fmla="*/ 6102465 w 11795125"/>
              <a:gd name="connsiteY99" fmla="*/ 36730 h 6858000"/>
              <a:gd name="connsiteX100" fmla="*/ 5879948 w 11795125"/>
              <a:gd name="connsiteY100" fmla="*/ 127724 h 6858000"/>
              <a:gd name="connsiteX101" fmla="*/ 4102884 w 11795125"/>
              <a:gd name="connsiteY101" fmla="*/ 123270 h 6858000"/>
              <a:gd name="connsiteX102" fmla="*/ 3877665 w 11795125"/>
              <a:gd name="connsiteY102" fmla="*/ 32818 h 6858000"/>
              <a:gd name="connsiteX103" fmla="*/ 0 w 11795125"/>
              <a:gd name="connsiteY103" fmla="*/ 0 h 6858000"/>
              <a:gd name="connsiteX104" fmla="*/ 3781476 w 11795125"/>
              <a:gd name="connsiteY104" fmla="*/ 0 h 6858000"/>
              <a:gd name="connsiteX105" fmla="*/ 3800985 w 11795125"/>
              <a:gd name="connsiteY105" fmla="*/ 47617 h 6858000"/>
              <a:gd name="connsiteX106" fmla="*/ 3766711 w 11795125"/>
              <a:gd name="connsiteY106" fmla="*/ 287889 h 6858000"/>
              <a:gd name="connsiteX107" fmla="*/ 2882037 w 11795125"/>
              <a:gd name="connsiteY107" fmla="*/ 1829098 h 6858000"/>
              <a:gd name="connsiteX108" fmla="*/ 2609888 w 11795125"/>
              <a:gd name="connsiteY108" fmla="*/ 1986223 h 6858000"/>
              <a:gd name="connsiteX109" fmla="*/ 832823 w 11795125"/>
              <a:gd name="connsiteY109" fmla="*/ 1981768 h 6858000"/>
              <a:gd name="connsiteX110" fmla="*/ 556879 w 11795125"/>
              <a:gd name="connsiteY110" fmla="*/ 1825733 h 6858000"/>
              <a:gd name="connsiteX111" fmla="*/ 79254 w 11795125"/>
              <a:gd name="connsiteY111" fmla="*/ 998462 h 6858000"/>
              <a:gd name="connsiteX112" fmla="*/ 0 w 11795125"/>
              <a:gd name="connsiteY112" fmla="*/ 8611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1795125" h="6858000">
                <a:moveTo>
                  <a:pt x="4729712" y="4417922"/>
                </a:moveTo>
                <a:cubicBezTo>
                  <a:pt x="4729712" y="4417922"/>
                  <a:pt x="4729712" y="4417922"/>
                  <a:pt x="7234278" y="4419507"/>
                </a:cubicBezTo>
                <a:cubicBezTo>
                  <a:pt x="7396730" y="4419716"/>
                  <a:pt x="7544918" y="4503359"/>
                  <a:pt x="7626325" y="4644358"/>
                </a:cubicBezTo>
                <a:cubicBezTo>
                  <a:pt x="7626325" y="4644358"/>
                  <a:pt x="7626325" y="4644358"/>
                  <a:pt x="8882694" y="6820455"/>
                </a:cubicBezTo>
                <a:lnTo>
                  <a:pt x="8898077" y="6858000"/>
                </a:lnTo>
                <a:lnTo>
                  <a:pt x="3070863" y="6858000"/>
                </a:lnTo>
                <a:lnTo>
                  <a:pt x="3094823" y="6809422"/>
                </a:lnTo>
                <a:cubicBezTo>
                  <a:pt x="3094823" y="6809422"/>
                  <a:pt x="3094823" y="6809422"/>
                  <a:pt x="4345735" y="4639611"/>
                </a:cubicBezTo>
                <a:cubicBezTo>
                  <a:pt x="4422097" y="4501523"/>
                  <a:pt x="4571941" y="4415010"/>
                  <a:pt x="4729712" y="4417922"/>
                </a:cubicBezTo>
                <a:close/>
                <a:moveTo>
                  <a:pt x="2031302" y="2039301"/>
                </a:moveTo>
                <a:cubicBezTo>
                  <a:pt x="2031302" y="2039301"/>
                  <a:pt x="2031302" y="2039301"/>
                  <a:pt x="2747265" y="2039754"/>
                </a:cubicBezTo>
                <a:cubicBezTo>
                  <a:pt x="2793703" y="2039814"/>
                  <a:pt x="2836066" y="2063724"/>
                  <a:pt x="2859337" y="2104031"/>
                </a:cubicBezTo>
                <a:cubicBezTo>
                  <a:pt x="2859337" y="2104031"/>
                  <a:pt x="2859337" y="2104031"/>
                  <a:pt x="3218486" y="2726096"/>
                </a:cubicBezTo>
                <a:cubicBezTo>
                  <a:pt x="3240981" y="2765058"/>
                  <a:pt x="3241283" y="2815045"/>
                  <a:pt x="3217340" y="2853948"/>
                </a:cubicBezTo>
                <a:cubicBezTo>
                  <a:pt x="3217340" y="2853948"/>
                  <a:pt x="3217340" y="2853948"/>
                  <a:pt x="2860527" y="3475560"/>
                </a:cubicBezTo>
                <a:cubicBezTo>
                  <a:pt x="2838697" y="3515034"/>
                  <a:pt x="2795862" y="3539765"/>
                  <a:pt x="2750762" y="3538933"/>
                </a:cubicBezTo>
                <a:cubicBezTo>
                  <a:pt x="2750762" y="3538933"/>
                  <a:pt x="2750762" y="3538933"/>
                  <a:pt x="2034023" y="3537136"/>
                </a:cubicBezTo>
                <a:cubicBezTo>
                  <a:pt x="1988359" y="3538420"/>
                  <a:pt x="1945223" y="3513165"/>
                  <a:pt x="1922728" y="3474202"/>
                </a:cubicBezTo>
                <a:cubicBezTo>
                  <a:pt x="1922728" y="3474202"/>
                  <a:pt x="1922728" y="3474202"/>
                  <a:pt x="1563578" y="2852137"/>
                </a:cubicBezTo>
                <a:cubicBezTo>
                  <a:pt x="1540307" y="2811831"/>
                  <a:pt x="1540780" y="2763190"/>
                  <a:pt x="1563948" y="2722942"/>
                </a:cubicBezTo>
                <a:cubicBezTo>
                  <a:pt x="1563948" y="2722942"/>
                  <a:pt x="1563948" y="2722942"/>
                  <a:pt x="1921537" y="2102674"/>
                </a:cubicBezTo>
                <a:cubicBezTo>
                  <a:pt x="1943366" y="2063199"/>
                  <a:pt x="1986202" y="2038468"/>
                  <a:pt x="2031302" y="2039301"/>
                </a:cubicBezTo>
                <a:close/>
                <a:moveTo>
                  <a:pt x="9343478" y="1795745"/>
                </a:moveTo>
                <a:cubicBezTo>
                  <a:pt x="9343478" y="1795745"/>
                  <a:pt x="9343478" y="1795745"/>
                  <a:pt x="11620502" y="1797185"/>
                </a:cubicBezTo>
                <a:lnTo>
                  <a:pt x="11795125" y="1797296"/>
                </a:lnTo>
                <a:lnTo>
                  <a:pt x="11795125" y="6858000"/>
                </a:lnTo>
                <a:lnTo>
                  <a:pt x="8996698" y="6858000"/>
                </a:lnTo>
                <a:lnTo>
                  <a:pt x="8963663" y="6815289"/>
                </a:lnTo>
                <a:cubicBezTo>
                  <a:pt x="8963663" y="6815289"/>
                  <a:pt x="8963663" y="6815289"/>
                  <a:pt x="7707295" y="4639193"/>
                </a:cubicBezTo>
                <a:cubicBezTo>
                  <a:pt x="7625888" y="4498193"/>
                  <a:pt x="7627546" y="4328036"/>
                  <a:pt x="7708590" y="4187244"/>
                </a:cubicBezTo>
                <a:cubicBezTo>
                  <a:pt x="7708590" y="4187244"/>
                  <a:pt x="7708590" y="4187244"/>
                  <a:pt x="8959501" y="2017434"/>
                </a:cubicBezTo>
                <a:cubicBezTo>
                  <a:pt x="9035863" y="1879345"/>
                  <a:pt x="9185707" y="1792833"/>
                  <a:pt x="9343478" y="1795745"/>
                </a:cubicBezTo>
                <a:close/>
                <a:moveTo>
                  <a:pt x="3102644" y="1739841"/>
                </a:moveTo>
                <a:cubicBezTo>
                  <a:pt x="3102644" y="1739841"/>
                  <a:pt x="3102644" y="1739841"/>
                  <a:pt x="3385876" y="1740020"/>
                </a:cubicBezTo>
                <a:cubicBezTo>
                  <a:pt x="3404247" y="1740043"/>
                  <a:pt x="3421005" y="1749503"/>
                  <a:pt x="3430211" y="1765448"/>
                </a:cubicBezTo>
                <a:cubicBezTo>
                  <a:pt x="3430211" y="1765448"/>
                  <a:pt x="3430211" y="1765448"/>
                  <a:pt x="3572289" y="2011533"/>
                </a:cubicBezTo>
                <a:cubicBezTo>
                  <a:pt x="3581188" y="2026948"/>
                  <a:pt x="3581308" y="2046721"/>
                  <a:pt x="3571836" y="2062111"/>
                </a:cubicBezTo>
                <a:cubicBezTo>
                  <a:pt x="3571836" y="2062111"/>
                  <a:pt x="3571836" y="2062111"/>
                  <a:pt x="3430681" y="2308019"/>
                </a:cubicBezTo>
                <a:cubicBezTo>
                  <a:pt x="3422046" y="2323634"/>
                  <a:pt x="3405101" y="2333418"/>
                  <a:pt x="3387260" y="2333088"/>
                </a:cubicBezTo>
                <a:cubicBezTo>
                  <a:pt x="3387260" y="2333088"/>
                  <a:pt x="3387260" y="2333088"/>
                  <a:pt x="3103720" y="2332378"/>
                </a:cubicBezTo>
                <a:cubicBezTo>
                  <a:pt x="3085656" y="2332886"/>
                  <a:pt x="3068592" y="2322895"/>
                  <a:pt x="3059693" y="2307481"/>
                </a:cubicBezTo>
                <a:cubicBezTo>
                  <a:pt x="3059693" y="2307481"/>
                  <a:pt x="3059693" y="2307481"/>
                  <a:pt x="2917615" y="2061395"/>
                </a:cubicBezTo>
                <a:cubicBezTo>
                  <a:pt x="2908409" y="2045450"/>
                  <a:pt x="2908596" y="2026208"/>
                  <a:pt x="2917761" y="2010286"/>
                </a:cubicBezTo>
                <a:cubicBezTo>
                  <a:pt x="2917761" y="2010286"/>
                  <a:pt x="2917761" y="2010286"/>
                  <a:pt x="3059222" y="1764910"/>
                </a:cubicBezTo>
                <a:cubicBezTo>
                  <a:pt x="3067857" y="1749295"/>
                  <a:pt x="3084803" y="1739511"/>
                  <a:pt x="3102644" y="1739841"/>
                </a:cubicBezTo>
                <a:close/>
                <a:moveTo>
                  <a:pt x="3522963" y="1598675"/>
                </a:moveTo>
                <a:cubicBezTo>
                  <a:pt x="3522963" y="1598675"/>
                  <a:pt x="3522963" y="1598675"/>
                  <a:pt x="3625194" y="1598740"/>
                </a:cubicBezTo>
                <a:cubicBezTo>
                  <a:pt x="3631826" y="1598748"/>
                  <a:pt x="3637874" y="1602162"/>
                  <a:pt x="3641197" y="1607918"/>
                </a:cubicBezTo>
                <a:cubicBezTo>
                  <a:pt x="3641197" y="1607918"/>
                  <a:pt x="3641197" y="1607918"/>
                  <a:pt x="3692479" y="1696742"/>
                </a:cubicBezTo>
                <a:cubicBezTo>
                  <a:pt x="3695691" y="1702305"/>
                  <a:pt x="3695735" y="1709443"/>
                  <a:pt x="3692315" y="1714998"/>
                </a:cubicBezTo>
                <a:cubicBezTo>
                  <a:pt x="3692315" y="1714998"/>
                  <a:pt x="3692315" y="1714998"/>
                  <a:pt x="3641367" y="1803757"/>
                </a:cubicBezTo>
                <a:cubicBezTo>
                  <a:pt x="3638250" y="1809393"/>
                  <a:pt x="3632134" y="1812924"/>
                  <a:pt x="3625694" y="1812806"/>
                </a:cubicBezTo>
                <a:cubicBezTo>
                  <a:pt x="3625694" y="1812806"/>
                  <a:pt x="3625694" y="1812806"/>
                  <a:pt x="3523352" y="1812549"/>
                </a:cubicBezTo>
                <a:cubicBezTo>
                  <a:pt x="3516832" y="1812733"/>
                  <a:pt x="3510671" y="1809127"/>
                  <a:pt x="3507459" y="1803563"/>
                </a:cubicBezTo>
                <a:cubicBezTo>
                  <a:pt x="3507459" y="1803563"/>
                  <a:pt x="3507459" y="1803563"/>
                  <a:pt x="3456177" y="1714739"/>
                </a:cubicBezTo>
                <a:cubicBezTo>
                  <a:pt x="3452854" y="1708984"/>
                  <a:pt x="3452922" y="1702038"/>
                  <a:pt x="3456230" y="1696292"/>
                </a:cubicBezTo>
                <a:cubicBezTo>
                  <a:pt x="3456230" y="1696292"/>
                  <a:pt x="3456230" y="1696292"/>
                  <a:pt x="3507290" y="1607724"/>
                </a:cubicBezTo>
                <a:cubicBezTo>
                  <a:pt x="3510406" y="1602087"/>
                  <a:pt x="3516523" y="1598556"/>
                  <a:pt x="3522963" y="1598675"/>
                </a:cubicBezTo>
                <a:close/>
                <a:moveTo>
                  <a:pt x="4199803" y="1370724"/>
                </a:moveTo>
                <a:cubicBezTo>
                  <a:pt x="4199803" y="1370724"/>
                  <a:pt x="4199803" y="1370724"/>
                  <a:pt x="4537019" y="1370938"/>
                </a:cubicBezTo>
                <a:cubicBezTo>
                  <a:pt x="4558892" y="1370965"/>
                  <a:pt x="4578843" y="1382227"/>
                  <a:pt x="4589804" y="1401211"/>
                </a:cubicBezTo>
                <a:cubicBezTo>
                  <a:pt x="4589804" y="1401211"/>
                  <a:pt x="4589804" y="1401211"/>
                  <a:pt x="4758963" y="1694203"/>
                </a:cubicBezTo>
                <a:cubicBezTo>
                  <a:pt x="4769558" y="1712554"/>
                  <a:pt x="4769700" y="1736097"/>
                  <a:pt x="4758423" y="1754421"/>
                </a:cubicBezTo>
                <a:cubicBezTo>
                  <a:pt x="4758423" y="1754421"/>
                  <a:pt x="4758423" y="1754421"/>
                  <a:pt x="4590365" y="2047199"/>
                </a:cubicBezTo>
                <a:cubicBezTo>
                  <a:pt x="4580083" y="2065790"/>
                  <a:pt x="4559908" y="2077438"/>
                  <a:pt x="4538665" y="2077046"/>
                </a:cubicBezTo>
                <a:cubicBezTo>
                  <a:pt x="4538665" y="2077046"/>
                  <a:pt x="4538665" y="2077046"/>
                  <a:pt x="4201084" y="2076201"/>
                </a:cubicBezTo>
                <a:cubicBezTo>
                  <a:pt x="4179577" y="2076805"/>
                  <a:pt x="4159259" y="2064910"/>
                  <a:pt x="4148664" y="2046559"/>
                </a:cubicBezTo>
                <a:cubicBezTo>
                  <a:pt x="4148664" y="2046559"/>
                  <a:pt x="4148664" y="2046559"/>
                  <a:pt x="3979505" y="1753567"/>
                </a:cubicBezTo>
                <a:cubicBezTo>
                  <a:pt x="3968545" y="1734583"/>
                  <a:pt x="3968768" y="1711673"/>
                  <a:pt x="3979680" y="1692718"/>
                </a:cubicBezTo>
                <a:cubicBezTo>
                  <a:pt x="3979680" y="1692718"/>
                  <a:pt x="3979680" y="1692718"/>
                  <a:pt x="4148104" y="1400573"/>
                </a:cubicBezTo>
                <a:cubicBezTo>
                  <a:pt x="4158385" y="1381980"/>
                  <a:pt x="4178560" y="1370332"/>
                  <a:pt x="4199803" y="1370724"/>
                </a:cubicBezTo>
                <a:close/>
                <a:moveTo>
                  <a:pt x="3525946" y="1141304"/>
                </a:moveTo>
                <a:cubicBezTo>
                  <a:pt x="3525946" y="1141304"/>
                  <a:pt x="3525946" y="1141304"/>
                  <a:pt x="3719554" y="1141427"/>
                </a:cubicBezTo>
                <a:cubicBezTo>
                  <a:pt x="3732112" y="1141443"/>
                  <a:pt x="3743567" y="1147909"/>
                  <a:pt x="3749860" y="1158808"/>
                </a:cubicBezTo>
                <a:cubicBezTo>
                  <a:pt x="3749860" y="1158808"/>
                  <a:pt x="3749860" y="1158808"/>
                  <a:pt x="3846980" y="1327024"/>
                </a:cubicBezTo>
                <a:cubicBezTo>
                  <a:pt x="3853063" y="1337561"/>
                  <a:pt x="3853144" y="1351077"/>
                  <a:pt x="3846670" y="1361598"/>
                </a:cubicBezTo>
                <a:cubicBezTo>
                  <a:pt x="3846670" y="1361598"/>
                  <a:pt x="3846670" y="1361598"/>
                  <a:pt x="3750182" y="1529691"/>
                </a:cubicBezTo>
                <a:cubicBezTo>
                  <a:pt x="3744279" y="1540366"/>
                  <a:pt x="3732695" y="1547054"/>
                  <a:pt x="3720499" y="1546828"/>
                </a:cubicBezTo>
                <a:cubicBezTo>
                  <a:pt x="3720499" y="1546828"/>
                  <a:pt x="3720499" y="1546828"/>
                  <a:pt x="3526682" y="1546343"/>
                </a:cubicBezTo>
                <a:cubicBezTo>
                  <a:pt x="3514334" y="1546689"/>
                  <a:pt x="3502669" y="1539861"/>
                  <a:pt x="3496586" y="1529324"/>
                </a:cubicBezTo>
                <a:cubicBezTo>
                  <a:pt x="3496586" y="1529324"/>
                  <a:pt x="3496586" y="1529324"/>
                  <a:pt x="3399466" y="1361108"/>
                </a:cubicBezTo>
                <a:cubicBezTo>
                  <a:pt x="3393173" y="1350208"/>
                  <a:pt x="3393302" y="1337055"/>
                  <a:pt x="3399566" y="1326172"/>
                </a:cubicBezTo>
                <a:cubicBezTo>
                  <a:pt x="3399566" y="1326172"/>
                  <a:pt x="3399566" y="1326172"/>
                  <a:pt x="3496264" y="1158441"/>
                </a:cubicBezTo>
                <a:cubicBezTo>
                  <a:pt x="3502167" y="1147767"/>
                  <a:pt x="3513750" y="1141079"/>
                  <a:pt x="3525946" y="1141304"/>
                </a:cubicBezTo>
                <a:close/>
                <a:moveTo>
                  <a:pt x="3955878" y="173494"/>
                </a:moveTo>
                <a:cubicBezTo>
                  <a:pt x="3955878" y="173494"/>
                  <a:pt x="3955878" y="173494"/>
                  <a:pt x="4500068" y="173838"/>
                </a:cubicBezTo>
                <a:cubicBezTo>
                  <a:pt x="4535365" y="173884"/>
                  <a:pt x="4567564" y="192057"/>
                  <a:pt x="4585252" y="222694"/>
                </a:cubicBezTo>
                <a:cubicBezTo>
                  <a:pt x="4585252" y="222694"/>
                  <a:pt x="4585252" y="222694"/>
                  <a:pt x="4858234" y="695514"/>
                </a:cubicBezTo>
                <a:cubicBezTo>
                  <a:pt x="4875332" y="725128"/>
                  <a:pt x="4875562" y="763121"/>
                  <a:pt x="4857363" y="792690"/>
                </a:cubicBezTo>
                <a:cubicBezTo>
                  <a:pt x="4857363" y="792690"/>
                  <a:pt x="4857363" y="792690"/>
                  <a:pt x="4586156" y="1265167"/>
                </a:cubicBezTo>
                <a:cubicBezTo>
                  <a:pt x="4569564" y="1295169"/>
                  <a:pt x="4537006" y="1313967"/>
                  <a:pt x="4502727" y="1313334"/>
                </a:cubicBezTo>
                <a:cubicBezTo>
                  <a:pt x="4502727" y="1313334"/>
                  <a:pt x="4502727" y="1313334"/>
                  <a:pt x="3957947" y="1311968"/>
                </a:cubicBezTo>
                <a:cubicBezTo>
                  <a:pt x="3923239" y="1312944"/>
                  <a:pt x="3890452" y="1293749"/>
                  <a:pt x="3873354" y="1264134"/>
                </a:cubicBezTo>
                <a:cubicBezTo>
                  <a:pt x="3873354" y="1264134"/>
                  <a:pt x="3873354" y="1264134"/>
                  <a:pt x="3600372" y="791315"/>
                </a:cubicBezTo>
                <a:cubicBezTo>
                  <a:pt x="3582684" y="760678"/>
                  <a:pt x="3583043" y="723707"/>
                  <a:pt x="3600653" y="693116"/>
                </a:cubicBezTo>
                <a:cubicBezTo>
                  <a:pt x="3600653" y="693116"/>
                  <a:pt x="3600653" y="693116"/>
                  <a:pt x="3872449" y="221662"/>
                </a:cubicBezTo>
                <a:cubicBezTo>
                  <a:pt x="3889041" y="191658"/>
                  <a:pt x="3921599" y="172861"/>
                  <a:pt x="3955878" y="173494"/>
                </a:cubicBezTo>
                <a:close/>
                <a:moveTo>
                  <a:pt x="3852283" y="0"/>
                </a:moveTo>
                <a:lnTo>
                  <a:pt x="6130031" y="0"/>
                </a:lnTo>
                <a:lnTo>
                  <a:pt x="6102465" y="36730"/>
                </a:lnTo>
                <a:cubicBezTo>
                  <a:pt x="6044520" y="95168"/>
                  <a:pt x="5963814" y="129272"/>
                  <a:pt x="5879948" y="127724"/>
                </a:cubicBezTo>
                <a:cubicBezTo>
                  <a:pt x="5879948" y="127724"/>
                  <a:pt x="5879948" y="127724"/>
                  <a:pt x="4102884" y="123270"/>
                </a:cubicBezTo>
                <a:cubicBezTo>
                  <a:pt x="4017972" y="125657"/>
                  <a:pt x="3936583" y="91034"/>
                  <a:pt x="3877665" y="32818"/>
                </a:cubicBezTo>
                <a:close/>
                <a:moveTo>
                  <a:pt x="0" y="0"/>
                </a:moveTo>
                <a:lnTo>
                  <a:pt x="3781476" y="0"/>
                </a:lnTo>
                <a:lnTo>
                  <a:pt x="3800985" y="47617"/>
                </a:lnTo>
                <a:cubicBezTo>
                  <a:pt x="3821943" y="127749"/>
                  <a:pt x="3811234" y="215546"/>
                  <a:pt x="3766711" y="287889"/>
                </a:cubicBezTo>
                <a:cubicBezTo>
                  <a:pt x="3766711" y="287889"/>
                  <a:pt x="3766711" y="287889"/>
                  <a:pt x="2882037" y="1829098"/>
                </a:cubicBezTo>
                <a:cubicBezTo>
                  <a:pt x="2827913" y="1926970"/>
                  <a:pt x="2721708" y="1988287"/>
                  <a:pt x="2609888" y="1986223"/>
                </a:cubicBezTo>
                <a:cubicBezTo>
                  <a:pt x="2609888" y="1986223"/>
                  <a:pt x="2609888" y="1986223"/>
                  <a:pt x="832823" y="1981768"/>
                </a:cubicBezTo>
                <a:cubicBezTo>
                  <a:pt x="719607" y="1984952"/>
                  <a:pt x="612654" y="1922338"/>
                  <a:pt x="556879" y="1825733"/>
                </a:cubicBezTo>
                <a:cubicBezTo>
                  <a:pt x="556879" y="1825733"/>
                  <a:pt x="556879" y="1825733"/>
                  <a:pt x="79254" y="998462"/>
                </a:cubicBezTo>
                <a:lnTo>
                  <a:pt x="0" y="8611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864000" rtlCol="0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6117" y="1816509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38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 слайда-разделителя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8124" y="3795246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227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-фотография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149" y="1684742"/>
            <a:ext cx="4904790" cy="433376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-фотография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C64B33BB-8F3A-42CE-BBDA-D08AA326673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282692" y="432000"/>
            <a:ext cx="5511800" cy="5760000"/>
          </a:xfrm>
          <a:custGeom>
            <a:avLst/>
            <a:gdLst>
              <a:gd name="connsiteX0" fmla="*/ 193823 w 5511800"/>
              <a:gd name="connsiteY0" fmla="*/ 0 h 5760000"/>
              <a:gd name="connsiteX1" fmla="*/ 5511800 w 5511800"/>
              <a:gd name="connsiteY1" fmla="*/ 0 h 5760000"/>
              <a:gd name="connsiteX2" fmla="*/ 5511800 w 5511800"/>
              <a:gd name="connsiteY2" fmla="*/ 5760000 h 5760000"/>
              <a:gd name="connsiteX3" fmla="*/ 193823 w 5511800"/>
              <a:gd name="connsiteY3" fmla="*/ 5760000 h 5760000"/>
              <a:gd name="connsiteX4" fmla="*/ 3937 w 5511800"/>
              <a:gd name="connsiteY4" fmla="*/ 5605239 h 5760000"/>
              <a:gd name="connsiteX5" fmla="*/ 0 w 5511800"/>
              <a:gd name="connsiteY5" fmla="*/ 5566186 h 5760000"/>
              <a:gd name="connsiteX6" fmla="*/ 0 w 5511800"/>
              <a:gd name="connsiteY6" fmla="*/ 193814 h 5760000"/>
              <a:gd name="connsiteX7" fmla="*/ 3937 w 5511800"/>
              <a:gd name="connsiteY7" fmla="*/ 154762 h 5760000"/>
              <a:gd name="connsiteX8" fmla="*/ 193823 w 5511800"/>
              <a:gd name="connsiteY8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1800" h="5760000">
                <a:moveTo>
                  <a:pt x="193823" y="0"/>
                </a:moveTo>
                <a:lnTo>
                  <a:pt x="5511800" y="0"/>
                </a:lnTo>
                <a:lnTo>
                  <a:pt x="5511800" y="5760000"/>
                </a:lnTo>
                <a:lnTo>
                  <a:pt x="193823" y="5760000"/>
                </a:lnTo>
                <a:cubicBezTo>
                  <a:pt x="100158" y="5760000"/>
                  <a:pt x="22011" y="5693561"/>
                  <a:pt x="3937" y="5605239"/>
                </a:cubicBezTo>
                <a:lnTo>
                  <a:pt x="0" y="5566186"/>
                </a:lnTo>
                <a:lnTo>
                  <a:pt x="0" y="193814"/>
                </a:lnTo>
                <a:lnTo>
                  <a:pt x="3937" y="154762"/>
                </a:lnTo>
                <a:cubicBezTo>
                  <a:pt x="22011" y="66440"/>
                  <a:pt x="100158" y="0"/>
                  <a:pt x="193823" y="0"/>
                </a:cubicBezTo>
                <a:close/>
              </a:path>
            </a:pathLst>
          </a:custGeom>
        </p:spPr>
        <p:txBody>
          <a:bodyPr wrap="square" tIns="0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16292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-фотография 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12170" y="237629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01317B12-44C8-4227-9EB8-973D2226E63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812420" y="117614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1AD2255F-36DA-4BDE-B54D-F94F14B68B6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812419" y="3552739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</p:spTree>
    <p:extLst>
      <p:ext uri="{BB962C8B-B14F-4D97-AF65-F5344CB8AC3E}">
        <p14:creationId xmlns:p14="http://schemas.microsoft.com/office/powerpoint/2010/main" val="282955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5">
            <a:extLst>
              <a:ext uri="{FF2B5EF4-FFF2-40B4-BE49-F238E27FC236}">
                <a16:creationId xmlns:a16="http://schemas.microsoft.com/office/drawing/2014/main" id="{CD92D281-07CD-478F-9BF5-BA7D43439A3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1" name="Полилиния 5">
            <a:extLst>
              <a:ext uri="{FF2B5EF4-FFF2-40B4-BE49-F238E27FC236}">
                <a16:creationId xmlns:a16="http://schemas.microsoft.com/office/drawing/2014/main" id="{B2C53265-8805-42B3-82B4-151EFBC4273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3" name="Полилиния 5">
            <a:extLst>
              <a:ext uri="{FF2B5EF4-FFF2-40B4-BE49-F238E27FC236}">
                <a16:creationId xmlns:a16="http://schemas.microsoft.com/office/drawing/2014/main" id="{D0111EB4-98AF-4EB7-878B-31FD32A9514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4" name="Полилиния 5">
            <a:extLst>
              <a:ext uri="{FF2B5EF4-FFF2-40B4-BE49-F238E27FC236}">
                <a16:creationId xmlns:a16="http://schemas.microsoft.com/office/drawing/2014/main" id="{33809002-30A9-49C0-BE36-B14DD1E4D87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5" name="Полилиния 5">
            <a:extLst>
              <a:ext uri="{FF2B5EF4-FFF2-40B4-BE49-F238E27FC236}">
                <a16:creationId xmlns:a16="http://schemas.microsoft.com/office/drawing/2014/main" id="{FFD5C582-B212-4ADA-AB1B-0481AA39C3A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Сравнение слева — заполнитель 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Сравнение слева — заполнитель 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1771313" cy="619125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BC3BEE7-44AC-45BC-B4E7-93E3454EB8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687" y="5066452"/>
            <a:ext cx="4459766" cy="539345"/>
          </a:xfrm>
          <a:prstGeom prst="roundRect">
            <a:avLst>
              <a:gd name="adj" fmla="val 10086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108000" rIns="180000" bIns="0" rtlCol="0" anchor="t"/>
          <a:lstStyle>
            <a:lvl1pPr algn="l">
              <a:lnSpc>
                <a:spcPct val="100000"/>
              </a:lnSpc>
              <a:defRPr sz="1800" b="0" spc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ru-RU" noProof="0" dirty="0"/>
              <a:t>Введите подпись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0E81F30-8FC8-4841-8404-4DC79218B945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Прямоугольник: Скругленные углы 24">
            <a:extLst>
              <a:ext uri="{FF2B5EF4-FFF2-40B4-BE49-F238E27FC236}">
                <a16:creationId xmlns:a16="http://schemas.microsoft.com/office/drawing/2014/main" id="{83D29F65-481C-4C80-BB65-121E5AED26B5}"/>
              </a:ext>
            </a:extLst>
          </p:cNvPr>
          <p:cNvSpPr/>
          <p:nvPr userDrawn="1"/>
        </p:nvSpPr>
        <p:spPr>
          <a:xfrm>
            <a:off x="11844618" y="6249961"/>
            <a:ext cx="230420" cy="460402"/>
          </a:xfrm>
          <a:prstGeom prst="roundRect">
            <a:avLst>
              <a:gd name="adj" fmla="val 7366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C6C03AE-289A-4BCC-971C-3400028C8764}"/>
              </a:ext>
            </a:extLst>
          </p:cNvPr>
          <p:cNvSpPr/>
          <p:nvPr userDrawn="1"/>
        </p:nvSpPr>
        <p:spPr>
          <a:xfrm rot="5400000">
            <a:off x="8694713" y="3406143"/>
            <a:ext cx="6857999" cy="457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1483"/>
            <a:ext cx="5484930" cy="20153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82000">
                <a:schemeClr val="tx1"/>
              </a:gs>
            </a:gsLst>
            <a:lin ang="3000000" scaled="0"/>
          </a:gradFill>
          <a:ln w="6350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62" r:id="rId3"/>
    <p:sldLayoutId id="2147483663" r:id="rId4"/>
    <p:sldLayoutId id="2147483658" r:id="rId5"/>
    <p:sldLayoutId id="2147483665" r:id="rId6"/>
    <p:sldLayoutId id="2147483666" r:id="rId7"/>
    <p:sldLayoutId id="2147483659" r:id="rId8"/>
    <p:sldLayoutId id="2147483660" r:id="rId9"/>
    <p:sldLayoutId id="2147483664" r:id="rId10"/>
    <p:sldLayoutId id="2147483650" r:id="rId11"/>
    <p:sldLayoutId id="2147483652" r:id="rId12"/>
    <p:sldLayoutId id="2147483656" r:id="rId13"/>
    <p:sldLayoutId id="2147483657" r:id="rId14"/>
    <p:sldLayoutId id="214748365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29" t="-1292" r="-13332" b="29069"/>
          <a:stretch/>
        </p:blipFill>
        <p:spPr>
          <a:xfrm>
            <a:off x="2620106" y="-79131"/>
            <a:ext cx="10295794" cy="6858000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267" y="4489193"/>
            <a:ext cx="4268255" cy="1979108"/>
          </a:xfrm>
          <a:solidFill>
            <a:srgbClr val="619189">
              <a:alpha val="95000"/>
            </a:srgbClr>
          </a:solidFill>
          <a:ln>
            <a:solidFill>
              <a:srgbClr val="4B716B"/>
            </a:solidFill>
          </a:ln>
        </p:spPr>
        <p:txBody>
          <a:bodyPr rtlCol="0"/>
          <a:lstStyle/>
          <a:p>
            <a:pPr algn="ctr" rtl="0"/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ekton Rg" panose="020B0604020202080204" pitchFamily="34" charset="-52"/>
              </a:rPr>
              <a:t>VRG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ekton Rg" panose="020B0604020202080204" pitchFamily="34" charset="-52"/>
              </a:rPr>
              <a:t> 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ekton Rg" panose="020B0604020202080204" pitchFamily="34" charset="-52"/>
              </a:rPr>
              <a:t/>
            </a:r>
            <a:b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ekton Rg" panose="020B0604020202080204" pitchFamily="34" charset="-52"/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ekton Rg" panose="020B0604020202080204" pitchFamily="34" charset="-52"/>
              </a:rPr>
              <a:t>(VR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ekton Rg" panose="020B0604020202080204" pitchFamily="34" charset="-52"/>
              </a:rPr>
              <a:t>-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ekton Rg" panose="020B0604020202080204" pitchFamily="34" charset="-52"/>
              </a:rPr>
              <a:t>Geography)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ekton Rg" panose="020B0604020202080204" pitchFamily="34" charset="-52"/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022" y="5925942"/>
            <a:ext cx="4000500" cy="391359"/>
          </a:xfrm>
        </p:spPr>
        <p:txBody>
          <a:bodyPr rtlCol="0"/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Дверь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в новый мир возможностей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84873" y="5889169"/>
            <a:ext cx="3693042" cy="0"/>
          </a:xfrm>
          <a:prstGeom prst="line">
            <a:avLst/>
          </a:prstGeom>
          <a:ln w="28575">
            <a:solidFill>
              <a:srgbClr val="4B71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03120" y="157679"/>
            <a:ext cx="7508356" cy="864785"/>
          </a:xfrm>
        </p:spPr>
        <p:txBody>
          <a:bodyPr/>
          <a:lstStyle/>
          <a:p>
            <a:pPr algn="ctr"/>
            <a:r>
              <a:rPr lang="ru-RU" sz="5400" b="1" dirty="0" smtClean="0">
                <a:latin typeface="Zekton Rg" panose="020B0604020202080204" pitchFamily="34" charset="-52"/>
              </a:rPr>
              <a:t>Команда</a:t>
            </a:r>
            <a:endParaRPr lang="ru-RU" sz="5400" b="1" dirty="0">
              <a:latin typeface="Zekton Rg" panose="020B0604020202080204" pitchFamily="34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9431" y="1981200"/>
            <a:ext cx="1626577" cy="993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137030" y="1755343"/>
            <a:ext cx="1626577" cy="993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6" r="6596"/>
          <a:stretch/>
        </p:blipFill>
        <p:spPr>
          <a:xfrm>
            <a:off x="6225319" y="1809303"/>
            <a:ext cx="2699238" cy="3680535"/>
          </a:xfrm>
          <a:prstGeom prst="rect">
            <a:avLst/>
          </a:prstGeom>
          <a:ln w="28575">
            <a:solidFill>
              <a:srgbClr val="4B716B"/>
            </a:solidFill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5" r="11747"/>
          <a:stretch/>
        </p:blipFill>
        <p:spPr>
          <a:xfrm>
            <a:off x="9165247" y="1809303"/>
            <a:ext cx="2699239" cy="3680535"/>
          </a:xfrm>
          <a:prstGeom prst="rect">
            <a:avLst/>
          </a:prstGeom>
          <a:ln w="28575">
            <a:solidFill>
              <a:srgbClr val="4B716B"/>
            </a:solidFill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8" r="13636"/>
          <a:stretch/>
        </p:blipFill>
        <p:spPr>
          <a:xfrm>
            <a:off x="279519" y="1809303"/>
            <a:ext cx="2708031" cy="3680535"/>
          </a:xfrm>
          <a:prstGeom prst="rect">
            <a:avLst/>
          </a:prstGeom>
          <a:ln w="28575">
            <a:solidFill>
              <a:srgbClr val="4B716B"/>
            </a:solidFill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240" y="1814653"/>
            <a:ext cx="2756389" cy="3675185"/>
          </a:xfrm>
          <a:prstGeom prst="rect">
            <a:avLst/>
          </a:prstGeom>
          <a:ln w="28575">
            <a:solidFill>
              <a:srgbClr val="4B716B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566145" y="5475393"/>
            <a:ext cx="2134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4B716B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Светличная Елена</a:t>
            </a:r>
            <a:endParaRPr lang="ru-RU" sz="2800" b="1" dirty="0">
              <a:solidFill>
                <a:srgbClr val="4B716B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35238" y="5489838"/>
            <a:ext cx="21423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4B716B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Стукалина Мария</a:t>
            </a:r>
            <a:endParaRPr lang="ru-RU" sz="2800" b="1" dirty="0">
              <a:solidFill>
                <a:srgbClr val="4B716B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18567" y="5489837"/>
            <a:ext cx="2312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4B716B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Кузнецова Маргарита</a:t>
            </a:r>
            <a:endParaRPr lang="ru-RU" sz="2800" b="1" dirty="0">
              <a:solidFill>
                <a:srgbClr val="4B716B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42946" y="5489019"/>
            <a:ext cx="2143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4B716B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Власюк Ксения</a:t>
            </a:r>
            <a:endParaRPr lang="ru-RU" sz="2800" b="1" dirty="0">
              <a:solidFill>
                <a:srgbClr val="4B716B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4369960" y="1016228"/>
            <a:ext cx="3103684" cy="0"/>
          </a:xfrm>
          <a:prstGeom prst="line">
            <a:avLst/>
          </a:prstGeom>
          <a:ln w="28575">
            <a:solidFill>
              <a:srgbClr val="4B716B">
                <a:alpha val="7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07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2" b="10602"/>
          <a:stretch>
            <a:fillRect/>
          </a:stretch>
        </p:blipFill>
        <p:spPr>
          <a:xfrm>
            <a:off x="0" y="124691"/>
            <a:ext cx="12192000" cy="6583680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-107334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086701" y="2861237"/>
            <a:ext cx="464951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В</a:t>
            </a:r>
            <a:r>
              <a:rPr lang="ru-RU" sz="2000" dirty="0" smtClean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среднем россияне </a:t>
            </a:r>
            <a:r>
              <a:rPr lang="ru-RU" sz="20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откладывают на </a:t>
            </a:r>
            <a:r>
              <a:rPr lang="ru-RU" sz="2000" dirty="0" smtClean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отпуск </a:t>
            </a:r>
            <a:r>
              <a:rPr lang="ru-RU" sz="2000" dirty="0">
                <a:solidFill>
                  <a:srgbClr val="E6E6E6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от</a:t>
            </a:r>
            <a:r>
              <a:rPr lang="ru-RU" sz="2000" b="1" dirty="0">
                <a:solidFill>
                  <a:srgbClr val="C00000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100 тыс. до 150 тыс.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рублей</a:t>
            </a:r>
            <a:endParaRPr lang="ru-RU" sz="2000" dirty="0" smtClean="0">
              <a:solidFill>
                <a:schemeClr val="accent3">
                  <a:lumMod val="75000"/>
                </a:schemeClr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algn="ctr"/>
            <a:r>
              <a:rPr lang="ru-RU" sz="1600" i="1" dirty="0" smtClean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(Исследование </a:t>
            </a:r>
            <a:r>
              <a:rPr lang="ru-RU" sz="1600" i="1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«АльфаСтрахование</a:t>
            </a:r>
            <a:r>
              <a:rPr lang="ru-RU" sz="1600" i="1" dirty="0" smtClean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»)</a:t>
            </a:r>
          </a:p>
          <a:p>
            <a:pPr algn="ctr"/>
            <a:endParaRPr lang="ru-RU" sz="1600" i="1" dirty="0" smtClean="0">
              <a:solidFill>
                <a:schemeClr val="bg1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algn="ctr"/>
            <a:r>
              <a:rPr lang="ru-RU" b="1" u="sng" dirty="0" smtClean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Средний доход по России</a:t>
            </a:r>
            <a:r>
              <a:rPr lang="ru-RU" i="1" u="sng" dirty="0" smtClean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:</a:t>
            </a:r>
            <a:r>
              <a:rPr lang="ru-RU" i="1" dirty="0" smtClean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ru-RU" b="1" i="1" dirty="0" smtClean="0">
                <a:solidFill>
                  <a:srgbClr val="7FD22A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71 тыс. </a:t>
            </a:r>
            <a:endParaRPr lang="ru-RU" b="1" i="1" dirty="0">
              <a:solidFill>
                <a:srgbClr val="7FD22A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521" y="1337180"/>
            <a:ext cx="39067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Р</a:t>
            </a:r>
            <a:r>
              <a:rPr lang="ru-RU" sz="2000" b="1" u="sng" dirty="0" smtClean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асходы </a:t>
            </a:r>
            <a:r>
              <a:rPr lang="ru-RU" sz="2000" b="1" u="sng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на </a:t>
            </a:r>
            <a:r>
              <a:rPr lang="ru-RU" sz="2000" b="1" u="sng" dirty="0" smtClean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транспорт</a:t>
            </a:r>
            <a:r>
              <a:rPr lang="ru-RU" sz="2000" dirty="0" smtClean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— </a:t>
            </a:r>
            <a:r>
              <a:rPr lang="ru-RU" sz="20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это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более половины всех расходов </a:t>
            </a:r>
            <a:r>
              <a:rPr lang="ru-RU" sz="20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туриста за одну </a:t>
            </a:r>
            <a:r>
              <a:rPr lang="ru-RU" sz="2000" dirty="0" smtClean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поездку</a:t>
            </a:r>
          </a:p>
          <a:p>
            <a:pPr algn="ctr"/>
            <a:r>
              <a:rPr lang="ru-RU" sz="2000" i="1" dirty="0" smtClean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(</a:t>
            </a:r>
            <a:r>
              <a:rPr lang="ru-RU" sz="1600" i="1" dirty="0" smtClean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Исследование «</a:t>
            </a:r>
            <a:r>
              <a:rPr lang="ru-RU" sz="1600" i="1" dirty="0" err="1" smtClean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ПроГород</a:t>
            </a:r>
            <a:r>
              <a:rPr lang="ru-RU" sz="1600" i="1" dirty="0" smtClean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»)</a:t>
            </a:r>
            <a:endParaRPr lang="ru-RU" sz="1600" i="1" dirty="0">
              <a:solidFill>
                <a:schemeClr val="bg1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718" y="4719399"/>
            <a:ext cx="43170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В</a:t>
            </a:r>
            <a:r>
              <a:rPr lang="ru-RU" sz="2000" dirty="0" smtClean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2023 средняя </a:t>
            </a:r>
            <a:r>
              <a:rPr lang="ru-RU" sz="2000" b="1" u="sng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стоимость авиабилета</a:t>
            </a:r>
            <a:r>
              <a:rPr lang="ru-RU" sz="20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составляет 7,5 тыс. рублей, что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на 38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% выше</a:t>
            </a:r>
            <a:r>
              <a:rPr lang="ru-RU" sz="2000" dirty="0" smtClean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, </a:t>
            </a:r>
            <a:r>
              <a:rPr lang="ru-RU" sz="20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чем в прошлом году - 4,7 тыс. </a:t>
            </a:r>
            <a:r>
              <a:rPr lang="ru-RU" sz="2000" dirty="0" smtClean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рублей</a:t>
            </a:r>
          </a:p>
          <a:p>
            <a:pPr algn="ctr"/>
            <a:r>
              <a:rPr lang="ru-RU" sz="1600" i="1" dirty="0" smtClean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(Исследование «Кокос </a:t>
            </a:r>
            <a:r>
              <a:rPr lang="en-US" sz="1600" i="1" dirty="0" smtClean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Group</a:t>
            </a:r>
            <a:r>
              <a:rPr lang="ru-RU" sz="1600" i="1" dirty="0" smtClean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»)</a:t>
            </a:r>
            <a:endParaRPr lang="ru-RU" sz="1600" i="1" dirty="0">
              <a:solidFill>
                <a:schemeClr val="bg1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25955" y="906873"/>
            <a:ext cx="49710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С</a:t>
            </a:r>
            <a:r>
              <a:rPr lang="ru-RU" sz="2000" dirty="0" smtClean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редняя </a:t>
            </a:r>
            <a:r>
              <a:rPr lang="ru-RU" sz="20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стоимость отдыха в России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выросла на 10-22%. </a:t>
            </a:r>
            <a:r>
              <a:rPr lang="ru-RU" sz="20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Главным препятствием для отдыха большинство по-прежнему считает </a:t>
            </a:r>
            <a:r>
              <a:rPr lang="ru-RU" sz="2000" b="1" u="sng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нехватку </a:t>
            </a:r>
            <a:r>
              <a:rPr lang="ru-RU" sz="2000" b="1" u="sng" dirty="0" smtClean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денег</a:t>
            </a:r>
            <a:endParaRPr lang="en-US" sz="2000" b="1" u="sng" dirty="0" smtClean="0">
              <a:solidFill>
                <a:schemeClr val="bg1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algn="ctr"/>
            <a:r>
              <a:rPr lang="ru-RU" sz="1600" i="1" dirty="0" smtClean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(Исследование «АТОР»)</a:t>
            </a:r>
            <a:endParaRPr lang="ru-RU" sz="1600" i="1" dirty="0">
              <a:solidFill>
                <a:schemeClr val="bg1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11" name="Block Arc 16">
            <a:extLst>
              <a:ext uri="{FF2B5EF4-FFF2-40B4-BE49-F238E27FC236}">
                <a16:creationId xmlns:a16="http://schemas.microsoft.com/office/drawing/2014/main" id="{08140BC7-A757-D249-BBA3-C76DDE88ECC3}"/>
              </a:ext>
            </a:extLst>
          </p:cNvPr>
          <p:cNvSpPr/>
          <p:nvPr/>
        </p:nvSpPr>
        <p:spPr>
          <a:xfrm>
            <a:off x="4500297" y="4599699"/>
            <a:ext cx="1629968" cy="1561699"/>
          </a:xfrm>
          <a:prstGeom prst="blockArc">
            <a:avLst>
              <a:gd name="adj1" fmla="val 0"/>
              <a:gd name="adj2" fmla="val 18900000"/>
              <a:gd name="adj3" fmla="val 12740"/>
            </a:avLst>
          </a:prstGeom>
          <a:solidFill>
            <a:srgbClr val="5EAE95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2" name="Circular Arrow 18">
            <a:extLst>
              <a:ext uri="{FF2B5EF4-FFF2-40B4-BE49-F238E27FC236}">
                <a16:creationId xmlns:a16="http://schemas.microsoft.com/office/drawing/2014/main" id="{5902EFAC-1100-0B4D-B407-081ABAE3A1BA}"/>
              </a:ext>
            </a:extLst>
          </p:cNvPr>
          <p:cNvSpPr/>
          <p:nvPr/>
        </p:nvSpPr>
        <p:spPr>
          <a:xfrm>
            <a:off x="5063127" y="3313618"/>
            <a:ext cx="1897240" cy="1817084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3500000"/>
              <a:gd name="adj5" fmla="val 12500"/>
            </a:avLst>
          </a:prstGeom>
          <a:solidFill>
            <a:srgbClr val="51815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3" name="Shape 12">
            <a:extLst>
              <a:ext uri="{FF2B5EF4-FFF2-40B4-BE49-F238E27FC236}">
                <a16:creationId xmlns:a16="http://schemas.microsoft.com/office/drawing/2014/main" id="{E6D6344C-31DC-3946-8046-46F889444BA7}"/>
              </a:ext>
            </a:extLst>
          </p:cNvPr>
          <p:cNvSpPr/>
          <p:nvPr/>
        </p:nvSpPr>
        <p:spPr>
          <a:xfrm>
            <a:off x="4366661" y="2141232"/>
            <a:ext cx="1897240" cy="1817084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olidFill>
            <a:srgbClr val="61918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4" name="Circular Arrow 12">
            <a:extLst>
              <a:ext uri="{FF2B5EF4-FFF2-40B4-BE49-F238E27FC236}">
                <a16:creationId xmlns:a16="http://schemas.microsoft.com/office/drawing/2014/main" id="{83C2A2E4-05E2-EB4D-8DD5-4DC8E18C862B}"/>
              </a:ext>
            </a:extLst>
          </p:cNvPr>
          <p:cNvSpPr/>
          <p:nvPr/>
        </p:nvSpPr>
        <p:spPr>
          <a:xfrm>
            <a:off x="5028715" y="1028781"/>
            <a:ext cx="1897240" cy="1817084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solidFill>
            <a:srgbClr val="5893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5" name="Oval 13">
            <a:extLst>
              <a:ext uri="{FF2B5EF4-FFF2-40B4-BE49-F238E27FC236}">
                <a16:creationId xmlns:a16="http://schemas.microsoft.com/office/drawing/2014/main" id="{C595AE00-7FD9-3E42-893F-83785B60F62B}"/>
              </a:ext>
            </a:extLst>
          </p:cNvPr>
          <p:cNvSpPr/>
          <p:nvPr/>
        </p:nvSpPr>
        <p:spPr>
          <a:xfrm>
            <a:off x="5661644" y="1633022"/>
            <a:ext cx="635514" cy="608603"/>
          </a:xfrm>
          <a:prstGeom prst="ellipse">
            <a:avLst/>
          </a:prstGeom>
          <a:solidFill>
            <a:srgbClr val="5893B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BAE6471-CFF3-B945-8CF5-5C02EB1795E7}"/>
              </a:ext>
            </a:extLst>
          </p:cNvPr>
          <p:cNvSpPr/>
          <p:nvPr/>
        </p:nvSpPr>
        <p:spPr>
          <a:xfrm>
            <a:off x="4997524" y="2713063"/>
            <a:ext cx="635514" cy="608603"/>
          </a:xfrm>
          <a:prstGeom prst="ellipse">
            <a:avLst/>
          </a:prstGeom>
          <a:solidFill>
            <a:srgbClr val="61918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7" name="Oval 19">
            <a:extLst>
              <a:ext uri="{FF2B5EF4-FFF2-40B4-BE49-F238E27FC236}">
                <a16:creationId xmlns:a16="http://schemas.microsoft.com/office/drawing/2014/main" id="{071EED87-77EF-6F44-B9CE-7EA034B2AE80}"/>
              </a:ext>
            </a:extLst>
          </p:cNvPr>
          <p:cNvSpPr/>
          <p:nvPr/>
        </p:nvSpPr>
        <p:spPr>
          <a:xfrm>
            <a:off x="5693990" y="3917858"/>
            <a:ext cx="635514" cy="608603"/>
          </a:xfrm>
          <a:prstGeom prst="ellipse">
            <a:avLst/>
          </a:prstGeom>
          <a:solidFill>
            <a:srgbClr val="5181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6143A44-E28B-A447-93A8-496C9D0434CE}"/>
              </a:ext>
            </a:extLst>
          </p:cNvPr>
          <p:cNvSpPr/>
          <p:nvPr/>
        </p:nvSpPr>
        <p:spPr>
          <a:xfrm>
            <a:off x="4998671" y="5076246"/>
            <a:ext cx="635514" cy="608603"/>
          </a:xfrm>
          <a:prstGeom prst="ellipse">
            <a:avLst/>
          </a:prstGeom>
          <a:solidFill>
            <a:srgbClr val="5EAE9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71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7595" y="124691"/>
            <a:ext cx="35125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Zekton Rg" panose="020B0604020202080204" pitchFamily="34" charset="-52"/>
              </a:rPr>
              <a:t>Проблема</a:t>
            </a:r>
            <a:endParaRPr lang="ru-RU" sz="5400" b="1" dirty="0">
              <a:solidFill>
                <a:schemeClr val="bg1"/>
              </a:solidFill>
              <a:latin typeface="Zekton Rg" panose="020B0604020202080204" pitchFamily="34" charset="-52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91067" y="1028781"/>
            <a:ext cx="3725333" cy="0"/>
          </a:xfrm>
          <a:prstGeom prst="line">
            <a:avLst/>
          </a:prstGeom>
          <a:ln w="28575">
            <a:solidFill>
              <a:srgbClr val="4B716B">
                <a:alpha val="8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248226" y="4977119"/>
            <a:ext cx="432646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FD22A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Ехать 1000 км и более</a:t>
            </a:r>
            <a:r>
              <a:rPr lang="ru-RU" sz="2000" dirty="0" smtClean="0">
                <a:solidFill>
                  <a:srgbClr val="7FD22A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ru-RU" sz="2000" b="1" u="sng" dirty="0" smtClean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на поезде </a:t>
            </a:r>
            <a:r>
              <a:rPr lang="ru-RU" sz="2000" dirty="0" smtClean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готовы </a:t>
            </a:r>
            <a:r>
              <a:rPr lang="ru-RU" sz="2000" b="1" dirty="0" smtClean="0">
                <a:solidFill>
                  <a:srgbClr val="7FD22A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18%</a:t>
            </a:r>
            <a:r>
              <a:rPr lang="ru-RU" sz="2000" dirty="0" smtClean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пассажиров из-за длительности поездки</a:t>
            </a:r>
          </a:p>
          <a:p>
            <a:pPr algn="ctr"/>
            <a:r>
              <a:rPr lang="ru-RU" sz="1600" i="1" dirty="0" smtClean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(Исследование «Сервис </a:t>
            </a:r>
            <a:r>
              <a:rPr lang="ru-RU" sz="1600" i="1" dirty="0" err="1" smtClean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Туту.ру</a:t>
            </a:r>
            <a:r>
              <a:rPr lang="ru-RU" sz="1600" i="1" dirty="0" smtClean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»)</a:t>
            </a:r>
            <a:endParaRPr lang="ru-RU" sz="1600" i="1" dirty="0">
              <a:solidFill>
                <a:schemeClr val="bg1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906" y="3059067"/>
            <a:ext cx="434469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Всего </a:t>
            </a:r>
            <a:r>
              <a:rPr lang="ru-RU" sz="2000" b="1" dirty="0" smtClean="0">
                <a:solidFill>
                  <a:srgbClr val="7FD22A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22%</a:t>
            </a:r>
            <a:r>
              <a:rPr lang="ru-RU" sz="2000" dirty="0" smtClean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россиян ездят в отпуск </a:t>
            </a:r>
            <a:r>
              <a:rPr lang="ru-RU" sz="2000" b="1" dirty="0" smtClean="0">
                <a:solidFill>
                  <a:srgbClr val="7FD22A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больше, чем на неделю</a:t>
            </a:r>
            <a:r>
              <a:rPr lang="ru-RU" sz="2000" dirty="0" smtClean="0">
                <a:solidFill>
                  <a:srgbClr val="7FD22A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по причине ограниченности времени</a:t>
            </a:r>
          </a:p>
          <a:p>
            <a:pPr algn="ctr"/>
            <a:r>
              <a:rPr lang="ru-RU" sz="1600" i="1" dirty="0" smtClean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(Исследование «</a:t>
            </a:r>
            <a:r>
              <a:rPr lang="en-US" sz="1600" i="1" dirty="0" smtClean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RT</a:t>
            </a:r>
            <a:r>
              <a:rPr lang="ru-RU" sz="1600" i="1" dirty="0" smtClean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»)</a:t>
            </a:r>
            <a:endParaRPr lang="ru-RU" sz="1600" i="1" dirty="0">
              <a:solidFill>
                <a:schemeClr val="bg1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577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" t="-84" r="19779" b="31575"/>
          <a:stretch/>
        </p:blipFill>
        <p:spPr/>
      </p:pic>
      <p:sp>
        <p:nvSpPr>
          <p:cNvPr id="15" name="Полилиния 5" descr="Пустой контрастный элемент">
            <a:extLst>
              <a:ext uri="{FF2B5EF4-FFF2-40B4-BE49-F238E27FC236}">
                <a16:creationId xmlns:a16="http://schemas.microsoft.com/office/drawing/2014/main" id="{10117390-DCFE-4FAE-B3FD-DAECFE779A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8713227" y="204917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31" name="Надпись 30" descr="Акцент флага для заголовка">
            <a:extLst>
              <a:ext uri="{FF2B5EF4-FFF2-40B4-BE49-F238E27FC236}">
                <a16:creationId xmlns:a16="http://schemas.microsoft.com/office/drawing/2014/main" id="{8FC2E368-898A-440B-A15C-4C5FB13C57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flipH="1">
            <a:off x="1659118" y="2647473"/>
            <a:ext cx="2494930" cy="3139768"/>
          </a:xfrm>
          <a:custGeom>
            <a:avLst/>
            <a:gdLst>
              <a:gd name="connsiteX0" fmla="*/ 2000924 w 2494930"/>
              <a:gd name="connsiteY0" fmla="*/ 1087415 h 3139768"/>
              <a:gd name="connsiteX1" fmla="*/ 2072963 w 2494930"/>
              <a:gd name="connsiteY1" fmla="*/ 1129282 h 3139768"/>
              <a:gd name="connsiteX2" fmla="*/ 2304085 w 2494930"/>
              <a:gd name="connsiteY2" fmla="*/ 1529014 h 3139768"/>
              <a:gd name="connsiteX3" fmla="*/ 2304085 w 2494930"/>
              <a:gd name="connsiteY3" fmla="*/ 1610754 h 3139768"/>
              <a:gd name="connsiteX4" fmla="*/ 2072963 w 2494930"/>
              <a:gd name="connsiteY4" fmla="*/ 2010486 h 3139768"/>
              <a:gd name="connsiteX5" fmla="*/ 2000924 w 2494930"/>
              <a:gd name="connsiteY5" fmla="*/ 2052353 h 3139768"/>
              <a:gd name="connsiteX6" fmla="*/ 1537679 w 2494930"/>
              <a:gd name="connsiteY6" fmla="*/ 2052353 h 3139768"/>
              <a:gd name="connsiteX7" fmla="*/ 1466641 w 2494930"/>
              <a:gd name="connsiteY7" fmla="*/ 2010486 h 3139768"/>
              <a:gd name="connsiteX8" fmla="*/ 1234518 w 2494930"/>
              <a:gd name="connsiteY8" fmla="*/ 1610754 h 3139768"/>
              <a:gd name="connsiteX9" fmla="*/ 1234518 w 2494930"/>
              <a:gd name="connsiteY9" fmla="*/ 1529014 h 3139768"/>
              <a:gd name="connsiteX10" fmla="*/ 1466641 w 2494930"/>
              <a:gd name="connsiteY10" fmla="*/ 1129282 h 3139768"/>
              <a:gd name="connsiteX11" fmla="*/ 1537679 w 2494930"/>
              <a:gd name="connsiteY11" fmla="*/ 1087415 h 3139768"/>
              <a:gd name="connsiteX12" fmla="*/ 2000924 w 2494930"/>
              <a:gd name="connsiteY12" fmla="*/ 1087415 h 3139768"/>
              <a:gd name="connsiteX13" fmla="*/ 1516872 w 2494930"/>
              <a:gd name="connsiteY13" fmla="*/ 0 h 3139768"/>
              <a:gd name="connsiteX14" fmla="*/ 1481849 w 2494930"/>
              <a:gd name="connsiteY14" fmla="*/ 0 h 3139768"/>
              <a:gd name="connsiteX15" fmla="*/ 1237282 w 2494930"/>
              <a:gd name="connsiteY15" fmla="*/ 0 h 3139768"/>
              <a:gd name="connsiteX16" fmla="*/ 99481 w 2494930"/>
              <a:gd name="connsiteY16" fmla="*/ 0 h 3139768"/>
              <a:gd name="connsiteX17" fmla="*/ 0 w 2494930"/>
              <a:gd name="connsiteY17" fmla="*/ 100333 h 3139768"/>
              <a:gd name="connsiteX18" fmla="*/ 0 w 2494930"/>
              <a:gd name="connsiteY18" fmla="*/ 1039826 h 3139768"/>
              <a:gd name="connsiteX19" fmla="*/ 0 w 2494930"/>
              <a:gd name="connsiteY19" fmla="*/ 2099942 h 3139768"/>
              <a:gd name="connsiteX20" fmla="*/ 0 w 2494930"/>
              <a:gd name="connsiteY20" fmla="*/ 3039435 h 3139768"/>
              <a:gd name="connsiteX21" fmla="*/ 99481 w 2494930"/>
              <a:gd name="connsiteY21" fmla="*/ 3139768 h 3139768"/>
              <a:gd name="connsiteX22" fmla="*/ 1237282 w 2494930"/>
              <a:gd name="connsiteY22" fmla="*/ 3139768 h 3139768"/>
              <a:gd name="connsiteX23" fmla="*/ 1481849 w 2494930"/>
              <a:gd name="connsiteY23" fmla="*/ 3139768 h 3139768"/>
              <a:gd name="connsiteX24" fmla="*/ 1556045 w 2494930"/>
              <a:gd name="connsiteY24" fmla="*/ 3139768 h 3139768"/>
              <a:gd name="connsiteX25" fmla="*/ 1600213 w 2494930"/>
              <a:gd name="connsiteY25" fmla="*/ 3121251 h 3139768"/>
              <a:gd name="connsiteX26" fmla="*/ 1699900 w 2494930"/>
              <a:gd name="connsiteY26" fmla="*/ 3020706 h 3139768"/>
              <a:gd name="connsiteX27" fmla="*/ 2458009 w 2494930"/>
              <a:gd name="connsiteY27" fmla="*/ 1709539 h 3139768"/>
              <a:gd name="connsiteX28" fmla="*/ 2458009 w 2494930"/>
              <a:gd name="connsiteY28" fmla="*/ 1441420 h 3139768"/>
              <a:gd name="connsiteX29" fmla="*/ 1699900 w 2494930"/>
              <a:gd name="connsiteY29" fmla="*/ 130253 h 3139768"/>
              <a:gd name="connsiteX30" fmla="*/ 1535140 w 2494930"/>
              <a:gd name="connsiteY30" fmla="*/ 2427 h 313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494930" h="3139768">
                <a:moveTo>
                  <a:pt x="2000924" y="1087415"/>
                </a:moveTo>
                <a:cubicBezTo>
                  <a:pt x="2030940" y="1087415"/>
                  <a:pt x="2057955" y="1103365"/>
                  <a:pt x="2072963" y="1129282"/>
                </a:cubicBezTo>
                <a:cubicBezTo>
                  <a:pt x="2304085" y="1529014"/>
                  <a:pt x="2304085" y="1529014"/>
                  <a:pt x="2304085" y="1529014"/>
                </a:cubicBezTo>
                <a:cubicBezTo>
                  <a:pt x="2319093" y="1553935"/>
                  <a:pt x="2319093" y="1585834"/>
                  <a:pt x="2304085" y="1610754"/>
                </a:cubicBezTo>
                <a:cubicBezTo>
                  <a:pt x="2072963" y="2010486"/>
                  <a:pt x="2072963" y="2010486"/>
                  <a:pt x="2072963" y="2010486"/>
                </a:cubicBezTo>
                <a:cubicBezTo>
                  <a:pt x="2057955" y="2036404"/>
                  <a:pt x="2030940" y="2052353"/>
                  <a:pt x="2000924" y="2052353"/>
                </a:cubicBezTo>
                <a:cubicBezTo>
                  <a:pt x="1537679" y="2052353"/>
                  <a:pt x="1537679" y="2052353"/>
                  <a:pt x="1537679" y="2052353"/>
                </a:cubicBezTo>
                <a:cubicBezTo>
                  <a:pt x="1508663" y="2052353"/>
                  <a:pt x="1480649" y="2036404"/>
                  <a:pt x="1466641" y="2010486"/>
                </a:cubicBezTo>
                <a:cubicBezTo>
                  <a:pt x="1234518" y="1610754"/>
                  <a:pt x="1234518" y="1610754"/>
                  <a:pt x="1234518" y="1610754"/>
                </a:cubicBezTo>
                <a:cubicBezTo>
                  <a:pt x="1219510" y="1585834"/>
                  <a:pt x="1219510" y="1553935"/>
                  <a:pt x="1234518" y="1529014"/>
                </a:cubicBezTo>
                <a:cubicBezTo>
                  <a:pt x="1466641" y="1129282"/>
                  <a:pt x="1466641" y="1129282"/>
                  <a:pt x="1466641" y="1129282"/>
                </a:cubicBezTo>
                <a:cubicBezTo>
                  <a:pt x="1480649" y="1103365"/>
                  <a:pt x="1508663" y="1087415"/>
                  <a:pt x="1537679" y="1087415"/>
                </a:cubicBezTo>
                <a:cubicBezTo>
                  <a:pt x="2000924" y="1087415"/>
                  <a:pt x="2000924" y="1087415"/>
                  <a:pt x="2000924" y="1087415"/>
                </a:cubicBezTo>
                <a:close/>
                <a:moveTo>
                  <a:pt x="1516872" y="0"/>
                </a:moveTo>
                <a:lnTo>
                  <a:pt x="1481849" y="0"/>
                </a:lnTo>
                <a:lnTo>
                  <a:pt x="1237282" y="0"/>
                </a:lnTo>
                <a:lnTo>
                  <a:pt x="99481" y="0"/>
                </a:lnTo>
                <a:cubicBezTo>
                  <a:pt x="44540" y="0"/>
                  <a:pt x="0" y="44921"/>
                  <a:pt x="0" y="100333"/>
                </a:cubicBezTo>
                <a:lnTo>
                  <a:pt x="0" y="1039826"/>
                </a:lnTo>
                <a:lnTo>
                  <a:pt x="0" y="2099942"/>
                </a:lnTo>
                <a:lnTo>
                  <a:pt x="0" y="3039435"/>
                </a:lnTo>
                <a:cubicBezTo>
                  <a:pt x="0" y="3094847"/>
                  <a:pt x="44540" y="3139768"/>
                  <a:pt x="99481" y="3139768"/>
                </a:cubicBezTo>
                <a:lnTo>
                  <a:pt x="1237282" y="3139768"/>
                </a:lnTo>
                <a:lnTo>
                  <a:pt x="1481849" y="3139768"/>
                </a:lnTo>
                <a:lnTo>
                  <a:pt x="1556045" y="3139768"/>
                </a:lnTo>
                <a:lnTo>
                  <a:pt x="1600213" y="3121251"/>
                </a:lnTo>
                <a:cubicBezTo>
                  <a:pt x="1640826" y="3097545"/>
                  <a:pt x="1675286" y="3063213"/>
                  <a:pt x="1699900" y="3020706"/>
                </a:cubicBezTo>
                <a:cubicBezTo>
                  <a:pt x="1699900" y="3020706"/>
                  <a:pt x="1699900" y="3020706"/>
                  <a:pt x="2458009" y="1709539"/>
                </a:cubicBezTo>
                <a:cubicBezTo>
                  <a:pt x="2507237" y="1627796"/>
                  <a:pt x="2507237" y="1523164"/>
                  <a:pt x="2458009" y="1441420"/>
                </a:cubicBezTo>
                <a:cubicBezTo>
                  <a:pt x="2458009" y="1441420"/>
                  <a:pt x="2458009" y="1441420"/>
                  <a:pt x="1699900" y="130253"/>
                </a:cubicBezTo>
                <a:cubicBezTo>
                  <a:pt x="1662979" y="66493"/>
                  <a:pt x="1603905" y="21126"/>
                  <a:pt x="1535140" y="2427"/>
                </a:cubicBezTo>
                <a:close/>
              </a:path>
            </a:pathLst>
          </a:custGeom>
          <a:solidFill>
            <a:srgbClr val="9BB8C8">
              <a:alpha val="75000"/>
            </a:srgbClr>
          </a:solidFill>
          <a:ln w="3175">
            <a:solidFill>
              <a:srgbClr val="9BB8C8"/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ru-RU" dirty="0"/>
          </a:p>
        </p:txBody>
      </p:sp>
      <p:sp>
        <p:nvSpPr>
          <p:cNvPr id="21" name="Равнобедренный треугольник 20" descr="Акцент тени для заголовка">
            <a:extLst>
              <a:ext uri="{FF2B5EF4-FFF2-40B4-BE49-F238E27FC236}">
                <a16:creationId xmlns:a16="http://schemas.microsoft.com/office/drawing/2014/main" id="{59A98ED3-718C-409B-BC1D-07842F9F58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3915924" y="4962520"/>
            <a:ext cx="476249" cy="424971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3156" y="1471353"/>
            <a:ext cx="4942533" cy="5005984"/>
          </a:xfrm>
          <a:solidFill>
            <a:srgbClr val="619189">
              <a:alpha val="95000"/>
            </a:srgbClr>
          </a:solidFill>
          <a:ln>
            <a:solidFill>
              <a:srgbClr val="619189">
                <a:alpha val="75000"/>
              </a:srgbClr>
            </a:solidFill>
          </a:ln>
        </p:spPr>
        <p:txBody>
          <a:bodyPr rtlCol="0"/>
          <a:lstStyle/>
          <a:p>
            <a:pPr algn="ctr" rtl="0"/>
            <a:r>
              <a:rPr lang="ru-RU" sz="5400" dirty="0" smtClean="0">
                <a:latin typeface="Zekton Rg" panose="020B0604020202080204" pitchFamily="34" charset="-52"/>
              </a:rPr>
              <a:t>Решение</a:t>
            </a:r>
            <a:endParaRPr lang="ru-RU" sz="5400" dirty="0">
              <a:latin typeface="Zekton Rg" panose="020B0604020202080204" pitchFamily="34" charset="-52"/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62428" y="2402378"/>
            <a:ext cx="4531315" cy="4015046"/>
          </a:xfrm>
        </p:spPr>
        <p:txBody>
          <a:bodyPr rtlCol="0"/>
          <a:lstStyle/>
          <a:p>
            <a:pPr algn="ctr"/>
            <a:r>
              <a:rPr lang="ru-RU" sz="24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Люди смогут без больших денежных и временных затрат прикоснуться к красотам России с помощью VR-технологий: увидеть незабываемые Камчатские пейзажи или взобраться на вершину Эльбруса, посетить труднодоступные и уникальные места, требующие от туриста специальной подготовки – и все, это в VR-очках!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531547" y="2253294"/>
            <a:ext cx="2793076" cy="33251"/>
          </a:xfrm>
          <a:prstGeom prst="line">
            <a:avLst/>
          </a:prstGeom>
          <a:ln w="28575">
            <a:solidFill>
              <a:srgbClr val="4B71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69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2" b="10602"/>
          <a:stretch>
            <a:fillRect/>
          </a:stretch>
        </p:blipFill>
        <p:spPr>
          <a:xfrm>
            <a:off x="0" y="124691"/>
            <a:ext cx="12192000" cy="6583680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4978"/>
            <a:ext cx="12193057" cy="68585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425" y="320873"/>
            <a:ext cx="5472000" cy="708403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bg1"/>
                </a:solidFill>
                <a:latin typeface="Zekton Rg" panose="020B0604020202080204" pitchFamily="34" charset="-52"/>
              </a:rPr>
              <a:t>Потребители</a:t>
            </a:r>
            <a:endParaRPr lang="ru-RU" sz="4800" b="1" dirty="0">
              <a:solidFill>
                <a:schemeClr val="bg1"/>
              </a:solidFill>
              <a:latin typeface="Zekton Rg" panose="020B0604020202080204" pitchFamily="34" charset="-52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430603" y="1080683"/>
            <a:ext cx="4314567" cy="6754"/>
          </a:xfrm>
          <a:prstGeom prst="line">
            <a:avLst/>
          </a:prstGeom>
          <a:ln w="28575">
            <a:solidFill>
              <a:srgbClr val="4B716B">
                <a:alpha val="7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5646878" y="439675"/>
            <a:ext cx="6157851" cy="6423897"/>
            <a:chOff x="1493183" y="0"/>
            <a:chExt cx="5212417" cy="5478675"/>
          </a:xfrm>
          <a:solidFill>
            <a:srgbClr val="5EAE95"/>
          </a:solidFill>
        </p:grpSpPr>
        <p:grpSp>
          <p:nvGrpSpPr>
            <p:cNvPr id="13" name="Группа 12"/>
            <p:cNvGrpSpPr/>
            <p:nvPr/>
          </p:nvGrpSpPr>
          <p:grpSpPr>
            <a:xfrm>
              <a:off x="1493183" y="0"/>
              <a:ext cx="5212417" cy="5478675"/>
              <a:chOff x="1493183" y="0"/>
              <a:chExt cx="5212417" cy="5478675"/>
            </a:xfrm>
            <a:grpFill/>
          </p:grpSpPr>
          <p:grpSp>
            <p:nvGrpSpPr>
              <p:cNvPr id="15" name="Группа 14"/>
              <p:cNvGrpSpPr/>
              <p:nvPr/>
            </p:nvGrpSpPr>
            <p:grpSpPr>
              <a:xfrm>
                <a:off x="1493183" y="0"/>
                <a:ext cx="5212417" cy="5478675"/>
                <a:chOff x="1493183" y="0"/>
                <a:chExt cx="5212417" cy="5478675"/>
              </a:xfrm>
              <a:grpFill/>
            </p:grpSpPr>
            <p:grpSp>
              <p:nvGrpSpPr>
                <p:cNvPr id="21" name="Группа 20"/>
                <p:cNvGrpSpPr/>
                <p:nvPr/>
              </p:nvGrpSpPr>
              <p:grpSpPr>
                <a:xfrm>
                  <a:off x="1493183" y="0"/>
                  <a:ext cx="5212417" cy="5478675"/>
                  <a:chOff x="1493183" y="0"/>
                  <a:chExt cx="5212417" cy="5478675"/>
                </a:xfrm>
                <a:grpFill/>
              </p:grpSpPr>
              <p:sp>
                <p:nvSpPr>
                  <p:cNvPr id="23" name="Овал 22"/>
                  <p:cNvSpPr/>
                  <p:nvPr/>
                </p:nvSpPr>
                <p:spPr>
                  <a:xfrm>
                    <a:off x="1583015" y="1576368"/>
                    <a:ext cx="2484501" cy="2263853"/>
                  </a:xfrm>
                  <a:prstGeom prst="ellipse">
                    <a:avLst/>
                  </a:prstGeom>
                  <a:solidFill>
                    <a:srgbClr val="4B716B"/>
                  </a:solidFill>
                  <a:ln>
                    <a:solidFill>
                      <a:schemeClr val="bg2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4" name="Овал 23"/>
                  <p:cNvSpPr/>
                  <p:nvPr/>
                </p:nvSpPr>
                <p:spPr>
                  <a:xfrm>
                    <a:off x="1900220" y="1945848"/>
                    <a:ext cx="1868461" cy="1885883"/>
                  </a:xfrm>
                  <a:prstGeom prst="ellipse">
                    <a:avLst/>
                  </a:prstGeom>
                  <a:solidFill>
                    <a:srgbClr val="537D76"/>
                  </a:solidFill>
                  <a:ln>
                    <a:solidFill>
                      <a:schemeClr val="bg2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5" name="Овал 24"/>
                  <p:cNvSpPr/>
                  <p:nvPr/>
                </p:nvSpPr>
                <p:spPr>
                  <a:xfrm>
                    <a:off x="2153494" y="2519538"/>
                    <a:ext cx="1382375" cy="1304221"/>
                  </a:xfrm>
                  <a:prstGeom prst="ellipse">
                    <a:avLst/>
                  </a:prstGeom>
                  <a:solidFill>
                    <a:srgbClr val="619189"/>
                  </a:solidFill>
                  <a:ln w="6350">
                    <a:solidFill>
                      <a:schemeClr val="bg2"/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6" name="Надпись 15"/>
                  <p:cNvSpPr txBox="1"/>
                  <p:nvPr/>
                </p:nvSpPr>
                <p:spPr>
                  <a:xfrm>
                    <a:off x="4358640" y="0"/>
                    <a:ext cx="2331720" cy="1432560"/>
                  </a:xfrm>
                  <a:prstGeom prst="rect">
                    <a:avLst/>
                  </a:prstGeom>
                  <a:noFill/>
                  <a:ln w="38100">
                    <a:solidFill>
                      <a:srgbClr val="4B716B"/>
                    </a:solidFill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ru-RU" sz="1400" dirty="0">
                        <a:solidFill>
                          <a:schemeClr val="bg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Times New Roman" panose="02020603050405020304" pitchFamily="18" charset="0"/>
                      </a:rPr>
                      <a:t>В России туристический поток в 2023 году превысил 65 миллионов человек.</a:t>
                    </a:r>
                  </a:p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ru-RU" sz="1400" dirty="0">
                        <a:solidFill>
                          <a:schemeClr val="bg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Times New Roman" panose="02020603050405020304" pitchFamily="18" charset="0"/>
                      </a:rPr>
                      <a:t>Цена за тур: 20 000 рублей.</a:t>
                    </a:r>
                  </a:p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US" sz="1400" dirty="0">
                        <a:solidFill>
                          <a:schemeClr val="bg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Times New Roman" panose="02020603050405020304" pitchFamily="18" charset="0"/>
                      </a:rPr>
                      <a:t>TAM</a:t>
                    </a:r>
                    <a:r>
                      <a:rPr lang="ru-RU" sz="1400" dirty="0">
                        <a:solidFill>
                          <a:schemeClr val="bg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Times New Roman" panose="02020603050405020304" pitchFamily="18" charset="0"/>
                      </a:rPr>
                      <a:t> равен 1 300 000 000 000 рублей</a:t>
                    </a:r>
                  </a:p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</a:p>
                </p:txBody>
              </p:sp>
              <p:sp>
                <p:nvSpPr>
                  <p:cNvPr id="27" name="Надпись 16"/>
                  <p:cNvSpPr txBox="1"/>
                  <p:nvPr/>
                </p:nvSpPr>
                <p:spPr>
                  <a:xfrm>
                    <a:off x="4434840" y="1699260"/>
                    <a:ext cx="2270760" cy="1318260"/>
                  </a:xfrm>
                  <a:prstGeom prst="rect">
                    <a:avLst/>
                  </a:prstGeom>
                  <a:noFill/>
                  <a:ln w="38100">
                    <a:solidFill>
                      <a:srgbClr val="4B716B"/>
                    </a:solidFill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ru-RU" sz="1400" dirty="0">
                        <a:solidFill>
                          <a:schemeClr val="bg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Times New Roman" panose="02020603050405020304" pitchFamily="18" charset="0"/>
                      </a:rPr>
                      <a:t>На рынке 65 миллионов потенциальных покупателей, из которых 15% (9, 75 млн человек) могут финансово позволить себе наш продукт.</a:t>
                    </a:r>
                  </a:p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US" sz="1400" dirty="0">
                        <a:solidFill>
                          <a:schemeClr val="bg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Times New Roman" panose="02020603050405020304" pitchFamily="18" charset="0"/>
                      </a:rPr>
                      <a:t>SAM </a:t>
                    </a:r>
                    <a:r>
                      <a:rPr lang="ru-RU" sz="1400" dirty="0">
                        <a:solidFill>
                          <a:schemeClr val="bg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Times New Roman" panose="02020603050405020304" pitchFamily="18" charset="0"/>
                      </a:rPr>
                      <a:t>равен 19 500 000 000</a:t>
                    </a:r>
                  </a:p>
                </p:txBody>
              </p:sp>
              <p:sp>
                <p:nvSpPr>
                  <p:cNvPr id="28" name="Надпись 17"/>
                  <p:cNvSpPr txBox="1"/>
                  <p:nvPr/>
                </p:nvSpPr>
                <p:spPr>
                  <a:xfrm>
                    <a:off x="4434840" y="3741420"/>
                    <a:ext cx="2270760" cy="1592580"/>
                  </a:xfrm>
                  <a:prstGeom prst="rect">
                    <a:avLst/>
                  </a:prstGeom>
                  <a:noFill/>
                  <a:ln w="38100">
                    <a:solidFill>
                      <a:srgbClr val="4B716B"/>
                    </a:solidFill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ru-RU" sz="1400" dirty="0">
                        <a:solidFill>
                          <a:schemeClr val="bg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Times New Roman" panose="02020603050405020304" pitchFamily="18" charset="0"/>
                      </a:rPr>
                      <a:t>Количество потенциальных покупателей, которые точно приобретут наш продукт: 975 </a:t>
                    </a:r>
                    <a:r>
                      <a:rPr lang="ru-RU" sz="1400" dirty="0" err="1">
                        <a:solidFill>
                          <a:schemeClr val="bg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Times New Roman" panose="02020603050405020304" pitchFamily="18" charset="0"/>
                      </a:rPr>
                      <a:t>тыс</a:t>
                    </a:r>
                    <a:r>
                      <a:rPr lang="ru-RU" sz="1400" dirty="0">
                        <a:solidFill>
                          <a:schemeClr val="bg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Times New Roman" panose="02020603050405020304" pitchFamily="18" charset="0"/>
                      </a:rPr>
                      <a:t> человек (10% от целевого рынка).</a:t>
                    </a:r>
                  </a:p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US" sz="1400" dirty="0">
                        <a:solidFill>
                          <a:schemeClr val="bg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Times New Roman" panose="02020603050405020304" pitchFamily="18" charset="0"/>
                      </a:rPr>
                      <a:t>SOM</a:t>
                    </a:r>
                    <a:r>
                      <a:rPr lang="ru-RU" sz="1400" dirty="0">
                        <a:solidFill>
                          <a:schemeClr val="bg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Times New Roman" panose="02020603050405020304" pitchFamily="18" charset="0"/>
                      </a:rPr>
                      <a:t> равен 195 000 000</a:t>
                    </a:r>
                  </a:p>
                </p:txBody>
              </p:sp>
              <p:sp>
                <p:nvSpPr>
                  <p:cNvPr id="29" name="Надпись 18"/>
                  <p:cNvSpPr txBox="1"/>
                  <p:nvPr/>
                </p:nvSpPr>
                <p:spPr>
                  <a:xfrm>
                    <a:off x="1493183" y="5024400"/>
                    <a:ext cx="3002280" cy="454275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ru-RU" dirty="0">
                        <a:solidFill>
                          <a:schemeClr val="bg1"/>
                        </a:solidFill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Times New Roman" panose="02020603050405020304" pitchFamily="18" charset="0"/>
                      </a:rPr>
                      <a:t>Период расчетов: 6 месяцев</a:t>
                    </a:r>
                    <a:endParaRPr lang="ru-RU" sz="1200" dirty="0">
                      <a:solidFill>
                        <a:schemeClr val="bg1"/>
                      </a:solidFill>
                      <a:effectLst/>
                      <a:latin typeface="Yu Gothic UI Light" panose="020B0300000000000000" pitchFamily="34" charset="-128"/>
                      <a:ea typeface="Yu Gothic UI Light" panose="020B0300000000000000" pitchFamily="34" charset="-128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22" name="Надпись 21"/>
                <p:cNvSpPr txBox="1"/>
                <p:nvPr/>
              </p:nvSpPr>
              <p:spPr>
                <a:xfrm>
                  <a:off x="2474247" y="2964679"/>
                  <a:ext cx="902682" cy="375740"/>
                </a:xfrm>
                <a:prstGeom prst="rect">
                  <a:avLst/>
                </a:prstGeom>
                <a:solidFill>
                  <a:srgbClr val="619189"/>
                </a:solidFill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24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SOM</a:t>
                  </a:r>
                  <a:endParaRPr lang="ru-RU" sz="1400" dirty="0">
                    <a:solidFill>
                      <a:schemeClr val="bg1"/>
                    </a:solidFill>
                    <a:effectLst/>
                    <a:latin typeface="Zekton Rg" panose="020B0604020202080204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0" name="Надпись 23"/>
              <p:cNvSpPr txBox="1"/>
              <p:nvPr/>
            </p:nvSpPr>
            <p:spPr>
              <a:xfrm>
                <a:off x="2464734" y="2087546"/>
                <a:ext cx="1059180" cy="32004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SAM</a:t>
                </a:r>
                <a:endParaRPr lang="ru-RU" sz="1400" dirty="0">
                  <a:solidFill>
                    <a:schemeClr val="bg1"/>
                  </a:solidFill>
                  <a:effectLst/>
                  <a:latin typeface="Zekton Rg" panose="020B060402020208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4" name="Надпись 25"/>
            <p:cNvSpPr txBox="1"/>
            <p:nvPr/>
          </p:nvSpPr>
          <p:spPr>
            <a:xfrm>
              <a:off x="2437124" y="1621424"/>
              <a:ext cx="1098745" cy="38862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TAM</a:t>
              </a:r>
              <a:endParaRPr lang="ru-RU" sz="1400" dirty="0">
                <a:solidFill>
                  <a:schemeClr val="bg1"/>
                </a:solidFill>
                <a:effectLst/>
                <a:latin typeface="Zekton Rg" panose="020B060402020208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8" name="Соединительная линия уступом 7"/>
          <p:cNvCxnSpPr/>
          <p:nvPr/>
        </p:nvCxnSpPr>
        <p:spPr>
          <a:xfrm flipV="1">
            <a:off x="7627509" y="1735609"/>
            <a:ext cx="1415200" cy="918582"/>
          </a:xfrm>
          <a:prstGeom prst="bentConnector3">
            <a:avLst>
              <a:gd name="adj1" fmla="val -6536"/>
            </a:avLst>
          </a:prstGeom>
          <a:ln w="57150">
            <a:solidFill>
              <a:srgbClr val="4B71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/>
          <p:nvPr/>
        </p:nvCxnSpPr>
        <p:spPr>
          <a:xfrm flipV="1">
            <a:off x="7807569" y="2745064"/>
            <a:ext cx="1314527" cy="391208"/>
          </a:xfrm>
          <a:prstGeom prst="bentConnector3">
            <a:avLst>
              <a:gd name="adj1" fmla="val 50000"/>
            </a:avLst>
          </a:prstGeom>
          <a:ln w="57150">
            <a:solidFill>
              <a:srgbClr val="537D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оединительная линия уступом 32"/>
          <p:cNvCxnSpPr/>
          <p:nvPr/>
        </p:nvCxnSpPr>
        <p:spPr>
          <a:xfrm>
            <a:off x="7175732" y="4607886"/>
            <a:ext cx="1946364" cy="813856"/>
          </a:xfrm>
          <a:prstGeom prst="bentConnector3">
            <a:avLst/>
          </a:prstGeom>
          <a:ln w="57150">
            <a:solidFill>
              <a:srgbClr val="6191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Схема 38"/>
          <p:cNvGraphicFramePr/>
          <p:nvPr>
            <p:extLst>
              <p:ext uri="{D42A27DB-BD31-4B8C-83A1-F6EECF244321}">
                <p14:modId xmlns:p14="http://schemas.microsoft.com/office/powerpoint/2010/main" val="3326224044"/>
              </p:ext>
            </p:extLst>
          </p:nvPr>
        </p:nvGraphicFramePr>
        <p:xfrm>
          <a:off x="272659" y="1350149"/>
          <a:ext cx="4900786" cy="5091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2971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1998" y="207819"/>
            <a:ext cx="10607304" cy="922834"/>
          </a:xfrm>
        </p:spPr>
        <p:txBody>
          <a:bodyPr/>
          <a:lstStyle/>
          <a:p>
            <a:r>
              <a:rPr lang="ru-RU" sz="5400" b="1" dirty="0" smtClean="0">
                <a:latin typeface="Zekton Rg" panose="020B0604020202080204" pitchFamily="34" charset="-52"/>
              </a:rPr>
              <a:t>Продукт</a:t>
            </a:r>
            <a:endParaRPr lang="ru-RU" sz="5400" b="1" dirty="0">
              <a:latin typeface="Zekton Rg" panose="020B0604020202080204" pitchFamily="34" charset="-52"/>
            </a:endParaRPr>
          </a:p>
        </p:txBody>
      </p:sp>
      <p:pic>
        <p:nvPicPr>
          <p:cNvPr id="27" name="Рисунок 26"/>
          <p:cNvPicPr>
            <a:picLocks noGrp="1" noChangeAspect="1"/>
          </p:cNvPicPr>
          <p:nvPr>
            <p:ph type="pic" sz="quarter" idx="3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557" t="-32182" r="-61227" b="-36823"/>
          <a:stretch/>
        </p:blipFill>
        <p:spPr>
          <a:xfrm>
            <a:off x="4737100" y="1362075"/>
            <a:ext cx="1830388" cy="1530350"/>
          </a:xfrm>
          <a:solidFill>
            <a:srgbClr val="5EAE95">
              <a:alpha val="75000"/>
            </a:srgbClr>
          </a:solidFill>
        </p:spPr>
      </p:pic>
      <p:pic>
        <p:nvPicPr>
          <p:cNvPr id="24" name="Рисунок 23"/>
          <p:cNvPicPr>
            <a:picLocks noGrp="1" noChangeAspect="1"/>
          </p:cNvPicPr>
          <p:nvPr>
            <p:ph type="pic" sz="quarter" idx="3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693" t="-38945" r="-59324" b="-45160"/>
          <a:stretch/>
        </p:blipFill>
        <p:spPr>
          <a:xfrm>
            <a:off x="8170003" y="1418677"/>
            <a:ext cx="1828800" cy="1530350"/>
          </a:xfrm>
          <a:solidFill>
            <a:srgbClr val="399994">
              <a:alpha val="75000"/>
            </a:srgbClr>
          </a:solidFill>
        </p:spPr>
      </p:pic>
      <p:pic>
        <p:nvPicPr>
          <p:cNvPr id="25" name="Рисунок 24"/>
          <p:cNvPicPr>
            <a:picLocks noGrp="1" noChangeAspect="1"/>
          </p:cNvPicPr>
          <p:nvPr>
            <p:ph type="pic" sz="quarter" idx="3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265" t="-34732" r="-51710" b="-38311"/>
          <a:stretch/>
        </p:blipFill>
        <p:spPr>
          <a:xfrm>
            <a:off x="4737100" y="3951442"/>
            <a:ext cx="1830387" cy="1530350"/>
          </a:xfrm>
          <a:solidFill>
            <a:srgbClr val="619189">
              <a:alpha val="75000"/>
            </a:srgbClr>
          </a:solidFill>
        </p:spPr>
      </p:pic>
      <p:pic>
        <p:nvPicPr>
          <p:cNvPr id="39" name="Рисунок 38"/>
          <p:cNvPicPr>
            <a:picLocks noGrp="1" noChangeAspect="1"/>
          </p:cNvPicPr>
          <p:nvPr>
            <p:ph type="pic" sz="quarter" idx="34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785" t="-35892" r="-53073" b="-42912"/>
          <a:stretch/>
        </p:blipFill>
        <p:spPr>
          <a:xfrm>
            <a:off x="941388" y="1362075"/>
            <a:ext cx="1830387" cy="1530350"/>
          </a:xfrm>
          <a:solidFill>
            <a:srgbClr val="47AB68">
              <a:alpha val="75000"/>
            </a:srgbClr>
          </a:solidFill>
        </p:spPr>
      </p:pic>
      <p:sp>
        <p:nvSpPr>
          <p:cNvPr id="13" name="Прямоугольник 12"/>
          <p:cNvSpPr/>
          <p:nvPr/>
        </p:nvSpPr>
        <p:spPr>
          <a:xfrm>
            <a:off x="246618" y="5405438"/>
            <a:ext cx="38799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Активные </a:t>
            </a:r>
            <a:r>
              <a:rPr lang="ru-RU" sz="20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социальные сети проекта с освещением последних новостей в области </a:t>
            </a:r>
            <a:r>
              <a:rPr lang="ru-RU" sz="20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туризма</a:t>
            </a:r>
            <a:endParaRPr lang="ru-RU" sz="20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3169" y="2966367"/>
            <a:ext cx="29462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Искусственный интеллект</a:t>
            </a:r>
            <a:endParaRPr lang="ru-RU" sz="20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40535" y="2914102"/>
            <a:ext cx="36235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Площадка с интегрированными </a:t>
            </a:r>
            <a:r>
              <a:rPr lang="ru-RU" sz="20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VR-технологиями</a:t>
            </a:r>
            <a:endParaRPr lang="ru-RU" sz="20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71239" y="2922043"/>
            <a:ext cx="40181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Качественные туристические </a:t>
            </a:r>
            <a:r>
              <a:rPr lang="ru-RU" sz="20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маршруты по России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336126" y="5503469"/>
            <a:ext cx="27990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Наличие грамотных специалистов</a:t>
            </a:r>
          </a:p>
        </p:txBody>
      </p:sp>
      <p:pic>
        <p:nvPicPr>
          <p:cNvPr id="38" name="Рисунок 37"/>
          <p:cNvPicPr>
            <a:picLocks noGrp="1" noChangeAspect="1"/>
          </p:cNvPicPr>
          <p:nvPr>
            <p:ph type="pic" sz="quarter" idx="34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476" t="-37437" r="-53694" b="-39956"/>
          <a:stretch/>
        </p:blipFill>
        <p:spPr>
          <a:xfrm>
            <a:off x="976349" y="3875088"/>
            <a:ext cx="1830388" cy="1530350"/>
          </a:xfrm>
          <a:solidFill>
            <a:srgbClr val="578FA3">
              <a:alpha val="75000"/>
            </a:srgbClr>
          </a:solidFill>
        </p:spPr>
      </p:pic>
      <p:cxnSp>
        <p:nvCxnSpPr>
          <p:cNvPr id="41" name="Прямая соединительная линия 40"/>
          <p:cNvCxnSpPr/>
          <p:nvPr/>
        </p:nvCxnSpPr>
        <p:spPr>
          <a:xfrm>
            <a:off x="431998" y="1093448"/>
            <a:ext cx="2865117" cy="37205"/>
          </a:xfrm>
          <a:prstGeom prst="line">
            <a:avLst/>
          </a:prstGeom>
          <a:ln w="28575">
            <a:solidFill>
              <a:srgbClr val="4B716B">
                <a:alpha val="6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237" t="-46246" r="-56092" b="-46585"/>
          <a:stretch/>
        </p:blipFill>
        <p:spPr>
          <a:xfrm>
            <a:off x="8302625" y="3960813"/>
            <a:ext cx="1695450" cy="1511300"/>
          </a:xfrm>
          <a:solidFill>
            <a:srgbClr val="5EAE95"/>
          </a:solidFill>
        </p:spPr>
      </p:pic>
      <p:sp>
        <p:nvSpPr>
          <p:cNvPr id="8" name="TextBox 7"/>
          <p:cNvSpPr txBox="1"/>
          <p:nvPr/>
        </p:nvSpPr>
        <p:spPr>
          <a:xfrm>
            <a:off x="8080131" y="5503469"/>
            <a:ext cx="257614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Создание контента – </a:t>
            </a:r>
            <a:r>
              <a:rPr lang="en-US" sz="20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Seven Winds Studio</a:t>
            </a:r>
            <a:endParaRPr lang="ru-RU" sz="20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666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Шестиугольник 10"/>
          <p:cNvSpPr/>
          <p:nvPr/>
        </p:nvSpPr>
        <p:spPr>
          <a:xfrm>
            <a:off x="9519285" y="1288472"/>
            <a:ext cx="1172094" cy="1030777"/>
          </a:xfrm>
          <a:custGeom>
            <a:avLst/>
            <a:gdLst>
              <a:gd name="connsiteX0" fmla="*/ 0 w 1172094"/>
              <a:gd name="connsiteY0" fmla="*/ 511233 h 1022465"/>
              <a:gd name="connsiteX1" fmla="*/ 255616 w 1172094"/>
              <a:gd name="connsiteY1" fmla="*/ 0 h 1022465"/>
              <a:gd name="connsiteX2" fmla="*/ 916478 w 1172094"/>
              <a:gd name="connsiteY2" fmla="*/ 0 h 1022465"/>
              <a:gd name="connsiteX3" fmla="*/ 1172094 w 1172094"/>
              <a:gd name="connsiteY3" fmla="*/ 511233 h 1022465"/>
              <a:gd name="connsiteX4" fmla="*/ 916478 w 1172094"/>
              <a:gd name="connsiteY4" fmla="*/ 1022465 h 1022465"/>
              <a:gd name="connsiteX5" fmla="*/ 255616 w 1172094"/>
              <a:gd name="connsiteY5" fmla="*/ 1022465 h 1022465"/>
              <a:gd name="connsiteX6" fmla="*/ 0 w 1172094"/>
              <a:gd name="connsiteY6" fmla="*/ 511233 h 1022465"/>
              <a:gd name="connsiteX0" fmla="*/ 0 w 1172094"/>
              <a:gd name="connsiteY0" fmla="*/ 519545 h 1030777"/>
              <a:gd name="connsiteX1" fmla="*/ 272242 w 1172094"/>
              <a:gd name="connsiteY1" fmla="*/ 0 h 1030777"/>
              <a:gd name="connsiteX2" fmla="*/ 916478 w 1172094"/>
              <a:gd name="connsiteY2" fmla="*/ 8312 h 1030777"/>
              <a:gd name="connsiteX3" fmla="*/ 1172094 w 1172094"/>
              <a:gd name="connsiteY3" fmla="*/ 519545 h 1030777"/>
              <a:gd name="connsiteX4" fmla="*/ 916478 w 1172094"/>
              <a:gd name="connsiteY4" fmla="*/ 1030777 h 1030777"/>
              <a:gd name="connsiteX5" fmla="*/ 255616 w 1172094"/>
              <a:gd name="connsiteY5" fmla="*/ 1030777 h 1030777"/>
              <a:gd name="connsiteX6" fmla="*/ 0 w 1172094"/>
              <a:gd name="connsiteY6" fmla="*/ 519545 h 1030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094" h="1030777">
                <a:moveTo>
                  <a:pt x="0" y="519545"/>
                </a:moveTo>
                <a:lnTo>
                  <a:pt x="272242" y="0"/>
                </a:lnTo>
                <a:lnTo>
                  <a:pt x="916478" y="8312"/>
                </a:lnTo>
                <a:lnTo>
                  <a:pt x="1172094" y="519545"/>
                </a:lnTo>
                <a:lnTo>
                  <a:pt x="916478" y="1030777"/>
                </a:lnTo>
                <a:lnTo>
                  <a:pt x="255616" y="1030777"/>
                </a:lnTo>
                <a:lnTo>
                  <a:pt x="0" y="519545"/>
                </a:lnTo>
                <a:close/>
              </a:path>
            </a:pathLst>
          </a:custGeom>
          <a:solidFill>
            <a:srgbClr val="619189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37764" y="1795345"/>
            <a:ext cx="1259242" cy="663140"/>
          </a:xfrm>
          <a:prstGeom prst="roundRect">
            <a:avLst>
              <a:gd name="adj" fmla="val 3112"/>
            </a:avLst>
          </a:prstGeom>
          <a:solidFill>
            <a:srgbClr val="619189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42037" y="158926"/>
            <a:ext cx="6611817" cy="921008"/>
          </a:xfrm>
          <a:prstGeom prst="roundRect">
            <a:avLst>
              <a:gd name="adj" fmla="val 6311"/>
            </a:avLst>
          </a:prstGeom>
          <a:solidFill>
            <a:srgbClr val="4B716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4862" y="241200"/>
            <a:ext cx="6688587" cy="774388"/>
          </a:xfrm>
        </p:spPr>
        <p:txBody>
          <a:bodyPr rtlCol="0"/>
          <a:lstStyle/>
          <a:p>
            <a:pPr rtl="0"/>
            <a:r>
              <a:rPr lang="ru-RU" sz="4000" dirty="0" smtClean="0">
                <a:solidFill>
                  <a:schemeClr val="bg1"/>
                </a:solidFill>
                <a:latin typeface="Zekton Rg" panose="020B0604020202080204" pitchFamily="34" charset="-52"/>
              </a:rPr>
              <a:t>Сравнение конкурентов</a:t>
            </a:r>
            <a:endParaRPr lang="ru-RU" sz="4000" dirty="0">
              <a:solidFill>
                <a:schemeClr val="bg1"/>
              </a:solidFill>
              <a:latin typeface="Zekton Rg" panose="020B0604020202080204" pitchFamily="34" charset="-52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836" y="1867020"/>
            <a:ext cx="995840" cy="519789"/>
          </a:xfrm>
        </p:spPr>
        <p:txBody>
          <a:bodyPr rtlCol="0"/>
          <a:lstStyle/>
          <a:p>
            <a:pPr rtl="0"/>
            <a:r>
              <a:rPr lang="en-US" sz="3600" dirty="0" smtClean="0">
                <a:solidFill>
                  <a:schemeClr val="bg1"/>
                </a:solidFill>
                <a:latin typeface="Zekton Rg" panose="020B0604020202080204" pitchFamily="34" charset="-52"/>
              </a:rPr>
              <a:t>VRG</a:t>
            </a:r>
            <a:endParaRPr lang="ru-RU" sz="3600" dirty="0">
              <a:solidFill>
                <a:schemeClr val="bg1"/>
              </a:solidFill>
              <a:latin typeface="Zekton Rg" panose="020B0604020202080204" pitchFamily="34" charset="-52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862" y="824183"/>
            <a:ext cx="5765753" cy="5000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05795" y="3104890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latin typeface="Yu Gothic UI Light" panose="020B0300000000000000" pitchFamily="34" charset="-128"/>
                <a:ea typeface="Yu Gothic UI Light" panose="020B0300000000000000" pitchFamily="34" charset="-128"/>
                <a:cs typeface="Times New Roman" panose="02020603050405020304" pitchFamily="18" charset="0"/>
              </a:rPr>
              <a:t>Ретофутуро</a:t>
            </a:r>
            <a:endParaRPr lang="ru-RU" sz="2400" b="1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6094" y="3539697"/>
            <a:ext cx="3342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Ограниченность выбора мест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Групповые туры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867385" y="5182382"/>
            <a:ext cx="35331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latin typeface="Yu Gothic UI Light" panose="020B0300000000000000" pitchFamily="34" charset="-128"/>
                <a:ea typeface="Yu Gothic UI Light" panose="020B0300000000000000" pitchFamily="34" charset="-128"/>
                <a:cs typeface="Times New Roman" panose="02020603050405020304" pitchFamily="18" charset="0"/>
              </a:rPr>
              <a:t>Дорого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Yu Gothic UI Light" panose="020B0300000000000000" pitchFamily="34" charset="-128"/>
                <a:ea typeface="Yu Gothic UI Light" panose="020B0300000000000000" pitchFamily="34" charset="-128"/>
                <a:cs typeface="Times New Roman" panose="02020603050405020304" pitchFamily="18" charset="0"/>
              </a:rPr>
              <a:t>Невозможно воспользоваться продуктом «быстро»</a:t>
            </a:r>
            <a:endParaRPr lang="ru-RU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66567" y="4720717"/>
            <a:ext cx="1636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latin typeface="Yu Gothic UI Light" panose="020B0300000000000000" pitchFamily="34" charset="-128"/>
                <a:ea typeface="Yu Gothic UI Light" panose="020B0300000000000000" pitchFamily="34" charset="-128"/>
                <a:cs typeface="Times New Roman" panose="02020603050405020304" pitchFamily="18" charset="0"/>
              </a:rPr>
              <a:t>VirtualLand</a:t>
            </a:r>
            <a:endParaRPr lang="en-US" sz="2400" b="1" dirty="0">
              <a:latin typeface="Yu Gothic UI Light" panose="020B0300000000000000" pitchFamily="34" charset="-128"/>
              <a:ea typeface="Yu Gothic UI Light" panose="020B03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25678" y="3384409"/>
            <a:ext cx="2300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latin typeface="Yu Gothic UI Light" panose="020B0300000000000000" pitchFamily="34" charset="-128"/>
                <a:ea typeface="Yu Gothic UI Light" panose="020B0300000000000000" pitchFamily="34" charset="-128"/>
                <a:cs typeface="Times New Roman" panose="02020603050405020304" pitchFamily="18" charset="0"/>
              </a:rPr>
              <a:t>TrueVirtualTours</a:t>
            </a:r>
            <a:endParaRPr lang="ru-RU" sz="2400" b="1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97705" y="3793378"/>
            <a:ext cx="3156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Нет комфортных условий для просмотра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Нужна своя гарнитура</a:t>
            </a:r>
            <a:endParaRPr lang="ru-RU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114052" y="3758531"/>
            <a:ext cx="2417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Times New Roman" panose="02020603050405020304" pitchFamily="18" charset="0"/>
              </a:rPr>
              <a:t>Лечу над </a:t>
            </a:r>
            <a:r>
              <a:rPr lang="ru-RU" sz="2400" b="1" dirty="0" smtClean="0">
                <a:latin typeface="Yu Gothic UI Light" panose="020B0300000000000000" pitchFamily="34" charset="-128"/>
                <a:ea typeface="Yu Gothic UI Light" panose="020B0300000000000000" pitchFamily="34" charset="-128"/>
                <a:cs typeface="Times New Roman" panose="02020603050405020304" pitchFamily="18" charset="0"/>
              </a:rPr>
              <a:t>Миром</a:t>
            </a:r>
            <a:endParaRPr lang="ru-RU" sz="2400" b="1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44247" y="4220719"/>
            <a:ext cx="2582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Потребитель сидит в кресле, нет движений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194671" y="5061082"/>
            <a:ext cx="1119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latin typeface="Yu Gothic UI Light" panose="020B0300000000000000" pitchFamily="34" charset="-128"/>
                <a:ea typeface="Yu Gothic UI Light" panose="020B0300000000000000" pitchFamily="34" charset="-128"/>
                <a:cs typeface="Times New Roman" panose="02020603050405020304" pitchFamily="18" charset="0"/>
              </a:rPr>
              <a:t>Vizzion</a:t>
            </a:r>
            <a:endParaRPr lang="ru-RU" sz="2400" b="1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24455" y="5468696"/>
            <a:ext cx="2771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Нет готовых маршрутов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31071" y="1394422"/>
            <a:ext cx="5009544" cy="1754326"/>
          </a:xfrm>
          <a:prstGeom prst="rect">
            <a:avLst/>
          </a:prstGeom>
          <a:noFill/>
          <a:ln w="28575">
            <a:solidFill>
              <a:srgbClr val="4B716B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+ </a:t>
            </a:r>
            <a:r>
              <a:rPr lang="ru-RU" dirty="0" err="1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Бюджетно</a:t>
            </a:r>
            <a:endParaRPr lang="ru-RU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r>
              <a:rPr lang="ru-RU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+ Существенно экономит время</a:t>
            </a:r>
            <a:endParaRPr lang="ru-RU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r>
              <a:rPr lang="ru-RU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+ Возможность выбрать активный маршрут</a:t>
            </a:r>
            <a:endParaRPr lang="ru-RU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r>
              <a:rPr lang="ru-RU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+</a:t>
            </a:r>
            <a:r>
              <a:rPr lang="ru-RU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ru-RU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Отсутствие на рынке подобного </a:t>
            </a:r>
            <a:r>
              <a:rPr lang="ru-RU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продукта</a:t>
            </a:r>
            <a:endParaRPr lang="ru-RU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r>
              <a:rPr lang="ru-RU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+ </a:t>
            </a:r>
            <a:r>
              <a:rPr lang="ru-RU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Квалифицированные </a:t>
            </a:r>
            <a:r>
              <a:rPr lang="ru-RU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специалисты</a:t>
            </a:r>
            <a:endParaRPr lang="ru-RU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r>
              <a:rPr lang="ru-RU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+ Групповые и индивидуальные путешествия</a:t>
            </a:r>
            <a:endParaRPr lang="ru-RU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644119" y="2046000"/>
            <a:ext cx="639838" cy="259895"/>
          </a:xfrm>
          <a:prstGeom prst="rightArrow">
            <a:avLst/>
          </a:prstGeom>
          <a:noFill/>
          <a:ln w="28575">
            <a:solidFill>
              <a:srgbClr val="61918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247" y="664756"/>
            <a:ext cx="11328000" cy="1371862"/>
          </a:xfrm>
        </p:spPr>
        <p:txBody>
          <a:bodyPr/>
          <a:lstStyle/>
          <a:p>
            <a:pPr algn="ctr"/>
            <a:r>
              <a:rPr lang="en-US" sz="4400" b="1" dirty="0" smtClean="0">
                <a:latin typeface="Zekton Rg" panose="020B0604020202080204" pitchFamily="34" charset="-52"/>
              </a:rPr>
              <a:t>SWOT, STEEPLE, Business Models Canvas, </a:t>
            </a:r>
            <a:r>
              <a:rPr lang="ru-RU" sz="4400" b="1" dirty="0" smtClean="0">
                <a:latin typeface="Zekton Rg" panose="020B0604020202080204" pitchFamily="34" charset="-52"/>
              </a:rPr>
              <a:t>Анализ 5 сил М. Портера</a:t>
            </a:r>
            <a:endParaRPr lang="ru-RU" sz="4400" b="1" dirty="0">
              <a:latin typeface="Zekton Rg" panose="020B0604020202080204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363" r="5091" b="1895"/>
          <a:stretch/>
        </p:blipFill>
        <p:spPr>
          <a:xfrm>
            <a:off x="4419423" y="2715231"/>
            <a:ext cx="3153648" cy="312861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455799" y="2036618"/>
            <a:ext cx="3117272" cy="0"/>
          </a:xfrm>
          <a:prstGeom prst="line">
            <a:avLst/>
          </a:prstGeom>
          <a:ln w="28575">
            <a:solidFill>
              <a:srgbClr val="4B71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46" b="94725" l="10000" r="90000">
                        <a14:foregroundMark x1="38214" y1="47477" x2="40238" y2="69037"/>
                        <a14:foregroundMark x1="51905" y1="77523" x2="53571" y2="77752"/>
                        <a14:foregroundMark x1="48929" y1="39679" x2="51548" y2="39450"/>
                        <a14:foregroundMark x1="47500" y1="31193" x2="48095" y2="31881"/>
                        <a14:foregroundMark x1="50357" y1="28211" x2="50476" y2="30046"/>
                        <a14:foregroundMark x1="52619" y1="27523" x2="53571" y2="27982"/>
                        <a14:foregroundMark x1="52381" y1="33945" x2="52381" y2="33945"/>
                        <a14:foregroundMark x1="56429" y1="29587" x2="56429" y2="29587"/>
                        <a14:foregroundMark x1="59405" y1="31193" x2="59405" y2="31193"/>
                        <a14:foregroundMark x1="58214" y1="39220" x2="58214" y2="39220"/>
                        <a14:foregroundMark x1="54524" y1="38991" x2="54524" y2="38991"/>
                        <a14:foregroundMark x1="47619" y1="44037" x2="47619" y2="44037"/>
                        <a14:foregroundMark x1="45595" y1="41743" x2="45595" y2="41743"/>
                        <a14:foregroundMark x1="46310" y1="46560" x2="46310" y2="46560"/>
                        <a14:foregroundMark x1="48333" y1="51606" x2="48333" y2="51606"/>
                        <a14:foregroundMark x1="52619" y1="50000" x2="52619" y2="50000"/>
                        <a14:foregroundMark x1="57857" y1="47018" x2="57857" y2="47018"/>
                        <a14:foregroundMark x1="58452" y1="44495" x2="58452" y2="44495"/>
                        <a14:foregroundMark x1="61071" y1="42202" x2="61071" y2="42202"/>
                        <a14:foregroundMark x1="58810" y1="54587" x2="58810" y2="54587"/>
                        <a14:foregroundMark x1="60714" y1="55963" x2="60714" y2="55963"/>
                        <a14:foregroundMark x1="56310" y1="55963" x2="56310" y2="55963"/>
                        <a14:foregroundMark x1="54524" y1="55734" x2="54524" y2="55734"/>
                        <a14:backgroundMark x1="57381" y1="34174" x2="57381" y2="34174"/>
                        <a14:backgroundMark x1="48810" y1="34174" x2="48810" y2="34174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9779" r="30433"/>
          <a:stretch/>
        </p:blipFill>
        <p:spPr>
          <a:xfrm>
            <a:off x="180416" y="4588363"/>
            <a:ext cx="1739824" cy="226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9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Шестиугольник 17"/>
          <p:cNvSpPr/>
          <p:nvPr/>
        </p:nvSpPr>
        <p:spPr>
          <a:xfrm>
            <a:off x="1158969" y="6272917"/>
            <a:ext cx="511073" cy="447892"/>
          </a:xfrm>
          <a:prstGeom prst="hexagon">
            <a:avLst/>
          </a:prstGeom>
          <a:noFill/>
          <a:ln w="28575">
            <a:solidFill>
              <a:srgbClr val="5EAE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Шестиугольник 3"/>
          <p:cNvSpPr/>
          <p:nvPr/>
        </p:nvSpPr>
        <p:spPr>
          <a:xfrm>
            <a:off x="9521381" y="979905"/>
            <a:ext cx="1424354" cy="1162812"/>
          </a:xfrm>
          <a:prstGeom prst="hexagon">
            <a:avLst/>
          </a:prstGeom>
          <a:noFill/>
          <a:ln w="28575">
            <a:solidFill>
              <a:srgbClr val="4B71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996" y="273099"/>
            <a:ext cx="11328000" cy="848160"/>
          </a:xfrm>
        </p:spPr>
        <p:txBody>
          <a:bodyPr/>
          <a:lstStyle/>
          <a:p>
            <a:pPr algn="ctr"/>
            <a:r>
              <a:rPr lang="en-US" sz="5400" b="1" dirty="0" err="1" smtClean="0">
                <a:latin typeface="Zekton Rg" panose="020B0604020202080204" pitchFamily="34" charset="-52"/>
              </a:rPr>
              <a:t>RoadMap</a:t>
            </a:r>
            <a:endParaRPr lang="ru-RU" sz="5400" b="1" dirty="0">
              <a:latin typeface="Zekton Rg" panose="020B0604020202080204" pitchFamily="34" charset="-52"/>
            </a:endParaRPr>
          </a:p>
        </p:txBody>
      </p:sp>
      <p:grpSp>
        <p:nvGrpSpPr>
          <p:cNvPr id="5" name="Group 24">
            <a:extLst>
              <a:ext uri="{FF2B5EF4-FFF2-40B4-BE49-F238E27FC236}">
                <a16:creationId xmlns:a16="http://schemas.microsoft.com/office/drawing/2014/main" id="{3DA28140-183F-4CA9-BAFB-154744C2657D}"/>
              </a:ext>
            </a:extLst>
          </p:cNvPr>
          <p:cNvGrpSpPr/>
          <p:nvPr/>
        </p:nvGrpSpPr>
        <p:grpSpPr>
          <a:xfrm>
            <a:off x="515389" y="1477676"/>
            <a:ext cx="10964487" cy="4939749"/>
            <a:chOff x="2418582" y="1477676"/>
            <a:chExt cx="7354836" cy="4305619"/>
          </a:xfrm>
        </p:grpSpPr>
        <p:sp>
          <p:nvSpPr>
            <p:cNvPr id="6" name="Freeform: Shape 83">
              <a:extLst>
                <a:ext uri="{FF2B5EF4-FFF2-40B4-BE49-F238E27FC236}">
                  <a16:creationId xmlns:a16="http://schemas.microsoft.com/office/drawing/2014/main" id="{6D82345B-BA8C-4C5D-BDAF-6D5F9B15C292}"/>
                </a:ext>
              </a:extLst>
            </p:cNvPr>
            <p:cNvSpPr/>
            <p:nvPr/>
          </p:nvSpPr>
          <p:spPr>
            <a:xfrm>
              <a:off x="2418582" y="1477676"/>
              <a:ext cx="7354836" cy="4305619"/>
            </a:xfrm>
            <a:custGeom>
              <a:avLst/>
              <a:gdLst>
                <a:gd name="connsiteX0" fmla="*/ 5655847 w 6620485"/>
                <a:gd name="connsiteY0" fmla="*/ 3875620 h 3875720"/>
                <a:gd name="connsiteX1" fmla="*/ 6141825 w 6620485"/>
                <a:gd name="connsiteY1" fmla="*/ 3739675 h 3875720"/>
                <a:gd name="connsiteX2" fmla="*/ 6613018 w 6620485"/>
                <a:gd name="connsiteY2" fmla="*/ 3012576 h 3875720"/>
                <a:gd name="connsiteX3" fmla="*/ 6616627 w 6620485"/>
                <a:gd name="connsiteY3" fmla="*/ 2918599 h 3875720"/>
                <a:gd name="connsiteX4" fmla="*/ 6620485 w 6620485"/>
                <a:gd name="connsiteY4" fmla="*/ 2918599 h 3875720"/>
                <a:gd name="connsiteX5" fmla="*/ 6620485 w 6620485"/>
                <a:gd name="connsiteY5" fmla="*/ 845724 h 3875720"/>
                <a:gd name="connsiteX6" fmla="*/ 6222446 w 6620485"/>
                <a:gd name="connsiteY6" fmla="*/ 845724 h 3875720"/>
                <a:gd name="connsiteX7" fmla="*/ 6222446 w 6620485"/>
                <a:gd name="connsiteY7" fmla="*/ 2894136 h 3875720"/>
                <a:gd name="connsiteX8" fmla="*/ 6219933 w 6620485"/>
                <a:gd name="connsiteY8" fmla="*/ 2894209 h 3875720"/>
                <a:gd name="connsiteX9" fmla="*/ 5936056 w 6620485"/>
                <a:gd name="connsiteY9" fmla="*/ 3398677 h 3875720"/>
                <a:gd name="connsiteX10" fmla="*/ 5361895 w 6620485"/>
                <a:gd name="connsiteY10" fmla="*/ 3406750 h 3875720"/>
                <a:gd name="connsiteX11" fmla="*/ 5063348 w 6620485"/>
                <a:gd name="connsiteY11" fmla="*/ 2910986 h 3875720"/>
                <a:gd name="connsiteX12" fmla="*/ 5063146 w 6620485"/>
                <a:gd name="connsiteY12" fmla="*/ 2910986 h 3875720"/>
                <a:gd name="connsiteX13" fmla="*/ 5063146 w 6620485"/>
                <a:gd name="connsiteY13" fmla="*/ 957122 h 3875720"/>
                <a:gd name="connsiteX14" fmla="*/ 5061345 w 6620485"/>
                <a:gd name="connsiteY14" fmla="*/ 957122 h 3875720"/>
                <a:gd name="connsiteX15" fmla="*/ 5057735 w 6620485"/>
                <a:gd name="connsiteY15" fmla="*/ 863144 h 3875720"/>
                <a:gd name="connsiteX16" fmla="*/ 4586542 w 6620485"/>
                <a:gd name="connsiteY16" fmla="*/ 136045 h 3875720"/>
                <a:gd name="connsiteX17" fmla="*/ 3610822 w 6620485"/>
                <a:gd name="connsiteY17" fmla="*/ 122149 h 3875720"/>
                <a:gd name="connsiteX18" fmla="*/ 3118665 w 6620485"/>
                <a:gd name="connsiteY18" fmla="*/ 835082 h 3875720"/>
                <a:gd name="connsiteX19" fmla="*/ 3110343 w 6620485"/>
                <a:gd name="connsiteY19" fmla="*/ 957122 h 3875720"/>
                <a:gd name="connsiteX20" fmla="*/ 3109824 w 6620485"/>
                <a:gd name="connsiteY20" fmla="*/ 957122 h 3875720"/>
                <a:gd name="connsiteX21" fmla="*/ 3109824 w 6620485"/>
                <a:gd name="connsiteY21" fmla="*/ 964734 h 3875720"/>
                <a:gd name="connsiteX22" fmla="*/ 3109824 w 6620485"/>
                <a:gd name="connsiteY22" fmla="*/ 2869800 h 3875720"/>
                <a:gd name="connsiteX23" fmla="*/ 3109367 w 6620485"/>
                <a:gd name="connsiteY23" fmla="*/ 2869813 h 3875720"/>
                <a:gd name="connsiteX24" fmla="*/ 2825490 w 6620485"/>
                <a:gd name="connsiteY24" fmla="*/ 3374281 h 3875720"/>
                <a:gd name="connsiteX25" fmla="*/ 2251329 w 6620485"/>
                <a:gd name="connsiteY25" fmla="*/ 3382354 h 3875720"/>
                <a:gd name="connsiteX26" fmla="*/ 1952782 w 6620485"/>
                <a:gd name="connsiteY26" fmla="*/ 2886590 h 3875720"/>
                <a:gd name="connsiteX27" fmla="*/ 1952580 w 6620485"/>
                <a:gd name="connsiteY27" fmla="*/ 2886590 h 3875720"/>
                <a:gd name="connsiteX28" fmla="*/ 1952580 w 6620485"/>
                <a:gd name="connsiteY28" fmla="*/ 993054 h 3875720"/>
                <a:gd name="connsiteX29" fmla="*/ 1952901 w 6620485"/>
                <a:gd name="connsiteY29" fmla="*/ 993063 h 3875720"/>
                <a:gd name="connsiteX30" fmla="*/ 1952580 w 6620485"/>
                <a:gd name="connsiteY30" fmla="*/ 984707 h 3875720"/>
                <a:gd name="connsiteX31" fmla="*/ 1952580 w 6620485"/>
                <a:gd name="connsiteY31" fmla="*/ 964734 h 3875720"/>
                <a:gd name="connsiteX32" fmla="*/ 1951813 w 6620485"/>
                <a:gd name="connsiteY32" fmla="*/ 964734 h 3875720"/>
                <a:gd name="connsiteX33" fmla="*/ 1947911 w 6620485"/>
                <a:gd name="connsiteY33" fmla="*/ 863144 h 3875720"/>
                <a:gd name="connsiteX34" fmla="*/ 1476718 w 6620485"/>
                <a:gd name="connsiteY34" fmla="*/ 136045 h 3875720"/>
                <a:gd name="connsiteX35" fmla="*/ 500998 w 6620485"/>
                <a:gd name="connsiteY35" fmla="*/ 122149 h 3875720"/>
                <a:gd name="connsiteX36" fmla="*/ 0 w 6620485"/>
                <a:gd name="connsiteY36" fmla="*/ 964734 h 3875720"/>
                <a:gd name="connsiteX37" fmla="*/ 0 w 6620485"/>
                <a:gd name="connsiteY37" fmla="*/ 2994870 h 3875720"/>
                <a:gd name="connsiteX38" fmla="*/ 398039 w 6620485"/>
                <a:gd name="connsiteY38" fmla="*/ 2994870 h 3875720"/>
                <a:gd name="connsiteX39" fmla="*/ 398039 w 6620485"/>
                <a:gd name="connsiteY39" fmla="*/ 964734 h 3875720"/>
                <a:gd name="connsiteX40" fmla="*/ 398241 w 6620485"/>
                <a:gd name="connsiteY40" fmla="*/ 964734 h 3875720"/>
                <a:gd name="connsiteX41" fmla="*/ 696788 w 6620485"/>
                <a:gd name="connsiteY41" fmla="*/ 468970 h 3875720"/>
                <a:gd name="connsiteX42" fmla="*/ 1270949 w 6620485"/>
                <a:gd name="connsiteY42" fmla="*/ 477043 h 3875720"/>
                <a:gd name="connsiteX43" fmla="*/ 1551858 w 6620485"/>
                <a:gd name="connsiteY43" fmla="*/ 904927 h 3875720"/>
                <a:gd name="connsiteX44" fmla="*/ 1554541 w 6620485"/>
                <a:gd name="connsiteY44" fmla="*/ 974156 h 3875720"/>
                <a:gd name="connsiteX45" fmla="*/ 1554541 w 6620485"/>
                <a:gd name="connsiteY45" fmla="*/ 2886590 h 3875720"/>
                <a:gd name="connsiteX46" fmla="*/ 1554541 w 6620485"/>
                <a:gd name="connsiteY46" fmla="*/ 2894202 h 3875720"/>
                <a:gd name="connsiteX47" fmla="*/ 1555060 w 6620485"/>
                <a:gd name="connsiteY47" fmla="*/ 2894202 h 3875720"/>
                <a:gd name="connsiteX48" fmla="*/ 1563383 w 6620485"/>
                <a:gd name="connsiteY48" fmla="*/ 3016241 h 3875720"/>
                <a:gd name="connsiteX49" fmla="*/ 2055539 w 6620485"/>
                <a:gd name="connsiteY49" fmla="*/ 3729175 h 3875720"/>
                <a:gd name="connsiteX50" fmla="*/ 2545282 w 6620485"/>
                <a:gd name="connsiteY50" fmla="*/ 3851224 h 3875720"/>
                <a:gd name="connsiteX51" fmla="*/ 3031259 w 6620485"/>
                <a:gd name="connsiteY51" fmla="*/ 3715279 h 3875720"/>
                <a:gd name="connsiteX52" fmla="*/ 3502452 w 6620485"/>
                <a:gd name="connsiteY52" fmla="*/ 2988180 h 3875720"/>
                <a:gd name="connsiteX53" fmla="*/ 3506354 w 6620485"/>
                <a:gd name="connsiteY53" fmla="*/ 2886590 h 3875720"/>
                <a:gd name="connsiteX54" fmla="*/ 3507863 w 6620485"/>
                <a:gd name="connsiteY54" fmla="*/ 2886590 h 3875720"/>
                <a:gd name="connsiteX55" fmla="*/ 3507863 w 6620485"/>
                <a:gd name="connsiteY55" fmla="*/ 964734 h 3875720"/>
                <a:gd name="connsiteX56" fmla="*/ 3508065 w 6620485"/>
                <a:gd name="connsiteY56" fmla="*/ 964734 h 3875720"/>
                <a:gd name="connsiteX57" fmla="*/ 3806612 w 6620485"/>
                <a:gd name="connsiteY57" fmla="*/ 468970 h 3875720"/>
                <a:gd name="connsiteX58" fmla="*/ 4380773 w 6620485"/>
                <a:gd name="connsiteY58" fmla="*/ 477043 h 3875720"/>
                <a:gd name="connsiteX59" fmla="*/ 4664650 w 6620485"/>
                <a:gd name="connsiteY59" fmla="*/ 981511 h 3875720"/>
                <a:gd name="connsiteX60" fmla="*/ 4665107 w 6620485"/>
                <a:gd name="connsiteY60" fmla="*/ 981525 h 3875720"/>
                <a:gd name="connsiteX61" fmla="*/ 4665107 w 6620485"/>
                <a:gd name="connsiteY61" fmla="*/ 2910986 h 3875720"/>
                <a:gd name="connsiteX62" fmla="*/ 4665107 w 6620485"/>
                <a:gd name="connsiteY62" fmla="*/ 2918598 h 3875720"/>
                <a:gd name="connsiteX63" fmla="*/ 4665626 w 6620485"/>
                <a:gd name="connsiteY63" fmla="*/ 2918598 h 3875720"/>
                <a:gd name="connsiteX64" fmla="*/ 4673949 w 6620485"/>
                <a:gd name="connsiteY64" fmla="*/ 3040637 h 3875720"/>
                <a:gd name="connsiteX65" fmla="*/ 5166105 w 6620485"/>
                <a:gd name="connsiteY65" fmla="*/ 3753571 h 3875720"/>
                <a:gd name="connsiteX66" fmla="*/ 5655847 w 6620485"/>
                <a:gd name="connsiteY66" fmla="*/ 3875620 h 387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6620485" h="3875720">
                  <a:moveTo>
                    <a:pt x="5655847" y="3875620"/>
                  </a:moveTo>
                  <a:cubicBezTo>
                    <a:pt x="5824294" y="3873221"/>
                    <a:pt x="5992113" y="3827823"/>
                    <a:pt x="6141825" y="3739675"/>
                  </a:cubicBezTo>
                  <a:cubicBezTo>
                    <a:pt x="6408137" y="3582875"/>
                    <a:pt x="6580946" y="3312171"/>
                    <a:pt x="6613018" y="3012576"/>
                  </a:cubicBezTo>
                  <a:lnTo>
                    <a:pt x="6616627" y="2918599"/>
                  </a:lnTo>
                  <a:lnTo>
                    <a:pt x="6620485" y="2918599"/>
                  </a:lnTo>
                  <a:lnTo>
                    <a:pt x="6620485" y="845724"/>
                  </a:lnTo>
                  <a:lnTo>
                    <a:pt x="6222446" y="845724"/>
                  </a:lnTo>
                  <a:lnTo>
                    <a:pt x="6222446" y="2894136"/>
                  </a:lnTo>
                  <a:lnTo>
                    <a:pt x="6219933" y="2894209"/>
                  </a:lnTo>
                  <a:cubicBezTo>
                    <a:pt x="6226172" y="3100449"/>
                    <a:pt x="6117425" y="3293701"/>
                    <a:pt x="5936056" y="3398677"/>
                  </a:cubicBezTo>
                  <a:cubicBezTo>
                    <a:pt x="5759641" y="3500786"/>
                    <a:pt x="5541230" y="3503857"/>
                    <a:pt x="5361895" y="3406750"/>
                  </a:cubicBezTo>
                  <a:cubicBezTo>
                    <a:pt x="5177689" y="3307005"/>
                    <a:pt x="5063348" y="3117132"/>
                    <a:pt x="5063348" y="2910986"/>
                  </a:cubicBezTo>
                  <a:lnTo>
                    <a:pt x="5063146" y="2910986"/>
                  </a:lnTo>
                  <a:lnTo>
                    <a:pt x="5063146" y="957122"/>
                  </a:lnTo>
                  <a:lnTo>
                    <a:pt x="5061345" y="957122"/>
                  </a:lnTo>
                  <a:lnTo>
                    <a:pt x="5057735" y="863144"/>
                  </a:lnTo>
                  <a:cubicBezTo>
                    <a:pt x="5025663" y="563548"/>
                    <a:pt x="4852855" y="292845"/>
                    <a:pt x="4586542" y="136045"/>
                  </a:cubicBezTo>
                  <a:cubicBezTo>
                    <a:pt x="4287117" y="-40251"/>
                    <a:pt x="3915267" y="-45547"/>
                    <a:pt x="3610822" y="122149"/>
                  </a:cubicBezTo>
                  <a:cubicBezTo>
                    <a:pt x="3340187" y="271222"/>
                    <a:pt x="3159587" y="536696"/>
                    <a:pt x="3118665" y="835082"/>
                  </a:cubicBezTo>
                  <a:lnTo>
                    <a:pt x="3110343" y="957122"/>
                  </a:lnTo>
                  <a:lnTo>
                    <a:pt x="3109824" y="957122"/>
                  </a:lnTo>
                  <a:lnTo>
                    <a:pt x="3109824" y="964734"/>
                  </a:lnTo>
                  <a:lnTo>
                    <a:pt x="3109824" y="2869800"/>
                  </a:lnTo>
                  <a:lnTo>
                    <a:pt x="3109367" y="2869813"/>
                  </a:lnTo>
                  <a:cubicBezTo>
                    <a:pt x="3115606" y="3076053"/>
                    <a:pt x="3006859" y="3269305"/>
                    <a:pt x="2825490" y="3374281"/>
                  </a:cubicBezTo>
                  <a:cubicBezTo>
                    <a:pt x="2649075" y="3476390"/>
                    <a:pt x="2430664" y="3479461"/>
                    <a:pt x="2251329" y="3382354"/>
                  </a:cubicBezTo>
                  <a:cubicBezTo>
                    <a:pt x="2067123" y="3282609"/>
                    <a:pt x="1952782" y="3092736"/>
                    <a:pt x="1952782" y="2886590"/>
                  </a:cubicBezTo>
                  <a:lnTo>
                    <a:pt x="1952580" y="2886590"/>
                  </a:lnTo>
                  <a:lnTo>
                    <a:pt x="1952580" y="993054"/>
                  </a:lnTo>
                  <a:lnTo>
                    <a:pt x="1952901" y="993063"/>
                  </a:lnTo>
                  <a:lnTo>
                    <a:pt x="1952580" y="984707"/>
                  </a:lnTo>
                  <a:lnTo>
                    <a:pt x="1952580" y="964734"/>
                  </a:lnTo>
                  <a:lnTo>
                    <a:pt x="1951813" y="964734"/>
                  </a:lnTo>
                  <a:lnTo>
                    <a:pt x="1947911" y="863144"/>
                  </a:lnTo>
                  <a:cubicBezTo>
                    <a:pt x="1915840" y="563548"/>
                    <a:pt x="1743031" y="292845"/>
                    <a:pt x="1476718" y="136045"/>
                  </a:cubicBezTo>
                  <a:cubicBezTo>
                    <a:pt x="1177293" y="-40251"/>
                    <a:pt x="805443" y="-45547"/>
                    <a:pt x="500998" y="122149"/>
                  </a:cubicBezTo>
                  <a:cubicBezTo>
                    <a:pt x="191701" y="292518"/>
                    <a:pt x="0" y="614922"/>
                    <a:pt x="0" y="964734"/>
                  </a:cubicBezTo>
                  <a:lnTo>
                    <a:pt x="0" y="2994870"/>
                  </a:lnTo>
                  <a:lnTo>
                    <a:pt x="398039" y="2994870"/>
                  </a:lnTo>
                  <a:lnTo>
                    <a:pt x="398039" y="964734"/>
                  </a:lnTo>
                  <a:lnTo>
                    <a:pt x="398241" y="964734"/>
                  </a:lnTo>
                  <a:cubicBezTo>
                    <a:pt x="398241" y="758588"/>
                    <a:pt x="512582" y="568715"/>
                    <a:pt x="696788" y="468970"/>
                  </a:cubicBezTo>
                  <a:cubicBezTo>
                    <a:pt x="876123" y="371863"/>
                    <a:pt x="1094534" y="374934"/>
                    <a:pt x="1270949" y="477043"/>
                  </a:cubicBezTo>
                  <a:cubicBezTo>
                    <a:pt x="1429647" y="568897"/>
                    <a:pt x="1532743" y="728337"/>
                    <a:pt x="1551858" y="904927"/>
                  </a:cubicBezTo>
                  <a:lnTo>
                    <a:pt x="1554541" y="974156"/>
                  </a:lnTo>
                  <a:lnTo>
                    <a:pt x="1554541" y="2886590"/>
                  </a:lnTo>
                  <a:lnTo>
                    <a:pt x="1554541" y="2894202"/>
                  </a:lnTo>
                  <a:lnTo>
                    <a:pt x="1555060" y="2894202"/>
                  </a:lnTo>
                  <a:lnTo>
                    <a:pt x="1563383" y="3016241"/>
                  </a:lnTo>
                  <a:cubicBezTo>
                    <a:pt x="1604304" y="3314628"/>
                    <a:pt x="1784904" y="3580102"/>
                    <a:pt x="2055539" y="3729175"/>
                  </a:cubicBezTo>
                  <a:cubicBezTo>
                    <a:pt x="2207762" y="3813023"/>
                    <a:pt x="2376835" y="3853623"/>
                    <a:pt x="2545282" y="3851224"/>
                  </a:cubicBezTo>
                  <a:cubicBezTo>
                    <a:pt x="2713728" y="3848825"/>
                    <a:pt x="2881547" y="3803427"/>
                    <a:pt x="3031259" y="3715279"/>
                  </a:cubicBezTo>
                  <a:cubicBezTo>
                    <a:pt x="3297572" y="3558479"/>
                    <a:pt x="3470381" y="3287775"/>
                    <a:pt x="3502452" y="2988180"/>
                  </a:cubicBezTo>
                  <a:lnTo>
                    <a:pt x="3506354" y="2886590"/>
                  </a:lnTo>
                  <a:lnTo>
                    <a:pt x="3507863" y="2886590"/>
                  </a:lnTo>
                  <a:lnTo>
                    <a:pt x="3507863" y="964734"/>
                  </a:lnTo>
                  <a:lnTo>
                    <a:pt x="3508065" y="964734"/>
                  </a:lnTo>
                  <a:cubicBezTo>
                    <a:pt x="3508065" y="758588"/>
                    <a:pt x="3622406" y="568715"/>
                    <a:pt x="3806612" y="468970"/>
                  </a:cubicBezTo>
                  <a:cubicBezTo>
                    <a:pt x="3985947" y="371863"/>
                    <a:pt x="4204358" y="374934"/>
                    <a:pt x="4380773" y="477043"/>
                  </a:cubicBezTo>
                  <a:cubicBezTo>
                    <a:pt x="4562142" y="582019"/>
                    <a:pt x="4670889" y="775271"/>
                    <a:pt x="4664650" y="981511"/>
                  </a:cubicBezTo>
                  <a:lnTo>
                    <a:pt x="4665107" y="981525"/>
                  </a:lnTo>
                  <a:lnTo>
                    <a:pt x="4665107" y="2910986"/>
                  </a:lnTo>
                  <a:lnTo>
                    <a:pt x="4665107" y="2918598"/>
                  </a:lnTo>
                  <a:lnTo>
                    <a:pt x="4665626" y="2918598"/>
                  </a:lnTo>
                  <a:lnTo>
                    <a:pt x="4673949" y="3040637"/>
                  </a:lnTo>
                  <a:cubicBezTo>
                    <a:pt x="4714870" y="3339024"/>
                    <a:pt x="4895470" y="3604498"/>
                    <a:pt x="5166105" y="3753571"/>
                  </a:cubicBezTo>
                  <a:cubicBezTo>
                    <a:pt x="5318328" y="3837419"/>
                    <a:pt x="5487401" y="3878019"/>
                    <a:pt x="5655847" y="387562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19189">
                    <a:shade val="30000"/>
                    <a:satMod val="115000"/>
                  </a:srgbClr>
                </a:gs>
                <a:gs pos="50000">
                  <a:srgbClr val="619189">
                    <a:shade val="67500"/>
                    <a:satMod val="115000"/>
                  </a:srgbClr>
                </a:gs>
                <a:gs pos="100000">
                  <a:srgbClr val="619189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7" name="Group 20">
              <a:extLst>
                <a:ext uri="{FF2B5EF4-FFF2-40B4-BE49-F238E27FC236}">
                  <a16:creationId xmlns:a16="http://schemas.microsoft.com/office/drawing/2014/main" id="{540E4B6C-7B04-49B0-AD0E-3D92B29AC31D}"/>
                </a:ext>
              </a:extLst>
            </p:cNvPr>
            <p:cNvGrpSpPr/>
            <p:nvPr/>
          </p:nvGrpSpPr>
          <p:grpSpPr>
            <a:xfrm>
              <a:off x="2850287" y="1921240"/>
              <a:ext cx="1314051" cy="3414384"/>
              <a:chOff x="2850287" y="1921240"/>
              <a:chExt cx="1314051" cy="3414384"/>
            </a:xfrm>
          </p:grpSpPr>
          <p:sp>
            <p:nvSpPr>
              <p:cNvPr id="29" name="Rectangle: Rounded Corners 84">
                <a:extLst>
                  <a:ext uri="{FF2B5EF4-FFF2-40B4-BE49-F238E27FC236}">
                    <a16:creationId xmlns:a16="http://schemas.microsoft.com/office/drawing/2014/main" id="{7E500853-1E40-4324-8375-B91D74BCB348}"/>
                  </a:ext>
                </a:extLst>
              </p:cNvPr>
              <p:cNvSpPr/>
              <p:nvPr/>
            </p:nvSpPr>
            <p:spPr>
              <a:xfrm>
                <a:off x="2850287" y="1921240"/>
                <a:ext cx="1314051" cy="3414384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28575">
                <a:solidFill>
                  <a:schemeClr val="bg1"/>
                </a:solidFill>
              </a:ln>
              <a:effectLst>
                <a:outerShdw blurRad="152400" dist="2286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378D596-9A03-4AD4-9756-C1153758F6AD}"/>
                  </a:ext>
                </a:extLst>
              </p:cNvPr>
              <p:cNvSpPr txBox="1"/>
              <p:nvPr/>
            </p:nvSpPr>
            <p:spPr>
              <a:xfrm>
                <a:off x="3355592" y="2241977"/>
                <a:ext cx="303442" cy="4024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>
                    <a:latin typeface="Yu Gothic UI Light" panose="020B0300000000000000" pitchFamily="34" charset="-128"/>
                    <a:ea typeface="Yu Gothic UI Light" panose="020B0300000000000000" pitchFamily="34" charset="-128"/>
                  </a:rPr>
                  <a:t>01</a:t>
                </a:r>
              </a:p>
            </p:txBody>
          </p:sp>
          <p:grpSp>
            <p:nvGrpSpPr>
              <p:cNvPr id="32" name="Group 19">
                <a:extLst>
                  <a:ext uri="{FF2B5EF4-FFF2-40B4-BE49-F238E27FC236}">
                    <a16:creationId xmlns:a16="http://schemas.microsoft.com/office/drawing/2014/main" id="{43455E06-4E52-4463-B142-0FF0544CCBB5}"/>
                  </a:ext>
                </a:extLst>
              </p:cNvPr>
              <p:cNvGrpSpPr/>
              <p:nvPr/>
            </p:nvGrpSpPr>
            <p:grpSpPr>
              <a:xfrm>
                <a:off x="2850538" y="2822857"/>
                <a:ext cx="1313548" cy="589301"/>
                <a:chOff x="2850538" y="2822857"/>
                <a:chExt cx="1313548" cy="589301"/>
              </a:xfrm>
            </p:grpSpPr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35C84F4-A07A-4D58-9ADA-8C750162FBFE}"/>
                    </a:ext>
                  </a:extLst>
                </p:cNvPr>
                <p:cNvSpPr txBox="1"/>
                <p:nvPr/>
              </p:nvSpPr>
              <p:spPr>
                <a:xfrm>
                  <a:off x="2961502" y="2822857"/>
                  <a:ext cx="1091618" cy="3487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ru-RU" sz="2000" dirty="0" smtClean="0">
                      <a:latin typeface="Zekton Rg" panose="020B0604020202080204" pitchFamily="34" charset="-52"/>
                    </a:rPr>
                    <a:t>Инициация</a:t>
                  </a:r>
                  <a:endParaRPr lang="en-US" sz="2000" dirty="0">
                    <a:latin typeface="Zekton Rg" panose="020B0604020202080204" pitchFamily="34" charset="-52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AC1952E-C4E2-4004-9BDC-FE3CB943BDDE}"/>
                    </a:ext>
                  </a:extLst>
                </p:cNvPr>
                <p:cNvSpPr txBox="1"/>
                <p:nvPr/>
              </p:nvSpPr>
              <p:spPr>
                <a:xfrm>
                  <a:off x="2850538" y="3197545"/>
                  <a:ext cx="1313548" cy="2146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sz="10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8" name="Group 21">
              <a:extLst>
                <a:ext uri="{FF2B5EF4-FFF2-40B4-BE49-F238E27FC236}">
                  <a16:creationId xmlns:a16="http://schemas.microsoft.com/office/drawing/2014/main" id="{DD04B1F6-55C3-47C3-AD32-9D026B2CD324}"/>
                </a:ext>
              </a:extLst>
            </p:cNvPr>
            <p:cNvGrpSpPr/>
            <p:nvPr/>
          </p:nvGrpSpPr>
          <p:grpSpPr>
            <a:xfrm>
              <a:off x="4556256" y="1921240"/>
              <a:ext cx="1396995" cy="3414384"/>
              <a:chOff x="4556256" y="1921240"/>
              <a:chExt cx="1396995" cy="3414384"/>
            </a:xfrm>
          </p:grpSpPr>
          <p:sp>
            <p:nvSpPr>
              <p:cNvPr id="23" name="Rectangle: Rounded Corners 85">
                <a:extLst>
                  <a:ext uri="{FF2B5EF4-FFF2-40B4-BE49-F238E27FC236}">
                    <a16:creationId xmlns:a16="http://schemas.microsoft.com/office/drawing/2014/main" id="{E0072B98-3824-44D9-8CA4-6A423AFA0CFD}"/>
                  </a:ext>
                </a:extLst>
              </p:cNvPr>
              <p:cNvSpPr/>
              <p:nvPr/>
            </p:nvSpPr>
            <p:spPr>
              <a:xfrm>
                <a:off x="4597724" y="1921240"/>
                <a:ext cx="1314051" cy="3414384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28575">
                <a:solidFill>
                  <a:schemeClr val="bg1"/>
                </a:solidFill>
              </a:ln>
              <a:effectLst>
                <a:outerShdw blurRad="152400" dist="2286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A40CA38-A9F9-4DC1-A8A6-02F4A1943005}"/>
                  </a:ext>
                </a:extLst>
              </p:cNvPr>
              <p:cNvSpPr txBox="1"/>
              <p:nvPr/>
            </p:nvSpPr>
            <p:spPr>
              <a:xfrm>
                <a:off x="5086361" y="4456002"/>
                <a:ext cx="336776" cy="4024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>
                    <a:latin typeface="Yu Gothic UI Light" panose="020B0300000000000000" pitchFamily="34" charset="-128"/>
                    <a:ea typeface="Yu Gothic UI Light" panose="020B0300000000000000" pitchFamily="34" charset="-128"/>
                  </a:rPr>
                  <a:t>02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417F989-10CC-448F-9341-9FC9A6EC60BA}"/>
                  </a:ext>
                </a:extLst>
              </p:cNvPr>
              <p:cNvSpPr txBox="1"/>
              <p:nvPr/>
            </p:nvSpPr>
            <p:spPr>
              <a:xfrm>
                <a:off x="4556256" y="2822857"/>
                <a:ext cx="1396995" cy="348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2000" dirty="0" smtClean="0">
                    <a:latin typeface="Zekton Rg" panose="020B0604020202080204" pitchFamily="34" charset="-52"/>
                  </a:rPr>
                  <a:t>Планирование</a:t>
                </a:r>
                <a:endParaRPr lang="en-US" sz="2000" dirty="0">
                  <a:latin typeface="Zekton Rg" panose="020B0604020202080204" pitchFamily="34" charset="-52"/>
                </a:endParaRPr>
              </a:p>
            </p:txBody>
          </p:sp>
        </p:grpSp>
        <p:grpSp>
          <p:nvGrpSpPr>
            <p:cNvPr id="9" name="Group 22">
              <a:extLst>
                <a:ext uri="{FF2B5EF4-FFF2-40B4-BE49-F238E27FC236}">
                  <a16:creationId xmlns:a16="http://schemas.microsoft.com/office/drawing/2014/main" id="{D2B7258A-21A5-471E-8DAB-C7CCE2486076}"/>
                </a:ext>
              </a:extLst>
            </p:cNvPr>
            <p:cNvGrpSpPr/>
            <p:nvPr/>
          </p:nvGrpSpPr>
          <p:grpSpPr>
            <a:xfrm>
              <a:off x="6320080" y="1921240"/>
              <a:ext cx="1314051" cy="3414384"/>
              <a:chOff x="6320080" y="1921240"/>
              <a:chExt cx="1314051" cy="3414384"/>
            </a:xfrm>
          </p:grpSpPr>
          <p:sp>
            <p:nvSpPr>
              <p:cNvPr id="17" name="Rectangle: Rounded Corners 86">
                <a:extLst>
                  <a:ext uri="{FF2B5EF4-FFF2-40B4-BE49-F238E27FC236}">
                    <a16:creationId xmlns:a16="http://schemas.microsoft.com/office/drawing/2014/main" id="{3FDEF69B-8DCB-48D8-AE55-B6D96802120F}"/>
                  </a:ext>
                </a:extLst>
              </p:cNvPr>
              <p:cNvSpPr/>
              <p:nvPr/>
            </p:nvSpPr>
            <p:spPr>
              <a:xfrm>
                <a:off x="6320080" y="1921240"/>
                <a:ext cx="1314051" cy="3414384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28575">
                <a:solidFill>
                  <a:schemeClr val="bg1"/>
                </a:solidFill>
              </a:ln>
              <a:effectLst>
                <a:outerShdw blurRad="152400" dist="2286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A158F10-A01C-4464-BD6E-32D46782AC22}"/>
                  </a:ext>
                </a:extLst>
              </p:cNvPr>
              <p:cNvSpPr txBox="1"/>
              <p:nvPr/>
            </p:nvSpPr>
            <p:spPr>
              <a:xfrm>
                <a:off x="6808717" y="2241977"/>
                <a:ext cx="336776" cy="4024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>
                    <a:latin typeface="Yu Gothic UI Light" panose="020B0300000000000000" pitchFamily="34" charset="-128"/>
                    <a:ea typeface="Yu Gothic UI Light" panose="020B0300000000000000" pitchFamily="34" charset="-128"/>
                  </a:rPr>
                  <a:t>03</a:t>
                </a:r>
              </a:p>
            </p:txBody>
          </p:sp>
          <p:grpSp>
            <p:nvGrpSpPr>
              <p:cNvPr id="20" name="Group 104">
                <a:extLst>
                  <a:ext uri="{FF2B5EF4-FFF2-40B4-BE49-F238E27FC236}">
                    <a16:creationId xmlns:a16="http://schemas.microsoft.com/office/drawing/2014/main" id="{0D33137D-732D-434F-8F09-DC183E20C6B5}"/>
                  </a:ext>
                </a:extLst>
              </p:cNvPr>
              <p:cNvGrpSpPr/>
              <p:nvPr/>
            </p:nvGrpSpPr>
            <p:grpSpPr>
              <a:xfrm>
                <a:off x="6320331" y="2822857"/>
                <a:ext cx="1313548" cy="1179488"/>
                <a:chOff x="2850287" y="2822857"/>
                <a:chExt cx="1313548" cy="1179488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6D252F9-81B0-4DA6-B04D-EEF774D9BFD3}"/>
                    </a:ext>
                  </a:extLst>
                </p:cNvPr>
                <p:cNvSpPr txBox="1"/>
                <p:nvPr/>
              </p:nvSpPr>
              <p:spPr>
                <a:xfrm>
                  <a:off x="2935988" y="2822857"/>
                  <a:ext cx="1142155" cy="3487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ru-RU" sz="2000" dirty="0" smtClean="0">
                      <a:latin typeface="Zekton Rg" panose="020B0604020202080204" pitchFamily="34" charset="-52"/>
                    </a:rPr>
                    <a:t>Разработка</a:t>
                  </a:r>
                  <a:endParaRPr lang="en-US" sz="2000" dirty="0">
                    <a:latin typeface="Zekton Rg" panose="020B0604020202080204" pitchFamily="34" charset="-52"/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37998CA-13AE-4136-91DD-D3ACB093E0A2}"/>
                    </a:ext>
                  </a:extLst>
                </p:cNvPr>
                <p:cNvSpPr txBox="1"/>
                <p:nvPr/>
              </p:nvSpPr>
              <p:spPr>
                <a:xfrm>
                  <a:off x="2850287" y="3197545"/>
                  <a:ext cx="1313548" cy="8048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dirty="0" smtClean="0">
                      <a:latin typeface="Yu Gothic UI Light" panose="020B0300000000000000" pitchFamily="34" charset="-128"/>
                      <a:ea typeface="Yu Gothic UI Light" panose="020B0300000000000000" pitchFamily="34" charset="-128"/>
                    </a:rPr>
                    <a:t>Разработка платформы с </a:t>
                  </a:r>
                  <a:r>
                    <a:rPr lang="en-US" dirty="0" smtClean="0">
                      <a:latin typeface="Yu Gothic UI Light" panose="020B0300000000000000" pitchFamily="34" charset="-128"/>
                      <a:ea typeface="Yu Gothic UI Light" panose="020B0300000000000000" pitchFamily="34" charset="-128"/>
                    </a:rPr>
                    <a:t>VR</a:t>
                  </a:r>
                  <a:r>
                    <a:rPr lang="ru-RU" dirty="0" smtClean="0">
                      <a:latin typeface="Yu Gothic UI Light" panose="020B0300000000000000" pitchFamily="34" charset="-128"/>
                      <a:ea typeface="Yu Gothic UI Light" panose="020B0300000000000000" pitchFamily="34" charset="-128"/>
                    </a:rPr>
                    <a:t>-программами</a:t>
                  </a:r>
                  <a:r>
                    <a:rPr lang="en-US" dirty="0" smtClean="0">
                      <a:latin typeface="Yu Gothic UI Light" panose="020B0300000000000000" pitchFamily="34" charset="-128"/>
                      <a:ea typeface="Yu Gothic UI Light" panose="020B0300000000000000" pitchFamily="34" charset="-128"/>
                    </a:rPr>
                    <a:t> </a:t>
                  </a:r>
                  <a:endParaRPr lang="en-US" dirty="0">
                    <a:latin typeface="Yu Gothic UI Light" panose="020B0300000000000000" pitchFamily="34" charset="-128"/>
                    <a:ea typeface="Yu Gothic UI Light" panose="020B0300000000000000" pitchFamily="34" charset="-128"/>
                  </a:endParaRPr>
                </a:p>
              </p:txBody>
            </p:sp>
          </p:grpSp>
        </p:grpSp>
        <p:grpSp>
          <p:nvGrpSpPr>
            <p:cNvPr id="10" name="Group 23">
              <a:extLst>
                <a:ext uri="{FF2B5EF4-FFF2-40B4-BE49-F238E27FC236}">
                  <a16:creationId xmlns:a16="http://schemas.microsoft.com/office/drawing/2014/main" id="{05EB5249-18B6-4DB7-8412-5E17DBDED606}"/>
                </a:ext>
              </a:extLst>
            </p:cNvPr>
            <p:cNvGrpSpPr/>
            <p:nvPr/>
          </p:nvGrpSpPr>
          <p:grpSpPr>
            <a:xfrm>
              <a:off x="8024169" y="1921240"/>
              <a:ext cx="1314051" cy="3414384"/>
              <a:chOff x="8024169" y="1921240"/>
              <a:chExt cx="1314051" cy="3414384"/>
            </a:xfrm>
          </p:grpSpPr>
          <p:sp>
            <p:nvSpPr>
              <p:cNvPr id="11" name="Rectangle: Rounded Corners 87">
                <a:extLst>
                  <a:ext uri="{FF2B5EF4-FFF2-40B4-BE49-F238E27FC236}">
                    <a16:creationId xmlns:a16="http://schemas.microsoft.com/office/drawing/2014/main" id="{D444C391-B5A3-45F6-98C0-A37F93F2C74B}"/>
                  </a:ext>
                </a:extLst>
              </p:cNvPr>
              <p:cNvSpPr/>
              <p:nvPr/>
            </p:nvSpPr>
            <p:spPr>
              <a:xfrm>
                <a:off x="8024169" y="1921240"/>
                <a:ext cx="1314051" cy="3414384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 w="28575">
                <a:solidFill>
                  <a:schemeClr val="bg1"/>
                </a:solidFill>
              </a:ln>
              <a:effectLst>
                <a:outerShdw blurRad="152400" dist="2286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57B9345-6789-4DF6-8E87-E4B7A4D02CAF}"/>
                  </a:ext>
                </a:extLst>
              </p:cNvPr>
              <p:cNvSpPr txBox="1"/>
              <p:nvPr/>
            </p:nvSpPr>
            <p:spPr>
              <a:xfrm>
                <a:off x="8511193" y="4456002"/>
                <a:ext cx="340002" cy="4024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>
                    <a:latin typeface="Yu Gothic UI Light" panose="020B0300000000000000" pitchFamily="34" charset="-128"/>
                    <a:ea typeface="Yu Gothic UI Light" panose="020B0300000000000000" pitchFamily="34" charset="-128"/>
                  </a:rPr>
                  <a:t>04</a:t>
                </a:r>
              </a:p>
            </p:txBody>
          </p:sp>
          <p:grpSp>
            <p:nvGrpSpPr>
              <p:cNvPr id="14" name="Group 107">
                <a:extLst>
                  <a:ext uri="{FF2B5EF4-FFF2-40B4-BE49-F238E27FC236}">
                    <a16:creationId xmlns:a16="http://schemas.microsoft.com/office/drawing/2014/main" id="{F090DFB6-B493-41C8-A8CE-56D6C2E496B7}"/>
                  </a:ext>
                </a:extLst>
              </p:cNvPr>
              <p:cNvGrpSpPr/>
              <p:nvPr/>
            </p:nvGrpSpPr>
            <p:grpSpPr>
              <a:xfrm>
                <a:off x="8024420" y="2822857"/>
                <a:ext cx="1313548" cy="938048"/>
                <a:chOff x="2845731" y="2822857"/>
                <a:chExt cx="1313548" cy="938048"/>
              </a:xfrm>
            </p:grpSpPr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24C4AF0-6384-4F5A-A59E-24E343D9D9A8}"/>
                    </a:ext>
                  </a:extLst>
                </p:cNvPr>
                <p:cNvSpPr txBox="1"/>
                <p:nvPr/>
              </p:nvSpPr>
              <p:spPr>
                <a:xfrm>
                  <a:off x="3012610" y="2822857"/>
                  <a:ext cx="979789" cy="3487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ru-RU" sz="2000" dirty="0" smtClean="0">
                      <a:latin typeface="Zekton Rg" panose="020B0604020202080204" pitchFamily="34" charset="-52"/>
                    </a:rPr>
                    <a:t>Операции</a:t>
                  </a:r>
                  <a:endParaRPr lang="en-US" sz="2000" dirty="0">
                    <a:latin typeface="Zekton Rg" panose="020B0604020202080204" pitchFamily="34" charset="-52"/>
                  </a:endParaRP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AAC6C42-E392-4FF4-A978-806FA30FD5B6}"/>
                    </a:ext>
                  </a:extLst>
                </p:cNvPr>
                <p:cNvSpPr txBox="1"/>
                <p:nvPr/>
              </p:nvSpPr>
              <p:spPr>
                <a:xfrm>
                  <a:off x="2845731" y="3197545"/>
                  <a:ext cx="1313548" cy="5633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dirty="0" smtClean="0">
                      <a:latin typeface="Yu Gothic UI Light" panose="020B0300000000000000" pitchFamily="34" charset="-128"/>
                      <a:ea typeface="Yu Gothic UI Light" panose="020B0300000000000000" pitchFamily="34" charset="-128"/>
                    </a:rPr>
                    <a:t>Тестирование продукта</a:t>
                  </a:r>
                  <a:endParaRPr lang="en-US" dirty="0">
                    <a:latin typeface="Yu Gothic UI Light" panose="020B0300000000000000" pitchFamily="34" charset="-128"/>
                    <a:ea typeface="Yu Gothic UI Light" panose="020B0300000000000000" pitchFamily="34" charset="-128"/>
                  </a:endParaRPr>
                </a:p>
              </p:txBody>
            </p:sp>
          </p:grpSp>
        </p:grpSp>
      </p:grpSp>
      <p:sp>
        <p:nvSpPr>
          <p:cNvPr id="39" name="Прямоугольник 38"/>
          <p:cNvSpPr/>
          <p:nvPr/>
        </p:nvSpPr>
        <p:spPr>
          <a:xfrm>
            <a:off x="1273560" y="3524187"/>
            <a:ext cx="1729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Участие в</a:t>
            </a:r>
          </a:p>
          <a:p>
            <a:pPr algn="ctr"/>
            <a:r>
              <a:rPr lang="ru-RU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акселераторе</a:t>
            </a:r>
            <a:endParaRPr lang="ru-RU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873594" y="3496146"/>
            <a:ext cx="16771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Поиск</a:t>
            </a:r>
          </a:p>
          <a:p>
            <a:pPr algn="ctr"/>
            <a:r>
              <a:rPr lang="ru-RU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и</a:t>
            </a:r>
            <a:r>
              <a:rPr lang="ru-RU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нвесторов и специалистов</a:t>
            </a:r>
            <a:endParaRPr lang="ru-RU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V="1">
            <a:off x="4539165" y="1060692"/>
            <a:ext cx="2847661" cy="16625"/>
          </a:xfrm>
          <a:prstGeom prst="line">
            <a:avLst/>
          </a:prstGeom>
          <a:ln w="12700">
            <a:solidFill>
              <a:srgbClr val="4B716B">
                <a:alpha val="9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Шестиугольник 2"/>
          <p:cNvSpPr/>
          <p:nvPr/>
        </p:nvSpPr>
        <p:spPr>
          <a:xfrm>
            <a:off x="10105040" y="404446"/>
            <a:ext cx="1521956" cy="1352562"/>
          </a:xfrm>
          <a:prstGeom prst="hexagon">
            <a:avLst/>
          </a:prstGeom>
          <a:noFill/>
          <a:ln w="28575">
            <a:solidFill>
              <a:srgbClr val="717D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>
            <a:off x="510182" y="5712731"/>
            <a:ext cx="1010887" cy="934254"/>
          </a:xfrm>
          <a:prstGeom prst="hexagon">
            <a:avLst/>
          </a:prstGeom>
          <a:noFill/>
          <a:ln w="28575">
            <a:solidFill>
              <a:srgbClr val="4B71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20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053" t="12122" r="3837" b="11318"/>
          <a:stretch/>
        </p:blipFill>
        <p:spPr>
          <a:xfrm>
            <a:off x="482520" y="288001"/>
            <a:ext cx="11534913" cy="632893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020093" y="2538721"/>
            <a:ext cx="4459766" cy="2006545"/>
          </a:xfrm>
          <a:solidFill>
            <a:srgbClr val="4B716B">
              <a:alpha val="64000"/>
            </a:srgbClr>
          </a:solidFill>
          <a:ln>
            <a:noFill/>
          </a:ln>
        </p:spPr>
        <p:txBody>
          <a:bodyPr/>
          <a:lstStyle/>
          <a:p>
            <a:pPr algn="ctr"/>
            <a:r>
              <a:rPr lang="ru-RU" sz="5400" dirty="0" smtClean="0">
                <a:latin typeface="Zekton Rg" panose="020B0604020202080204" pitchFamily="34" charset="-52"/>
              </a:rPr>
              <a:t>Затраты</a:t>
            </a:r>
            <a:br>
              <a:rPr lang="ru-RU" sz="5400" dirty="0" smtClean="0">
                <a:latin typeface="Zekton Rg" panose="020B0604020202080204" pitchFamily="34" charset="-52"/>
              </a:rPr>
            </a:br>
            <a:r>
              <a:rPr lang="ru-RU" sz="2800" b="0" u="sng" dirty="0" smtClean="0">
                <a:latin typeface="Zekton Rg" panose="020B0604020202080204" pitchFamily="34" charset="-52"/>
              </a:rPr>
              <a:t>(на  6  месяцев)</a:t>
            </a:r>
            <a:endParaRPr lang="ru-RU" sz="6000" b="0" u="sng" dirty="0">
              <a:latin typeface="Zekton Rg" panose="020B0604020202080204" pitchFamily="34" charset="-52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294207" y="3921157"/>
            <a:ext cx="4000500" cy="442764"/>
          </a:xfrm>
        </p:spPr>
        <p:txBody>
          <a:bodyPr/>
          <a:lstStyle/>
          <a:p>
            <a:pPr algn="ctr"/>
            <a:r>
              <a:rPr lang="ru-RU" sz="2800" dirty="0" smtClean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Всего: 7 000 000 рублей</a:t>
            </a:r>
            <a:endParaRPr lang="ru-RU" sz="28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77321" y="1303303"/>
            <a:ext cx="39037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Постоянные издержки: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2 750 000 рублей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75552" y="4980059"/>
            <a:ext cx="3162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Прочие расходы: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750 000 рублей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3390900" y="913606"/>
            <a:ext cx="5334000" cy="3711734"/>
          </a:xfrm>
          <a:custGeom>
            <a:avLst/>
            <a:gdLst>
              <a:gd name="connsiteX0" fmla="*/ 4328160 w 5334000"/>
              <a:gd name="connsiteY0" fmla="*/ 160814 h 3711734"/>
              <a:gd name="connsiteX1" fmla="*/ 4152900 w 5334000"/>
              <a:gd name="connsiteY1" fmla="*/ 137954 h 3711734"/>
              <a:gd name="connsiteX2" fmla="*/ 4046220 w 5334000"/>
              <a:gd name="connsiteY2" fmla="*/ 107474 h 3711734"/>
              <a:gd name="connsiteX3" fmla="*/ 3939540 w 5334000"/>
              <a:gd name="connsiteY3" fmla="*/ 99854 h 3711734"/>
              <a:gd name="connsiteX4" fmla="*/ 3886200 w 5334000"/>
              <a:gd name="connsiteY4" fmla="*/ 92234 h 3711734"/>
              <a:gd name="connsiteX5" fmla="*/ 3741420 w 5334000"/>
              <a:gd name="connsiteY5" fmla="*/ 84614 h 3711734"/>
              <a:gd name="connsiteX6" fmla="*/ 3634740 w 5334000"/>
              <a:gd name="connsiteY6" fmla="*/ 76994 h 3711734"/>
              <a:gd name="connsiteX7" fmla="*/ 3543300 w 5334000"/>
              <a:gd name="connsiteY7" fmla="*/ 61754 h 3711734"/>
              <a:gd name="connsiteX8" fmla="*/ 3368040 w 5334000"/>
              <a:gd name="connsiteY8" fmla="*/ 46514 h 3711734"/>
              <a:gd name="connsiteX9" fmla="*/ 3215640 w 5334000"/>
              <a:gd name="connsiteY9" fmla="*/ 31274 h 3711734"/>
              <a:gd name="connsiteX10" fmla="*/ 3139440 w 5334000"/>
              <a:gd name="connsiteY10" fmla="*/ 23654 h 3711734"/>
              <a:gd name="connsiteX11" fmla="*/ 2766060 w 5334000"/>
              <a:gd name="connsiteY11" fmla="*/ 8414 h 3711734"/>
              <a:gd name="connsiteX12" fmla="*/ 2575560 w 5334000"/>
              <a:gd name="connsiteY12" fmla="*/ 8414 h 3711734"/>
              <a:gd name="connsiteX13" fmla="*/ 2316480 w 5334000"/>
              <a:gd name="connsiteY13" fmla="*/ 38894 h 3711734"/>
              <a:gd name="connsiteX14" fmla="*/ 2240280 w 5334000"/>
              <a:gd name="connsiteY14" fmla="*/ 54134 h 3711734"/>
              <a:gd name="connsiteX15" fmla="*/ 2148840 w 5334000"/>
              <a:gd name="connsiteY15" fmla="*/ 84614 h 3711734"/>
              <a:gd name="connsiteX16" fmla="*/ 2065020 w 5334000"/>
              <a:gd name="connsiteY16" fmla="*/ 107474 h 3711734"/>
              <a:gd name="connsiteX17" fmla="*/ 1996440 w 5334000"/>
              <a:gd name="connsiteY17" fmla="*/ 130334 h 3711734"/>
              <a:gd name="connsiteX18" fmla="*/ 1973580 w 5334000"/>
              <a:gd name="connsiteY18" fmla="*/ 145574 h 3711734"/>
              <a:gd name="connsiteX19" fmla="*/ 1912620 w 5334000"/>
              <a:gd name="connsiteY19" fmla="*/ 160814 h 3711734"/>
              <a:gd name="connsiteX20" fmla="*/ 1844040 w 5334000"/>
              <a:gd name="connsiteY20" fmla="*/ 191294 h 3711734"/>
              <a:gd name="connsiteX21" fmla="*/ 1798320 w 5334000"/>
              <a:gd name="connsiteY21" fmla="*/ 229394 h 3711734"/>
              <a:gd name="connsiteX22" fmla="*/ 1760220 w 5334000"/>
              <a:gd name="connsiteY22" fmla="*/ 259874 h 3711734"/>
              <a:gd name="connsiteX23" fmla="*/ 1668780 w 5334000"/>
              <a:gd name="connsiteY23" fmla="*/ 297974 h 3711734"/>
              <a:gd name="connsiteX24" fmla="*/ 1584960 w 5334000"/>
              <a:gd name="connsiteY24" fmla="*/ 320834 h 3711734"/>
              <a:gd name="connsiteX25" fmla="*/ 1531620 w 5334000"/>
              <a:gd name="connsiteY25" fmla="*/ 343694 h 3711734"/>
              <a:gd name="connsiteX26" fmla="*/ 1424940 w 5334000"/>
              <a:gd name="connsiteY26" fmla="*/ 358934 h 3711734"/>
              <a:gd name="connsiteX27" fmla="*/ 1371600 w 5334000"/>
              <a:gd name="connsiteY27" fmla="*/ 366554 h 3711734"/>
              <a:gd name="connsiteX28" fmla="*/ 1264920 w 5334000"/>
              <a:gd name="connsiteY28" fmla="*/ 397034 h 3711734"/>
              <a:gd name="connsiteX29" fmla="*/ 1196340 w 5334000"/>
              <a:gd name="connsiteY29" fmla="*/ 412274 h 3711734"/>
              <a:gd name="connsiteX30" fmla="*/ 1143000 w 5334000"/>
              <a:gd name="connsiteY30" fmla="*/ 435134 h 3711734"/>
              <a:gd name="connsiteX31" fmla="*/ 1021080 w 5334000"/>
              <a:gd name="connsiteY31" fmla="*/ 465614 h 3711734"/>
              <a:gd name="connsiteX32" fmla="*/ 967740 w 5334000"/>
              <a:gd name="connsiteY32" fmla="*/ 488474 h 3711734"/>
              <a:gd name="connsiteX33" fmla="*/ 876300 w 5334000"/>
              <a:gd name="connsiteY33" fmla="*/ 511334 h 3711734"/>
              <a:gd name="connsiteX34" fmla="*/ 807720 w 5334000"/>
              <a:gd name="connsiteY34" fmla="*/ 549434 h 3711734"/>
              <a:gd name="connsiteX35" fmla="*/ 784860 w 5334000"/>
              <a:gd name="connsiteY35" fmla="*/ 557054 h 3711734"/>
              <a:gd name="connsiteX36" fmla="*/ 723900 w 5334000"/>
              <a:gd name="connsiteY36" fmla="*/ 602774 h 3711734"/>
              <a:gd name="connsiteX37" fmla="*/ 678180 w 5334000"/>
              <a:gd name="connsiteY37" fmla="*/ 633254 h 3711734"/>
              <a:gd name="connsiteX38" fmla="*/ 601980 w 5334000"/>
              <a:gd name="connsiteY38" fmla="*/ 678974 h 3711734"/>
              <a:gd name="connsiteX39" fmla="*/ 335280 w 5334000"/>
              <a:gd name="connsiteY39" fmla="*/ 709454 h 3711734"/>
              <a:gd name="connsiteX40" fmla="*/ 259080 w 5334000"/>
              <a:gd name="connsiteY40" fmla="*/ 717074 h 3711734"/>
              <a:gd name="connsiteX41" fmla="*/ 167640 w 5334000"/>
              <a:gd name="connsiteY41" fmla="*/ 709454 h 3711734"/>
              <a:gd name="connsiteX42" fmla="*/ 144780 w 5334000"/>
              <a:gd name="connsiteY42" fmla="*/ 694214 h 3711734"/>
              <a:gd name="connsiteX43" fmla="*/ 106680 w 5334000"/>
              <a:gd name="connsiteY43" fmla="*/ 648494 h 3711734"/>
              <a:gd name="connsiteX44" fmla="*/ 99060 w 5334000"/>
              <a:gd name="connsiteY44" fmla="*/ 618014 h 3711734"/>
              <a:gd name="connsiteX45" fmla="*/ 68580 w 5334000"/>
              <a:gd name="connsiteY45" fmla="*/ 572294 h 3711734"/>
              <a:gd name="connsiteX46" fmla="*/ 53340 w 5334000"/>
              <a:gd name="connsiteY46" fmla="*/ 549434 h 3711734"/>
              <a:gd name="connsiteX47" fmla="*/ 45720 w 5334000"/>
              <a:gd name="connsiteY47" fmla="*/ 526574 h 3711734"/>
              <a:gd name="connsiteX48" fmla="*/ 30480 w 5334000"/>
              <a:gd name="connsiteY48" fmla="*/ 496094 h 3711734"/>
              <a:gd name="connsiteX49" fmla="*/ 22860 w 5334000"/>
              <a:gd name="connsiteY49" fmla="*/ 465614 h 3711734"/>
              <a:gd name="connsiteX50" fmla="*/ 15240 w 5334000"/>
              <a:gd name="connsiteY50" fmla="*/ 442754 h 3711734"/>
              <a:gd name="connsiteX51" fmla="*/ 7620 w 5334000"/>
              <a:gd name="connsiteY51" fmla="*/ 404654 h 3711734"/>
              <a:gd name="connsiteX52" fmla="*/ 0 w 5334000"/>
              <a:gd name="connsiteY52" fmla="*/ 374174 h 3711734"/>
              <a:gd name="connsiteX53" fmla="*/ 7620 w 5334000"/>
              <a:gd name="connsiteY53" fmla="*/ 259874 h 3711734"/>
              <a:gd name="connsiteX54" fmla="*/ 15240 w 5334000"/>
              <a:gd name="connsiteY54" fmla="*/ 237014 h 3711734"/>
              <a:gd name="connsiteX55" fmla="*/ 38100 w 5334000"/>
              <a:gd name="connsiteY55" fmla="*/ 229394 h 3711734"/>
              <a:gd name="connsiteX56" fmla="*/ 83820 w 5334000"/>
              <a:gd name="connsiteY56" fmla="*/ 206534 h 3711734"/>
              <a:gd name="connsiteX57" fmla="*/ 335280 w 5334000"/>
              <a:gd name="connsiteY57" fmla="*/ 214154 h 3711734"/>
              <a:gd name="connsiteX58" fmla="*/ 358140 w 5334000"/>
              <a:gd name="connsiteY58" fmla="*/ 237014 h 3711734"/>
              <a:gd name="connsiteX59" fmla="*/ 388620 w 5334000"/>
              <a:gd name="connsiteY59" fmla="*/ 259874 h 3711734"/>
              <a:gd name="connsiteX60" fmla="*/ 403860 w 5334000"/>
              <a:gd name="connsiteY60" fmla="*/ 282734 h 3711734"/>
              <a:gd name="connsiteX61" fmla="*/ 449580 w 5334000"/>
              <a:gd name="connsiteY61" fmla="*/ 336074 h 3711734"/>
              <a:gd name="connsiteX62" fmla="*/ 457200 w 5334000"/>
              <a:gd name="connsiteY62" fmla="*/ 358934 h 3711734"/>
              <a:gd name="connsiteX63" fmla="*/ 472440 w 5334000"/>
              <a:gd name="connsiteY63" fmla="*/ 389414 h 3711734"/>
              <a:gd name="connsiteX64" fmla="*/ 480060 w 5334000"/>
              <a:gd name="connsiteY64" fmla="*/ 427514 h 3711734"/>
              <a:gd name="connsiteX65" fmla="*/ 495300 w 5334000"/>
              <a:gd name="connsiteY65" fmla="*/ 473234 h 3711734"/>
              <a:gd name="connsiteX66" fmla="*/ 502920 w 5334000"/>
              <a:gd name="connsiteY66" fmla="*/ 496094 h 3711734"/>
              <a:gd name="connsiteX67" fmla="*/ 510540 w 5334000"/>
              <a:gd name="connsiteY67" fmla="*/ 534194 h 3711734"/>
              <a:gd name="connsiteX68" fmla="*/ 518160 w 5334000"/>
              <a:gd name="connsiteY68" fmla="*/ 686594 h 3711734"/>
              <a:gd name="connsiteX69" fmla="*/ 502920 w 5334000"/>
              <a:gd name="connsiteY69" fmla="*/ 968534 h 3711734"/>
              <a:gd name="connsiteX70" fmla="*/ 487680 w 5334000"/>
              <a:gd name="connsiteY70" fmla="*/ 1029494 h 3711734"/>
              <a:gd name="connsiteX71" fmla="*/ 472440 w 5334000"/>
              <a:gd name="connsiteY71" fmla="*/ 1052354 h 3711734"/>
              <a:gd name="connsiteX72" fmla="*/ 457200 w 5334000"/>
              <a:gd name="connsiteY72" fmla="*/ 1098074 h 3711734"/>
              <a:gd name="connsiteX73" fmla="*/ 449580 w 5334000"/>
              <a:gd name="connsiteY73" fmla="*/ 1159034 h 3711734"/>
              <a:gd name="connsiteX74" fmla="*/ 419100 w 5334000"/>
              <a:gd name="connsiteY74" fmla="*/ 1212374 h 3711734"/>
              <a:gd name="connsiteX75" fmla="*/ 381000 w 5334000"/>
              <a:gd name="connsiteY75" fmla="*/ 1280954 h 3711734"/>
              <a:gd name="connsiteX76" fmla="*/ 350520 w 5334000"/>
              <a:gd name="connsiteY76" fmla="*/ 1326674 h 3711734"/>
              <a:gd name="connsiteX77" fmla="*/ 327660 w 5334000"/>
              <a:gd name="connsiteY77" fmla="*/ 1357154 h 3711734"/>
              <a:gd name="connsiteX78" fmla="*/ 281940 w 5334000"/>
              <a:gd name="connsiteY78" fmla="*/ 1418114 h 3711734"/>
              <a:gd name="connsiteX79" fmla="*/ 259080 w 5334000"/>
              <a:gd name="connsiteY79" fmla="*/ 1433354 h 3711734"/>
              <a:gd name="connsiteX80" fmla="*/ 213360 w 5334000"/>
              <a:gd name="connsiteY80" fmla="*/ 1494314 h 3711734"/>
              <a:gd name="connsiteX81" fmla="*/ 205740 w 5334000"/>
              <a:gd name="connsiteY81" fmla="*/ 1517174 h 3711734"/>
              <a:gd name="connsiteX82" fmla="*/ 190500 w 5334000"/>
              <a:gd name="connsiteY82" fmla="*/ 1547654 h 3711734"/>
              <a:gd name="connsiteX83" fmla="*/ 167640 w 5334000"/>
              <a:gd name="connsiteY83" fmla="*/ 1600994 h 3711734"/>
              <a:gd name="connsiteX84" fmla="*/ 137160 w 5334000"/>
              <a:gd name="connsiteY84" fmla="*/ 1707674 h 3711734"/>
              <a:gd name="connsiteX85" fmla="*/ 129540 w 5334000"/>
              <a:gd name="connsiteY85" fmla="*/ 1730534 h 3711734"/>
              <a:gd name="connsiteX86" fmla="*/ 144780 w 5334000"/>
              <a:gd name="connsiteY86" fmla="*/ 1844834 h 3711734"/>
              <a:gd name="connsiteX87" fmla="*/ 152400 w 5334000"/>
              <a:gd name="connsiteY87" fmla="*/ 1882934 h 3711734"/>
              <a:gd name="connsiteX88" fmla="*/ 182880 w 5334000"/>
              <a:gd name="connsiteY88" fmla="*/ 1959134 h 3711734"/>
              <a:gd name="connsiteX89" fmla="*/ 198120 w 5334000"/>
              <a:gd name="connsiteY89" fmla="*/ 1981994 h 3711734"/>
              <a:gd name="connsiteX90" fmla="*/ 205740 w 5334000"/>
              <a:gd name="connsiteY90" fmla="*/ 2004854 h 3711734"/>
              <a:gd name="connsiteX91" fmla="*/ 220980 w 5334000"/>
              <a:gd name="connsiteY91" fmla="*/ 2035334 h 3711734"/>
              <a:gd name="connsiteX92" fmla="*/ 228600 w 5334000"/>
              <a:gd name="connsiteY92" fmla="*/ 2058194 h 3711734"/>
              <a:gd name="connsiteX93" fmla="*/ 259080 w 5334000"/>
              <a:gd name="connsiteY93" fmla="*/ 2111534 h 3711734"/>
              <a:gd name="connsiteX94" fmla="*/ 266700 w 5334000"/>
              <a:gd name="connsiteY94" fmla="*/ 2134394 h 3711734"/>
              <a:gd name="connsiteX95" fmla="*/ 297180 w 5334000"/>
              <a:gd name="connsiteY95" fmla="*/ 2180114 h 3711734"/>
              <a:gd name="connsiteX96" fmla="*/ 327660 w 5334000"/>
              <a:gd name="connsiteY96" fmla="*/ 2241074 h 3711734"/>
              <a:gd name="connsiteX97" fmla="*/ 381000 w 5334000"/>
              <a:gd name="connsiteY97" fmla="*/ 2324894 h 3711734"/>
              <a:gd name="connsiteX98" fmla="*/ 419100 w 5334000"/>
              <a:gd name="connsiteY98" fmla="*/ 2408714 h 3711734"/>
              <a:gd name="connsiteX99" fmla="*/ 472440 w 5334000"/>
              <a:gd name="connsiteY99" fmla="*/ 2484914 h 3711734"/>
              <a:gd name="connsiteX100" fmla="*/ 518160 w 5334000"/>
              <a:gd name="connsiteY100" fmla="*/ 2561114 h 3711734"/>
              <a:gd name="connsiteX101" fmla="*/ 556260 w 5334000"/>
              <a:gd name="connsiteY101" fmla="*/ 2637314 h 3711734"/>
              <a:gd name="connsiteX102" fmla="*/ 579120 w 5334000"/>
              <a:gd name="connsiteY102" fmla="*/ 2660174 h 3711734"/>
              <a:gd name="connsiteX103" fmla="*/ 662940 w 5334000"/>
              <a:gd name="connsiteY103" fmla="*/ 2751614 h 3711734"/>
              <a:gd name="connsiteX104" fmla="*/ 784860 w 5334000"/>
              <a:gd name="connsiteY104" fmla="*/ 2858294 h 3711734"/>
              <a:gd name="connsiteX105" fmla="*/ 891540 w 5334000"/>
              <a:gd name="connsiteY105" fmla="*/ 2919254 h 3711734"/>
              <a:gd name="connsiteX106" fmla="*/ 1005840 w 5334000"/>
              <a:gd name="connsiteY106" fmla="*/ 3003074 h 3711734"/>
              <a:gd name="connsiteX107" fmla="*/ 1074420 w 5334000"/>
              <a:gd name="connsiteY107" fmla="*/ 3025934 h 3711734"/>
              <a:gd name="connsiteX108" fmla="*/ 1181100 w 5334000"/>
              <a:gd name="connsiteY108" fmla="*/ 3094514 h 3711734"/>
              <a:gd name="connsiteX109" fmla="*/ 1295400 w 5334000"/>
              <a:gd name="connsiteY109" fmla="*/ 3147854 h 3711734"/>
              <a:gd name="connsiteX110" fmla="*/ 1417320 w 5334000"/>
              <a:gd name="connsiteY110" fmla="*/ 3208814 h 3711734"/>
              <a:gd name="connsiteX111" fmla="*/ 1478280 w 5334000"/>
              <a:gd name="connsiteY111" fmla="*/ 3239294 h 3711734"/>
              <a:gd name="connsiteX112" fmla="*/ 1584960 w 5334000"/>
              <a:gd name="connsiteY112" fmla="*/ 3269774 h 3711734"/>
              <a:gd name="connsiteX113" fmla="*/ 1684020 w 5334000"/>
              <a:gd name="connsiteY113" fmla="*/ 3315494 h 3711734"/>
              <a:gd name="connsiteX114" fmla="*/ 1729740 w 5334000"/>
              <a:gd name="connsiteY114" fmla="*/ 3338354 h 3711734"/>
              <a:gd name="connsiteX115" fmla="*/ 1775460 w 5334000"/>
              <a:gd name="connsiteY115" fmla="*/ 3353594 h 3711734"/>
              <a:gd name="connsiteX116" fmla="*/ 1866900 w 5334000"/>
              <a:gd name="connsiteY116" fmla="*/ 3376454 h 3711734"/>
              <a:gd name="connsiteX117" fmla="*/ 1981200 w 5334000"/>
              <a:gd name="connsiteY117" fmla="*/ 3414554 h 3711734"/>
              <a:gd name="connsiteX118" fmla="*/ 2034540 w 5334000"/>
              <a:gd name="connsiteY118" fmla="*/ 3437414 h 3711734"/>
              <a:gd name="connsiteX119" fmla="*/ 2087880 w 5334000"/>
              <a:gd name="connsiteY119" fmla="*/ 3452654 h 3711734"/>
              <a:gd name="connsiteX120" fmla="*/ 2171700 w 5334000"/>
              <a:gd name="connsiteY120" fmla="*/ 3483134 h 3711734"/>
              <a:gd name="connsiteX121" fmla="*/ 2202180 w 5334000"/>
              <a:gd name="connsiteY121" fmla="*/ 3490754 h 3711734"/>
              <a:gd name="connsiteX122" fmla="*/ 2247900 w 5334000"/>
              <a:gd name="connsiteY122" fmla="*/ 3513614 h 3711734"/>
              <a:gd name="connsiteX123" fmla="*/ 2286000 w 5334000"/>
              <a:gd name="connsiteY123" fmla="*/ 3521234 h 3711734"/>
              <a:gd name="connsiteX124" fmla="*/ 2369820 w 5334000"/>
              <a:gd name="connsiteY124" fmla="*/ 3544094 h 3711734"/>
              <a:gd name="connsiteX125" fmla="*/ 2484120 w 5334000"/>
              <a:gd name="connsiteY125" fmla="*/ 3589814 h 3711734"/>
              <a:gd name="connsiteX126" fmla="*/ 2529840 w 5334000"/>
              <a:gd name="connsiteY126" fmla="*/ 3620294 h 3711734"/>
              <a:gd name="connsiteX127" fmla="*/ 2560320 w 5334000"/>
              <a:gd name="connsiteY127" fmla="*/ 3635534 h 3711734"/>
              <a:gd name="connsiteX128" fmla="*/ 2705100 w 5334000"/>
              <a:gd name="connsiteY128" fmla="*/ 3681254 h 3711734"/>
              <a:gd name="connsiteX129" fmla="*/ 2773680 w 5334000"/>
              <a:gd name="connsiteY129" fmla="*/ 3688874 h 3711734"/>
              <a:gd name="connsiteX130" fmla="*/ 2811780 w 5334000"/>
              <a:gd name="connsiteY130" fmla="*/ 3696494 h 3711734"/>
              <a:gd name="connsiteX131" fmla="*/ 2979420 w 5334000"/>
              <a:gd name="connsiteY131" fmla="*/ 3711734 h 3711734"/>
              <a:gd name="connsiteX132" fmla="*/ 3482340 w 5334000"/>
              <a:gd name="connsiteY132" fmla="*/ 3704114 h 3711734"/>
              <a:gd name="connsiteX133" fmla="*/ 3581400 w 5334000"/>
              <a:gd name="connsiteY133" fmla="*/ 3681254 h 3711734"/>
              <a:gd name="connsiteX134" fmla="*/ 3642360 w 5334000"/>
              <a:gd name="connsiteY134" fmla="*/ 3666014 h 3711734"/>
              <a:gd name="connsiteX135" fmla="*/ 3672840 w 5334000"/>
              <a:gd name="connsiteY135" fmla="*/ 3658394 h 3711734"/>
              <a:gd name="connsiteX136" fmla="*/ 3710940 w 5334000"/>
              <a:gd name="connsiteY136" fmla="*/ 3627914 h 3711734"/>
              <a:gd name="connsiteX137" fmla="*/ 3733800 w 5334000"/>
              <a:gd name="connsiteY137" fmla="*/ 3620294 h 3711734"/>
              <a:gd name="connsiteX138" fmla="*/ 3848100 w 5334000"/>
              <a:gd name="connsiteY138" fmla="*/ 3605054 h 3711734"/>
              <a:gd name="connsiteX139" fmla="*/ 3901440 w 5334000"/>
              <a:gd name="connsiteY139" fmla="*/ 3582194 h 3711734"/>
              <a:gd name="connsiteX140" fmla="*/ 3985260 w 5334000"/>
              <a:gd name="connsiteY140" fmla="*/ 3559334 h 3711734"/>
              <a:gd name="connsiteX141" fmla="*/ 4053840 w 5334000"/>
              <a:gd name="connsiteY141" fmla="*/ 3528854 h 3711734"/>
              <a:gd name="connsiteX142" fmla="*/ 4137660 w 5334000"/>
              <a:gd name="connsiteY142" fmla="*/ 3513614 h 3711734"/>
              <a:gd name="connsiteX143" fmla="*/ 4274820 w 5334000"/>
              <a:gd name="connsiteY143" fmla="*/ 3490754 h 3711734"/>
              <a:gd name="connsiteX144" fmla="*/ 4297680 w 5334000"/>
              <a:gd name="connsiteY144" fmla="*/ 3475514 h 3711734"/>
              <a:gd name="connsiteX145" fmla="*/ 4366260 w 5334000"/>
              <a:gd name="connsiteY145" fmla="*/ 3452654 h 3711734"/>
              <a:gd name="connsiteX146" fmla="*/ 4396740 w 5334000"/>
              <a:gd name="connsiteY146" fmla="*/ 3437414 h 3711734"/>
              <a:gd name="connsiteX147" fmla="*/ 4419600 w 5334000"/>
              <a:gd name="connsiteY147" fmla="*/ 3422174 h 3711734"/>
              <a:gd name="connsiteX148" fmla="*/ 4465320 w 5334000"/>
              <a:gd name="connsiteY148" fmla="*/ 3406934 h 3711734"/>
              <a:gd name="connsiteX149" fmla="*/ 4518660 w 5334000"/>
              <a:gd name="connsiteY149" fmla="*/ 3391694 h 3711734"/>
              <a:gd name="connsiteX150" fmla="*/ 4541520 w 5334000"/>
              <a:gd name="connsiteY150" fmla="*/ 3376454 h 3711734"/>
              <a:gd name="connsiteX151" fmla="*/ 4572000 w 5334000"/>
              <a:gd name="connsiteY151" fmla="*/ 3368834 h 3711734"/>
              <a:gd name="connsiteX152" fmla="*/ 4594860 w 5334000"/>
              <a:gd name="connsiteY152" fmla="*/ 3361214 h 3711734"/>
              <a:gd name="connsiteX153" fmla="*/ 4632960 w 5334000"/>
              <a:gd name="connsiteY153" fmla="*/ 3353594 h 3711734"/>
              <a:gd name="connsiteX154" fmla="*/ 4655820 w 5334000"/>
              <a:gd name="connsiteY154" fmla="*/ 3345974 h 3711734"/>
              <a:gd name="connsiteX155" fmla="*/ 4686300 w 5334000"/>
              <a:gd name="connsiteY155" fmla="*/ 3338354 h 3711734"/>
              <a:gd name="connsiteX156" fmla="*/ 4853940 w 5334000"/>
              <a:gd name="connsiteY156" fmla="*/ 3345974 h 3711734"/>
              <a:gd name="connsiteX157" fmla="*/ 4983480 w 5334000"/>
              <a:gd name="connsiteY157" fmla="*/ 3353594 h 3711734"/>
              <a:gd name="connsiteX158" fmla="*/ 5105400 w 5334000"/>
              <a:gd name="connsiteY158" fmla="*/ 3345974 h 3711734"/>
              <a:gd name="connsiteX159" fmla="*/ 5181600 w 5334000"/>
              <a:gd name="connsiteY159" fmla="*/ 3353594 h 3711734"/>
              <a:gd name="connsiteX160" fmla="*/ 5204460 w 5334000"/>
              <a:gd name="connsiteY160" fmla="*/ 3361214 h 3711734"/>
              <a:gd name="connsiteX161" fmla="*/ 5234940 w 5334000"/>
              <a:gd name="connsiteY161" fmla="*/ 3368834 h 3711734"/>
              <a:gd name="connsiteX162" fmla="*/ 5311140 w 5334000"/>
              <a:gd name="connsiteY162" fmla="*/ 3391694 h 3711734"/>
              <a:gd name="connsiteX163" fmla="*/ 5334000 w 5334000"/>
              <a:gd name="connsiteY163" fmla="*/ 3406934 h 371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5334000" h="3711734">
                <a:moveTo>
                  <a:pt x="4328160" y="160814"/>
                </a:moveTo>
                <a:cubicBezTo>
                  <a:pt x="4269740" y="153194"/>
                  <a:pt x="4210671" y="149508"/>
                  <a:pt x="4152900" y="137954"/>
                </a:cubicBezTo>
                <a:cubicBezTo>
                  <a:pt x="3966143" y="100603"/>
                  <a:pt x="4227256" y="124716"/>
                  <a:pt x="4046220" y="107474"/>
                </a:cubicBezTo>
                <a:cubicBezTo>
                  <a:pt x="4010730" y="104094"/>
                  <a:pt x="3975030" y="103234"/>
                  <a:pt x="3939540" y="99854"/>
                </a:cubicBezTo>
                <a:cubicBezTo>
                  <a:pt x="3921660" y="98151"/>
                  <a:pt x="3904108" y="93612"/>
                  <a:pt x="3886200" y="92234"/>
                </a:cubicBezTo>
                <a:cubicBezTo>
                  <a:pt x="3838016" y="88528"/>
                  <a:pt x="3789658" y="87538"/>
                  <a:pt x="3741420" y="84614"/>
                </a:cubicBezTo>
                <a:cubicBezTo>
                  <a:pt x="3705835" y="82457"/>
                  <a:pt x="3670300" y="79534"/>
                  <a:pt x="3634740" y="76994"/>
                </a:cubicBezTo>
                <a:cubicBezTo>
                  <a:pt x="3604260" y="71914"/>
                  <a:pt x="3574001" y="65263"/>
                  <a:pt x="3543300" y="61754"/>
                </a:cubicBezTo>
                <a:cubicBezTo>
                  <a:pt x="3485039" y="55096"/>
                  <a:pt x="3368040" y="46514"/>
                  <a:pt x="3368040" y="46514"/>
                </a:cubicBezTo>
                <a:cubicBezTo>
                  <a:pt x="3287702" y="30446"/>
                  <a:pt x="3356999" y="42583"/>
                  <a:pt x="3215640" y="31274"/>
                </a:cubicBezTo>
                <a:cubicBezTo>
                  <a:pt x="3190195" y="29238"/>
                  <a:pt x="3164902" y="25473"/>
                  <a:pt x="3139440" y="23654"/>
                </a:cubicBezTo>
                <a:cubicBezTo>
                  <a:pt x="3011077" y="14485"/>
                  <a:pt x="2897581" y="12657"/>
                  <a:pt x="2766060" y="8414"/>
                </a:cubicBezTo>
                <a:cubicBezTo>
                  <a:pt x="2671546" y="-2088"/>
                  <a:pt x="2694701" y="-3500"/>
                  <a:pt x="2575560" y="8414"/>
                </a:cubicBezTo>
                <a:cubicBezTo>
                  <a:pt x="2489036" y="17066"/>
                  <a:pt x="2401747" y="21841"/>
                  <a:pt x="2316480" y="38894"/>
                </a:cubicBezTo>
                <a:lnTo>
                  <a:pt x="2240280" y="54134"/>
                </a:lnTo>
                <a:cubicBezTo>
                  <a:pt x="2148561" y="99993"/>
                  <a:pt x="2240546" y="59603"/>
                  <a:pt x="2148840" y="84614"/>
                </a:cubicBezTo>
                <a:cubicBezTo>
                  <a:pt x="2033461" y="116081"/>
                  <a:pt x="2195319" y="85758"/>
                  <a:pt x="2065020" y="107474"/>
                </a:cubicBezTo>
                <a:cubicBezTo>
                  <a:pt x="1962497" y="158736"/>
                  <a:pt x="2114613" y="86019"/>
                  <a:pt x="1996440" y="130334"/>
                </a:cubicBezTo>
                <a:cubicBezTo>
                  <a:pt x="1987865" y="133550"/>
                  <a:pt x="1982187" y="142444"/>
                  <a:pt x="1973580" y="145574"/>
                </a:cubicBezTo>
                <a:cubicBezTo>
                  <a:pt x="1953896" y="152732"/>
                  <a:pt x="1932940" y="155734"/>
                  <a:pt x="1912620" y="160814"/>
                </a:cubicBezTo>
                <a:cubicBezTo>
                  <a:pt x="1799472" y="228703"/>
                  <a:pt x="1935606" y="152052"/>
                  <a:pt x="1844040" y="191294"/>
                </a:cubicBezTo>
                <a:cubicBezTo>
                  <a:pt x="1822207" y="200651"/>
                  <a:pt x="1815896" y="214015"/>
                  <a:pt x="1798320" y="229394"/>
                </a:cubicBezTo>
                <a:cubicBezTo>
                  <a:pt x="1786080" y="240104"/>
                  <a:pt x="1773941" y="251142"/>
                  <a:pt x="1760220" y="259874"/>
                </a:cubicBezTo>
                <a:cubicBezTo>
                  <a:pt x="1722883" y="283634"/>
                  <a:pt x="1709215" y="283271"/>
                  <a:pt x="1668780" y="297974"/>
                </a:cubicBezTo>
                <a:cubicBezTo>
                  <a:pt x="1606653" y="320566"/>
                  <a:pt x="1655109" y="309143"/>
                  <a:pt x="1584960" y="320834"/>
                </a:cubicBezTo>
                <a:cubicBezTo>
                  <a:pt x="1567180" y="328454"/>
                  <a:pt x="1550438" y="339214"/>
                  <a:pt x="1531620" y="343694"/>
                </a:cubicBezTo>
                <a:cubicBezTo>
                  <a:pt x="1496676" y="352014"/>
                  <a:pt x="1460500" y="353854"/>
                  <a:pt x="1424940" y="358934"/>
                </a:cubicBezTo>
                <a:cubicBezTo>
                  <a:pt x="1407160" y="361474"/>
                  <a:pt x="1388869" y="361620"/>
                  <a:pt x="1371600" y="366554"/>
                </a:cubicBezTo>
                <a:cubicBezTo>
                  <a:pt x="1336040" y="376714"/>
                  <a:pt x="1301022" y="389011"/>
                  <a:pt x="1264920" y="397034"/>
                </a:cubicBezTo>
                <a:cubicBezTo>
                  <a:pt x="1242060" y="402114"/>
                  <a:pt x="1218692" y="405289"/>
                  <a:pt x="1196340" y="412274"/>
                </a:cubicBezTo>
                <a:cubicBezTo>
                  <a:pt x="1177876" y="418044"/>
                  <a:pt x="1161464" y="429364"/>
                  <a:pt x="1143000" y="435134"/>
                </a:cubicBezTo>
                <a:cubicBezTo>
                  <a:pt x="1034885" y="468920"/>
                  <a:pt x="1113901" y="432464"/>
                  <a:pt x="1021080" y="465614"/>
                </a:cubicBezTo>
                <a:cubicBezTo>
                  <a:pt x="1002863" y="472120"/>
                  <a:pt x="986229" y="482785"/>
                  <a:pt x="967740" y="488474"/>
                </a:cubicBezTo>
                <a:cubicBezTo>
                  <a:pt x="854054" y="523454"/>
                  <a:pt x="990869" y="465506"/>
                  <a:pt x="876300" y="511334"/>
                </a:cubicBezTo>
                <a:cubicBezTo>
                  <a:pt x="839608" y="526011"/>
                  <a:pt x="846388" y="530100"/>
                  <a:pt x="807720" y="549434"/>
                </a:cubicBezTo>
                <a:cubicBezTo>
                  <a:pt x="800536" y="553026"/>
                  <a:pt x="792480" y="554514"/>
                  <a:pt x="784860" y="557054"/>
                </a:cubicBezTo>
                <a:cubicBezTo>
                  <a:pt x="764540" y="572294"/>
                  <a:pt x="745034" y="588685"/>
                  <a:pt x="723900" y="602774"/>
                </a:cubicBezTo>
                <a:cubicBezTo>
                  <a:pt x="708660" y="612934"/>
                  <a:pt x="692483" y="621812"/>
                  <a:pt x="678180" y="633254"/>
                </a:cubicBezTo>
                <a:cubicBezTo>
                  <a:pt x="629399" y="672279"/>
                  <a:pt x="655181" y="657694"/>
                  <a:pt x="601980" y="678974"/>
                </a:cubicBezTo>
                <a:cubicBezTo>
                  <a:pt x="521038" y="759916"/>
                  <a:pt x="594267" y="697121"/>
                  <a:pt x="335280" y="709454"/>
                </a:cubicBezTo>
                <a:cubicBezTo>
                  <a:pt x="309782" y="710668"/>
                  <a:pt x="284480" y="714534"/>
                  <a:pt x="259080" y="717074"/>
                </a:cubicBezTo>
                <a:cubicBezTo>
                  <a:pt x="228600" y="714534"/>
                  <a:pt x="197632" y="715452"/>
                  <a:pt x="167640" y="709454"/>
                </a:cubicBezTo>
                <a:cubicBezTo>
                  <a:pt x="158660" y="707658"/>
                  <a:pt x="151815" y="700077"/>
                  <a:pt x="144780" y="694214"/>
                </a:cubicBezTo>
                <a:cubicBezTo>
                  <a:pt x="122778" y="675879"/>
                  <a:pt x="121665" y="670971"/>
                  <a:pt x="106680" y="648494"/>
                </a:cubicBezTo>
                <a:cubicBezTo>
                  <a:pt x="104140" y="638334"/>
                  <a:pt x="103744" y="627381"/>
                  <a:pt x="99060" y="618014"/>
                </a:cubicBezTo>
                <a:cubicBezTo>
                  <a:pt x="90869" y="601631"/>
                  <a:pt x="78740" y="587534"/>
                  <a:pt x="68580" y="572294"/>
                </a:cubicBezTo>
                <a:cubicBezTo>
                  <a:pt x="63500" y="564674"/>
                  <a:pt x="56236" y="558122"/>
                  <a:pt x="53340" y="549434"/>
                </a:cubicBezTo>
                <a:cubicBezTo>
                  <a:pt x="50800" y="541814"/>
                  <a:pt x="48884" y="533957"/>
                  <a:pt x="45720" y="526574"/>
                </a:cubicBezTo>
                <a:cubicBezTo>
                  <a:pt x="41245" y="516133"/>
                  <a:pt x="34468" y="506730"/>
                  <a:pt x="30480" y="496094"/>
                </a:cubicBezTo>
                <a:cubicBezTo>
                  <a:pt x="26803" y="486288"/>
                  <a:pt x="25737" y="475684"/>
                  <a:pt x="22860" y="465614"/>
                </a:cubicBezTo>
                <a:cubicBezTo>
                  <a:pt x="20653" y="457891"/>
                  <a:pt x="17188" y="450546"/>
                  <a:pt x="15240" y="442754"/>
                </a:cubicBezTo>
                <a:cubicBezTo>
                  <a:pt x="12099" y="430189"/>
                  <a:pt x="10430" y="417297"/>
                  <a:pt x="7620" y="404654"/>
                </a:cubicBezTo>
                <a:cubicBezTo>
                  <a:pt x="5348" y="394431"/>
                  <a:pt x="2540" y="384334"/>
                  <a:pt x="0" y="374174"/>
                </a:cubicBezTo>
                <a:cubicBezTo>
                  <a:pt x="2540" y="336074"/>
                  <a:pt x="3403" y="297825"/>
                  <a:pt x="7620" y="259874"/>
                </a:cubicBezTo>
                <a:cubicBezTo>
                  <a:pt x="8507" y="251891"/>
                  <a:pt x="9560" y="242694"/>
                  <a:pt x="15240" y="237014"/>
                </a:cubicBezTo>
                <a:cubicBezTo>
                  <a:pt x="20920" y="231334"/>
                  <a:pt x="30916" y="232986"/>
                  <a:pt x="38100" y="229394"/>
                </a:cubicBezTo>
                <a:cubicBezTo>
                  <a:pt x="97186" y="199851"/>
                  <a:pt x="26361" y="225687"/>
                  <a:pt x="83820" y="206534"/>
                </a:cubicBezTo>
                <a:cubicBezTo>
                  <a:pt x="167640" y="209074"/>
                  <a:pt x="251934" y="204893"/>
                  <a:pt x="335280" y="214154"/>
                </a:cubicBezTo>
                <a:cubicBezTo>
                  <a:pt x="345990" y="215344"/>
                  <a:pt x="349958" y="230001"/>
                  <a:pt x="358140" y="237014"/>
                </a:cubicBezTo>
                <a:cubicBezTo>
                  <a:pt x="367783" y="245279"/>
                  <a:pt x="379640" y="250894"/>
                  <a:pt x="388620" y="259874"/>
                </a:cubicBezTo>
                <a:cubicBezTo>
                  <a:pt x="395096" y="266350"/>
                  <a:pt x="398537" y="275282"/>
                  <a:pt x="403860" y="282734"/>
                </a:cubicBezTo>
                <a:cubicBezTo>
                  <a:pt x="428298" y="316947"/>
                  <a:pt x="421887" y="308381"/>
                  <a:pt x="449580" y="336074"/>
                </a:cubicBezTo>
                <a:cubicBezTo>
                  <a:pt x="452120" y="343694"/>
                  <a:pt x="454036" y="351551"/>
                  <a:pt x="457200" y="358934"/>
                </a:cubicBezTo>
                <a:cubicBezTo>
                  <a:pt x="461675" y="369375"/>
                  <a:pt x="468848" y="378638"/>
                  <a:pt x="472440" y="389414"/>
                </a:cubicBezTo>
                <a:cubicBezTo>
                  <a:pt x="476536" y="401701"/>
                  <a:pt x="476652" y="415019"/>
                  <a:pt x="480060" y="427514"/>
                </a:cubicBezTo>
                <a:cubicBezTo>
                  <a:pt x="484287" y="443012"/>
                  <a:pt x="490220" y="457994"/>
                  <a:pt x="495300" y="473234"/>
                </a:cubicBezTo>
                <a:cubicBezTo>
                  <a:pt x="497840" y="480854"/>
                  <a:pt x="501345" y="488218"/>
                  <a:pt x="502920" y="496094"/>
                </a:cubicBezTo>
                <a:lnTo>
                  <a:pt x="510540" y="534194"/>
                </a:lnTo>
                <a:cubicBezTo>
                  <a:pt x="513080" y="584994"/>
                  <a:pt x="518160" y="635731"/>
                  <a:pt x="518160" y="686594"/>
                </a:cubicBezTo>
                <a:cubicBezTo>
                  <a:pt x="518160" y="760512"/>
                  <a:pt x="521899" y="879963"/>
                  <a:pt x="502920" y="968534"/>
                </a:cubicBezTo>
                <a:cubicBezTo>
                  <a:pt x="498531" y="989014"/>
                  <a:pt x="494838" y="1009810"/>
                  <a:pt x="487680" y="1029494"/>
                </a:cubicBezTo>
                <a:cubicBezTo>
                  <a:pt x="484550" y="1038101"/>
                  <a:pt x="476159" y="1043985"/>
                  <a:pt x="472440" y="1052354"/>
                </a:cubicBezTo>
                <a:cubicBezTo>
                  <a:pt x="465916" y="1067034"/>
                  <a:pt x="462280" y="1082834"/>
                  <a:pt x="457200" y="1098074"/>
                </a:cubicBezTo>
                <a:cubicBezTo>
                  <a:pt x="454660" y="1118394"/>
                  <a:pt x="454547" y="1139167"/>
                  <a:pt x="449580" y="1159034"/>
                </a:cubicBezTo>
                <a:cubicBezTo>
                  <a:pt x="445713" y="1174503"/>
                  <a:pt x="428170" y="1198769"/>
                  <a:pt x="419100" y="1212374"/>
                </a:cubicBezTo>
                <a:cubicBezTo>
                  <a:pt x="406400" y="1263173"/>
                  <a:pt x="419785" y="1227624"/>
                  <a:pt x="381000" y="1280954"/>
                </a:cubicBezTo>
                <a:cubicBezTo>
                  <a:pt x="370227" y="1295767"/>
                  <a:pt x="361510" y="1312021"/>
                  <a:pt x="350520" y="1326674"/>
                </a:cubicBezTo>
                <a:cubicBezTo>
                  <a:pt x="342900" y="1336834"/>
                  <a:pt x="335042" y="1346820"/>
                  <a:pt x="327660" y="1357154"/>
                </a:cubicBezTo>
                <a:cubicBezTo>
                  <a:pt x="310073" y="1381775"/>
                  <a:pt x="306287" y="1393767"/>
                  <a:pt x="281940" y="1418114"/>
                </a:cubicBezTo>
                <a:cubicBezTo>
                  <a:pt x="275464" y="1424590"/>
                  <a:pt x="266700" y="1428274"/>
                  <a:pt x="259080" y="1433354"/>
                </a:cubicBezTo>
                <a:cubicBezTo>
                  <a:pt x="217117" y="1517281"/>
                  <a:pt x="277547" y="1404452"/>
                  <a:pt x="213360" y="1494314"/>
                </a:cubicBezTo>
                <a:cubicBezTo>
                  <a:pt x="208691" y="1500850"/>
                  <a:pt x="208904" y="1509791"/>
                  <a:pt x="205740" y="1517174"/>
                </a:cubicBezTo>
                <a:cubicBezTo>
                  <a:pt x="201265" y="1527615"/>
                  <a:pt x="194488" y="1537018"/>
                  <a:pt x="190500" y="1547654"/>
                </a:cubicBezTo>
                <a:cubicBezTo>
                  <a:pt x="169412" y="1603889"/>
                  <a:pt x="198524" y="1554667"/>
                  <a:pt x="167640" y="1600994"/>
                </a:cubicBezTo>
                <a:cubicBezTo>
                  <a:pt x="155294" y="1662723"/>
                  <a:pt x="164116" y="1626807"/>
                  <a:pt x="137160" y="1707674"/>
                </a:cubicBezTo>
                <a:lnTo>
                  <a:pt x="129540" y="1730534"/>
                </a:lnTo>
                <a:cubicBezTo>
                  <a:pt x="136441" y="1792647"/>
                  <a:pt x="135007" y="1791085"/>
                  <a:pt x="144780" y="1844834"/>
                </a:cubicBezTo>
                <a:cubicBezTo>
                  <a:pt x="147097" y="1857577"/>
                  <a:pt x="149259" y="1870369"/>
                  <a:pt x="152400" y="1882934"/>
                </a:cubicBezTo>
                <a:cubicBezTo>
                  <a:pt x="157468" y="1903204"/>
                  <a:pt x="177735" y="1948844"/>
                  <a:pt x="182880" y="1959134"/>
                </a:cubicBezTo>
                <a:cubicBezTo>
                  <a:pt x="186976" y="1967325"/>
                  <a:pt x="194024" y="1973803"/>
                  <a:pt x="198120" y="1981994"/>
                </a:cubicBezTo>
                <a:cubicBezTo>
                  <a:pt x="201712" y="1989178"/>
                  <a:pt x="202576" y="1997471"/>
                  <a:pt x="205740" y="2004854"/>
                </a:cubicBezTo>
                <a:cubicBezTo>
                  <a:pt x="210215" y="2015295"/>
                  <a:pt x="216505" y="2024893"/>
                  <a:pt x="220980" y="2035334"/>
                </a:cubicBezTo>
                <a:cubicBezTo>
                  <a:pt x="224144" y="2042717"/>
                  <a:pt x="225008" y="2051010"/>
                  <a:pt x="228600" y="2058194"/>
                </a:cubicBezTo>
                <a:cubicBezTo>
                  <a:pt x="266864" y="2134721"/>
                  <a:pt x="219003" y="2018020"/>
                  <a:pt x="259080" y="2111534"/>
                </a:cubicBezTo>
                <a:cubicBezTo>
                  <a:pt x="262244" y="2118917"/>
                  <a:pt x="262799" y="2127373"/>
                  <a:pt x="266700" y="2134394"/>
                </a:cubicBezTo>
                <a:cubicBezTo>
                  <a:pt x="275595" y="2150405"/>
                  <a:pt x="288989" y="2163731"/>
                  <a:pt x="297180" y="2180114"/>
                </a:cubicBezTo>
                <a:cubicBezTo>
                  <a:pt x="307340" y="2200434"/>
                  <a:pt x="315971" y="2221593"/>
                  <a:pt x="327660" y="2241074"/>
                </a:cubicBezTo>
                <a:cubicBezTo>
                  <a:pt x="383411" y="2333992"/>
                  <a:pt x="313283" y="2218482"/>
                  <a:pt x="381000" y="2324894"/>
                </a:cubicBezTo>
                <a:cubicBezTo>
                  <a:pt x="448068" y="2430287"/>
                  <a:pt x="360190" y="2290895"/>
                  <a:pt x="419100" y="2408714"/>
                </a:cubicBezTo>
                <a:cubicBezTo>
                  <a:pt x="428481" y="2427476"/>
                  <a:pt x="458104" y="2465800"/>
                  <a:pt x="472440" y="2484914"/>
                </a:cubicBezTo>
                <a:cubicBezTo>
                  <a:pt x="510215" y="2598239"/>
                  <a:pt x="460229" y="2470999"/>
                  <a:pt x="518160" y="2561114"/>
                </a:cubicBezTo>
                <a:cubicBezTo>
                  <a:pt x="533516" y="2585002"/>
                  <a:pt x="541377" y="2613129"/>
                  <a:pt x="556260" y="2637314"/>
                </a:cubicBezTo>
                <a:cubicBezTo>
                  <a:pt x="561908" y="2646492"/>
                  <a:pt x="572107" y="2651992"/>
                  <a:pt x="579120" y="2660174"/>
                </a:cubicBezTo>
                <a:cubicBezTo>
                  <a:pt x="659324" y="2753746"/>
                  <a:pt x="502259" y="2590933"/>
                  <a:pt x="662940" y="2751614"/>
                </a:cubicBezTo>
                <a:cubicBezTo>
                  <a:pt x="703535" y="2792209"/>
                  <a:pt x="729154" y="2819093"/>
                  <a:pt x="784860" y="2858294"/>
                </a:cubicBezTo>
                <a:cubicBezTo>
                  <a:pt x="818354" y="2881864"/>
                  <a:pt x="857282" y="2896809"/>
                  <a:pt x="891540" y="2919254"/>
                </a:cubicBezTo>
                <a:cubicBezTo>
                  <a:pt x="931060" y="2945146"/>
                  <a:pt x="961018" y="2988133"/>
                  <a:pt x="1005840" y="3003074"/>
                </a:cubicBezTo>
                <a:cubicBezTo>
                  <a:pt x="1028700" y="3010694"/>
                  <a:pt x="1052344" y="3016276"/>
                  <a:pt x="1074420" y="3025934"/>
                </a:cubicBezTo>
                <a:cubicBezTo>
                  <a:pt x="1133276" y="3051684"/>
                  <a:pt x="1125452" y="3061125"/>
                  <a:pt x="1181100" y="3094514"/>
                </a:cubicBezTo>
                <a:cubicBezTo>
                  <a:pt x="1230654" y="3124247"/>
                  <a:pt x="1245622" y="3124047"/>
                  <a:pt x="1295400" y="3147854"/>
                </a:cubicBezTo>
                <a:cubicBezTo>
                  <a:pt x="1336390" y="3167458"/>
                  <a:pt x="1376680" y="3188494"/>
                  <a:pt x="1417320" y="3208814"/>
                </a:cubicBezTo>
                <a:cubicBezTo>
                  <a:pt x="1437640" y="3218974"/>
                  <a:pt x="1456436" y="3233053"/>
                  <a:pt x="1478280" y="3239294"/>
                </a:cubicBezTo>
                <a:lnTo>
                  <a:pt x="1584960" y="3269774"/>
                </a:lnTo>
                <a:cubicBezTo>
                  <a:pt x="1670709" y="3326940"/>
                  <a:pt x="1588189" y="3278636"/>
                  <a:pt x="1684020" y="3315494"/>
                </a:cubicBezTo>
                <a:cubicBezTo>
                  <a:pt x="1699923" y="3321611"/>
                  <a:pt x="1714012" y="3331801"/>
                  <a:pt x="1729740" y="3338354"/>
                </a:cubicBezTo>
                <a:cubicBezTo>
                  <a:pt x="1744569" y="3344533"/>
                  <a:pt x="1760106" y="3348870"/>
                  <a:pt x="1775460" y="3353594"/>
                </a:cubicBezTo>
                <a:cubicBezTo>
                  <a:pt x="1827826" y="3369707"/>
                  <a:pt x="1820072" y="3367088"/>
                  <a:pt x="1866900" y="3376454"/>
                </a:cubicBezTo>
                <a:cubicBezTo>
                  <a:pt x="2003919" y="3435177"/>
                  <a:pt x="1831713" y="3364725"/>
                  <a:pt x="1981200" y="3414554"/>
                </a:cubicBezTo>
                <a:cubicBezTo>
                  <a:pt x="1999551" y="3420671"/>
                  <a:pt x="2016323" y="3430908"/>
                  <a:pt x="2034540" y="3437414"/>
                </a:cubicBezTo>
                <a:cubicBezTo>
                  <a:pt x="2051954" y="3443633"/>
                  <a:pt x="2070206" y="3447216"/>
                  <a:pt x="2087880" y="3452654"/>
                </a:cubicBezTo>
                <a:cubicBezTo>
                  <a:pt x="2249765" y="3502465"/>
                  <a:pt x="2030823" y="3436175"/>
                  <a:pt x="2171700" y="3483134"/>
                </a:cubicBezTo>
                <a:cubicBezTo>
                  <a:pt x="2181635" y="3486446"/>
                  <a:pt x="2192456" y="3486865"/>
                  <a:pt x="2202180" y="3490754"/>
                </a:cubicBezTo>
                <a:cubicBezTo>
                  <a:pt x="2218000" y="3497082"/>
                  <a:pt x="2231887" y="3507791"/>
                  <a:pt x="2247900" y="3513614"/>
                </a:cubicBezTo>
                <a:cubicBezTo>
                  <a:pt x="2260072" y="3518040"/>
                  <a:pt x="2273357" y="3518424"/>
                  <a:pt x="2286000" y="3521234"/>
                </a:cubicBezTo>
                <a:cubicBezTo>
                  <a:pt x="2313236" y="3527286"/>
                  <a:pt x="2343814" y="3536664"/>
                  <a:pt x="2369820" y="3544094"/>
                </a:cubicBezTo>
                <a:cubicBezTo>
                  <a:pt x="2480108" y="3617619"/>
                  <a:pt x="2340020" y="3532174"/>
                  <a:pt x="2484120" y="3589814"/>
                </a:cubicBezTo>
                <a:cubicBezTo>
                  <a:pt x="2501126" y="3596616"/>
                  <a:pt x="2514134" y="3610870"/>
                  <a:pt x="2529840" y="3620294"/>
                </a:cubicBezTo>
                <a:cubicBezTo>
                  <a:pt x="2539580" y="3626138"/>
                  <a:pt x="2549718" y="3631456"/>
                  <a:pt x="2560320" y="3635534"/>
                </a:cubicBezTo>
                <a:cubicBezTo>
                  <a:pt x="2574178" y="3640864"/>
                  <a:pt x="2693727" y="3679990"/>
                  <a:pt x="2705100" y="3681254"/>
                </a:cubicBezTo>
                <a:cubicBezTo>
                  <a:pt x="2727960" y="3683794"/>
                  <a:pt x="2750910" y="3685621"/>
                  <a:pt x="2773680" y="3688874"/>
                </a:cubicBezTo>
                <a:cubicBezTo>
                  <a:pt x="2786501" y="3690706"/>
                  <a:pt x="2798908" y="3695064"/>
                  <a:pt x="2811780" y="3696494"/>
                </a:cubicBezTo>
                <a:cubicBezTo>
                  <a:pt x="2867547" y="3702690"/>
                  <a:pt x="2979420" y="3711734"/>
                  <a:pt x="2979420" y="3711734"/>
                </a:cubicBezTo>
                <a:lnTo>
                  <a:pt x="3482340" y="3704114"/>
                </a:lnTo>
                <a:cubicBezTo>
                  <a:pt x="3596398" y="3701072"/>
                  <a:pt x="3513463" y="3703900"/>
                  <a:pt x="3581400" y="3681254"/>
                </a:cubicBezTo>
                <a:cubicBezTo>
                  <a:pt x="3601271" y="3674630"/>
                  <a:pt x="3622040" y="3671094"/>
                  <a:pt x="3642360" y="3666014"/>
                </a:cubicBezTo>
                <a:lnTo>
                  <a:pt x="3672840" y="3658394"/>
                </a:lnTo>
                <a:cubicBezTo>
                  <a:pt x="3685540" y="3648234"/>
                  <a:pt x="3697148" y="3636534"/>
                  <a:pt x="3710940" y="3627914"/>
                </a:cubicBezTo>
                <a:cubicBezTo>
                  <a:pt x="3717751" y="3623657"/>
                  <a:pt x="3726077" y="3622501"/>
                  <a:pt x="3733800" y="3620294"/>
                </a:cubicBezTo>
                <a:cubicBezTo>
                  <a:pt x="3780920" y="3606831"/>
                  <a:pt x="3782187" y="3611046"/>
                  <a:pt x="3848100" y="3605054"/>
                </a:cubicBezTo>
                <a:cubicBezTo>
                  <a:pt x="3921685" y="3580526"/>
                  <a:pt x="3807279" y="3619858"/>
                  <a:pt x="3901440" y="3582194"/>
                </a:cubicBezTo>
                <a:cubicBezTo>
                  <a:pt x="3940111" y="3566725"/>
                  <a:pt x="3946996" y="3566987"/>
                  <a:pt x="3985260" y="3559334"/>
                </a:cubicBezTo>
                <a:cubicBezTo>
                  <a:pt x="4011815" y="3546057"/>
                  <a:pt x="4024652" y="3538583"/>
                  <a:pt x="4053840" y="3528854"/>
                </a:cubicBezTo>
                <a:cubicBezTo>
                  <a:pt x="4082387" y="3519338"/>
                  <a:pt x="4107149" y="3518496"/>
                  <a:pt x="4137660" y="3513614"/>
                </a:cubicBezTo>
                <a:lnTo>
                  <a:pt x="4274820" y="3490754"/>
                </a:lnTo>
                <a:cubicBezTo>
                  <a:pt x="4282440" y="3485674"/>
                  <a:pt x="4289226" y="3479036"/>
                  <a:pt x="4297680" y="3475514"/>
                </a:cubicBezTo>
                <a:cubicBezTo>
                  <a:pt x="4319923" y="3466246"/>
                  <a:pt x="4344707" y="3463430"/>
                  <a:pt x="4366260" y="3452654"/>
                </a:cubicBezTo>
                <a:cubicBezTo>
                  <a:pt x="4376420" y="3447574"/>
                  <a:pt x="4386877" y="3443050"/>
                  <a:pt x="4396740" y="3437414"/>
                </a:cubicBezTo>
                <a:cubicBezTo>
                  <a:pt x="4404691" y="3432870"/>
                  <a:pt x="4411231" y="3425893"/>
                  <a:pt x="4419600" y="3422174"/>
                </a:cubicBezTo>
                <a:cubicBezTo>
                  <a:pt x="4434280" y="3415650"/>
                  <a:pt x="4450080" y="3412014"/>
                  <a:pt x="4465320" y="3406934"/>
                </a:cubicBezTo>
                <a:cubicBezTo>
                  <a:pt x="4498115" y="3396002"/>
                  <a:pt x="4480388" y="3401262"/>
                  <a:pt x="4518660" y="3391694"/>
                </a:cubicBezTo>
                <a:cubicBezTo>
                  <a:pt x="4526280" y="3386614"/>
                  <a:pt x="4533102" y="3380062"/>
                  <a:pt x="4541520" y="3376454"/>
                </a:cubicBezTo>
                <a:cubicBezTo>
                  <a:pt x="4551146" y="3372329"/>
                  <a:pt x="4561930" y="3371711"/>
                  <a:pt x="4572000" y="3368834"/>
                </a:cubicBezTo>
                <a:cubicBezTo>
                  <a:pt x="4579723" y="3366627"/>
                  <a:pt x="4587068" y="3363162"/>
                  <a:pt x="4594860" y="3361214"/>
                </a:cubicBezTo>
                <a:cubicBezTo>
                  <a:pt x="4607425" y="3358073"/>
                  <a:pt x="4620395" y="3356735"/>
                  <a:pt x="4632960" y="3353594"/>
                </a:cubicBezTo>
                <a:cubicBezTo>
                  <a:pt x="4640752" y="3351646"/>
                  <a:pt x="4648097" y="3348181"/>
                  <a:pt x="4655820" y="3345974"/>
                </a:cubicBezTo>
                <a:cubicBezTo>
                  <a:pt x="4665890" y="3343097"/>
                  <a:pt x="4676140" y="3340894"/>
                  <a:pt x="4686300" y="3338354"/>
                </a:cubicBezTo>
                <a:lnTo>
                  <a:pt x="4853940" y="3345974"/>
                </a:lnTo>
                <a:cubicBezTo>
                  <a:pt x="4897138" y="3348189"/>
                  <a:pt x="4940225" y="3353594"/>
                  <a:pt x="4983480" y="3353594"/>
                </a:cubicBezTo>
                <a:cubicBezTo>
                  <a:pt x="5024199" y="3353594"/>
                  <a:pt x="5064760" y="3348514"/>
                  <a:pt x="5105400" y="3345974"/>
                </a:cubicBezTo>
                <a:cubicBezTo>
                  <a:pt x="5130800" y="3348514"/>
                  <a:pt x="5156370" y="3349712"/>
                  <a:pt x="5181600" y="3353594"/>
                </a:cubicBezTo>
                <a:cubicBezTo>
                  <a:pt x="5189539" y="3354815"/>
                  <a:pt x="5196737" y="3359007"/>
                  <a:pt x="5204460" y="3361214"/>
                </a:cubicBezTo>
                <a:cubicBezTo>
                  <a:pt x="5214530" y="3364091"/>
                  <a:pt x="5224909" y="3365825"/>
                  <a:pt x="5234940" y="3368834"/>
                </a:cubicBezTo>
                <a:cubicBezTo>
                  <a:pt x="5327699" y="3396662"/>
                  <a:pt x="5240887" y="3374131"/>
                  <a:pt x="5311140" y="3391694"/>
                </a:cubicBezTo>
                <a:lnTo>
                  <a:pt x="5334000" y="3406934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4326" y="2040603"/>
            <a:ext cx="37391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Оборудование и создание платформы: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3 500 000 рублей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231733" y="869586"/>
            <a:ext cx="11633281" cy="5438662"/>
          </a:xfrm>
          <a:custGeom>
            <a:avLst/>
            <a:gdLst>
              <a:gd name="connsiteX0" fmla="*/ 7845880 w 11903709"/>
              <a:gd name="connsiteY0" fmla="*/ 1063610 h 5325777"/>
              <a:gd name="connsiteX1" fmla="*/ 4904560 w 11903709"/>
              <a:gd name="connsiteY1" fmla="*/ 850250 h 5325777"/>
              <a:gd name="connsiteX2" fmla="*/ 4889320 w 11903709"/>
              <a:gd name="connsiteY2" fmla="*/ 88250 h 5325777"/>
              <a:gd name="connsiteX3" fmla="*/ 5697040 w 11903709"/>
              <a:gd name="connsiteY3" fmla="*/ 88250 h 5325777"/>
              <a:gd name="connsiteX4" fmla="*/ 5803720 w 11903709"/>
              <a:gd name="connsiteY4" fmla="*/ 735950 h 5325777"/>
              <a:gd name="connsiteX5" fmla="*/ 4531180 w 11903709"/>
              <a:gd name="connsiteY5" fmla="*/ 1292210 h 5325777"/>
              <a:gd name="connsiteX6" fmla="*/ 2306140 w 11903709"/>
              <a:gd name="connsiteY6" fmla="*/ 194930 h 5325777"/>
              <a:gd name="connsiteX7" fmla="*/ 1163140 w 11903709"/>
              <a:gd name="connsiteY7" fmla="*/ 1071230 h 5325777"/>
              <a:gd name="connsiteX8" fmla="*/ 1086940 w 11903709"/>
              <a:gd name="connsiteY8" fmla="*/ 1109330 h 5325777"/>
              <a:gd name="connsiteX9" fmla="*/ 1086940 w 11903709"/>
              <a:gd name="connsiteY9" fmla="*/ 1109330 h 5325777"/>
              <a:gd name="connsiteX10" fmla="*/ 1056460 w 11903709"/>
              <a:gd name="connsiteY10" fmla="*/ 1193150 h 5325777"/>
              <a:gd name="connsiteX11" fmla="*/ 1086940 w 11903709"/>
              <a:gd name="connsiteY11" fmla="*/ 1162670 h 5325777"/>
              <a:gd name="connsiteX12" fmla="*/ 1033600 w 11903709"/>
              <a:gd name="connsiteY12" fmla="*/ 1132190 h 5325777"/>
              <a:gd name="connsiteX13" fmla="*/ 324940 w 11903709"/>
              <a:gd name="connsiteY13" fmla="*/ 964550 h 5325777"/>
              <a:gd name="connsiteX14" fmla="*/ 142060 w 11903709"/>
              <a:gd name="connsiteY14" fmla="*/ 2221850 h 5325777"/>
              <a:gd name="connsiteX15" fmla="*/ 2412820 w 11903709"/>
              <a:gd name="connsiteY15" fmla="*/ 3486770 h 5325777"/>
              <a:gd name="connsiteX16" fmla="*/ 2717620 w 11903709"/>
              <a:gd name="connsiteY16" fmla="*/ 3029570 h 5325777"/>
              <a:gd name="connsiteX17" fmla="*/ 2397580 w 11903709"/>
              <a:gd name="connsiteY17" fmla="*/ 2778110 h 5325777"/>
              <a:gd name="connsiteX18" fmla="*/ 1787980 w 11903709"/>
              <a:gd name="connsiteY18" fmla="*/ 2960990 h 5325777"/>
              <a:gd name="connsiteX19" fmla="*/ 1391740 w 11903709"/>
              <a:gd name="connsiteY19" fmla="*/ 4256390 h 5325777"/>
              <a:gd name="connsiteX20" fmla="*/ 2511880 w 11903709"/>
              <a:gd name="connsiteY20" fmla="*/ 5125070 h 5325777"/>
              <a:gd name="connsiteX21" fmla="*/ 4942660 w 11903709"/>
              <a:gd name="connsiteY21" fmla="*/ 4843130 h 5325777"/>
              <a:gd name="connsiteX22" fmla="*/ 5117920 w 11903709"/>
              <a:gd name="connsiteY22" fmla="*/ 4149710 h 5325777"/>
              <a:gd name="connsiteX23" fmla="*/ 4500700 w 11903709"/>
              <a:gd name="connsiteY23" fmla="*/ 4065890 h 5325777"/>
              <a:gd name="connsiteX24" fmla="*/ 4256860 w 11903709"/>
              <a:gd name="connsiteY24" fmla="*/ 4850750 h 5325777"/>
              <a:gd name="connsiteX25" fmla="*/ 6169480 w 11903709"/>
              <a:gd name="connsiteY25" fmla="*/ 5277470 h 5325777"/>
              <a:gd name="connsiteX26" fmla="*/ 8844100 w 11903709"/>
              <a:gd name="connsiteY26" fmla="*/ 3715370 h 5325777"/>
              <a:gd name="connsiteX27" fmla="*/ 9895660 w 11903709"/>
              <a:gd name="connsiteY27" fmla="*/ 2686670 h 5325777"/>
              <a:gd name="connsiteX28" fmla="*/ 9171760 w 11903709"/>
              <a:gd name="connsiteY28" fmla="*/ 2214230 h 5325777"/>
              <a:gd name="connsiteX29" fmla="*/ 8897440 w 11903709"/>
              <a:gd name="connsiteY29" fmla="*/ 2907650 h 5325777"/>
              <a:gd name="connsiteX30" fmla="*/ 10360480 w 11903709"/>
              <a:gd name="connsiteY30" fmla="*/ 3433430 h 5325777"/>
              <a:gd name="connsiteX31" fmla="*/ 11693980 w 11903709"/>
              <a:gd name="connsiteY31" fmla="*/ 1330310 h 5325777"/>
              <a:gd name="connsiteX32" fmla="*/ 11473000 w 11903709"/>
              <a:gd name="connsiteY32" fmla="*/ 210170 h 5325777"/>
              <a:gd name="connsiteX33" fmla="*/ 7685860 w 11903709"/>
              <a:gd name="connsiteY33" fmla="*/ 347330 h 5325777"/>
              <a:gd name="connsiteX34" fmla="*/ 7845880 w 11903709"/>
              <a:gd name="connsiteY34" fmla="*/ 1063610 h 5325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903709" h="5325777">
                <a:moveTo>
                  <a:pt x="7845880" y="1063610"/>
                </a:moveTo>
                <a:cubicBezTo>
                  <a:pt x="7382330" y="1147430"/>
                  <a:pt x="5397320" y="1012810"/>
                  <a:pt x="4904560" y="850250"/>
                </a:cubicBezTo>
                <a:cubicBezTo>
                  <a:pt x="4411800" y="687690"/>
                  <a:pt x="4757240" y="215250"/>
                  <a:pt x="4889320" y="88250"/>
                </a:cubicBezTo>
                <a:cubicBezTo>
                  <a:pt x="5021400" y="-38750"/>
                  <a:pt x="5544640" y="-19700"/>
                  <a:pt x="5697040" y="88250"/>
                </a:cubicBezTo>
                <a:cubicBezTo>
                  <a:pt x="5849440" y="196200"/>
                  <a:pt x="5998030" y="535290"/>
                  <a:pt x="5803720" y="735950"/>
                </a:cubicBezTo>
                <a:cubicBezTo>
                  <a:pt x="5609410" y="936610"/>
                  <a:pt x="5114110" y="1382380"/>
                  <a:pt x="4531180" y="1292210"/>
                </a:cubicBezTo>
                <a:cubicBezTo>
                  <a:pt x="3948250" y="1202040"/>
                  <a:pt x="2867480" y="231760"/>
                  <a:pt x="2306140" y="194930"/>
                </a:cubicBezTo>
                <a:cubicBezTo>
                  <a:pt x="1744800" y="158100"/>
                  <a:pt x="1366340" y="918830"/>
                  <a:pt x="1163140" y="1071230"/>
                </a:cubicBezTo>
                <a:cubicBezTo>
                  <a:pt x="959940" y="1223630"/>
                  <a:pt x="1086940" y="1109330"/>
                  <a:pt x="1086940" y="1109330"/>
                </a:cubicBezTo>
                <a:lnTo>
                  <a:pt x="1086940" y="1109330"/>
                </a:lnTo>
                <a:cubicBezTo>
                  <a:pt x="1081860" y="1123300"/>
                  <a:pt x="1056460" y="1184260"/>
                  <a:pt x="1056460" y="1193150"/>
                </a:cubicBezTo>
                <a:cubicBezTo>
                  <a:pt x="1056460" y="1202040"/>
                  <a:pt x="1090750" y="1172830"/>
                  <a:pt x="1086940" y="1162670"/>
                </a:cubicBezTo>
                <a:cubicBezTo>
                  <a:pt x="1083130" y="1152510"/>
                  <a:pt x="1160600" y="1165210"/>
                  <a:pt x="1033600" y="1132190"/>
                </a:cubicBezTo>
                <a:cubicBezTo>
                  <a:pt x="906600" y="1099170"/>
                  <a:pt x="473530" y="782940"/>
                  <a:pt x="324940" y="964550"/>
                </a:cubicBezTo>
                <a:cubicBezTo>
                  <a:pt x="176350" y="1146160"/>
                  <a:pt x="-205920" y="1801480"/>
                  <a:pt x="142060" y="2221850"/>
                </a:cubicBezTo>
                <a:cubicBezTo>
                  <a:pt x="490040" y="2642220"/>
                  <a:pt x="1983560" y="3352150"/>
                  <a:pt x="2412820" y="3486770"/>
                </a:cubicBezTo>
                <a:cubicBezTo>
                  <a:pt x="2842080" y="3621390"/>
                  <a:pt x="2720160" y="3147680"/>
                  <a:pt x="2717620" y="3029570"/>
                </a:cubicBezTo>
                <a:cubicBezTo>
                  <a:pt x="2715080" y="2911460"/>
                  <a:pt x="2552520" y="2789540"/>
                  <a:pt x="2397580" y="2778110"/>
                </a:cubicBezTo>
                <a:cubicBezTo>
                  <a:pt x="2242640" y="2766680"/>
                  <a:pt x="1955620" y="2714610"/>
                  <a:pt x="1787980" y="2960990"/>
                </a:cubicBezTo>
                <a:cubicBezTo>
                  <a:pt x="1620340" y="3207370"/>
                  <a:pt x="1271090" y="3895710"/>
                  <a:pt x="1391740" y="4256390"/>
                </a:cubicBezTo>
                <a:cubicBezTo>
                  <a:pt x="1512390" y="4617070"/>
                  <a:pt x="1920060" y="5027280"/>
                  <a:pt x="2511880" y="5125070"/>
                </a:cubicBezTo>
                <a:cubicBezTo>
                  <a:pt x="3103700" y="5222860"/>
                  <a:pt x="4508320" y="5005690"/>
                  <a:pt x="4942660" y="4843130"/>
                </a:cubicBezTo>
                <a:cubicBezTo>
                  <a:pt x="5377000" y="4680570"/>
                  <a:pt x="5191580" y="4279250"/>
                  <a:pt x="5117920" y="4149710"/>
                </a:cubicBezTo>
                <a:cubicBezTo>
                  <a:pt x="5044260" y="4020170"/>
                  <a:pt x="4644210" y="3949050"/>
                  <a:pt x="4500700" y="4065890"/>
                </a:cubicBezTo>
                <a:cubicBezTo>
                  <a:pt x="4357190" y="4182730"/>
                  <a:pt x="3978730" y="4648820"/>
                  <a:pt x="4256860" y="4850750"/>
                </a:cubicBezTo>
                <a:cubicBezTo>
                  <a:pt x="4534990" y="5052680"/>
                  <a:pt x="5404940" y="5466700"/>
                  <a:pt x="6169480" y="5277470"/>
                </a:cubicBezTo>
                <a:cubicBezTo>
                  <a:pt x="6934020" y="5088240"/>
                  <a:pt x="8223070" y="4147170"/>
                  <a:pt x="8844100" y="3715370"/>
                </a:cubicBezTo>
                <a:cubicBezTo>
                  <a:pt x="9465130" y="3283570"/>
                  <a:pt x="9841050" y="2936860"/>
                  <a:pt x="9895660" y="2686670"/>
                </a:cubicBezTo>
                <a:cubicBezTo>
                  <a:pt x="9950270" y="2436480"/>
                  <a:pt x="9338130" y="2177400"/>
                  <a:pt x="9171760" y="2214230"/>
                </a:cubicBezTo>
                <a:cubicBezTo>
                  <a:pt x="9005390" y="2251060"/>
                  <a:pt x="8699320" y="2704450"/>
                  <a:pt x="8897440" y="2907650"/>
                </a:cubicBezTo>
                <a:cubicBezTo>
                  <a:pt x="9095560" y="3110850"/>
                  <a:pt x="9894390" y="3696320"/>
                  <a:pt x="10360480" y="3433430"/>
                </a:cubicBezTo>
                <a:cubicBezTo>
                  <a:pt x="10826570" y="3170540"/>
                  <a:pt x="11508560" y="1867520"/>
                  <a:pt x="11693980" y="1330310"/>
                </a:cubicBezTo>
                <a:cubicBezTo>
                  <a:pt x="11879400" y="793100"/>
                  <a:pt x="12141020" y="374000"/>
                  <a:pt x="11473000" y="210170"/>
                </a:cubicBezTo>
                <a:cubicBezTo>
                  <a:pt x="10804980" y="46340"/>
                  <a:pt x="8291650" y="203820"/>
                  <a:pt x="7685860" y="347330"/>
                </a:cubicBezTo>
                <a:cubicBezTo>
                  <a:pt x="7080070" y="490840"/>
                  <a:pt x="8309430" y="979790"/>
                  <a:pt x="7845880" y="1063610"/>
                </a:cubicBezTo>
                <a:close/>
              </a:path>
            </a:pathLst>
          </a:custGeom>
          <a:noFill/>
          <a:ln w="28575">
            <a:solidFill>
              <a:schemeClr val="accent3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62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7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6552_TF16411253.potx" id="{484AC4F0-DFB1-44B1-A48A-4A4E5B9BAE55}" vid="{642D7752-446B-4E16-8C1E-EACC99EB30B7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4F06F66-218D-4D1C-873A-158A1848B8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8A50AA-654B-45CA-B6AD-FDA9E9535EF9}">
  <ds:schemaRefs>
    <ds:schemaRef ds:uri="http://schemas.microsoft.com/office/2006/metadata/properties"/>
    <ds:schemaRef ds:uri="http://schemas.openxmlformats.org/package/2006/metadata/core-properties"/>
    <ds:schemaRef ds:uri="6dc4bcd6-49db-4c07-9060-8acfc67cef9f"/>
    <ds:schemaRef ds:uri="http://schemas.microsoft.com/office/2006/documentManagement/types"/>
    <ds:schemaRef ds:uri="http://schemas.microsoft.com/office/infopath/2007/PartnerControls"/>
    <ds:schemaRef ds:uri="http://purl.org/dc/dcmitype/"/>
    <ds:schemaRef ds:uri="fb0879af-3eba-417a-a55a-ffe6dcd6ca77"/>
    <ds:schemaRef ds:uri="http://purl.org/dc/elements/1.1/"/>
    <ds:schemaRef ds:uri="http://schemas.microsoft.com/sharepoint/v3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Геометрическая презентация</Template>
  <TotalTime>0</TotalTime>
  <Words>458</Words>
  <Application>Microsoft Office PowerPoint</Application>
  <PresentationFormat>Широкоэкранный</PresentationFormat>
  <Paragraphs>92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Yu Gothic UI Light</vt:lpstr>
      <vt:lpstr>Arial</vt:lpstr>
      <vt:lpstr>Calibri</vt:lpstr>
      <vt:lpstr>Calibri Light</vt:lpstr>
      <vt:lpstr>Corbel</vt:lpstr>
      <vt:lpstr>inpin heiti</vt:lpstr>
      <vt:lpstr>Times New Roman</vt:lpstr>
      <vt:lpstr>Zekton Rg</vt:lpstr>
      <vt:lpstr>Тема Office</vt:lpstr>
      <vt:lpstr>VRG  (VR-Geography)</vt:lpstr>
      <vt:lpstr>Презентация PowerPoint</vt:lpstr>
      <vt:lpstr>Решение</vt:lpstr>
      <vt:lpstr>Потребители</vt:lpstr>
      <vt:lpstr>Продукт</vt:lpstr>
      <vt:lpstr>Презентация PowerPoint</vt:lpstr>
      <vt:lpstr>SWOT, STEEPLE, Business Models Canvas, Анализ 5 сил М. Портера</vt:lpstr>
      <vt:lpstr>RoadMap</vt:lpstr>
      <vt:lpstr>Затраты (на  6  месяцев)</vt:lpstr>
      <vt:lpstr>Команда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2023-09-28T17:05:15Z</dcterms:created>
  <dcterms:modified xsi:type="dcterms:W3CDTF">2023-10-20T11:18:56Z</dcterms:modified>
</cp:coreProperties>
</file>