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6.jpg" ContentType="image/jpg"/>
  <Override PartName="/ppt/media/image1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74" r:id="rId5"/>
    <p:sldId id="260" r:id="rId6"/>
    <p:sldId id="275" r:id="rId7"/>
    <p:sldId id="262" r:id="rId8"/>
    <p:sldId id="276" r:id="rId9"/>
    <p:sldId id="299" r:id="rId10"/>
    <p:sldId id="298" r:id="rId11"/>
    <p:sldId id="256" r:id="rId12"/>
    <p:sldId id="264" r:id="rId13"/>
    <p:sldId id="273" r:id="rId14"/>
    <p:sldId id="268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5628"/>
    <a:srgbClr val="1D4B3C"/>
    <a:srgbClr val="1718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788"/>
  </p:normalViewPr>
  <p:slideViewPr>
    <p:cSldViewPr snapToGrid="0" snapToObjects="1">
      <p:cViewPr varScale="1">
        <p:scale>
          <a:sx n="111" d="100"/>
          <a:sy n="111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894CF-B293-A94F-B073-3C9FF4AC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C60DF2-3FF5-F542-B636-6D59FBC85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EF109B-2674-9340-BB7F-4CED1C89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4D7F68-FF87-E642-981E-47263CB2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E5B820-D1AC-CE4D-B3A0-7A7B814BC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67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EA3D6A-A15B-4748-B142-C5FED9531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4E9F2C-3971-9C44-8804-F2F6391AF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B6839-69E8-AC44-8145-DDDD0C4D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076AD-CC78-9D41-B24C-FF9DE9CB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C1BA66-5966-E64D-95FD-842AD3AA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98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C2F49-28EE-EE4F-AE0A-77820BFB4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8191C7-E6B0-6640-BCC9-ED561E2C4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5E8430-9A4F-F24B-8ACF-6D8E18BEB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69969A-37F2-F44A-B834-224B7D21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870340-D5BB-3F44-8841-2CADF392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81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946582-5C5D-4F4A-8B47-F96D601F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15CF42-64AA-584C-98D7-C0D372226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5D6A37-0D8D-ED4D-B7B3-7CBB41F9E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B49DE8-6235-C242-A87C-BF7B05F58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9BA5C-5846-9B4C-8D3D-C81B38AF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C7E5B9-8F16-3544-9CF9-9C4C1AD6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0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6FC7F-8465-024C-A55A-E5ED9270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1E36E5-8F60-034A-9514-754469867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6A433F-6AF9-834B-BAA2-D9CA8D868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0864DE-CDC8-5B48-8288-5B97EDE45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416ADC7-F40E-0443-9493-0107CF95A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C8EC25-9C88-D843-8A89-34E66AAC7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41CFDB-7005-5F4F-A075-AB7FF500F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3360203-F0DE-D141-874B-2C85C7E20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4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42F3D-0E6E-5944-A6BB-B96F80BF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7A945BD-E9FB-9843-A158-7B69D104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A9AB22-CF15-474D-A481-E756E4F78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5ED4C1-BF07-FC44-9438-235CDC73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98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DB498E-58C8-4346-8B28-C96F04CE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9BFE75-266F-F640-A239-0434FB734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3A658F-3821-814B-93DA-2AB3E3817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71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D084A-84CC-0C42-8090-C4F97E27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5AB67F-0FAC-7C4F-A2C2-5F793259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8EF63A-4E09-5D4E-AC94-793225CD1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0F9CBA-2406-A74F-AE9A-45B2A834C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04A657-372E-F547-ACF2-1D6DE742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C3A372-D65C-DE42-870E-4CB03DBF4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7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2B412D-D987-C246-84F8-E87B56C30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B00671-F606-7047-A2C9-92887390E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E9A490-B9AC-BC42-8BAD-F971A1D06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3D1219-EEED-DE4D-BBEB-28365CA0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D80C5D-23FC-D445-B749-EDD6CC0A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99FC14-DB62-9943-96B8-4203BD51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77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468C4-5B72-2846-838D-48FFD9552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8F6A50-EA94-7D44-838A-332416A97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918AF1-E005-E043-802D-E77284514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46D887-9AE3-EA45-8F69-3C7F84A7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563650-996E-4A49-81B0-AFE55955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95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CF23F19-5569-2E44-BCF4-FD08B99BE2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AEED1C-7798-024B-A04C-83D84179E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4EC62-E6B3-BF4E-85AF-365398C0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CF4B73-C5DD-6042-9B84-3D14E349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3C02D1-8B34-B045-B707-62E528DE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58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78C9B-53B3-DC47-B017-1BCEBAC14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F76EFC-1063-5C41-B2E0-834DACD31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72C735-82A8-8C4C-94EB-947CEF74B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19EEB-EB5F-7E45-9CD9-714CC05052D8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8F8F8C-D7E6-1C49-A05C-9B810BCDF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F062A2-E034-A54C-A5A4-C997F5826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DF162-45FC-C249-B767-5FF5F2D88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9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3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8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3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ED7971A-74F6-D64E-84AB-B3C44AB92790}"/>
              </a:ext>
            </a:extLst>
          </p:cNvPr>
          <p:cNvSpPr/>
          <p:nvPr/>
        </p:nvSpPr>
        <p:spPr>
          <a:xfrm>
            <a:off x="11182350" y="6629400"/>
            <a:ext cx="1009650" cy="200025"/>
          </a:xfrm>
          <a:prstGeom prst="roundRect">
            <a:avLst/>
          </a:prstGeom>
          <a:solidFill>
            <a:srgbClr val="1A1D21"/>
          </a:solidFill>
          <a:ln>
            <a:solidFill>
              <a:srgbClr val="181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300581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9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D2B4EBAE-74CB-2446-942F-7A02DD96DB74}"/>
              </a:ext>
            </a:extLst>
          </p:cNvPr>
          <p:cNvSpPr/>
          <p:nvPr/>
        </p:nvSpPr>
        <p:spPr>
          <a:xfrm>
            <a:off x="11182350" y="6629400"/>
            <a:ext cx="1009650" cy="200025"/>
          </a:xfrm>
          <a:prstGeom prst="roundRect">
            <a:avLst/>
          </a:prstGeom>
          <a:solidFill>
            <a:srgbClr val="1A1D21"/>
          </a:solidFill>
          <a:ln>
            <a:solidFill>
              <a:srgbClr val="181E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46219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2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834401B-1530-8542-9B52-C08EF47CA09D}"/>
              </a:ext>
            </a:extLst>
          </p:cNvPr>
          <p:cNvSpPr/>
          <p:nvPr/>
        </p:nvSpPr>
        <p:spPr>
          <a:xfrm>
            <a:off x="11239018" y="6620719"/>
            <a:ext cx="844952" cy="127322"/>
          </a:xfrm>
          <a:prstGeom prst="roundRect">
            <a:avLst/>
          </a:prstGeom>
          <a:solidFill>
            <a:srgbClr val="17181B"/>
          </a:solidFill>
          <a:ln>
            <a:solidFill>
              <a:srgbClr val="171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265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A296548D-229A-7049-8C52-2754910CDB70}"/>
              </a:ext>
            </a:extLst>
          </p:cNvPr>
          <p:cNvSpPr/>
          <p:nvPr/>
        </p:nvSpPr>
        <p:spPr>
          <a:xfrm>
            <a:off x="11239018" y="6620719"/>
            <a:ext cx="844952" cy="127322"/>
          </a:xfrm>
          <a:prstGeom prst="roundRect">
            <a:avLst/>
          </a:prstGeom>
          <a:solidFill>
            <a:srgbClr val="17181B"/>
          </a:solidFill>
          <a:ln>
            <a:solidFill>
              <a:srgbClr val="171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03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1F17A29F-F212-8742-8676-D87AE8DB2FEB}"/>
              </a:ext>
            </a:extLst>
          </p:cNvPr>
          <p:cNvSpPr/>
          <p:nvPr/>
        </p:nvSpPr>
        <p:spPr>
          <a:xfrm>
            <a:off x="11192719" y="6632294"/>
            <a:ext cx="999281" cy="115747"/>
          </a:xfrm>
          <a:prstGeom prst="roundRect">
            <a:avLst/>
          </a:prstGeom>
          <a:solidFill>
            <a:srgbClr val="1D4B3C"/>
          </a:solidFill>
          <a:ln>
            <a:solidFill>
              <a:srgbClr val="1D4B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97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67772CC-E869-5C4B-809B-F068AD9E2CC0}"/>
              </a:ext>
            </a:extLst>
          </p:cNvPr>
          <p:cNvSpPr/>
          <p:nvPr/>
        </p:nvSpPr>
        <p:spPr>
          <a:xfrm>
            <a:off x="11239018" y="6620719"/>
            <a:ext cx="952982" cy="115747"/>
          </a:xfrm>
          <a:prstGeom prst="roundRect">
            <a:avLst/>
          </a:prstGeom>
          <a:solidFill>
            <a:srgbClr val="2B5628"/>
          </a:solidFill>
          <a:ln>
            <a:solidFill>
              <a:srgbClr val="2B56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74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06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CF912F-9D9C-184D-B57B-D8544CB2A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91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74E663-74FE-CB49-9F6E-E0322EFABD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1" t="35001" r="20651" b="39165"/>
          <a:stretch/>
        </p:blipFill>
        <p:spPr>
          <a:xfrm>
            <a:off x="1866900" y="2514600"/>
            <a:ext cx="27432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90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833" y="1"/>
            <a:ext cx="11268769" cy="7814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832" y="797456"/>
            <a:ext cx="12160167" cy="6060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5191" y="853525"/>
            <a:ext cx="1767205" cy="0"/>
          </a:xfrm>
          <a:custGeom>
            <a:avLst/>
            <a:gdLst/>
            <a:ahLst/>
            <a:cxnLst/>
            <a:rect l="l" t="t" r="r" b="b"/>
            <a:pathLst>
              <a:path w="1767205">
                <a:moveTo>
                  <a:pt x="0" y="0"/>
                </a:moveTo>
                <a:lnTo>
                  <a:pt x="1766714" y="0"/>
                </a:lnTo>
              </a:path>
            </a:pathLst>
          </a:custGeom>
          <a:ln w="160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290548" y="12828"/>
            <a:ext cx="6223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spc="-165" dirty="0">
                <a:solidFill>
                  <a:srgbClr val="BC976E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63248" y="15107"/>
            <a:ext cx="945515" cy="660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973" marR="5080" indent="-208910">
              <a:lnSpc>
                <a:spcPct val="119300"/>
              </a:lnSpc>
              <a:spcBef>
                <a:spcPts val="95"/>
              </a:spcBef>
            </a:pPr>
            <a:r>
              <a:rPr sz="1850" spc="-170" dirty="0">
                <a:solidFill>
                  <a:srgbClr val="AA8254"/>
                </a:solidFill>
                <a:latin typeface="Times New Roman"/>
                <a:cs typeface="Times New Roman"/>
              </a:rPr>
              <a:t>. </a:t>
            </a:r>
            <a:r>
              <a:rPr sz="1850" spc="-130" dirty="0">
                <a:solidFill>
                  <a:srgbClr val="313159"/>
                </a:solidFill>
                <a:latin typeface="Times New Roman"/>
                <a:cs typeface="Times New Roman"/>
              </a:rPr>
              <a:t>'Ра$оmае  </a:t>
            </a:r>
            <a:r>
              <a:rPr sz="1850" spc="-85" dirty="0">
                <a:solidFill>
                  <a:srgbClr val="313159"/>
                </a:solidFill>
                <a:latin typeface="Times New Roman"/>
                <a:cs typeface="Times New Roman"/>
              </a:rPr>
              <a:t>р</a:t>
            </a:r>
            <a:r>
              <a:rPr sz="1850" spc="-110" dirty="0">
                <a:solidFill>
                  <a:srgbClr val="313159"/>
                </a:solidFill>
                <a:latin typeface="Times New Roman"/>
                <a:cs typeface="Times New Roman"/>
              </a:rPr>
              <a:t> </a:t>
            </a:r>
            <a:r>
              <a:rPr sz="1850" spc="-80" dirty="0">
                <a:solidFill>
                  <a:srgbClr val="313159"/>
                </a:solidFill>
                <a:latin typeface="Times New Roman"/>
                <a:cs typeface="Times New Roman"/>
              </a:rPr>
              <a:t>ка.мu.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84820" y="4545009"/>
            <a:ext cx="165100" cy="37638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350" spc="-110" dirty="0">
                <a:solidFill>
                  <a:srgbClr val="BC976E"/>
                </a:solidFill>
                <a:latin typeface="Times New Roman"/>
                <a:cs typeface="Times New Roman"/>
              </a:rPr>
              <a:t>\</a:t>
            </a:r>
            <a:r>
              <a:rPr sz="2350" spc="-105" dirty="0">
                <a:solidFill>
                  <a:srgbClr val="BC976E"/>
                </a:solidFill>
                <a:latin typeface="Times New Roman"/>
                <a:cs typeface="Times New Roman"/>
              </a:rPr>
              <a:t>\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8102" y="4545008"/>
            <a:ext cx="1360805" cy="97911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indent="123822">
              <a:lnSpc>
                <a:spcPct val="80200"/>
              </a:lnSpc>
              <a:spcBef>
                <a:spcPts val="675"/>
              </a:spcBef>
            </a:pPr>
            <a:r>
              <a:rPr sz="2350" spc="140" dirty="0">
                <a:solidFill>
                  <a:srgbClr val="313159"/>
                </a:solidFill>
                <a:latin typeface="Times New Roman"/>
                <a:cs typeface="Times New Roman"/>
              </a:rPr>
              <a:t>Тест  </a:t>
            </a:r>
            <a:r>
              <a:rPr sz="2250" spc="-185" dirty="0">
                <a:solidFill>
                  <a:srgbClr val="313159"/>
                </a:solidFill>
                <a:latin typeface="Times New Roman"/>
                <a:cs typeface="Times New Roman"/>
              </a:rPr>
              <a:t>nроВа.лен  </a:t>
            </a:r>
            <a:r>
              <a:rPr sz="2650" spc="25" dirty="0">
                <a:solidFill>
                  <a:srgbClr val="313159"/>
                </a:solidFill>
                <a:latin typeface="Times New Roman"/>
                <a:cs typeface="Times New Roman"/>
              </a:rPr>
              <a:t>(</a:t>
            </a:r>
            <a:r>
              <a:rPr sz="2650" i="1" spc="-380" dirty="0">
                <a:solidFill>
                  <a:srgbClr val="313159"/>
                </a:solidFill>
                <a:latin typeface="Times New Roman"/>
                <a:cs typeface="Times New Roman"/>
              </a:rPr>
              <a:t>и.сnраВили.)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3234" y="5443924"/>
            <a:ext cx="675640" cy="539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099">
              <a:spcBef>
                <a:spcPts val="125"/>
              </a:spcBef>
              <a:tabLst>
                <a:tab pos="554976" algn="l"/>
              </a:tabLst>
            </a:pPr>
            <a:r>
              <a:rPr sz="4725" spc="209" baseline="-29982" dirty="0">
                <a:solidFill>
                  <a:srgbClr val="313159"/>
                </a:solidFill>
                <a:latin typeface="Arial"/>
                <a:cs typeface="Arial"/>
              </a:rPr>
              <a:t>®	</a:t>
            </a:r>
            <a:r>
              <a:rPr sz="3400" spc="-305" dirty="0">
                <a:solidFill>
                  <a:srgbClr val="313159"/>
                </a:solidFill>
                <a:latin typeface="Times New Roman"/>
                <a:cs typeface="Times New Roman"/>
              </a:rPr>
              <a:t>\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2758" y="5992808"/>
            <a:ext cx="79375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800" i="1" spc="20" dirty="0">
                <a:solidFill>
                  <a:srgbClr val="897767"/>
                </a:solidFill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-13918" y="6212517"/>
            <a:ext cx="307975" cy="3064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900" spc="45" dirty="0">
                <a:solidFill>
                  <a:srgbClr val="312113"/>
                </a:solidFill>
                <a:latin typeface="Arial"/>
                <a:cs typeface="Arial"/>
              </a:rPr>
              <a:t>61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25169" y="604762"/>
            <a:ext cx="1610360" cy="72455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391885" algn="l"/>
              </a:tabLst>
            </a:pPr>
            <a:r>
              <a:rPr sz="2350" spc="-290" dirty="0">
                <a:solidFill>
                  <a:srgbClr val="313159"/>
                </a:solidFill>
                <a:latin typeface="Times New Roman"/>
                <a:cs typeface="Times New Roman"/>
              </a:rPr>
              <a:t>ЧерmежN°</a:t>
            </a:r>
            <a:r>
              <a:rPr sz="2350" spc="-250" dirty="0">
                <a:solidFill>
                  <a:srgbClr val="313159"/>
                </a:solidFill>
                <a:latin typeface="Times New Roman"/>
                <a:cs typeface="Times New Roman"/>
              </a:rPr>
              <a:t>1</a:t>
            </a:r>
            <a:r>
              <a:rPr sz="2350" dirty="0">
                <a:solidFill>
                  <a:srgbClr val="313159"/>
                </a:solidFill>
                <a:latin typeface="Times New Roman"/>
                <a:cs typeface="Times New Roman"/>
              </a:rPr>
              <a:t>	</a:t>
            </a:r>
            <a:r>
              <a:rPr sz="4600" i="1" spc="-430" dirty="0">
                <a:solidFill>
                  <a:srgbClr val="313159"/>
                </a:solidFill>
                <a:latin typeface="Times New Roman"/>
                <a:cs typeface="Times New Roman"/>
              </a:rPr>
              <a:t>J</a:t>
            </a:r>
            <a:endParaRPr sz="4600">
              <a:latin typeface="Times New Roman"/>
              <a:cs typeface="Times New Roman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B4E260D-23CC-1D45-B3EF-BF7F23960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" y="0"/>
            <a:ext cx="121900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896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30</Words>
  <Application>Microsoft Macintosh PowerPoint</Application>
  <PresentationFormat>Широкоэкранный</PresentationFormat>
  <Paragraphs>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Aleksey Samaev</dc:creator>
  <cp:lastModifiedBy>Aleksey Samaev</cp:lastModifiedBy>
  <cp:revision>6</cp:revision>
  <dcterms:created xsi:type="dcterms:W3CDTF">2026-09-22T17:57:28Z</dcterms:created>
  <dcterms:modified xsi:type="dcterms:W3CDTF">2026-09-26T15:47:11Z</dcterms:modified>
</cp:coreProperties>
</file>