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51FD-50D3-4B3C-8FAC-3CC5CF1E9AAE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293D-BEB3-4C8B-AFFC-B8D0669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6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4293D-BEB3-4C8B-AFFC-B8D066961E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9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1A0-5FAA-424F-B885-4BD7FB1F7824}" type="datetime1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165D-A57A-4F06-B1FF-960CD1F46142}" type="datetime1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1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3BC0-8248-453D-905B-6061C7AB8D5D}" type="datetime1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C454-68FE-44DF-A54E-3939A027E3C0}" type="datetime1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8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7C81-8020-499A-8601-FED735C0A88B}" type="datetime1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3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62F-02D0-4A46-BF82-B71C3B6B1DC3}" type="datetime1">
              <a:rPr lang="ru-RU" smtClean="0"/>
              <a:t>15.06.2024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206-A8AC-4778-A2A0-6D8E88FEE21B}" type="datetime1">
              <a:rPr lang="ru-RU" smtClean="0"/>
              <a:t>15.06.2024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4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1342-A14A-44C6-B775-D2C853050AEC}" type="datetime1">
              <a:rPr lang="ru-RU" smtClean="0"/>
              <a:t>15.06.2024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8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D5B1-9796-4DE0-A078-4CC8DE954A13}" type="datetime1">
              <a:rPr lang="ru-RU" smtClean="0"/>
              <a:t>15.06.2024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3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2AF8-F4B2-4CB7-9CF9-43E7AF0F98BF}" type="datetime1">
              <a:rPr lang="ru-RU" smtClean="0"/>
              <a:t>15.06.2024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A4E1-90F0-47E1-BC89-97F7643ED091}" type="datetime1">
              <a:rPr lang="ru-RU" smtClean="0"/>
              <a:t>15.06.2024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6D2B-09A8-4A57-9933-E67D931D0AF0}" type="datetime1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81" y="267854"/>
            <a:ext cx="116932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143000" algn="l"/>
                <a:tab pos="1371600" algn="l"/>
              </a:tabLst>
            </a:pPr>
            <a:r>
              <a:rPr lang="x-none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8580" algn="ctr">
              <a:spcAft>
                <a:spcPts val="0"/>
              </a:spcAft>
            </a:pPr>
            <a:r>
              <a:rPr lang="ru-RU" sz="1600" spc="4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8580" algn="ctr">
              <a:spcAft>
                <a:spcPts val="0"/>
              </a:spcAft>
            </a:pPr>
            <a:r>
              <a:rPr lang="ru-RU" sz="1600" spc="4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образования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x-none" sz="16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«РОССИЙСКИЙ ЭКОНОМИЧЕСКИЙ УНИВЕРСИТЕТ ИМЕНИ Г.В. ПЛЕХАНОВА»</a:t>
            </a:r>
            <a:endParaRPr lang="ru-RU" sz="1600" b="1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371600" algn="l"/>
                <a:tab pos="5372100" algn="l"/>
              </a:tabLst>
            </a:pPr>
            <a:r>
              <a:rPr lang="x-none" sz="1600" b="1" cap="all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Оренбургский филиал РЭУ им. Г.В. Плеханова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ФИНАНСОВ И МЕНЕДЖМЕНТА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ДЕМОНСТРАЦИОННЫЙ МАТЕРИАЛ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докладу по выпускной квалификационной работе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тему: «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в строительстве прозрачного бетона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Студента Прихода Никиты Ивановича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руководитель выпускной квалификационной работы: Реброва Татьяна Александровна, к.э.н., доцент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Оренбург – 2024 г.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14" y="1714850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2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1315493"/>
            <a:ext cx="11665526" cy="44611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894527" y="460255"/>
            <a:ext cx="3405420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7 – Финансовый план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86" y="-58528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4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691" y="5939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Доклад окончен!</a:t>
            </a:r>
            <a:br>
              <a:rPr lang="ru-RU" sz="8000" b="1" dirty="0" smtClean="0"/>
            </a:br>
            <a:r>
              <a:rPr lang="ru-RU" sz="8000" b="1" dirty="0" smtClean="0"/>
              <a:t> Спасибо за внимание!</a:t>
            </a:r>
            <a:endParaRPr lang="ru-RU" sz="8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7" y="2412397"/>
            <a:ext cx="4782722" cy="384018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31" y="2707320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8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8" y="99146"/>
            <a:ext cx="4625513" cy="292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1481137"/>
            <a:ext cx="5080145" cy="320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825462"/>
            <a:ext cx="5924550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80" y="4682836"/>
            <a:ext cx="3596952" cy="2118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6509" y="168092"/>
            <a:ext cx="1934966" cy="248663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49" y="-193105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3</a:t>
            </a:fld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8" y="115455"/>
            <a:ext cx="7160364" cy="176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27" y="2353114"/>
            <a:ext cx="5901537" cy="40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44073" y="-3417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2383" y="1875833"/>
            <a:ext cx="73909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 – Концепция проекта по производству прозрачного бетона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77085" y="6488668"/>
            <a:ext cx="7414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 – Доходность проекта по производству прозрачного бетона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77" y="3657779"/>
            <a:ext cx="4455578" cy="210742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85" y="95621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6" y="1398904"/>
            <a:ext cx="10910454" cy="4957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037041" y="755158"/>
            <a:ext cx="5827301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 – Перечень разрешительной документации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144865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9" y="746241"/>
            <a:ext cx="7728585" cy="198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94" y="3162082"/>
            <a:ext cx="7517246" cy="36822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35627" y="-331090"/>
            <a:ext cx="6096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2 – Производственный план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1945" y="2645680"/>
            <a:ext cx="375936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 – Маркетинговый план</a:t>
            </a:r>
            <a:endParaRPr lang="ru-RU" sz="1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374" y="1053845"/>
            <a:ext cx="2164268" cy="1943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8" y="3937194"/>
            <a:ext cx="2491956" cy="18442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372322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90" y="145031"/>
            <a:ext cx="8808715" cy="6576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36" y="629955"/>
            <a:ext cx="2273473" cy="1546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649252"/>
            <a:ext cx="2273473" cy="156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04" y="4800801"/>
            <a:ext cx="2322504" cy="15555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41" y="-287914"/>
            <a:ext cx="2623127" cy="14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6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655" y="268983"/>
            <a:ext cx="7770403" cy="6452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36" y="629955"/>
            <a:ext cx="2273473" cy="1546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649252"/>
            <a:ext cx="2273473" cy="156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04" y="4800801"/>
            <a:ext cx="2322504" cy="15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3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1191492"/>
            <a:ext cx="10474036" cy="51648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11929" y="404176"/>
            <a:ext cx="3678251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6 – Затраты на персонал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48" y="126848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7546" y="6365586"/>
            <a:ext cx="2743200" cy="365125"/>
          </a:xfrm>
        </p:spPr>
        <p:txBody>
          <a:bodyPr/>
          <a:lstStyle/>
          <a:p>
            <a:fld id="{3D38E531-03AE-4510-B1D3-24F6EEFE0AFB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353672"/>
            <a:ext cx="10658764" cy="545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64203" y="793167"/>
            <a:ext cx="4032322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6 – Операционные расходы 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58" y="0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2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92</Words>
  <Application>Microsoft Office PowerPoint</Application>
  <PresentationFormat>Широкоэкранный</PresentationFormat>
  <Paragraphs>41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Доклад окончен!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REU</dc:creator>
  <cp:lastModifiedBy>REU</cp:lastModifiedBy>
  <cp:revision>4</cp:revision>
  <dcterms:created xsi:type="dcterms:W3CDTF">2024-06-15T12:39:06Z</dcterms:created>
  <dcterms:modified xsi:type="dcterms:W3CDTF">2024-06-15T13:14:41Z</dcterms:modified>
</cp:coreProperties>
</file>