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62" r:id="rId5"/>
    <p:sldId id="272" r:id="rId6"/>
    <p:sldId id="267" r:id="rId7"/>
    <p:sldId id="268" r:id="rId8"/>
    <p:sldId id="273" r:id="rId9"/>
    <p:sldId id="271" r:id="rId10"/>
    <p:sldId id="275" r:id="rId11"/>
    <p:sldId id="265" r:id="rId12"/>
    <p:sldId id="276" r:id="rId13"/>
    <p:sldId id="278" r:id="rId14"/>
    <p:sldId id="279" r:id="rId15"/>
    <p:sldId id="280" r:id="rId16"/>
    <p:sldId id="281" r:id="rId17"/>
    <p:sldId id="282" r:id="rId18"/>
    <p:sldId id="288" r:id="rId19"/>
    <p:sldId id="289" r:id="rId20"/>
    <p:sldId id="290" r:id="rId21"/>
  </p:sldIdLst>
  <p:sldSz cx="12192000" cy="6858000"/>
  <p:notesSz cx="6858000" cy="9144000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D"/>
    <a:srgbClr val="1D2856"/>
    <a:srgbClr val="1D71B8"/>
    <a:srgbClr val="CC0000"/>
    <a:srgbClr val="595959"/>
    <a:srgbClr val="2171B7"/>
    <a:srgbClr val="F8F8F8"/>
    <a:srgbClr val="FC7F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1980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9;&#1072;&#1075;&#1088;\DIPLOMMMMMMM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9;&#1072;&#1075;&#1088;\DIPLOMMMMMMM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[DIPLOMMMMMMMM.xlsx]Лист1!$B$60:$B$63</c:f>
              <c:strCache>
                <c:ptCount val="4"/>
                <c:pt idx="0">
                  <c:v>СПТ тестирование</c:v>
                </c:pt>
                <c:pt idx="1">
                  <c:v>Психиатрический осмотр</c:v>
                </c:pt>
                <c:pt idx="2">
                  <c:v>Визуальное наблюдение</c:v>
                </c:pt>
                <c:pt idx="3">
                  <c:v>Игровое нативное тестирование</c:v>
                </c:pt>
              </c:strCache>
            </c:strRef>
          </c:cat>
          <c:val>
            <c:numRef>
              <c:f>[DIPLOMMMMMMMM.xlsx]Лист1!$D$60:$D$63</c:f>
              <c:numCache>
                <c:formatCode>0%</c:formatCode>
                <c:ptCount val="4"/>
                <c:pt idx="0">
                  <c:v>0.59144790845560746</c:v>
                </c:pt>
                <c:pt idx="1">
                  <c:v>0.86276936499386847</c:v>
                </c:pt>
                <c:pt idx="2">
                  <c:v>0.44289954514235513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E-468A-A6FD-BFBC13EFF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19552"/>
        <c:axId val="155721088"/>
      </c:radarChart>
      <c:catAx>
        <c:axId val="1557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5721088"/>
        <c:crosses val="autoZero"/>
        <c:auto val="1"/>
        <c:lblAlgn val="ctr"/>
        <c:lblOffset val="100"/>
        <c:noMultiLvlLbl val="0"/>
      </c:catAx>
      <c:valAx>
        <c:axId val="1557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57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[DIPLOMMMMMMMM.xlsx]Лист1!$B$66:$B$69</c:f>
              <c:strCache>
                <c:ptCount val="4"/>
                <c:pt idx="0">
                  <c:v>СПТ тестирование</c:v>
                </c:pt>
                <c:pt idx="1">
                  <c:v>Психиатрический осмотр</c:v>
                </c:pt>
                <c:pt idx="2">
                  <c:v>Визуальное наблюдение</c:v>
                </c:pt>
                <c:pt idx="3">
                  <c:v>Игровое нативное тестирование</c:v>
                </c:pt>
              </c:strCache>
            </c:strRef>
          </c:cat>
          <c:val>
            <c:numRef>
              <c:f>[DIPLOMMMMMMMM.xlsx]Лист1!$D$66:$D$69</c:f>
              <c:numCache>
                <c:formatCode>0%</c:formatCode>
                <c:ptCount val="4"/>
                <c:pt idx="0">
                  <c:v>0.31211705304824328</c:v>
                </c:pt>
                <c:pt idx="1">
                  <c:v>0.42922388532780642</c:v>
                </c:pt>
                <c:pt idx="2">
                  <c:v>0.75954622106828262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2-4F68-94D8-5E15F92D6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29280"/>
        <c:axId val="155731072"/>
      </c:radarChart>
      <c:catAx>
        <c:axId val="1557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5731072"/>
        <c:crosses val="autoZero"/>
        <c:auto val="1"/>
        <c:lblAlgn val="ctr"/>
        <c:lblOffset val="100"/>
        <c:noMultiLvlLbl val="0"/>
      </c:catAx>
      <c:valAx>
        <c:axId val="15573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57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AA3-41B0-9EB5-368ADB58CCC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AA3-41B0-9EB5-368ADB58CCC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3-41B0-9EB5-368ADB58C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BD-4584-94BC-AF94F844A847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FBD-4584-94BC-AF94F844A84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D-4584-94BC-AF94F844A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325-4348-8002-0289BEC38AC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325-4348-8002-0289BEC38AC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5-4348-8002-0289BEC38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8D6-41D1-BECF-E062C26D43E5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42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8D6-41D1-BECF-E062C26D43E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D6-41D1-BECF-E062C26D4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55EC9-BBEA-4A7D-ADB4-2D20FB87AD36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91FC5-F14B-4BD5-9EF4-A8026073DF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0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38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7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38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2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61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0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8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72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2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01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4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62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32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23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1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5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7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91FC5-F14B-4BD5-9EF4-A8026073DFB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03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3625B-9A3A-43AC-8294-71E364228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1645-068A-4042-9AFE-09E8EB59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679207-A87A-4CFF-B7B7-E0592189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F97C-E535-444D-8A8A-DBB6E509C5FE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" b="4487"/>
          <a:stretch/>
        </p:blipFill>
        <p:spPr>
          <a:xfrm>
            <a:off x="9271000" y="24167"/>
            <a:ext cx="2781012" cy="967482"/>
          </a:xfrm>
          <a:prstGeom prst="rect">
            <a:avLst/>
          </a:prstGeom>
          <a:solidFill>
            <a:srgbClr val="F6F9FD">
              <a:alpha val="9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80406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FB091-343B-4994-984A-94008102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FBA854-DE17-4A82-BB16-8F8E8453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7546C-339C-410D-8AA5-7D549526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F57D-DA2D-4AD0-BB8F-BDFAD211A3B3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6C80D-5B4B-4931-9714-0CED5941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3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97DD9B-BB0B-4D9E-9B40-72AC6B392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E2E8DF-4CED-42CE-882D-F9E9308D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09221-D3F3-4E2B-B5EC-6B3DB0F4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78A-253D-4319-A381-4293A75BCA33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11325-C4DB-4238-8DCF-6DAE2453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9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3625B-9A3A-43AC-8294-71E364228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1645-068A-4042-9AFE-09E8EB59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679207-A87A-4CFF-B7B7-E0592189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F97C-E535-444D-8A8A-DBB6E509C5FE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33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38671-567D-4769-843B-79B8E7BB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0FBE7-5A52-4BAF-BEF0-44C535D0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461D3-255D-4B2B-8247-0101257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3B1D-60E3-4C62-9A6F-33206BD8A3E9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3D0FF-11F2-4C99-A714-32A02C7B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3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4B4D-70B5-4533-AFF5-46D5D388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F803B-55F6-45DD-81A4-EC8E0991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F97C-E535-444D-8A8A-DBB6E509C5FE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19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33D00-00DC-4D1E-93DF-6713B1E5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81FE3-18A1-4993-B6A0-458641DF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4AC88-938B-47A4-9D5C-6B4A55215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D0BC2A-1993-4EF0-8316-82FF151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CF02-BF29-411B-98CA-714270CFAA56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52811-459B-4778-936F-D51A6DE2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43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CA7AD-D61C-4C46-A21B-0B7FF9C8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FAC000-6967-427A-8A23-6A3B0872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B83D57-C9D8-400A-A73A-5B9BB2F0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E1D348-E6F9-476C-8EC5-F561EC80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361DDE-91FE-4B84-993E-981A9C06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C08B31-4A92-4CEF-8431-CFAD2E02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3BB-9971-4C72-A67E-265ED2EDD207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B3028D-A432-4E47-A4FF-B4575E49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45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6F02B-29F6-41E7-AE66-3E6055CA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A5423F-C8A3-4407-AE74-0C5FDF37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2E9-CAD8-4AF5-BA43-C7D787B34578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D5B0B1-DCA6-424F-AAB2-6A53F761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07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7B0FD-D962-464A-AF2D-75A209D4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2769-859B-48B2-96C9-1758E16C2246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B445B3-4AD9-4F8E-9A1C-A2A5D8CD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3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A9366-1E6B-4DED-AB84-CB9BFD29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B79AE-D7DD-4DF2-8BFA-9F299C5D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A19E52-2034-4B05-8031-69F37B0D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3C7EE-3229-4D58-A033-F9437AA8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9766-1C56-4A3F-BC77-38650FDED7D4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F1F2F-2014-4342-B561-F2D338BB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39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38671-567D-4769-843B-79B8E7BB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0FBE7-5A52-4BAF-BEF0-44C535D0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461D3-255D-4B2B-8247-0101257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3B1D-60E3-4C62-9A6F-33206BD8A3E9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3D0FF-11F2-4C99-A714-32A02C7B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1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F30E-EAB4-4FFF-A5BE-EBA402C0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54B764-C2FC-48D4-99EC-857D06045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96B4C5-8579-4E78-AA14-C39FF662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1738F-E836-492D-B017-E2E19C39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AA4F-1150-4D3B-B4F1-B17963E29251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E8588-3877-4324-A10F-48860DF8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84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FB091-343B-4994-984A-94008102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FBA854-DE17-4A82-BB16-8F8E8453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7546C-339C-410D-8AA5-7D549526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F57D-DA2D-4AD0-BB8F-BDFAD211A3B3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6C80D-5B4B-4931-9714-0CED5941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3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97DD9B-BB0B-4D9E-9B40-72AC6B392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E2E8DF-4CED-42CE-882D-F9E9308D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09221-D3F3-4E2B-B5EC-6B3DB0F4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78A-253D-4319-A381-4293A75BCA33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11325-C4DB-4238-8DCF-6DAE2453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19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4B4D-70B5-4533-AFF5-46D5D388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F803B-55F6-45DD-81A4-EC8E0991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F97C-E535-444D-8A8A-DBB6E509C5FE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12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33D00-00DC-4D1E-93DF-6713B1E5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81FE3-18A1-4993-B6A0-458641DF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4AC88-938B-47A4-9D5C-6B4A55215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D0BC2A-1993-4EF0-8316-82FF151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CF02-BF29-411B-98CA-714270CFAA56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52811-459B-4778-936F-D51A6DE2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58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CA7AD-D61C-4C46-A21B-0B7FF9C8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FAC000-6967-427A-8A23-6A3B0872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B83D57-C9D8-400A-A73A-5B9BB2F0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E1D348-E6F9-476C-8EC5-F561EC80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361DDE-91FE-4B84-993E-981A9C06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C08B31-4A92-4CEF-8431-CFAD2E02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3BB-9971-4C72-A67E-265ED2EDD207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B3028D-A432-4E47-A4FF-B4575E49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74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6F02B-29F6-41E7-AE66-3E6055CA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A5423F-C8A3-4407-AE74-0C5FDF37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2E9-CAD8-4AF5-BA43-C7D787B34578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D5B0B1-DCA6-424F-AAB2-6A53F761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89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7B0FD-D962-464A-AF2D-75A209D4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2769-859B-48B2-96C9-1758E16C2246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B445B3-4AD9-4F8E-9A1C-A2A5D8CD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A9366-1E6B-4DED-AB84-CB9BFD29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B79AE-D7DD-4DF2-8BFA-9F299C5D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A19E52-2034-4B05-8031-69F37B0D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3C7EE-3229-4D58-A033-F9437AA8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9766-1C56-4A3F-BC77-38650FDED7D4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F1F2F-2014-4342-B561-F2D338BB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4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F30E-EAB4-4FFF-A5BE-EBA402C0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54B764-C2FC-48D4-99EC-857D06045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96B4C5-8579-4E78-AA14-C39FF662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1738F-E836-492D-B017-E2E19C39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AA4F-1150-4D3B-B4F1-B17963E29251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E8588-3877-4324-A10F-48860DF8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8FA7DB63-62AE-4819-A199-544198B001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1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90EDF-D2E0-43A3-8BC3-0BB5DE8C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D1257-A0B5-4677-9E0B-743B6599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88DCC-7F92-430F-A345-B98881383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F97C-E535-444D-8A8A-DBB6E509C5FE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FEAA8-3BC9-4215-90A7-5809F1127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83351-2FB2-46AE-A679-53CEA3A3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DB63-62AE-4819-A199-544198B001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38056-6EDF-4E2F-81C2-7D13F32CE3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" b="4487"/>
          <a:stretch/>
        </p:blipFill>
        <p:spPr>
          <a:xfrm>
            <a:off x="9271000" y="24167"/>
            <a:ext cx="2781012" cy="967482"/>
          </a:xfrm>
          <a:prstGeom prst="rect">
            <a:avLst/>
          </a:prstGeom>
          <a:solidFill>
            <a:srgbClr val="F6F9FD">
              <a:alpha val="93000"/>
            </a:srgbClr>
          </a:solidFill>
        </p:spPr>
      </p:pic>
    </p:spTree>
    <p:extLst>
      <p:ext uri="{BB962C8B-B14F-4D97-AF65-F5344CB8AC3E}">
        <p14:creationId xmlns:p14="http://schemas.microsoft.com/office/powerpoint/2010/main" val="40874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90EDF-D2E0-43A3-8BC3-0BB5DE8C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D1257-A0B5-4677-9E0B-743B6599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88DCC-7F92-430F-A345-B98881383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F97C-E535-444D-8A8A-DBB6E509C5FE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FEAA8-3BC9-4215-90A7-5809F1127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83351-2FB2-46AE-A679-53CEA3A3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DB63-62AE-4819-A199-544198B001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38056-6EDF-4E2F-81C2-7D13F32CE3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41986"/>
            <a:ext cx="12192000" cy="2308324"/>
          </a:xfrm>
          <a:prstGeom prst="rect">
            <a:avLst/>
          </a:prstGeom>
          <a:solidFill>
            <a:srgbClr val="F6F9FD">
              <a:alpha val="82000"/>
            </a:srgbClr>
          </a:solidFill>
          <a:ln w="1905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ПСИХОЛОГИЧЕСКИЙ ПОРТРЕТ ИГРОКА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665" y="4157008"/>
            <a:ext cx="6367135" cy="2723823"/>
          </a:xfrm>
          <a:prstGeom prst="rect">
            <a:avLst/>
          </a:prstGeom>
          <a:solidFill>
            <a:srgbClr val="F6F9FD">
              <a:alpha val="92941"/>
            </a:srgbClr>
          </a:solidFill>
          <a:ln w="190500">
            <a:noFill/>
          </a:ln>
          <a:effectLst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1D2856"/>
              </a:solidFill>
              <a:latin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1D2856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КОМАНДА</a:t>
            </a:r>
          </a:p>
          <a:p>
            <a:r>
              <a:rPr lang="en-US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1D2856"/>
                </a:solidFill>
                <a:latin typeface="Times New Roman" panose="02020603050405020304" pitchFamily="18" charset="0"/>
              </a:rPr>
              <a:t>Акдагоглу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D2856"/>
                </a:solidFill>
                <a:latin typeface="Times New Roman" panose="02020603050405020304" pitchFamily="18" charset="0"/>
              </a:rPr>
              <a:t>Сунай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– лидер</a:t>
            </a:r>
            <a:endParaRPr lang="en-US" sz="2000" dirty="0">
              <a:solidFill>
                <a:srgbClr val="1D2856"/>
              </a:solidFill>
              <a:latin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Андреева Элина Игоревна – предприниматель</a:t>
            </a:r>
          </a:p>
          <a:p>
            <a:r>
              <a:rPr lang="en-US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1D2856"/>
                </a:solidFill>
                <a:latin typeface="Times New Roman" panose="02020603050405020304" pitchFamily="18" charset="0"/>
              </a:rPr>
              <a:t>Аревшатян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Амалия </a:t>
            </a:r>
            <a:r>
              <a:rPr lang="ru-RU" sz="2000" dirty="0" err="1" smtClean="0">
                <a:solidFill>
                  <a:srgbClr val="1D2856"/>
                </a:solidFill>
                <a:latin typeface="Times New Roman" panose="02020603050405020304" pitchFamily="18" charset="0"/>
              </a:rPr>
              <a:t>Аиковна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– администратор</a:t>
            </a:r>
          </a:p>
          <a:p>
            <a:r>
              <a:rPr lang="en-US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1D2856"/>
                </a:solidFill>
                <a:latin typeface="Times New Roman" panose="02020603050405020304" pitchFamily="18" charset="0"/>
              </a:rPr>
              <a:t>Молдован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Юлия Геннадиевна – производитель</a:t>
            </a:r>
          </a:p>
          <a:p>
            <a:r>
              <a:rPr lang="en-US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1D2856"/>
                </a:solidFill>
                <a:latin typeface="Times New Roman" panose="02020603050405020304" pitchFamily="18" charset="0"/>
              </a:rPr>
              <a:t>Деркач</a:t>
            </a:r>
            <a:r>
              <a:rPr lang="ru-RU" sz="20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Анатолий Владимирович – интегратор</a:t>
            </a:r>
            <a:endParaRPr lang="en-US" sz="2000" dirty="0" smtClean="0">
              <a:solidFill>
                <a:srgbClr val="1D2856"/>
              </a:solidFill>
              <a:latin typeface="Times New Roman" panose="02020603050405020304" pitchFamily="18" charset="0"/>
            </a:endParaRPr>
          </a:p>
          <a:p>
            <a:r>
              <a:rPr lang="ru-RU" sz="600" dirty="0" smtClean="0">
                <a:solidFill>
                  <a:srgbClr val="1D2856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2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Описание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62150" y="1531792"/>
            <a:ext cx="8317172" cy="46000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Основное </a:t>
            </a:r>
            <a:r>
              <a:rPr lang="ru-RU" dirty="0"/>
              <a:t>интерфейс 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11</a:t>
            </a:fld>
            <a:endParaRPr lang="ru-RU" dirty="0"/>
          </a:p>
        </p:txBody>
      </p:sp>
      <p:pic>
        <p:nvPicPr>
          <p:cNvPr id="5122" name="Picture 2" descr="Screensho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61" y="1094023"/>
            <a:ext cx="9452344" cy="53188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Списка </a:t>
            </a:r>
            <a:r>
              <a:rPr lang="ru-RU" dirty="0"/>
              <a:t>игровых серверов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12</a:t>
            </a:fld>
            <a:endParaRPr lang="ru-RU" dirty="0"/>
          </a:p>
        </p:txBody>
      </p:sp>
      <p:pic>
        <p:nvPicPr>
          <p:cNvPr id="7170" name="Picture 2" descr="Screensho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61" y="1094023"/>
            <a:ext cx="9452344" cy="53188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/>
              <a:t>Профиль </a:t>
            </a:r>
            <a:r>
              <a:rPr lang="ru-RU" dirty="0" smtClean="0"/>
              <a:t>пользователя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13</a:t>
            </a:fld>
            <a:endParaRPr lang="ru-RU" dirty="0"/>
          </a:p>
        </p:txBody>
      </p:sp>
      <p:pic>
        <p:nvPicPr>
          <p:cNvPr id="8194" name="Picture 2" descr="Screenshot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61" y="1094023"/>
            <a:ext cx="9452344" cy="53188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Статистика </a:t>
            </a:r>
            <a:r>
              <a:rPr lang="ru-RU" dirty="0"/>
              <a:t>по </a:t>
            </a:r>
            <a:r>
              <a:rPr lang="ru-RU" dirty="0" smtClean="0"/>
              <a:t>играм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61" y="1855734"/>
            <a:ext cx="9452344" cy="39682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1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Пользовательские </a:t>
            </a:r>
            <a:r>
              <a:rPr lang="ru-RU" dirty="0"/>
              <a:t>параметры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61" y="1855734"/>
            <a:ext cx="9452344" cy="39682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126836"/>
            <a:ext cx="9448800" cy="41280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Распознавание эмоций игрока </a:t>
            </a:r>
            <a:r>
              <a:rPr lang="ru-RU" dirty="0" smtClean="0"/>
              <a:t>по</a:t>
            </a:r>
            <a:br>
              <a:rPr lang="ru-RU" dirty="0" smtClean="0"/>
            </a:br>
            <a:r>
              <a:rPr lang="ru-RU" dirty="0" smtClean="0"/>
              <a:t>голосовому </a:t>
            </a:r>
            <a:r>
              <a:rPr lang="ru-RU" dirty="0"/>
              <a:t>и текстовому каналу связи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4" name="组合 95">
            <a:extLst>
              <a:ext uri="{FF2B5EF4-FFF2-40B4-BE49-F238E27FC236}">
                <a16:creationId xmlns:a16="http://schemas.microsoft.com/office/drawing/2014/main" id="{D41417E3-A0C3-49D3-8321-BB5AC68E89A4}"/>
              </a:ext>
            </a:extLst>
          </p:cNvPr>
          <p:cNvGrpSpPr/>
          <p:nvPr/>
        </p:nvGrpSpPr>
        <p:grpSpPr>
          <a:xfrm>
            <a:off x="1151623" y="1665883"/>
            <a:ext cx="2815238" cy="2219627"/>
            <a:chOff x="120923" y="358911"/>
            <a:chExt cx="2706615" cy="2133985"/>
          </a:xfrm>
          <a:solidFill>
            <a:srgbClr val="F6F9FD"/>
          </a:solidFill>
        </p:grpSpPr>
        <p:grpSp>
          <p:nvGrpSpPr>
            <p:cNvPr id="5" name="组合 96">
              <a:extLst>
                <a:ext uri="{FF2B5EF4-FFF2-40B4-BE49-F238E27FC236}">
                  <a16:creationId xmlns:a16="http://schemas.microsoft.com/office/drawing/2014/main" id="{376AC786-0BDE-4433-90E7-99D2E37FE239}"/>
                </a:ext>
              </a:extLst>
            </p:cNvPr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  <a:grpFill/>
          </p:grpSpPr>
          <p:graphicFrame>
            <p:nvGraphicFramePr>
              <p:cNvPr id="7" name="图表 98">
                <a:extLst>
                  <a:ext uri="{FF2B5EF4-FFF2-40B4-BE49-F238E27FC236}">
                    <a16:creationId xmlns:a16="http://schemas.microsoft.com/office/drawing/2014/main" id="{8FA60C1E-C49B-4178-A4DC-E522558831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59850204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" name="椭圆 99">
                <a:extLst>
                  <a:ext uri="{FF2B5EF4-FFF2-40B4-BE49-F238E27FC236}">
                    <a16:creationId xmlns:a16="http://schemas.microsoft.com/office/drawing/2014/main" id="{8FE6E634-EEC9-4F81-9C4A-7C69A477A8AE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pFill/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6" name="文本框 29">
              <a:extLst>
                <a:ext uri="{FF2B5EF4-FFF2-40B4-BE49-F238E27FC236}">
                  <a16:creationId xmlns:a16="http://schemas.microsoft.com/office/drawing/2014/main" id="{6659D431-6C8C-4721-9523-D4AA0ECE037E}"/>
                </a:ext>
              </a:extLst>
            </p:cNvPr>
            <p:cNvSpPr txBox="1"/>
            <p:nvPr/>
          </p:nvSpPr>
          <p:spPr>
            <a:xfrm>
              <a:off x="1000918" y="1218311"/>
              <a:ext cx="948783" cy="4438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dirty="0" smtClean="0">
                  <a:solidFill>
                    <a:srgbClr val="0070C0"/>
                  </a:solidFill>
                </a:rPr>
                <a:t>12</a:t>
              </a:r>
              <a:r>
                <a:rPr lang="en-US" altLang="zh-CN" sz="2400" dirty="0" smtClean="0">
                  <a:solidFill>
                    <a:srgbClr val="0070C0"/>
                  </a:solidFill>
                </a:rPr>
                <a:t>%</a:t>
              </a:r>
              <a:endParaRPr lang="zh-CN" altLang="en-US" sz="24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9" name="直接连接符 100">
            <a:extLst>
              <a:ext uri="{FF2B5EF4-FFF2-40B4-BE49-F238E27FC236}">
                <a16:creationId xmlns:a16="http://schemas.microsoft.com/office/drawing/2014/main" id="{72149CAB-2CC5-4837-9AE1-46E8C5EDC8DB}"/>
              </a:ext>
            </a:extLst>
          </p:cNvPr>
          <p:cNvCxnSpPr/>
          <p:nvPr/>
        </p:nvCxnSpPr>
        <p:spPr>
          <a:xfrm>
            <a:off x="1471296" y="4263185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01">
            <a:extLst>
              <a:ext uri="{FF2B5EF4-FFF2-40B4-BE49-F238E27FC236}">
                <a16:creationId xmlns:a16="http://schemas.microsoft.com/office/drawing/2014/main" id="{E478224B-3BF6-4DB1-B8C6-54962CF4D32D}"/>
              </a:ext>
            </a:extLst>
          </p:cNvPr>
          <p:cNvSpPr/>
          <p:nvPr/>
        </p:nvSpPr>
        <p:spPr>
          <a:xfrm>
            <a:off x="1471294" y="3981871"/>
            <a:ext cx="1998783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Emo-DB</a:t>
            </a:r>
            <a:endParaRPr lang="zh-CN" altLang="en-US" sz="1350" b="1" dirty="0">
              <a:solidFill>
                <a:srgbClr val="0070C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47">
            <a:extLst>
              <a:ext uri="{FF2B5EF4-FFF2-40B4-BE49-F238E27FC236}">
                <a16:creationId xmlns:a16="http://schemas.microsoft.com/office/drawing/2014/main" id="{9B1C8378-62A3-4D30-8CBE-6D1746C1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296" y="4295714"/>
            <a:ext cx="1983024" cy="8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500"/>
              </a:lnSpc>
              <a:buNone/>
            </a:pP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Берлинская база данных эмоционального дискурса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2" name="组合 103">
            <a:extLst>
              <a:ext uri="{FF2B5EF4-FFF2-40B4-BE49-F238E27FC236}">
                <a16:creationId xmlns:a16="http://schemas.microsoft.com/office/drawing/2014/main" id="{895387D4-6719-42F4-B057-8402A7B225CB}"/>
              </a:ext>
            </a:extLst>
          </p:cNvPr>
          <p:cNvGrpSpPr/>
          <p:nvPr/>
        </p:nvGrpSpPr>
        <p:grpSpPr>
          <a:xfrm>
            <a:off x="3525602" y="1665883"/>
            <a:ext cx="2815238" cy="2219627"/>
            <a:chOff x="8617867" y="296237"/>
            <a:chExt cx="2830704" cy="2231821"/>
          </a:xfrm>
        </p:grpSpPr>
        <p:grpSp>
          <p:nvGrpSpPr>
            <p:cNvPr id="13" name="组合 104">
              <a:extLst>
                <a:ext uri="{FF2B5EF4-FFF2-40B4-BE49-F238E27FC236}">
                  <a16:creationId xmlns:a16="http://schemas.microsoft.com/office/drawing/2014/main" id="{44991A27-C576-45BE-BA4A-6E1DA5BEB877}"/>
                </a:ext>
              </a:extLst>
            </p:cNvPr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15" name="图表 106">
                <a:extLst>
                  <a:ext uri="{FF2B5EF4-FFF2-40B4-BE49-F238E27FC236}">
                    <a16:creationId xmlns:a16="http://schemas.microsoft.com/office/drawing/2014/main" id="{DB7B5D50-F618-4412-B101-E17E49933C7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80539874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" name="椭圆 107">
                <a:extLst>
                  <a:ext uri="{FF2B5EF4-FFF2-40B4-BE49-F238E27FC236}">
                    <a16:creationId xmlns:a16="http://schemas.microsoft.com/office/drawing/2014/main" id="{D619820E-058B-415F-83AF-770738C464AC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solidFill>
                <a:srgbClr val="F6F9FD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14" name="文本框 54">
              <a:extLst>
                <a:ext uri="{FF2B5EF4-FFF2-40B4-BE49-F238E27FC236}">
                  <a16:creationId xmlns:a16="http://schemas.microsoft.com/office/drawing/2014/main" id="{339CB2B8-E831-4722-A3FB-99DE737491D1}"/>
                </a:ext>
              </a:extLst>
            </p:cNvPr>
            <p:cNvSpPr txBox="1"/>
            <p:nvPr/>
          </p:nvSpPr>
          <p:spPr>
            <a:xfrm>
              <a:off x="9548614" y="1168129"/>
              <a:ext cx="1008700" cy="464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dirty="0" smtClean="0">
                  <a:solidFill>
                    <a:srgbClr val="0070C0"/>
                  </a:solidFill>
                </a:rPr>
                <a:t>46</a:t>
              </a:r>
              <a:r>
                <a:rPr lang="en-US" altLang="zh-CN" sz="2400" dirty="0" smtClean="0">
                  <a:solidFill>
                    <a:srgbClr val="0070C0"/>
                  </a:solidFill>
                </a:rPr>
                <a:t>%</a:t>
              </a:r>
              <a:endParaRPr lang="zh-CN" altLang="en-US" sz="24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7" name="直接连接符 108">
            <a:extLst>
              <a:ext uri="{FF2B5EF4-FFF2-40B4-BE49-F238E27FC236}">
                <a16:creationId xmlns:a16="http://schemas.microsoft.com/office/drawing/2014/main" id="{384A91DC-B411-457C-86E9-8D74F6E855DF}"/>
              </a:ext>
            </a:extLst>
          </p:cNvPr>
          <p:cNvCxnSpPr/>
          <p:nvPr/>
        </p:nvCxnSpPr>
        <p:spPr>
          <a:xfrm>
            <a:off x="3866761" y="4263185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9">
            <a:extLst>
              <a:ext uri="{FF2B5EF4-FFF2-40B4-BE49-F238E27FC236}">
                <a16:creationId xmlns:a16="http://schemas.microsoft.com/office/drawing/2014/main" id="{3D0454C4-3C85-4F15-A395-A2D1428460A7}"/>
              </a:ext>
            </a:extLst>
          </p:cNvPr>
          <p:cNvSpPr/>
          <p:nvPr/>
        </p:nvSpPr>
        <p:spPr>
          <a:xfrm>
            <a:off x="3882518" y="3981871"/>
            <a:ext cx="1983024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MCartEmo-admntlf</a:t>
            </a:r>
            <a:endParaRPr lang="zh-CN" altLang="en-US" sz="1350" b="1" dirty="0">
              <a:solidFill>
                <a:srgbClr val="0070C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7CBF15F6-2EE4-4AD4-A5B5-D3989483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761" y="4295714"/>
            <a:ext cx="1983024" cy="6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500"/>
              </a:lnSpc>
              <a:buNone/>
            </a:pP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Собранная база данных.</a:t>
            </a:r>
          </a:p>
          <a:p>
            <a:pPr algn="ctr">
              <a:lnSpc>
                <a:spcPts val="1500"/>
              </a:lnSpc>
              <a:buNone/>
            </a:pP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Модель: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KNeighborsClassifier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0" name="组合 111">
            <a:extLst>
              <a:ext uri="{FF2B5EF4-FFF2-40B4-BE49-F238E27FC236}">
                <a16:creationId xmlns:a16="http://schemas.microsoft.com/office/drawing/2014/main" id="{B5172CB1-603C-42FF-BD51-22A909A445CC}"/>
              </a:ext>
            </a:extLst>
          </p:cNvPr>
          <p:cNvGrpSpPr/>
          <p:nvPr/>
        </p:nvGrpSpPr>
        <p:grpSpPr>
          <a:xfrm>
            <a:off x="5835704" y="1665883"/>
            <a:ext cx="2815238" cy="2219627"/>
            <a:chOff x="120923" y="2132856"/>
            <a:chExt cx="2748248" cy="2166810"/>
          </a:xfrm>
        </p:grpSpPr>
        <p:grpSp>
          <p:nvGrpSpPr>
            <p:cNvPr id="21" name="组合 112">
              <a:extLst>
                <a:ext uri="{FF2B5EF4-FFF2-40B4-BE49-F238E27FC236}">
                  <a16:creationId xmlns:a16="http://schemas.microsoft.com/office/drawing/2014/main" id="{8BC3A4A7-A8D6-4DFC-AD2F-C73C9FE324A8}"/>
                </a:ext>
              </a:extLst>
            </p:cNvPr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23" name="图表 114">
                <a:extLst>
                  <a:ext uri="{FF2B5EF4-FFF2-40B4-BE49-F238E27FC236}">
                    <a16:creationId xmlns:a16="http://schemas.microsoft.com/office/drawing/2014/main" id="{FE89F927-D94E-48D5-8311-C26934FC4F0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3571279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4" name="椭圆 115">
                <a:extLst>
                  <a:ext uri="{FF2B5EF4-FFF2-40B4-BE49-F238E27FC236}">
                    <a16:creationId xmlns:a16="http://schemas.microsoft.com/office/drawing/2014/main" id="{A9973439-AC8E-4779-98A7-8233FBD6AA96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solidFill>
                <a:srgbClr val="F6F9FD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22" name="文本框 53">
              <a:extLst>
                <a:ext uri="{FF2B5EF4-FFF2-40B4-BE49-F238E27FC236}">
                  <a16:creationId xmlns:a16="http://schemas.microsoft.com/office/drawing/2014/main" id="{6FAEFEC3-0C0F-4879-8009-3BC7DD061090}"/>
                </a:ext>
              </a:extLst>
            </p:cNvPr>
            <p:cNvSpPr txBox="1"/>
            <p:nvPr/>
          </p:nvSpPr>
          <p:spPr>
            <a:xfrm>
              <a:off x="1036356" y="3005500"/>
              <a:ext cx="911569" cy="45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dirty="0" smtClean="0">
                  <a:solidFill>
                    <a:srgbClr val="0070C0"/>
                  </a:solidFill>
                </a:rPr>
                <a:t>51</a:t>
              </a:r>
              <a:r>
                <a:rPr lang="en-US" altLang="zh-CN" sz="2400" dirty="0" smtClean="0">
                  <a:solidFill>
                    <a:srgbClr val="0070C0"/>
                  </a:solidFill>
                </a:rPr>
                <a:t>%</a:t>
              </a:r>
              <a:endParaRPr lang="zh-CN" altLang="en-US" sz="24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5" name="直接连接符 116">
            <a:extLst>
              <a:ext uri="{FF2B5EF4-FFF2-40B4-BE49-F238E27FC236}">
                <a16:creationId xmlns:a16="http://schemas.microsoft.com/office/drawing/2014/main" id="{6D3C4381-EEE3-46B1-8FE8-D08577E1C707}"/>
              </a:ext>
            </a:extLst>
          </p:cNvPr>
          <p:cNvCxnSpPr/>
          <p:nvPr/>
        </p:nvCxnSpPr>
        <p:spPr>
          <a:xfrm>
            <a:off x="6187679" y="4263185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117">
            <a:extLst>
              <a:ext uri="{FF2B5EF4-FFF2-40B4-BE49-F238E27FC236}">
                <a16:creationId xmlns:a16="http://schemas.microsoft.com/office/drawing/2014/main" id="{D1070813-1630-4042-8C49-FFEB1D9DFCD5}"/>
              </a:ext>
            </a:extLst>
          </p:cNvPr>
          <p:cNvSpPr/>
          <p:nvPr/>
        </p:nvSpPr>
        <p:spPr>
          <a:xfrm>
            <a:off x="6203436" y="3981871"/>
            <a:ext cx="1967267" cy="27697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MCartEmo-asnef</a:t>
            </a:r>
            <a:endParaRPr lang="zh-CN" altLang="en-US" sz="1350" b="1" dirty="0">
              <a:solidFill>
                <a:srgbClr val="0070C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47">
            <a:extLst>
              <a:ext uri="{FF2B5EF4-FFF2-40B4-BE49-F238E27FC236}">
                <a16:creationId xmlns:a16="http://schemas.microsoft.com/office/drawing/2014/main" id="{B17EA3C5-E85A-42F3-8CE9-9F0EFBD4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679" y="4295714"/>
            <a:ext cx="1983024" cy="8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500"/>
              </a:lnSpc>
              <a:buNone/>
            </a:pPr>
            <a:r>
              <a:rPr lang="ru-RU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Собранная база данных.</a:t>
            </a:r>
          </a:p>
          <a:p>
            <a:pPr algn="ctr">
              <a:lnSpc>
                <a:spcPts val="1500"/>
              </a:lnSpc>
              <a:buNone/>
            </a:pPr>
            <a:r>
              <a:rPr lang="ru-RU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Модель: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GradientBoostingClassifier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8" name="组合 119">
            <a:extLst>
              <a:ext uri="{FF2B5EF4-FFF2-40B4-BE49-F238E27FC236}">
                <a16:creationId xmlns:a16="http://schemas.microsoft.com/office/drawing/2014/main" id="{72FFF3BE-18A8-497B-AE48-F034373F1E46}"/>
              </a:ext>
            </a:extLst>
          </p:cNvPr>
          <p:cNvGrpSpPr/>
          <p:nvPr/>
        </p:nvGrpSpPr>
        <p:grpSpPr>
          <a:xfrm>
            <a:off x="8165405" y="1665883"/>
            <a:ext cx="2815238" cy="2219627"/>
            <a:chOff x="120923" y="358911"/>
            <a:chExt cx="2706615" cy="2133985"/>
          </a:xfrm>
        </p:grpSpPr>
        <p:grpSp>
          <p:nvGrpSpPr>
            <p:cNvPr id="29" name="组合 120">
              <a:extLst>
                <a:ext uri="{FF2B5EF4-FFF2-40B4-BE49-F238E27FC236}">
                  <a16:creationId xmlns:a16="http://schemas.microsoft.com/office/drawing/2014/main" id="{6BEC4EC7-8D8D-4DF5-A5E0-656B66F2C92D}"/>
                </a:ext>
              </a:extLst>
            </p:cNvPr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31" name="图表 122">
                <a:extLst>
                  <a:ext uri="{FF2B5EF4-FFF2-40B4-BE49-F238E27FC236}">
                    <a16:creationId xmlns:a16="http://schemas.microsoft.com/office/drawing/2014/main" id="{710EFB88-193B-4050-952D-DBD2EAB553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32631058"/>
                  </p:ext>
                </p:extLst>
              </p:nvPr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2" name="椭圆 123">
                <a:extLst>
                  <a:ext uri="{FF2B5EF4-FFF2-40B4-BE49-F238E27FC236}">
                    <a16:creationId xmlns:a16="http://schemas.microsoft.com/office/drawing/2014/main" id="{E61DC7FA-CD5D-4A2D-9A4F-8E253E3E1E45}"/>
                  </a:ext>
                </a:extLst>
              </p:cNvPr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solidFill>
                <a:srgbClr val="F6F9FD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0070C0"/>
                  </a:solidFill>
                  <a:latin typeface="Impact MT Std" pitchFamily="34" charset="0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D55732F-C2F5-4AEC-843B-10B03B4193AE}"/>
                </a:ext>
              </a:extLst>
            </p:cNvPr>
            <p:cNvSpPr txBox="1"/>
            <p:nvPr/>
          </p:nvSpPr>
          <p:spPr>
            <a:xfrm>
              <a:off x="1009794" y="1209431"/>
              <a:ext cx="948783" cy="44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dirty="0" smtClean="0">
                  <a:solidFill>
                    <a:srgbClr val="0070C0"/>
                  </a:solidFill>
                </a:rPr>
                <a:t>63</a:t>
              </a:r>
              <a:r>
                <a:rPr lang="en-US" altLang="zh-CN" sz="2400" dirty="0" smtClean="0">
                  <a:solidFill>
                    <a:srgbClr val="0070C0"/>
                  </a:solidFill>
                </a:rPr>
                <a:t>%</a:t>
              </a:r>
              <a:endParaRPr lang="zh-CN" altLang="en-US" sz="24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直接连接符 124">
            <a:extLst>
              <a:ext uri="{FF2B5EF4-FFF2-40B4-BE49-F238E27FC236}">
                <a16:creationId xmlns:a16="http://schemas.microsoft.com/office/drawing/2014/main" id="{7F9E7BB2-452C-4009-BFFD-A81B65DDEA23}"/>
              </a:ext>
            </a:extLst>
          </p:cNvPr>
          <p:cNvCxnSpPr/>
          <p:nvPr/>
        </p:nvCxnSpPr>
        <p:spPr>
          <a:xfrm>
            <a:off x="8538140" y="4263185"/>
            <a:ext cx="19830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125">
            <a:extLst>
              <a:ext uri="{FF2B5EF4-FFF2-40B4-BE49-F238E27FC236}">
                <a16:creationId xmlns:a16="http://schemas.microsoft.com/office/drawing/2014/main" id="{1795AD04-9266-4381-A528-07A58C0DE288}"/>
              </a:ext>
            </a:extLst>
          </p:cNvPr>
          <p:cNvSpPr/>
          <p:nvPr/>
        </p:nvSpPr>
        <p:spPr>
          <a:xfrm>
            <a:off x="8538139" y="3981872"/>
            <a:ext cx="1967267" cy="276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1" dirty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MCartEmo-pnn</a:t>
            </a:r>
            <a:endParaRPr lang="zh-CN" altLang="en-US" sz="1350" b="1" dirty="0">
              <a:solidFill>
                <a:srgbClr val="0070C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>
            <a:extLst>
              <a:ext uri="{FF2B5EF4-FFF2-40B4-BE49-F238E27FC236}">
                <a16:creationId xmlns:a16="http://schemas.microsoft.com/office/drawing/2014/main" id="{A3E74948-5EBF-479D-84D6-51ED57BD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140" y="4295714"/>
            <a:ext cx="1983024" cy="6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500"/>
              </a:lnSpc>
              <a:buNone/>
            </a:pPr>
            <a:r>
              <a:rPr lang="ru-RU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Собранная база данных.</a:t>
            </a:r>
          </a:p>
          <a:p>
            <a:pPr algn="ctr">
              <a:lnSpc>
                <a:spcPts val="1500"/>
              </a:lnSpc>
              <a:buNone/>
            </a:pPr>
            <a:r>
              <a:rPr lang="ru-RU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Модель: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BaggingClassifier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07" y="5453697"/>
            <a:ext cx="5944235" cy="1085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0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14" y="1126837"/>
            <a:ext cx="9422861" cy="45124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/>
          </a:bodyPr>
          <a:lstStyle/>
          <a:p>
            <a:r>
              <a:rPr lang="ru-RU" dirty="0"/>
              <a:t>Анализ результатов исследования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98069"/>
              </p:ext>
            </p:extLst>
          </p:nvPr>
        </p:nvGraphicFramePr>
        <p:xfrm>
          <a:off x="1236931" y="1640506"/>
          <a:ext cx="9718137" cy="3760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531">
                  <a:extLst>
                    <a:ext uri="{9D8B030D-6E8A-4147-A177-3AD203B41FA5}">
                      <a16:colId xmlns:a16="http://schemas.microsoft.com/office/drawing/2014/main" val="1763193840"/>
                    </a:ext>
                  </a:extLst>
                </a:gridCol>
                <a:gridCol w="938797">
                  <a:extLst>
                    <a:ext uri="{9D8B030D-6E8A-4147-A177-3AD203B41FA5}">
                      <a16:colId xmlns:a16="http://schemas.microsoft.com/office/drawing/2014/main" val="1558081466"/>
                    </a:ext>
                  </a:extLst>
                </a:gridCol>
                <a:gridCol w="497516">
                  <a:extLst>
                    <a:ext uri="{9D8B030D-6E8A-4147-A177-3AD203B41FA5}">
                      <a16:colId xmlns:a16="http://schemas.microsoft.com/office/drawing/2014/main" val="345781148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94326286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019721106"/>
                    </a:ext>
                  </a:extLst>
                </a:gridCol>
                <a:gridCol w="3001693">
                  <a:extLst>
                    <a:ext uri="{9D8B030D-6E8A-4147-A177-3AD203B41FA5}">
                      <a16:colId xmlns:a16="http://schemas.microsoft.com/office/drawing/2014/main" val="1195153875"/>
                    </a:ext>
                  </a:extLst>
                </a:gridCol>
              </a:tblGrid>
              <a:tr h="441774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</a:t>
                      </a:r>
                      <a:r>
                        <a:rPr lang="ru-RU" sz="1600" dirty="0" smtClean="0">
                          <a:effectLst/>
                        </a:rPr>
                        <a:t>тестирования</a:t>
                      </a:r>
                    </a:p>
                  </a:txBody>
                  <a:tcPr marL="31380" marR="313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Повышенная вероятность вовлечения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03819"/>
                  </a:ext>
                </a:extLst>
              </a:tr>
              <a:tr h="936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Явная рискованность </a:t>
                      </a:r>
                      <a:endParaRPr lang="ru-RU" sz="16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(«</a:t>
                      </a:r>
                      <a:r>
                        <a:rPr lang="ru-RU" sz="1600" dirty="0">
                          <a:effectLst/>
                        </a:rPr>
                        <a:t>группа риска»)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Латентная рискованность </a:t>
                      </a:r>
                      <a:endParaRPr lang="ru-RU" sz="16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группа «особого внимания»)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1854"/>
                  </a:ext>
                </a:extLst>
              </a:tr>
              <a:tr h="936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от прошедших тестирование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от прошедших тестирование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extLst>
                  <a:ext uri="{0D108BD9-81ED-4DB2-BD59-A6C34878D82A}">
                    <a16:rowId xmlns:a16="http://schemas.microsoft.com/office/drawing/2014/main" val="343144057"/>
                  </a:ext>
                </a:extLst>
              </a:tr>
              <a:tr h="72274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СПТ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4,032%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0,806%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extLst>
                  <a:ext uri="{0D108BD9-81ED-4DB2-BD59-A6C34878D82A}">
                    <a16:rowId xmlns:a16="http://schemas.microsoft.com/office/drawing/2014/main" val="67036551"/>
                  </a:ext>
                </a:extLst>
              </a:tr>
              <a:tr h="72274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Игровой мониторинг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1,098%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3,296%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 anchor="ctr"/>
                </a:tc>
                <a:extLst>
                  <a:ext uri="{0D108BD9-81ED-4DB2-BD59-A6C34878D82A}">
                    <a16:rowId xmlns:a16="http://schemas.microsoft.com/office/drawing/2014/main" val="88332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14" y="1126837"/>
            <a:ext cx="9422861" cy="4512432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9C556C77-2E0C-4AB6-BAB7-6EADF95913B3}"/>
              </a:ext>
            </a:extLst>
          </p:cNvPr>
          <p:cNvSpPr txBox="1"/>
          <p:nvPr/>
        </p:nvSpPr>
        <p:spPr>
          <a:xfrm>
            <a:off x="1349914" y="474226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</a:t>
            </a:r>
            <a:r>
              <a:rPr lang="en-US" altLang="ko-KR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/>
          </a:bodyPr>
          <a:lstStyle/>
          <a:p>
            <a:r>
              <a:rPr lang="ru-RU" dirty="0"/>
              <a:t>Анализ результатов исследования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69" name="그룹 64">
            <a:extLst>
              <a:ext uri="{FF2B5EF4-FFF2-40B4-BE49-F238E27FC236}">
                <a16:creationId xmlns:a16="http://schemas.microsoft.com/office/drawing/2014/main" id="{8A9A57F5-1072-4CC7-9768-A985528BA4A0}"/>
              </a:ext>
            </a:extLst>
          </p:cNvPr>
          <p:cNvGrpSpPr/>
          <p:nvPr/>
        </p:nvGrpSpPr>
        <p:grpSpPr>
          <a:xfrm>
            <a:off x="2394122" y="249772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70" name="Round Same Side Corner Rectangle 8">
              <a:extLst>
                <a:ext uri="{FF2B5EF4-FFF2-40B4-BE49-F238E27FC236}">
                  <a16:creationId xmlns:a16="http://schemas.microsoft.com/office/drawing/2014/main" id="{9A1473B6-CB4A-42AE-8AAF-95E7E11D0E9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CABE5468-8551-46B2-8A8D-A74798F2B0BE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D7FB04B9-FE9E-4727-ABD3-BBD714605EE9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A05A6070-4651-4B87-B27D-C9D87123ECFA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6E17C603-1D30-4BA1-B619-4E179181332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ACD85B48-84E1-45BA-8C86-8A3E7C9085F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8F4145A9-D800-4F6C-A6E7-E9D8AE66903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037F8D2C-57FF-43FC-8AD8-D03108D8F70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193E797A-DAB6-4F38-BEAF-DE10E60A7403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C6F2B559-DF28-4496-B72F-FFCFFF25E0F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C556C77-2E0C-4AB6-BAB7-6EADF95913B3}"/>
              </a:ext>
            </a:extLst>
          </p:cNvPr>
          <p:cNvSpPr txBox="1"/>
          <p:nvPr/>
        </p:nvSpPr>
        <p:spPr>
          <a:xfrm>
            <a:off x="1349914" y="26804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,4</a:t>
            </a:r>
            <a:r>
              <a:rPr lang="en-US" altLang="ko-KR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7" name="그룹 90">
            <a:extLst>
              <a:ext uri="{FF2B5EF4-FFF2-40B4-BE49-F238E27FC236}">
                <a16:creationId xmlns:a16="http://schemas.microsoft.com/office/drawing/2014/main" id="{C49F0A73-6A09-451F-AE17-CD113356C9B8}"/>
              </a:ext>
            </a:extLst>
          </p:cNvPr>
          <p:cNvGrpSpPr/>
          <p:nvPr/>
        </p:nvGrpSpPr>
        <p:grpSpPr>
          <a:xfrm>
            <a:off x="6370116" y="2491921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8" name="Round Same Side Corner Rectangle 8">
              <a:extLst>
                <a:ext uri="{FF2B5EF4-FFF2-40B4-BE49-F238E27FC236}">
                  <a16:creationId xmlns:a16="http://schemas.microsoft.com/office/drawing/2014/main" id="{0D3C6724-F3B2-41CC-ACB6-E62260096A4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9" name="Round Same Side Corner Rectangle 8">
              <a:extLst>
                <a:ext uri="{FF2B5EF4-FFF2-40B4-BE49-F238E27FC236}">
                  <a16:creationId xmlns:a16="http://schemas.microsoft.com/office/drawing/2014/main" id="{71ED05C2-E868-4345-8F53-3C5BDBB1F27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0" name="Round Same Side Corner Rectangle 8">
              <a:extLst>
                <a:ext uri="{FF2B5EF4-FFF2-40B4-BE49-F238E27FC236}">
                  <a16:creationId xmlns:a16="http://schemas.microsoft.com/office/drawing/2014/main" id="{4D1A1CEC-2247-4F7D-8B7D-C8A31DDEDB7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1" name="Round Same Side Corner Rectangle 8">
              <a:extLst>
                <a:ext uri="{FF2B5EF4-FFF2-40B4-BE49-F238E27FC236}">
                  <a16:creationId xmlns:a16="http://schemas.microsoft.com/office/drawing/2014/main" id="{DBF0BBC2-A235-4A42-92DE-8D986A5A4C1F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2" name="Round Same Side Corner Rectangle 8">
              <a:extLst>
                <a:ext uri="{FF2B5EF4-FFF2-40B4-BE49-F238E27FC236}">
                  <a16:creationId xmlns:a16="http://schemas.microsoft.com/office/drawing/2014/main" id="{5E00C79F-F6DA-425F-B9A1-33AB829707E5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3" name="Round Same Side Corner Rectangle 8">
              <a:extLst>
                <a:ext uri="{FF2B5EF4-FFF2-40B4-BE49-F238E27FC236}">
                  <a16:creationId xmlns:a16="http://schemas.microsoft.com/office/drawing/2014/main" id="{0D61BDCA-CFD0-46EB-BAA1-84E0432765CA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4" name="Round Same Side Corner Rectangle 8">
              <a:extLst>
                <a:ext uri="{FF2B5EF4-FFF2-40B4-BE49-F238E27FC236}">
                  <a16:creationId xmlns:a16="http://schemas.microsoft.com/office/drawing/2014/main" id="{058E6C32-7EC9-465C-9B48-15E2524157D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5" name="Round Same Side Corner Rectangle 8">
              <a:extLst>
                <a:ext uri="{FF2B5EF4-FFF2-40B4-BE49-F238E27FC236}">
                  <a16:creationId xmlns:a16="http://schemas.microsoft.com/office/drawing/2014/main" id="{27A21FA6-CE68-4B5E-B898-506A5652E01F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6" name="Round Same Side Corner Rectangle 8">
              <a:extLst>
                <a:ext uri="{FF2B5EF4-FFF2-40B4-BE49-F238E27FC236}">
                  <a16:creationId xmlns:a16="http://schemas.microsoft.com/office/drawing/2014/main" id="{6EB3A8D2-5143-469E-A80C-25B57139990C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7" name="Round Same Side Corner Rectangle 8">
              <a:extLst>
                <a:ext uri="{FF2B5EF4-FFF2-40B4-BE49-F238E27FC236}">
                  <a16:creationId xmlns:a16="http://schemas.microsoft.com/office/drawing/2014/main" id="{CCAB275D-EAAE-4BF8-8026-368E671A29D9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37" name="그룹 64">
            <a:extLst>
              <a:ext uri="{FF2B5EF4-FFF2-40B4-BE49-F238E27FC236}">
                <a16:creationId xmlns:a16="http://schemas.microsoft.com/office/drawing/2014/main" id="{8A9A57F5-1072-4CC7-9768-A985528BA4A0}"/>
              </a:ext>
            </a:extLst>
          </p:cNvPr>
          <p:cNvGrpSpPr/>
          <p:nvPr/>
        </p:nvGrpSpPr>
        <p:grpSpPr>
          <a:xfrm>
            <a:off x="2394122" y="455955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38" name="Round Same Side Corner Rectangle 8">
              <a:extLst>
                <a:ext uri="{FF2B5EF4-FFF2-40B4-BE49-F238E27FC236}">
                  <a16:creationId xmlns:a16="http://schemas.microsoft.com/office/drawing/2014/main" id="{9A1473B6-CB4A-42AE-8AAF-95E7E11D0E9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9" name="Round Same Side Corner Rectangle 8">
              <a:extLst>
                <a:ext uri="{FF2B5EF4-FFF2-40B4-BE49-F238E27FC236}">
                  <a16:creationId xmlns:a16="http://schemas.microsoft.com/office/drawing/2014/main" id="{CABE5468-8551-46B2-8A8D-A74798F2B0BE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0" name="Round Same Side Corner Rectangle 8">
              <a:extLst>
                <a:ext uri="{FF2B5EF4-FFF2-40B4-BE49-F238E27FC236}">
                  <a16:creationId xmlns:a16="http://schemas.microsoft.com/office/drawing/2014/main" id="{D7FB04B9-FE9E-4727-ABD3-BBD714605EE9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1" name="Round Same Side Corner Rectangle 8">
              <a:extLst>
                <a:ext uri="{FF2B5EF4-FFF2-40B4-BE49-F238E27FC236}">
                  <a16:creationId xmlns:a16="http://schemas.microsoft.com/office/drawing/2014/main" id="{A05A6070-4651-4B87-B27D-C9D87123ECFA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2" name="Round Same Side Corner Rectangle 8">
              <a:extLst>
                <a:ext uri="{FF2B5EF4-FFF2-40B4-BE49-F238E27FC236}">
                  <a16:creationId xmlns:a16="http://schemas.microsoft.com/office/drawing/2014/main" id="{6E17C603-1D30-4BA1-B619-4E179181332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3" name="Round Same Side Corner Rectangle 8">
              <a:extLst>
                <a:ext uri="{FF2B5EF4-FFF2-40B4-BE49-F238E27FC236}">
                  <a16:creationId xmlns:a16="http://schemas.microsoft.com/office/drawing/2014/main" id="{ACD85B48-84E1-45BA-8C86-8A3E7C9085F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4" name="Round Same Side Corner Rectangle 8">
              <a:extLst>
                <a:ext uri="{FF2B5EF4-FFF2-40B4-BE49-F238E27FC236}">
                  <a16:creationId xmlns:a16="http://schemas.microsoft.com/office/drawing/2014/main" id="{8F4145A9-D800-4F6C-A6E7-E9D8AE66903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5" name="Round Same Side Corner Rectangle 8">
              <a:extLst>
                <a:ext uri="{FF2B5EF4-FFF2-40B4-BE49-F238E27FC236}">
                  <a16:creationId xmlns:a16="http://schemas.microsoft.com/office/drawing/2014/main" id="{037F8D2C-57FF-43FC-8AD8-D03108D8F70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6" name="Round Same Side Corner Rectangle 8">
              <a:extLst>
                <a:ext uri="{FF2B5EF4-FFF2-40B4-BE49-F238E27FC236}">
                  <a16:creationId xmlns:a16="http://schemas.microsoft.com/office/drawing/2014/main" id="{193E797A-DAB6-4F38-BEAF-DE10E60A7403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7" name="Round Same Side Corner Rectangle 8">
              <a:extLst>
                <a:ext uri="{FF2B5EF4-FFF2-40B4-BE49-F238E27FC236}">
                  <a16:creationId xmlns:a16="http://schemas.microsoft.com/office/drawing/2014/main" id="{C6F2B559-DF28-4496-B72F-FFCFFF25E0F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9" name="그룹 90">
            <a:extLst>
              <a:ext uri="{FF2B5EF4-FFF2-40B4-BE49-F238E27FC236}">
                <a16:creationId xmlns:a16="http://schemas.microsoft.com/office/drawing/2014/main" id="{C49F0A73-6A09-451F-AE17-CD113356C9B8}"/>
              </a:ext>
            </a:extLst>
          </p:cNvPr>
          <p:cNvGrpSpPr/>
          <p:nvPr/>
        </p:nvGrpSpPr>
        <p:grpSpPr>
          <a:xfrm>
            <a:off x="6370116" y="4553754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0" name="Round Same Side Corner Rectangle 8">
              <a:extLst>
                <a:ext uri="{FF2B5EF4-FFF2-40B4-BE49-F238E27FC236}">
                  <a16:creationId xmlns:a16="http://schemas.microsoft.com/office/drawing/2014/main" id="{0D3C6724-F3B2-41CC-ACB6-E62260096A4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1" name="Round Same Side Corner Rectangle 8">
              <a:extLst>
                <a:ext uri="{FF2B5EF4-FFF2-40B4-BE49-F238E27FC236}">
                  <a16:creationId xmlns:a16="http://schemas.microsoft.com/office/drawing/2014/main" id="{71ED05C2-E868-4345-8F53-3C5BDBB1F27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2" name="Round Same Side Corner Rectangle 8">
              <a:extLst>
                <a:ext uri="{FF2B5EF4-FFF2-40B4-BE49-F238E27FC236}">
                  <a16:creationId xmlns:a16="http://schemas.microsoft.com/office/drawing/2014/main" id="{4D1A1CEC-2247-4F7D-8B7D-C8A31DDEDB7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3" name="Round Same Side Corner Rectangle 8">
              <a:extLst>
                <a:ext uri="{FF2B5EF4-FFF2-40B4-BE49-F238E27FC236}">
                  <a16:creationId xmlns:a16="http://schemas.microsoft.com/office/drawing/2014/main" id="{DBF0BBC2-A235-4A42-92DE-8D986A5A4C1F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4" name="Round Same Side Corner Rectangle 8">
              <a:extLst>
                <a:ext uri="{FF2B5EF4-FFF2-40B4-BE49-F238E27FC236}">
                  <a16:creationId xmlns:a16="http://schemas.microsoft.com/office/drawing/2014/main" id="{5E00C79F-F6DA-425F-B9A1-33AB829707E5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5" name="Round Same Side Corner Rectangle 8">
              <a:extLst>
                <a:ext uri="{FF2B5EF4-FFF2-40B4-BE49-F238E27FC236}">
                  <a16:creationId xmlns:a16="http://schemas.microsoft.com/office/drawing/2014/main" id="{0D61BDCA-CFD0-46EB-BAA1-84E0432765CA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6" name="Round Same Side Corner Rectangle 8">
              <a:extLst>
                <a:ext uri="{FF2B5EF4-FFF2-40B4-BE49-F238E27FC236}">
                  <a16:creationId xmlns:a16="http://schemas.microsoft.com/office/drawing/2014/main" id="{058E6C32-7EC9-465C-9B48-15E2524157D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1" name="Round Same Side Corner Rectangle 8">
              <a:extLst>
                <a:ext uri="{FF2B5EF4-FFF2-40B4-BE49-F238E27FC236}">
                  <a16:creationId xmlns:a16="http://schemas.microsoft.com/office/drawing/2014/main" id="{27A21FA6-CE68-4B5E-B898-506A5652E01F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2" name="Round Same Side Corner Rectangle 8">
              <a:extLst>
                <a:ext uri="{FF2B5EF4-FFF2-40B4-BE49-F238E27FC236}">
                  <a16:creationId xmlns:a16="http://schemas.microsoft.com/office/drawing/2014/main" id="{6EB3A8D2-5143-469E-A80C-25B57139990C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3" name="Round Same Side Corner Rectangle 8">
              <a:extLst>
                <a:ext uri="{FF2B5EF4-FFF2-40B4-BE49-F238E27FC236}">
                  <a16:creationId xmlns:a16="http://schemas.microsoft.com/office/drawing/2014/main" id="{CCAB275D-EAAE-4BF8-8026-368E671A29D9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2394122" y="4044457"/>
            <a:ext cx="7868421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799" b="1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СПТ</a:t>
            </a:r>
            <a:endParaRPr lang="en-US" sz="1799" b="1" dirty="0" smtClean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7" name="그룹 90">
            <a:extLst>
              <a:ext uri="{FF2B5EF4-FFF2-40B4-BE49-F238E27FC236}">
                <a16:creationId xmlns:a16="http://schemas.microsoft.com/office/drawing/2014/main" id="{C49F0A73-6A09-451F-AE17-CD113356C9B8}"/>
              </a:ext>
            </a:extLst>
          </p:cNvPr>
          <p:cNvGrpSpPr/>
          <p:nvPr/>
        </p:nvGrpSpPr>
        <p:grpSpPr>
          <a:xfrm>
            <a:off x="6370116" y="2474933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208" name="Round Same Side Corner Rectangle 8">
              <a:extLst>
                <a:ext uri="{FF2B5EF4-FFF2-40B4-BE49-F238E27FC236}">
                  <a16:creationId xmlns:a16="http://schemas.microsoft.com/office/drawing/2014/main" id="{0D3C6724-F3B2-41CC-ACB6-E62260096A4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9" name="Round Same Side Corner Rectangle 8">
              <a:extLst>
                <a:ext uri="{FF2B5EF4-FFF2-40B4-BE49-F238E27FC236}">
                  <a16:creationId xmlns:a16="http://schemas.microsoft.com/office/drawing/2014/main" id="{71ED05C2-E868-4345-8F53-3C5BDBB1F27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4D1A1CEC-2247-4F7D-8B7D-C8A31DDEDB7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1" name="Round Same Side Corner Rectangle 8">
              <a:extLst>
                <a:ext uri="{FF2B5EF4-FFF2-40B4-BE49-F238E27FC236}">
                  <a16:creationId xmlns:a16="http://schemas.microsoft.com/office/drawing/2014/main" id="{DBF0BBC2-A235-4A42-92DE-8D986A5A4C1F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2" name="Round Same Side Corner Rectangle 8">
              <a:extLst>
                <a:ext uri="{FF2B5EF4-FFF2-40B4-BE49-F238E27FC236}">
                  <a16:creationId xmlns:a16="http://schemas.microsoft.com/office/drawing/2014/main" id="{5E00C79F-F6DA-425F-B9A1-33AB829707E5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3" name="Round Same Side Corner Rectangle 8">
              <a:extLst>
                <a:ext uri="{FF2B5EF4-FFF2-40B4-BE49-F238E27FC236}">
                  <a16:creationId xmlns:a16="http://schemas.microsoft.com/office/drawing/2014/main" id="{0D61BDCA-CFD0-46EB-BAA1-84E0432765CA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4" name="Round Same Side Corner Rectangle 8">
              <a:extLst>
                <a:ext uri="{FF2B5EF4-FFF2-40B4-BE49-F238E27FC236}">
                  <a16:creationId xmlns:a16="http://schemas.microsoft.com/office/drawing/2014/main" id="{058E6C32-7EC9-465C-9B48-15E2524157D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5" name="Round Same Side Corner Rectangle 8">
              <a:extLst>
                <a:ext uri="{FF2B5EF4-FFF2-40B4-BE49-F238E27FC236}">
                  <a16:creationId xmlns:a16="http://schemas.microsoft.com/office/drawing/2014/main" id="{27A21FA6-CE68-4B5E-B898-506A5652E01F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6" name="Round Same Side Corner Rectangle 8">
              <a:extLst>
                <a:ext uri="{FF2B5EF4-FFF2-40B4-BE49-F238E27FC236}">
                  <a16:creationId xmlns:a16="http://schemas.microsoft.com/office/drawing/2014/main" id="{6EB3A8D2-5143-469E-A80C-25B57139990C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7" name="Round Same Side Corner Rectangle 8">
              <a:extLst>
                <a:ext uri="{FF2B5EF4-FFF2-40B4-BE49-F238E27FC236}">
                  <a16:creationId xmlns:a16="http://schemas.microsoft.com/office/drawing/2014/main" id="{CCAB275D-EAAE-4BF8-8026-368E671A29D9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394122" y="1918011"/>
            <a:ext cx="7868421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799" b="1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Система </a:t>
            </a:r>
            <a:r>
              <a:rPr lang="ru-RU" altLang="zh-CN" sz="1799" b="1" dirty="0" smtClean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мониторинга</a:t>
            </a:r>
            <a:endParaRPr lang="ru-RU" altLang="zh-CN" sz="1799" b="1" dirty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74659" y="272731"/>
            <a:ext cx="6453838" cy="6232258"/>
          </a:xfrm>
          <a:prstGeom prst="ellipse">
            <a:avLst/>
          </a:prstGeom>
          <a:solidFill>
            <a:srgbClr val="F6F9FD"/>
          </a:solidFill>
          <a:ln>
            <a:solidFill>
              <a:srgbClr val="F6F9FD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4" descr="ori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5449" y="272731"/>
            <a:ext cx="6232258" cy="62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10"/>
          <p:cNvSpPr>
            <a:spLocks noChangeAspect="1"/>
          </p:cNvSpPr>
          <p:nvPr/>
        </p:nvSpPr>
        <p:spPr>
          <a:xfrm>
            <a:off x="9529024" y="1513118"/>
            <a:ext cx="1868608" cy="1856258"/>
          </a:xfrm>
          <a:prstGeom prst="ellipse">
            <a:avLst/>
          </a:prstGeom>
          <a:solidFill>
            <a:srgbClr val="1D71B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9" name="矩形 10"/>
          <p:cNvSpPr>
            <a:spLocks noChangeAspect="1"/>
          </p:cNvSpPr>
          <p:nvPr/>
        </p:nvSpPr>
        <p:spPr>
          <a:xfrm>
            <a:off x="9327533" y="1314314"/>
            <a:ext cx="1868608" cy="1856258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8987" y="2213101"/>
            <a:ext cx="8195397" cy="1663133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57150" cmpd="sng">
            <a:solidFill>
              <a:srgbClr val="595959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31" name="组合 4"/>
          <p:cNvGrpSpPr/>
          <p:nvPr/>
        </p:nvGrpSpPr>
        <p:grpSpPr>
          <a:xfrm>
            <a:off x="8216583" y="2794590"/>
            <a:ext cx="1153302" cy="862419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2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4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8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9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0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1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6427349" y="4399703"/>
            <a:ext cx="578306" cy="507183"/>
            <a:chOff x="3175" y="-1587"/>
            <a:chExt cx="490538" cy="430212"/>
          </a:xfr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43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4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45" name="Freeform 50"/>
          <p:cNvSpPr>
            <a:spLocks noEditPoints="1"/>
          </p:cNvSpPr>
          <p:nvPr/>
        </p:nvSpPr>
        <p:spPr bwMode="auto">
          <a:xfrm>
            <a:off x="1465030" y="3195988"/>
            <a:ext cx="477109" cy="600932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sp>
        <p:nvSpPr>
          <p:cNvPr id="46" name="Freeform 48"/>
          <p:cNvSpPr>
            <a:spLocks noEditPoints="1"/>
          </p:cNvSpPr>
          <p:nvPr/>
        </p:nvSpPr>
        <p:spPr bwMode="auto">
          <a:xfrm>
            <a:off x="3980873" y="3508233"/>
            <a:ext cx="441213" cy="64558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1D71B8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grpSp>
        <p:nvGrpSpPr>
          <p:cNvPr id="47" name="Group 18"/>
          <p:cNvGrpSpPr/>
          <p:nvPr/>
        </p:nvGrpSpPr>
        <p:grpSpPr>
          <a:xfrm>
            <a:off x="10289223" y="3506953"/>
            <a:ext cx="569032" cy="569032"/>
            <a:chOff x="6350" y="4763"/>
            <a:chExt cx="492125" cy="4921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48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9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0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1" name="MH_Other_2"/>
          <p:cNvSpPr/>
          <p:nvPr>
            <p:custDataLst>
              <p:tags r:id="rId1"/>
            </p:custDataLst>
          </p:nvPr>
        </p:nvSpPr>
        <p:spPr>
          <a:xfrm>
            <a:off x="6105795" y="3005702"/>
            <a:ext cx="1221401" cy="1221401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2" name="MH_Other_2"/>
          <p:cNvSpPr/>
          <p:nvPr>
            <p:custDataLst>
              <p:tags r:id="rId2"/>
            </p:custDataLst>
          </p:nvPr>
        </p:nvSpPr>
        <p:spPr>
          <a:xfrm>
            <a:off x="1092877" y="1789388"/>
            <a:ext cx="1221401" cy="1221401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53" name="组合 15"/>
          <p:cNvGrpSpPr/>
          <p:nvPr/>
        </p:nvGrpSpPr>
        <p:grpSpPr>
          <a:xfrm>
            <a:off x="3468638" y="1721525"/>
            <a:ext cx="1465681" cy="1465681"/>
            <a:chOff x="304800" y="673100"/>
            <a:chExt cx="4000500" cy="4000500"/>
          </a:xfrm>
          <a:solidFill>
            <a:srgbClr val="1D71B8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4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lang="zh-CN" altLang="en-US" sz="11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5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r>
                <a:rPr lang="en-US" altLang="zh-CN" sz="32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6" name="矩形 10"/>
          <p:cNvSpPr>
            <a:spLocks noChangeAspect="1"/>
          </p:cNvSpPr>
          <p:nvPr/>
        </p:nvSpPr>
        <p:spPr>
          <a:xfrm>
            <a:off x="9504071" y="1018413"/>
            <a:ext cx="2139349" cy="21252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7" name="矩形 39"/>
          <p:cNvSpPr/>
          <p:nvPr/>
        </p:nvSpPr>
        <p:spPr>
          <a:xfrm>
            <a:off x="9622366" y="1692701"/>
            <a:ext cx="1951804" cy="77663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000" b="1" dirty="0" smtClean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ВНЕДРЕНИЕ СИСТЕМЫ</a:t>
            </a:r>
            <a:endParaRPr lang="zh-CN" altLang="en-US" sz="2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8" name="TextBox 11"/>
          <p:cNvSpPr txBox="1">
            <a:spLocks noChangeArrowheads="1"/>
          </p:cNvSpPr>
          <p:nvPr/>
        </p:nvSpPr>
        <p:spPr bwMode="auto">
          <a:xfrm flipH="1">
            <a:off x="558623" y="4237485"/>
            <a:ext cx="228992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Выполнить анализ существующих решений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59" name="TextBox 11"/>
          <p:cNvSpPr txBox="1">
            <a:spLocks noChangeArrowheads="1"/>
          </p:cNvSpPr>
          <p:nvPr/>
        </p:nvSpPr>
        <p:spPr bwMode="auto">
          <a:xfrm flipH="1">
            <a:off x="598368" y="3888567"/>
            <a:ext cx="221043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1600" b="1" kern="0" dirty="0" smtClean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微软雅黑"/>
              </a:rPr>
              <a:t>Обзор</a:t>
            </a:r>
            <a:r>
              <a:rPr lang="ru-RU" altLang="zh-CN" sz="1600" b="1" kern="0" dirty="0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 </a:t>
            </a:r>
            <a:r>
              <a:rPr lang="ru-RU" altLang="zh-CN" sz="1600" b="1" kern="0" dirty="0" smtClean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微软雅黑"/>
              </a:rPr>
              <a:t>решений</a:t>
            </a:r>
            <a:endParaRPr lang="en-US" altLang="zh-CN" sz="1600" b="1" kern="0" dirty="0">
              <a:solidFill>
                <a:srgbClr val="595959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0" name="TextBox 11"/>
          <p:cNvSpPr txBox="1">
            <a:spLocks noChangeArrowheads="1"/>
          </p:cNvSpPr>
          <p:nvPr/>
        </p:nvSpPr>
        <p:spPr bwMode="auto">
          <a:xfrm flipH="1">
            <a:off x="3056517" y="4573501"/>
            <a:ext cx="2289921" cy="954107"/>
          </a:xfrm>
          <a:prstGeom prst="rect">
            <a:avLst/>
          </a:prstGeom>
          <a:solidFill>
            <a:srgbClr val="F6F9FD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Произвести системный и вариационный анализ разрабатываемого решения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3096262" y="4224583"/>
            <a:ext cx="221043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1600" b="1" kern="0" dirty="0" smtClean="0">
                <a:solidFill>
                  <a:srgbClr val="1D71B8"/>
                </a:solidFill>
                <a:latin typeface="微软雅黑"/>
                <a:ea typeface="微软雅黑"/>
                <a:cs typeface="+mn-ea"/>
                <a:sym typeface="微软雅黑"/>
              </a:rPr>
              <a:t>Анализ системы</a:t>
            </a:r>
            <a:endParaRPr lang="en-US" altLang="zh-CN" sz="1600" b="1" kern="0" dirty="0">
              <a:solidFill>
                <a:srgbClr val="1D71B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5434872" y="5562877"/>
            <a:ext cx="2561381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Разработка и описание рабочего прототипа мониторингового сервера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5523079" y="4970723"/>
            <a:ext cx="238496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1600" b="1" kern="0" dirty="0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Описание и разработка системы</a:t>
            </a:r>
            <a:endParaRPr lang="en-US" altLang="zh-CN" sz="1600" b="1" kern="0" dirty="0">
              <a:solidFill>
                <a:srgbClr val="CC000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9290171" y="4798337"/>
            <a:ext cx="2567135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Произвести экспериментальные исследования с разработанным прототипом системы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9427413" y="4213562"/>
            <a:ext cx="241019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altLang="zh-CN" sz="1600" b="1" kern="0" dirty="0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Экспериментальные исследования</a:t>
            </a:r>
            <a:endParaRPr lang="en-US" altLang="zh-CN" sz="1600" b="1" kern="0" dirty="0">
              <a:solidFill>
                <a:srgbClr val="CC000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7" name="Номер слайда 6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2</a:t>
            </a:fld>
            <a:endParaRPr lang="ru-RU" dirty="0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61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Цели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6432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Рисунок 2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31" y="4896829"/>
            <a:ext cx="438150" cy="30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Существующие решения</a:t>
            </a:r>
            <a:endParaRPr lang="ru-RU" dirty="0"/>
          </a:p>
        </p:txBody>
      </p:sp>
      <p:grpSp>
        <p:nvGrpSpPr>
          <p:cNvPr id="3" name="组合 1"/>
          <p:cNvGrpSpPr/>
          <p:nvPr/>
        </p:nvGrpSpPr>
        <p:grpSpPr>
          <a:xfrm>
            <a:off x="5708733" y="1955582"/>
            <a:ext cx="822229" cy="4036248"/>
            <a:chOff x="5684759" y="1878541"/>
            <a:chExt cx="822482" cy="4037493"/>
          </a:xfrm>
        </p:grpSpPr>
        <p:sp>
          <p:nvSpPr>
            <p:cNvPr id="4" name="Isosceles Triangle 4"/>
            <p:cNvSpPr/>
            <p:nvPr/>
          </p:nvSpPr>
          <p:spPr>
            <a:xfrm flipV="1">
              <a:off x="5769820" y="5079140"/>
              <a:ext cx="657770" cy="836894"/>
            </a:xfrm>
            <a:prstGeom prst="triangle">
              <a:avLst/>
            </a:prstGeom>
            <a:solidFill>
              <a:srgbClr val="D3A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Isosceles Triangle 5"/>
            <p:cNvSpPr/>
            <p:nvPr/>
          </p:nvSpPr>
          <p:spPr>
            <a:xfrm flipV="1">
              <a:off x="5966090" y="5578576"/>
              <a:ext cx="265230" cy="3374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6"/>
            <p:cNvSpPr/>
            <p:nvPr/>
          </p:nvSpPr>
          <p:spPr>
            <a:xfrm>
              <a:off x="5684759" y="4689810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5988298" y="4728725"/>
              <a:ext cx="95276" cy="95276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6337120" y="4689810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5684759" y="4237239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5714227" y="3827658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/>
            <p:nvPr/>
          </p:nvSpPr>
          <p:spPr>
            <a:xfrm>
              <a:off x="5684759" y="3274692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5684759" y="1878541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5684759" y="2303801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4"/>
            <p:cNvSpPr/>
            <p:nvPr/>
          </p:nvSpPr>
          <p:spPr>
            <a:xfrm>
              <a:off x="5708564" y="2796776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6313062" y="1878541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6"/>
            <p:cNvSpPr/>
            <p:nvPr/>
          </p:nvSpPr>
          <p:spPr>
            <a:xfrm>
              <a:off x="6031315" y="1891979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6369524" y="2742428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/>
            <p:nvPr/>
          </p:nvSpPr>
          <p:spPr>
            <a:xfrm>
              <a:off x="6318722" y="2310484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9"/>
            <p:cNvSpPr/>
            <p:nvPr/>
          </p:nvSpPr>
          <p:spPr>
            <a:xfrm>
              <a:off x="6337120" y="2968766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20"/>
            <p:cNvSpPr/>
            <p:nvPr/>
          </p:nvSpPr>
          <p:spPr>
            <a:xfrm>
              <a:off x="6369524" y="3574392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21"/>
            <p:cNvSpPr/>
            <p:nvPr/>
          </p:nvSpPr>
          <p:spPr>
            <a:xfrm>
              <a:off x="6337119" y="3861889"/>
              <a:ext cx="170121" cy="170121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2"/>
            <p:cNvSpPr/>
            <p:nvPr/>
          </p:nvSpPr>
          <p:spPr>
            <a:xfrm>
              <a:off x="6369524" y="4365289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3"/>
            <p:cNvSpPr/>
            <p:nvPr/>
          </p:nvSpPr>
          <p:spPr>
            <a:xfrm>
              <a:off x="6014094" y="2972426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24"/>
            <p:cNvSpPr/>
            <p:nvPr/>
          </p:nvSpPr>
          <p:spPr>
            <a:xfrm>
              <a:off x="6051566" y="3274691"/>
              <a:ext cx="170121" cy="17012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25"/>
            <p:cNvSpPr/>
            <p:nvPr/>
          </p:nvSpPr>
          <p:spPr>
            <a:xfrm>
              <a:off x="5858211" y="3883974"/>
              <a:ext cx="247155" cy="2471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6"/>
            <p:cNvSpPr/>
            <p:nvPr/>
          </p:nvSpPr>
          <p:spPr>
            <a:xfrm>
              <a:off x="5927988" y="2147452"/>
              <a:ext cx="247155" cy="2471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7"/>
            <p:cNvSpPr/>
            <p:nvPr/>
          </p:nvSpPr>
          <p:spPr>
            <a:xfrm>
              <a:off x="6136626" y="2597090"/>
              <a:ext cx="105312" cy="105312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6098705" y="4407724"/>
              <a:ext cx="170121" cy="17012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5926003" y="3568827"/>
              <a:ext cx="105312" cy="10531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" name="Straight Connector 30"/>
            <p:cNvCxnSpPr>
              <a:stCxn id="6" idx="6"/>
              <a:endCxn id="7" idx="2"/>
            </p:cNvCxnSpPr>
            <p:nvPr/>
          </p:nvCxnSpPr>
          <p:spPr>
            <a:xfrm>
              <a:off x="5854880" y="4774871"/>
              <a:ext cx="133418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/>
            <p:cNvCxnSpPr>
              <a:stCxn id="7" idx="6"/>
              <a:endCxn id="8" idx="2"/>
            </p:cNvCxnSpPr>
            <p:nvPr/>
          </p:nvCxnSpPr>
          <p:spPr>
            <a:xfrm flipV="1">
              <a:off x="6083574" y="4774871"/>
              <a:ext cx="253546" cy="149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>
              <a:stCxn id="8" idx="0"/>
              <a:endCxn id="22" idx="4"/>
            </p:cNvCxnSpPr>
            <p:nvPr/>
          </p:nvCxnSpPr>
          <p:spPr>
            <a:xfrm flipH="1" flipV="1">
              <a:off x="6422180" y="4470601"/>
              <a:ext cx="1" cy="21920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3"/>
            <p:cNvCxnSpPr>
              <a:stCxn id="22" idx="0"/>
              <a:endCxn id="21" idx="4"/>
            </p:cNvCxnSpPr>
            <p:nvPr/>
          </p:nvCxnSpPr>
          <p:spPr>
            <a:xfrm flipV="1">
              <a:off x="6422180" y="4032010"/>
              <a:ext cx="0" cy="33327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21" idx="0"/>
              <a:endCxn id="20" idx="4"/>
            </p:cNvCxnSpPr>
            <p:nvPr/>
          </p:nvCxnSpPr>
          <p:spPr>
            <a:xfrm flipV="1">
              <a:off x="6422180" y="3679704"/>
              <a:ext cx="0" cy="1821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20" idx="0"/>
              <a:endCxn id="19" idx="4"/>
            </p:cNvCxnSpPr>
            <p:nvPr/>
          </p:nvCxnSpPr>
          <p:spPr>
            <a:xfrm flipV="1">
              <a:off x="6422180" y="3138887"/>
              <a:ext cx="1" cy="4355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19" idx="0"/>
              <a:endCxn id="17" idx="4"/>
            </p:cNvCxnSpPr>
            <p:nvPr/>
          </p:nvCxnSpPr>
          <p:spPr>
            <a:xfrm flipH="1" flipV="1">
              <a:off x="6422180" y="2847740"/>
              <a:ext cx="1" cy="12102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17" idx="0"/>
              <a:endCxn id="18" idx="4"/>
            </p:cNvCxnSpPr>
            <p:nvPr/>
          </p:nvCxnSpPr>
          <p:spPr>
            <a:xfrm flipH="1" flipV="1">
              <a:off x="6403783" y="2480605"/>
              <a:ext cx="18397" cy="26182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18" idx="0"/>
              <a:endCxn id="15" idx="4"/>
            </p:cNvCxnSpPr>
            <p:nvPr/>
          </p:nvCxnSpPr>
          <p:spPr>
            <a:xfrm flipH="1" flipV="1">
              <a:off x="6398123" y="2048662"/>
              <a:ext cx="5660" cy="261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15" idx="2"/>
              <a:endCxn id="16" idx="6"/>
            </p:cNvCxnSpPr>
            <p:nvPr/>
          </p:nvCxnSpPr>
          <p:spPr>
            <a:xfrm flipH="1" flipV="1">
              <a:off x="6136627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16" idx="2"/>
              <a:endCxn id="12" idx="6"/>
            </p:cNvCxnSpPr>
            <p:nvPr/>
          </p:nvCxnSpPr>
          <p:spPr>
            <a:xfrm flipH="1">
              <a:off x="5854880" y="1944635"/>
              <a:ext cx="176435" cy="1896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12" idx="4"/>
              <a:endCxn id="13" idx="0"/>
            </p:cNvCxnSpPr>
            <p:nvPr/>
          </p:nvCxnSpPr>
          <p:spPr>
            <a:xfrm>
              <a:off x="5769820" y="2048662"/>
              <a:ext cx="0" cy="2551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3" idx="4"/>
              <a:endCxn id="14" idx="0"/>
            </p:cNvCxnSpPr>
            <p:nvPr/>
          </p:nvCxnSpPr>
          <p:spPr>
            <a:xfrm flipH="1">
              <a:off x="5761220" y="2473922"/>
              <a:ext cx="8600" cy="32285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4" idx="4"/>
              <a:endCxn id="11" idx="0"/>
            </p:cNvCxnSpPr>
            <p:nvPr/>
          </p:nvCxnSpPr>
          <p:spPr>
            <a:xfrm>
              <a:off x="5761220" y="2902088"/>
              <a:ext cx="8600" cy="37260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1" idx="4"/>
              <a:endCxn id="10" idx="0"/>
            </p:cNvCxnSpPr>
            <p:nvPr/>
          </p:nvCxnSpPr>
          <p:spPr>
            <a:xfrm flipH="1">
              <a:off x="5766883" y="3444813"/>
              <a:ext cx="2937" cy="38284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0" idx="4"/>
              <a:endCxn id="9" idx="0"/>
            </p:cNvCxnSpPr>
            <p:nvPr/>
          </p:nvCxnSpPr>
          <p:spPr>
            <a:xfrm>
              <a:off x="5766883" y="3932970"/>
              <a:ext cx="2937" cy="30426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9" idx="4"/>
              <a:endCxn id="6" idx="0"/>
            </p:cNvCxnSpPr>
            <p:nvPr/>
          </p:nvCxnSpPr>
          <p:spPr>
            <a:xfrm>
              <a:off x="5769820" y="4407360"/>
              <a:ext cx="0" cy="28245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6" idx="7"/>
              <a:endCxn id="28" idx="2"/>
            </p:cNvCxnSpPr>
            <p:nvPr/>
          </p:nvCxnSpPr>
          <p:spPr>
            <a:xfrm flipV="1">
              <a:off x="5829966" y="4492785"/>
              <a:ext cx="268739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28" idx="6"/>
              <a:endCxn id="8" idx="1"/>
            </p:cNvCxnSpPr>
            <p:nvPr/>
          </p:nvCxnSpPr>
          <p:spPr>
            <a:xfrm>
              <a:off x="6268826" y="4492785"/>
              <a:ext cx="93208" cy="22193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28" idx="4"/>
              <a:endCxn id="7" idx="7"/>
            </p:cNvCxnSpPr>
            <p:nvPr/>
          </p:nvCxnSpPr>
          <p:spPr>
            <a:xfrm flipH="1">
              <a:off x="6069621" y="4577845"/>
              <a:ext cx="114145" cy="16483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28" idx="1"/>
              <a:endCxn id="9" idx="6"/>
            </p:cNvCxnSpPr>
            <p:nvPr/>
          </p:nvCxnSpPr>
          <p:spPr>
            <a:xfrm flipH="1" flipV="1">
              <a:off x="5854880" y="4322300"/>
              <a:ext cx="268739" cy="11033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9" idx="7"/>
              <a:endCxn id="25" idx="3"/>
            </p:cNvCxnSpPr>
            <p:nvPr/>
          </p:nvCxnSpPr>
          <p:spPr>
            <a:xfrm flipV="1">
              <a:off x="5829966" y="4094934"/>
              <a:ext cx="64440" cy="16721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25" idx="6"/>
              <a:endCxn id="21" idx="2"/>
            </p:cNvCxnSpPr>
            <p:nvPr/>
          </p:nvCxnSpPr>
          <p:spPr>
            <a:xfrm flipV="1">
              <a:off x="6105366" y="3946950"/>
              <a:ext cx="231753" cy="6060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22" idx="1"/>
              <a:endCxn id="25" idx="5"/>
            </p:cNvCxnSpPr>
            <p:nvPr/>
          </p:nvCxnSpPr>
          <p:spPr>
            <a:xfrm flipH="1" flipV="1">
              <a:off x="6069171" y="4094934"/>
              <a:ext cx="315776" cy="28577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28" idx="0"/>
              <a:endCxn id="21" idx="3"/>
            </p:cNvCxnSpPr>
            <p:nvPr/>
          </p:nvCxnSpPr>
          <p:spPr>
            <a:xfrm flipV="1">
              <a:off x="6183766" y="4007096"/>
              <a:ext cx="178267" cy="4006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1" idx="1"/>
              <a:endCxn id="29" idx="5"/>
            </p:cNvCxnSpPr>
            <p:nvPr/>
          </p:nvCxnSpPr>
          <p:spPr>
            <a:xfrm flipH="1" flipV="1">
              <a:off x="6015892" y="3658716"/>
              <a:ext cx="346141" cy="22808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10" idx="7"/>
              <a:endCxn id="29" idx="3"/>
            </p:cNvCxnSpPr>
            <p:nvPr/>
          </p:nvCxnSpPr>
          <p:spPr>
            <a:xfrm flipV="1">
              <a:off x="5804116" y="3658716"/>
              <a:ext cx="137310" cy="1843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29" idx="7"/>
              <a:endCxn id="24" idx="3"/>
            </p:cNvCxnSpPr>
            <p:nvPr/>
          </p:nvCxnSpPr>
          <p:spPr>
            <a:xfrm flipV="1">
              <a:off x="6015892" y="3419898"/>
              <a:ext cx="60588" cy="16435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0" idx="1"/>
              <a:endCxn id="24" idx="5"/>
            </p:cNvCxnSpPr>
            <p:nvPr/>
          </p:nvCxnSpPr>
          <p:spPr>
            <a:xfrm flipH="1" flipV="1">
              <a:off x="6196773" y="3419898"/>
              <a:ext cx="188174" cy="1699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25" idx="0"/>
              <a:endCxn id="29" idx="4"/>
            </p:cNvCxnSpPr>
            <p:nvPr/>
          </p:nvCxnSpPr>
          <p:spPr>
            <a:xfrm flipH="1" flipV="1">
              <a:off x="5978659" y="3674139"/>
              <a:ext cx="3130" cy="20983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29" idx="0"/>
              <a:endCxn id="11" idx="5"/>
            </p:cNvCxnSpPr>
            <p:nvPr/>
          </p:nvCxnSpPr>
          <p:spPr>
            <a:xfrm flipH="1" flipV="1">
              <a:off x="5829966" y="3419899"/>
              <a:ext cx="148693" cy="1489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11" idx="7"/>
              <a:endCxn id="23" idx="3"/>
            </p:cNvCxnSpPr>
            <p:nvPr/>
          </p:nvCxnSpPr>
          <p:spPr>
            <a:xfrm flipV="1">
              <a:off x="5829966" y="3062315"/>
              <a:ext cx="199551" cy="23729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3" idx="1"/>
              <a:endCxn id="14" idx="6"/>
            </p:cNvCxnSpPr>
            <p:nvPr/>
          </p:nvCxnSpPr>
          <p:spPr>
            <a:xfrm flipH="1" flipV="1">
              <a:off x="5813876" y="2849432"/>
              <a:ext cx="215641" cy="138417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14" idx="7"/>
              <a:endCxn id="27" idx="2"/>
            </p:cNvCxnSpPr>
            <p:nvPr/>
          </p:nvCxnSpPr>
          <p:spPr>
            <a:xfrm flipV="1">
              <a:off x="5798453" y="2649746"/>
              <a:ext cx="338173" cy="162453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23" idx="0"/>
              <a:endCxn id="27" idx="4"/>
            </p:cNvCxnSpPr>
            <p:nvPr/>
          </p:nvCxnSpPr>
          <p:spPr>
            <a:xfrm flipV="1">
              <a:off x="6066750" y="2702402"/>
              <a:ext cx="122532" cy="270024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4" idx="0"/>
              <a:endCxn id="23" idx="5"/>
            </p:cNvCxnSpPr>
            <p:nvPr/>
          </p:nvCxnSpPr>
          <p:spPr>
            <a:xfrm flipH="1" flipV="1">
              <a:off x="6103983" y="3062315"/>
              <a:ext cx="32644" cy="21237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23" idx="7"/>
              <a:endCxn id="17" idx="2"/>
            </p:cNvCxnSpPr>
            <p:nvPr/>
          </p:nvCxnSpPr>
          <p:spPr>
            <a:xfrm flipV="1">
              <a:off x="6103983" y="2795084"/>
              <a:ext cx="265541" cy="19276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17" idx="1"/>
              <a:endCxn id="27" idx="6"/>
            </p:cNvCxnSpPr>
            <p:nvPr/>
          </p:nvCxnSpPr>
          <p:spPr>
            <a:xfrm flipH="1" flipV="1">
              <a:off x="6241938" y="2649746"/>
              <a:ext cx="143009" cy="10810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7"/>
              <a:endCxn id="18" idx="3"/>
            </p:cNvCxnSpPr>
            <p:nvPr/>
          </p:nvCxnSpPr>
          <p:spPr>
            <a:xfrm flipV="1">
              <a:off x="6226515" y="2455691"/>
              <a:ext cx="117121" cy="156822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7" idx="1"/>
              <a:endCxn id="26" idx="4"/>
            </p:cNvCxnSpPr>
            <p:nvPr/>
          </p:nvCxnSpPr>
          <p:spPr>
            <a:xfrm flipH="1" flipV="1">
              <a:off x="6051566" y="2394607"/>
              <a:ext cx="100483" cy="217906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13" idx="7"/>
              <a:endCxn id="26" idx="2"/>
            </p:cNvCxnSpPr>
            <p:nvPr/>
          </p:nvCxnSpPr>
          <p:spPr>
            <a:xfrm flipV="1">
              <a:off x="5829966" y="2271030"/>
              <a:ext cx="98022" cy="57685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26" idx="1"/>
              <a:endCxn id="12" idx="5"/>
            </p:cNvCxnSpPr>
            <p:nvPr/>
          </p:nvCxnSpPr>
          <p:spPr>
            <a:xfrm flipH="1" flipV="1">
              <a:off x="5829966" y="2023748"/>
              <a:ext cx="134217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26" idx="0"/>
              <a:endCxn id="16" idx="4"/>
            </p:cNvCxnSpPr>
            <p:nvPr/>
          </p:nvCxnSpPr>
          <p:spPr>
            <a:xfrm flipV="1">
              <a:off x="6051566" y="1997291"/>
              <a:ext cx="32405" cy="150161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26" idx="7"/>
              <a:endCxn id="15" idx="3"/>
            </p:cNvCxnSpPr>
            <p:nvPr/>
          </p:nvCxnSpPr>
          <p:spPr>
            <a:xfrm flipV="1">
              <a:off x="6138948" y="2023748"/>
              <a:ext cx="199028" cy="159899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6" idx="6"/>
              <a:endCxn id="18" idx="1"/>
            </p:cNvCxnSpPr>
            <p:nvPr/>
          </p:nvCxnSpPr>
          <p:spPr>
            <a:xfrm>
              <a:off x="6175143" y="2271030"/>
              <a:ext cx="168493" cy="6436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5"/>
            <p:cNvSpPr/>
            <p:nvPr/>
          </p:nvSpPr>
          <p:spPr>
            <a:xfrm>
              <a:off x="5968564" y="5535435"/>
              <a:ext cx="260282" cy="862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76" name="Straight Connector 76"/>
          <p:cNvCxnSpPr/>
          <p:nvPr/>
        </p:nvCxnSpPr>
        <p:spPr>
          <a:xfrm>
            <a:off x="6507114" y="1994035"/>
            <a:ext cx="1137333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772991" y="1707643"/>
            <a:ext cx="26807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zh-CN" sz="1400" b="1" dirty="0" smtClean="0">
                <a:solidFill>
                  <a:srgbClr val="1D71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МОНИТОРИНГ ИНФРАСТРУКТУРЫ</a:t>
            </a:r>
          </a:p>
          <a:p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Ориентированы на показатели технического состояния оборудования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78" name="Straight Connector 78"/>
          <p:cNvCxnSpPr/>
          <p:nvPr/>
        </p:nvCxnSpPr>
        <p:spPr>
          <a:xfrm>
            <a:off x="6507114" y="2834741"/>
            <a:ext cx="1137333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9"/>
          <p:cNvCxnSpPr/>
          <p:nvPr/>
        </p:nvCxnSpPr>
        <p:spPr>
          <a:xfrm>
            <a:off x="7644446" y="2834741"/>
            <a:ext cx="0" cy="305992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688495" y="3331170"/>
            <a:ext cx="21487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zh-CN" sz="1400" b="1" dirty="0" smtClean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ИГРОВОЙ МОНИТОРИНГ</a:t>
            </a:r>
            <a:endParaRPr lang="en-US" sz="1400" b="1" dirty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Предназначены </a:t>
            </a:r>
            <a:r>
              <a:rPr lang="ru-RU" altLang="zh-CN" sz="1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для сбора информации об игровом 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процессе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81" name="Straight Connector 81"/>
          <p:cNvCxnSpPr/>
          <p:nvPr/>
        </p:nvCxnSpPr>
        <p:spPr>
          <a:xfrm>
            <a:off x="6539762" y="4813916"/>
            <a:ext cx="2376706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2"/>
          <p:cNvCxnSpPr/>
          <p:nvPr/>
        </p:nvCxnSpPr>
        <p:spPr>
          <a:xfrm>
            <a:off x="8916468" y="4112006"/>
            <a:ext cx="0" cy="701913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001500" y="3999539"/>
            <a:ext cx="271425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 smtClean="0">
                <a:solidFill>
                  <a:srgbClr val="1D71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МОНИТОРИНГ </a:t>
            </a:r>
          </a:p>
          <a:p>
            <a:pPr>
              <a:spcAft>
                <a:spcPts val="600"/>
              </a:spcAft>
            </a:pPr>
            <a:r>
              <a:rPr lang="ru-RU" altLang="zh-CN" sz="1400" b="1" dirty="0" smtClean="0">
                <a:solidFill>
                  <a:srgbClr val="1D71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СЕРВИСОВ</a:t>
            </a:r>
          </a:p>
          <a:p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Ориентированы </a:t>
            </a:r>
            <a:r>
              <a:rPr lang="ru-RU" altLang="zh-CN" sz="1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на показатели уровня доступности, а также качества предоставления услуг на основе отзывов 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пользователей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4411" y="1955583"/>
            <a:ext cx="4302908" cy="73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799" b="1" dirty="0" smtClean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ВИДЫ МОНИТОРИНГОВ</a:t>
            </a:r>
            <a:endParaRPr lang="en-US" sz="1799" b="1" dirty="0" smtClean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Nagios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Zabbix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ProLAN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en-US" altLang="zh-CN" sz="1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QuTester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Professor.gg</a:t>
            </a:r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FACEIT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Номер слайда 9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3</a:t>
            </a:fld>
            <a:endParaRPr lang="ru-RU" dirty="0"/>
          </a:p>
        </p:txBody>
      </p:sp>
      <p:sp>
        <p:nvSpPr>
          <p:cNvPr id="94" name="Oval 85"/>
          <p:cNvSpPr/>
          <p:nvPr/>
        </p:nvSpPr>
        <p:spPr>
          <a:xfrm>
            <a:off x="10646828" y="1572012"/>
            <a:ext cx="775938" cy="775938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5" name="Oval 90"/>
          <p:cNvSpPr/>
          <p:nvPr/>
        </p:nvSpPr>
        <p:spPr>
          <a:xfrm>
            <a:off x="10578739" y="1506325"/>
            <a:ext cx="901042" cy="901042"/>
          </a:xfrm>
          <a:prstGeom prst="ellipse">
            <a:avLst/>
          </a:prstGeom>
          <a:noFill/>
          <a:ln w="3175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86"/>
          <p:cNvSpPr/>
          <p:nvPr/>
        </p:nvSpPr>
        <p:spPr>
          <a:xfrm>
            <a:off x="9207228" y="3026317"/>
            <a:ext cx="775938" cy="77593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9" name="Oval 89"/>
          <p:cNvSpPr/>
          <p:nvPr/>
        </p:nvSpPr>
        <p:spPr>
          <a:xfrm>
            <a:off x="9139570" y="2955940"/>
            <a:ext cx="901042" cy="901042"/>
          </a:xfrm>
          <a:prstGeom prst="ellipse">
            <a:avLst/>
          </a:prstGeom>
          <a:noFill/>
          <a:ln w="31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87"/>
          <p:cNvSpPr/>
          <p:nvPr/>
        </p:nvSpPr>
        <p:spPr>
          <a:xfrm>
            <a:off x="10996538" y="3728054"/>
            <a:ext cx="775938" cy="775938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01" name="Oval 88"/>
          <p:cNvSpPr/>
          <p:nvPr/>
        </p:nvSpPr>
        <p:spPr>
          <a:xfrm>
            <a:off x="10933857" y="3662868"/>
            <a:ext cx="901042" cy="901042"/>
          </a:xfrm>
          <a:prstGeom prst="ellipse">
            <a:avLst/>
          </a:prstGeom>
          <a:noFill/>
          <a:ln w="3175">
            <a:solidFill>
              <a:srgbClr val="1D7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8" name="Рисунок 247" descr="Nagios - системы мониторинга ИТ инфраструктуры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6" y="3227050"/>
            <a:ext cx="2474651" cy="14136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9" name="Рисунок 248" descr="система мониторинга Zabbix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5"/>
          <a:stretch/>
        </p:blipFill>
        <p:spPr bwMode="auto">
          <a:xfrm>
            <a:off x="1065360" y="3770813"/>
            <a:ext cx="2815078" cy="1616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0" name="Рисунок 249" descr="https://steamuserimages-a.akamaihd.net/ugc/255957425749067864/7AF457471580F564C763ADD389E122BAB98C76E8/?imw=512&amp;amp;imh=578&amp;amp;ima=fit&amp;amp;impolicy=Letterbox&amp;amp;imcolor=%23000000&amp;amp;letterbox=true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8"/>
          <a:stretch/>
        </p:blipFill>
        <p:spPr bwMode="auto">
          <a:xfrm>
            <a:off x="1656001" y="4542400"/>
            <a:ext cx="3240149" cy="17635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0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разработанной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090324"/>
            <a:ext cx="10363200" cy="530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462" y="4929187"/>
            <a:ext cx="409575" cy="352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812" y="3128962"/>
            <a:ext cx="40957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737" y="4929187"/>
            <a:ext cx="409575" cy="352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712" y="6180137"/>
            <a:ext cx="409575" cy="352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37" y="3260436"/>
            <a:ext cx="409575" cy="352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162" y="2157412"/>
            <a:ext cx="409575" cy="352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87" y="1465911"/>
            <a:ext cx="409575" cy="352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156" y="1126836"/>
            <a:ext cx="4095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подсистемы сбора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4929187"/>
            <a:ext cx="409575" cy="352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2" y="3128962"/>
            <a:ext cx="40957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7" y="4929187"/>
            <a:ext cx="409575" cy="352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2" y="6180137"/>
            <a:ext cx="409575" cy="352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3260436"/>
            <a:ext cx="409575" cy="352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2157412"/>
            <a:ext cx="409575" cy="352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7" y="1465911"/>
            <a:ext cx="409575" cy="352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156" y="1126836"/>
            <a:ext cx="409575" cy="3524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418" y="1126836"/>
            <a:ext cx="10033164" cy="5302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3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 развития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50" y="4948240"/>
            <a:ext cx="409575" cy="352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3260436"/>
            <a:ext cx="409575" cy="352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7" y="1465911"/>
            <a:ext cx="409575" cy="352425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0B57BBCF-9127-44F4-83E9-E91D2E640472}"/>
              </a:ext>
            </a:extLst>
          </p:cNvPr>
          <p:cNvSpPr/>
          <p:nvPr/>
        </p:nvSpPr>
        <p:spPr bwMode="auto">
          <a:xfrm>
            <a:off x="2855219" y="1942554"/>
            <a:ext cx="5710255" cy="4917033"/>
          </a:xfrm>
          <a:custGeom>
            <a:avLst/>
            <a:gdLst>
              <a:gd name="T0" fmla="*/ 1576 w 2370"/>
              <a:gd name="T1" fmla="*/ 0 h 2041"/>
              <a:gd name="T2" fmla="*/ 1545 w 2370"/>
              <a:gd name="T3" fmla="*/ 478 h 2041"/>
              <a:gd name="T4" fmla="*/ 1714 w 2370"/>
              <a:gd name="T5" fmla="*/ 339 h 2041"/>
              <a:gd name="T6" fmla="*/ 1825 w 2370"/>
              <a:gd name="T7" fmla="*/ 118 h 2041"/>
              <a:gd name="T8" fmla="*/ 1783 w 2370"/>
              <a:gd name="T9" fmla="*/ 356 h 2041"/>
              <a:gd name="T10" fmla="*/ 1730 w 2370"/>
              <a:gd name="T11" fmla="*/ 388 h 2041"/>
              <a:gd name="T12" fmla="*/ 1533 w 2370"/>
              <a:gd name="T13" fmla="*/ 543 h 2041"/>
              <a:gd name="T14" fmla="*/ 1346 w 2370"/>
              <a:gd name="T15" fmla="*/ 863 h 2041"/>
              <a:gd name="T16" fmla="*/ 1479 w 2370"/>
              <a:gd name="T17" fmla="*/ 782 h 2041"/>
              <a:gd name="T18" fmla="*/ 1384 w 2370"/>
              <a:gd name="T19" fmla="*/ 861 h 2041"/>
              <a:gd name="T20" fmla="*/ 1296 w 2370"/>
              <a:gd name="T21" fmla="*/ 1203 h 2041"/>
              <a:gd name="T22" fmla="*/ 1862 w 2370"/>
              <a:gd name="T23" fmla="*/ 1179 h 2041"/>
              <a:gd name="T24" fmla="*/ 2135 w 2370"/>
              <a:gd name="T25" fmla="*/ 1181 h 2041"/>
              <a:gd name="T26" fmla="*/ 2156 w 2370"/>
              <a:gd name="T27" fmla="*/ 1181 h 2041"/>
              <a:gd name="T28" fmla="*/ 2370 w 2370"/>
              <a:gd name="T29" fmla="*/ 1101 h 2041"/>
              <a:gd name="T30" fmla="*/ 2058 w 2370"/>
              <a:gd name="T31" fmla="*/ 1294 h 2041"/>
              <a:gd name="T32" fmla="*/ 2142 w 2370"/>
              <a:gd name="T33" fmla="*/ 1334 h 2041"/>
              <a:gd name="T34" fmla="*/ 2070 w 2370"/>
              <a:gd name="T35" fmla="*/ 1382 h 2041"/>
              <a:gd name="T36" fmla="*/ 1953 w 2370"/>
              <a:gd name="T37" fmla="*/ 1242 h 2041"/>
              <a:gd name="T38" fmla="*/ 1603 w 2370"/>
              <a:gd name="T39" fmla="*/ 1230 h 2041"/>
              <a:gd name="T40" fmla="*/ 1801 w 2370"/>
              <a:gd name="T41" fmla="*/ 1478 h 2041"/>
              <a:gd name="T42" fmla="*/ 2067 w 2370"/>
              <a:gd name="T43" fmla="*/ 1586 h 2041"/>
              <a:gd name="T44" fmla="*/ 2061 w 2370"/>
              <a:gd name="T45" fmla="*/ 1682 h 2041"/>
              <a:gd name="T46" fmla="*/ 1812 w 2370"/>
              <a:gd name="T47" fmla="*/ 1528 h 2041"/>
              <a:gd name="T48" fmla="*/ 1693 w 2370"/>
              <a:gd name="T49" fmla="*/ 1572 h 2041"/>
              <a:gd name="T50" fmla="*/ 1675 w 2370"/>
              <a:gd name="T51" fmla="*/ 1393 h 2041"/>
              <a:gd name="T52" fmla="*/ 1588 w 2370"/>
              <a:gd name="T53" fmla="*/ 1264 h 2041"/>
              <a:gd name="T54" fmla="*/ 1296 w 2370"/>
              <a:gd name="T55" fmla="*/ 1296 h 2041"/>
              <a:gd name="T56" fmla="*/ 1508 w 2370"/>
              <a:gd name="T57" fmla="*/ 2041 h 2041"/>
              <a:gd name="T58" fmla="*/ 1169 w 2370"/>
              <a:gd name="T59" fmla="*/ 1384 h 2041"/>
              <a:gd name="T60" fmla="*/ 1032 w 2370"/>
              <a:gd name="T61" fmla="*/ 1284 h 2041"/>
              <a:gd name="T62" fmla="*/ 787 w 2370"/>
              <a:gd name="T63" fmla="*/ 1297 h 2041"/>
              <a:gd name="T64" fmla="*/ 754 w 2370"/>
              <a:gd name="T65" fmla="*/ 1442 h 2041"/>
              <a:gd name="T66" fmla="*/ 776 w 2370"/>
              <a:gd name="T67" fmla="*/ 1289 h 2041"/>
              <a:gd name="T68" fmla="*/ 644 w 2370"/>
              <a:gd name="T69" fmla="*/ 1392 h 2041"/>
              <a:gd name="T70" fmla="*/ 931 w 2370"/>
              <a:gd name="T71" fmla="*/ 1227 h 2041"/>
              <a:gd name="T72" fmla="*/ 703 w 2370"/>
              <a:gd name="T73" fmla="*/ 1136 h 2041"/>
              <a:gd name="T74" fmla="*/ 431 w 2370"/>
              <a:gd name="T75" fmla="*/ 1270 h 2041"/>
              <a:gd name="T76" fmla="*/ 255 w 2370"/>
              <a:gd name="T77" fmla="*/ 1161 h 2041"/>
              <a:gd name="T78" fmla="*/ 75 w 2370"/>
              <a:gd name="T79" fmla="*/ 1088 h 2041"/>
              <a:gd name="T80" fmla="*/ 423 w 2370"/>
              <a:gd name="T81" fmla="*/ 1136 h 2041"/>
              <a:gd name="T82" fmla="*/ 643 w 2370"/>
              <a:gd name="T83" fmla="*/ 1095 h 2041"/>
              <a:gd name="T84" fmla="*/ 390 w 2370"/>
              <a:gd name="T85" fmla="*/ 717 h 2041"/>
              <a:gd name="T86" fmla="*/ 413 w 2370"/>
              <a:gd name="T87" fmla="*/ 552 h 2041"/>
              <a:gd name="T88" fmla="*/ 637 w 2370"/>
              <a:gd name="T89" fmla="*/ 1046 h 2041"/>
              <a:gd name="T90" fmla="*/ 636 w 2370"/>
              <a:gd name="T91" fmla="*/ 765 h 2041"/>
              <a:gd name="T92" fmla="*/ 657 w 2370"/>
              <a:gd name="T93" fmla="*/ 912 h 2041"/>
              <a:gd name="T94" fmla="*/ 775 w 2370"/>
              <a:gd name="T95" fmla="*/ 784 h 2041"/>
              <a:gd name="T96" fmla="*/ 654 w 2370"/>
              <a:gd name="T97" fmla="*/ 944 h 2041"/>
              <a:gd name="T98" fmla="*/ 723 w 2370"/>
              <a:gd name="T99" fmla="*/ 1085 h 2041"/>
              <a:gd name="T100" fmla="*/ 1175 w 2370"/>
              <a:gd name="T101" fmla="*/ 1290 h 2041"/>
              <a:gd name="T102" fmla="*/ 1306 w 2370"/>
              <a:gd name="T103" fmla="*/ 779 h 2041"/>
              <a:gd name="T104" fmla="*/ 1180 w 2370"/>
              <a:gd name="T105" fmla="*/ 711 h 2041"/>
              <a:gd name="T106" fmla="*/ 1212 w 2370"/>
              <a:gd name="T107" fmla="*/ 559 h 2041"/>
              <a:gd name="T108" fmla="*/ 1050 w 2370"/>
              <a:gd name="T109" fmla="*/ 322 h 2041"/>
              <a:gd name="T110" fmla="*/ 998 w 2370"/>
              <a:gd name="T111" fmla="*/ 101 h 2041"/>
              <a:gd name="T112" fmla="*/ 1110 w 2370"/>
              <a:gd name="T113" fmla="*/ 406 h 2041"/>
              <a:gd name="T114" fmla="*/ 1216 w 2370"/>
              <a:gd name="T115" fmla="*/ 503 h 2041"/>
              <a:gd name="T116" fmla="*/ 1253 w 2370"/>
              <a:gd name="T117" fmla="*/ 113 h 2041"/>
              <a:gd name="T118" fmla="*/ 1228 w 2370"/>
              <a:gd name="T119" fmla="*/ 279 h 2041"/>
              <a:gd name="T120" fmla="*/ 1401 w 2370"/>
              <a:gd name="T121" fmla="*/ 659 h 2041"/>
              <a:gd name="T122" fmla="*/ 1574 w 2370"/>
              <a:gd name="T123" fmla="*/ 245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0" h="2041">
                <a:moveTo>
                  <a:pt x="1574" y="245"/>
                </a:moveTo>
                <a:cubicBezTo>
                  <a:pt x="1586" y="164"/>
                  <a:pt x="1585" y="82"/>
                  <a:pt x="1576" y="0"/>
                </a:cubicBezTo>
                <a:cubicBezTo>
                  <a:pt x="1591" y="67"/>
                  <a:pt x="1597" y="136"/>
                  <a:pt x="1596" y="205"/>
                </a:cubicBezTo>
                <a:cubicBezTo>
                  <a:pt x="1593" y="298"/>
                  <a:pt x="1575" y="390"/>
                  <a:pt x="1545" y="478"/>
                </a:cubicBezTo>
                <a:cubicBezTo>
                  <a:pt x="1563" y="470"/>
                  <a:pt x="1580" y="461"/>
                  <a:pt x="1598" y="452"/>
                </a:cubicBezTo>
                <a:cubicBezTo>
                  <a:pt x="1648" y="428"/>
                  <a:pt x="1682" y="383"/>
                  <a:pt x="1714" y="339"/>
                </a:cubicBezTo>
                <a:cubicBezTo>
                  <a:pt x="1760" y="271"/>
                  <a:pt x="1797" y="195"/>
                  <a:pt x="1816" y="114"/>
                </a:cubicBezTo>
                <a:cubicBezTo>
                  <a:pt x="1819" y="115"/>
                  <a:pt x="1822" y="117"/>
                  <a:pt x="1825" y="118"/>
                </a:cubicBezTo>
                <a:cubicBezTo>
                  <a:pt x="1805" y="211"/>
                  <a:pt x="1767" y="301"/>
                  <a:pt x="1714" y="380"/>
                </a:cubicBezTo>
                <a:cubicBezTo>
                  <a:pt x="1735" y="367"/>
                  <a:pt x="1759" y="359"/>
                  <a:pt x="1783" y="356"/>
                </a:cubicBezTo>
                <a:cubicBezTo>
                  <a:pt x="1783" y="358"/>
                  <a:pt x="1783" y="362"/>
                  <a:pt x="1783" y="364"/>
                </a:cubicBezTo>
                <a:cubicBezTo>
                  <a:pt x="1765" y="371"/>
                  <a:pt x="1746" y="377"/>
                  <a:pt x="1730" y="388"/>
                </a:cubicBezTo>
                <a:cubicBezTo>
                  <a:pt x="1685" y="417"/>
                  <a:pt x="1653" y="463"/>
                  <a:pt x="1606" y="488"/>
                </a:cubicBezTo>
                <a:cubicBezTo>
                  <a:pt x="1579" y="503"/>
                  <a:pt x="1552" y="518"/>
                  <a:pt x="1533" y="543"/>
                </a:cubicBezTo>
                <a:cubicBezTo>
                  <a:pt x="1512" y="572"/>
                  <a:pt x="1494" y="603"/>
                  <a:pt x="1475" y="633"/>
                </a:cubicBezTo>
                <a:cubicBezTo>
                  <a:pt x="1431" y="709"/>
                  <a:pt x="1386" y="785"/>
                  <a:pt x="1346" y="863"/>
                </a:cubicBezTo>
                <a:cubicBezTo>
                  <a:pt x="1365" y="847"/>
                  <a:pt x="1383" y="830"/>
                  <a:pt x="1404" y="818"/>
                </a:cubicBezTo>
                <a:cubicBezTo>
                  <a:pt x="1427" y="803"/>
                  <a:pt x="1453" y="792"/>
                  <a:pt x="1479" y="782"/>
                </a:cubicBezTo>
                <a:cubicBezTo>
                  <a:pt x="1480" y="785"/>
                  <a:pt x="1521" y="769"/>
                  <a:pt x="1522" y="772"/>
                </a:cubicBezTo>
                <a:cubicBezTo>
                  <a:pt x="1484" y="786"/>
                  <a:pt x="1412" y="832"/>
                  <a:pt x="1384" y="861"/>
                </a:cubicBezTo>
                <a:cubicBezTo>
                  <a:pt x="1360" y="888"/>
                  <a:pt x="1336" y="915"/>
                  <a:pt x="1318" y="947"/>
                </a:cubicBezTo>
                <a:cubicBezTo>
                  <a:pt x="1305" y="1032"/>
                  <a:pt x="1299" y="1118"/>
                  <a:pt x="1296" y="1203"/>
                </a:cubicBezTo>
                <a:cubicBezTo>
                  <a:pt x="1362" y="1177"/>
                  <a:pt x="1432" y="1157"/>
                  <a:pt x="1503" y="1154"/>
                </a:cubicBezTo>
                <a:cubicBezTo>
                  <a:pt x="1623" y="1152"/>
                  <a:pt x="1743" y="1165"/>
                  <a:pt x="1862" y="1179"/>
                </a:cubicBezTo>
                <a:cubicBezTo>
                  <a:pt x="1944" y="1189"/>
                  <a:pt x="2026" y="1197"/>
                  <a:pt x="2107" y="1189"/>
                </a:cubicBezTo>
                <a:cubicBezTo>
                  <a:pt x="2117" y="1188"/>
                  <a:pt x="2127" y="1188"/>
                  <a:pt x="2135" y="1181"/>
                </a:cubicBezTo>
                <a:cubicBezTo>
                  <a:pt x="2169" y="1150"/>
                  <a:pt x="2193" y="1108"/>
                  <a:pt x="2206" y="1064"/>
                </a:cubicBezTo>
                <a:cubicBezTo>
                  <a:pt x="2201" y="1107"/>
                  <a:pt x="2181" y="1147"/>
                  <a:pt x="2156" y="1181"/>
                </a:cubicBezTo>
                <a:cubicBezTo>
                  <a:pt x="2198" y="1171"/>
                  <a:pt x="2238" y="1163"/>
                  <a:pt x="2284" y="1134"/>
                </a:cubicBezTo>
                <a:cubicBezTo>
                  <a:pt x="2287" y="1137"/>
                  <a:pt x="2367" y="1098"/>
                  <a:pt x="2370" y="1101"/>
                </a:cubicBezTo>
                <a:cubicBezTo>
                  <a:pt x="2284" y="1168"/>
                  <a:pt x="2094" y="1232"/>
                  <a:pt x="1987" y="1237"/>
                </a:cubicBezTo>
                <a:cubicBezTo>
                  <a:pt x="2013" y="1254"/>
                  <a:pt x="2031" y="1279"/>
                  <a:pt x="2058" y="1294"/>
                </a:cubicBezTo>
                <a:cubicBezTo>
                  <a:pt x="2088" y="1309"/>
                  <a:pt x="2153" y="1329"/>
                  <a:pt x="2186" y="1338"/>
                </a:cubicBezTo>
                <a:cubicBezTo>
                  <a:pt x="2183" y="1341"/>
                  <a:pt x="2145" y="1334"/>
                  <a:pt x="2142" y="1334"/>
                </a:cubicBezTo>
                <a:cubicBezTo>
                  <a:pt x="2111" y="1329"/>
                  <a:pt x="2082" y="1318"/>
                  <a:pt x="2054" y="1306"/>
                </a:cubicBezTo>
                <a:cubicBezTo>
                  <a:pt x="2066" y="1329"/>
                  <a:pt x="2072" y="1355"/>
                  <a:pt x="2070" y="1382"/>
                </a:cubicBezTo>
                <a:cubicBezTo>
                  <a:pt x="2068" y="1341"/>
                  <a:pt x="2045" y="1303"/>
                  <a:pt x="2013" y="1279"/>
                </a:cubicBezTo>
                <a:cubicBezTo>
                  <a:pt x="1994" y="1266"/>
                  <a:pt x="1975" y="1252"/>
                  <a:pt x="1953" y="1242"/>
                </a:cubicBezTo>
                <a:cubicBezTo>
                  <a:pt x="1937" y="1234"/>
                  <a:pt x="1917" y="1237"/>
                  <a:pt x="1899" y="1236"/>
                </a:cubicBezTo>
                <a:cubicBezTo>
                  <a:pt x="1800" y="1235"/>
                  <a:pt x="1702" y="1229"/>
                  <a:pt x="1603" y="1230"/>
                </a:cubicBezTo>
                <a:cubicBezTo>
                  <a:pt x="1641" y="1263"/>
                  <a:pt x="1665" y="1306"/>
                  <a:pt x="1693" y="1347"/>
                </a:cubicBezTo>
                <a:cubicBezTo>
                  <a:pt x="1725" y="1394"/>
                  <a:pt x="1761" y="1438"/>
                  <a:pt x="1801" y="1478"/>
                </a:cubicBezTo>
                <a:cubicBezTo>
                  <a:pt x="1827" y="1507"/>
                  <a:pt x="1858" y="1532"/>
                  <a:pt x="1894" y="1547"/>
                </a:cubicBezTo>
                <a:cubicBezTo>
                  <a:pt x="1949" y="1572"/>
                  <a:pt x="2008" y="1581"/>
                  <a:pt x="2067" y="1586"/>
                </a:cubicBezTo>
                <a:cubicBezTo>
                  <a:pt x="2000" y="1590"/>
                  <a:pt x="1932" y="1580"/>
                  <a:pt x="1870" y="1553"/>
                </a:cubicBezTo>
                <a:cubicBezTo>
                  <a:pt x="1929" y="1603"/>
                  <a:pt x="1993" y="1647"/>
                  <a:pt x="2061" y="1682"/>
                </a:cubicBezTo>
                <a:cubicBezTo>
                  <a:pt x="2060" y="1686"/>
                  <a:pt x="2092" y="1699"/>
                  <a:pt x="2091" y="1702"/>
                </a:cubicBezTo>
                <a:cubicBezTo>
                  <a:pt x="2001" y="1661"/>
                  <a:pt x="1885" y="1595"/>
                  <a:pt x="1812" y="1528"/>
                </a:cubicBezTo>
                <a:cubicBezTo>
                  <a:pt x="1771" y="1487"/>
                  <a:pt x="1735" y="1441"/>
                  <a:pt x="1698" y="1398"/>
                </a:cubicBezTo>
                <a:cubicBezTo>
                  <a:pt x="1702" y="1456"/>
                  <a:pt x="1693" y="1514"/>
                  <a:pt x="1693" y="1572"/>
                </a:cubicBezTo>
                <a:cubicBezTo>
                  <a:pt x="1689" y="1571"/>
                  <a:pt x="1691" y="1636"/>
                  <a:pt x="1687" y="1636"/>
                </a:cubicBezTo>
                <a:cubicBezTo>
                  <a:pt x="1687" y="1577"/>
                  <a:pt x="1688" y="1451"/>
                  <a:pt x="1675" y="1393"/>
                </a:cubicBezTo>
                <a:cubicBezTo>
                  <a:pt x="1671" y="1374"/>
                  <a:pt x="1666" y="1355"/>
                  <a:pt x="1653" y="1339"/>
                </a:cubicBezTo>
                <a:cubicBezTo>
                  <a:pt x="1633" y="1312"/>
                  <a:pt x="1614" y="1285"/>
                  <a:pt x="1588" y="1264"/>
                </a:cubicBezTo>
                <a:cubicBezTo>
                  <a:pt x="1567" y="1245"/>
                  <a:pt x="1538" y="1238"/>
                  <a:pt x="1511" y="1235"/>
                </a:cubicBezTo>
                <a:cubicBezTo>
                  <a:pt x="1436" y="1239"/>
                  <a:pt x="1361" y="1259"/>
                  <a:pt x="1296" y="1296"/>
                </a:cubicBezTo>
                <a:cubicBezTo>
                  <a:pt x="1301" y="1435"/>
                  <a:pt x="1318" y="1575"/>
                  <a:pt x="1358" y="1709"/>
                </a:cubicBezTo>
                <a:cubicBezTo>
                  <a:pt x="1392" y="1826"/>
                  <a:pt x="1442" y="1939"/>
                  <a:pt x="1508" y="2041"/>
                </a:cubicBezTo>
                <a:cubicBezTo>
                  <a:pt x="1240" y="2041"/>
                  <a:pt x="1240" y="2041"/>
                  <a:pt x="1240" y="2041"/>
                </a:cubicBezTo>
                <a:cubicBezTo>
                  <a:pt x="1182" y="1828"/>
                  <a:pt x="1159" y="1605"/>
                  <a:pt x="1169" y="1384"/>
                </a:cubicBezTo>
                <a:cubicBezTo>
                  <a:pt x="1151" y="1365"/>
                  <a:pt x="1133" y="1346"/>
                  <a:pt x="1113" y="1331"/>
                </a:cubicBezTo>
                <a:cubicBezTo>
                  <a:pt x="1090" y="1310"/>
                  <a:pt x="1060" y="1297"/>
                  <a:pt x="1032" y="1284"/>
                </a:cubicBezTo>
                <a:cubicBezTo>
                  <a:pt x="970" y="1259"/>
                  <a:pt x="900" y="1247"/>
                  <a:pt x="834" y="1264"/>
                </a:cubicBezTo>
                <a:cubicBezTo>
                  <a:pt x="814" y="1268"/>
                  <a:pt x="799" y="1282"/>
                  <a:pt x="787" y="1297"/>
                </a:cubicBezTo>
                <a:cubicBezTo>
                  <a:pt x="768" y="1323"/>
                  <a:pt x="753" y="1353"/>
                  <a:pt x="749" y="1386"/>
                </a:cubicBezTo>
                <a:cubicBezTo>
                  <a:pt x="747" y="1405"/>
                  <a:pt x="751" y="1423"/>
                  <a:pt x="754" y="1442"/>
                </a:cubicBezTo>
                <a:cubicBezTo>
                  <a:pt x="747" y="1424"/>
                  <a:pt x="742" y="1404"/>
                  <a:pt x="744" y="1385"/>
                </a:cubicBezTo>
                <a:cubicBezTo>
                  <a:pt x="745" y="1350"/>
                  <a:pt x="760" y="1318"/>
                  <a:pt x="776" y="1289"/>
                </a:cubicBezTo>
                <a:cubicBezTo>
                  <a:pt x="728" y="1318"/>
                  <a:pt x="626" y="1425"/>
                  <a:pt x="591" y="1469"/>
                </a:cubicBezTo>
                <a:cubicBezTo>
                  <a:pt x="588" y="1466"/>
                  <a:pt x="646" y="1395"/>
                  <a:pt x="644" y="1392"/>
                </a:cubicBezTo>
                <a:cubicBezTo>
                  <a:pt x="683" y="1339"/>
                  <a:pt x="731" y="1290"/>
                  <a:pt x="790" y="1259"/>
                </a:cubicBezTo>
                <a:cubicBezTo>
                  <a:pt x="833" y="1236"/>
                  <a:pt x="882" y="1227"/>
                  <a:pt x="931" y="1227"/>
                </a:cubicBezTo>
                <a:cubicBezTo>
                  <a:pt x="882" y="1205"/>
                  <a:pt x="833" y="1185"/>
                  <a:pt x="784" y="1164"/>
                </a:cubicBezTo>
                <a:cubicBezTo>
                  <a:pt x="757" y="1154"/>
                  <a:pt x="731" y="1142"/>
                  <a:pt x="703" y="1136"/>
                </a:cubicBezTo>
                <a:cubicBezTo>
                  <a:pt x="636" y="1125"/>
                  <a:pt x="564" y="1125"/>
                  <a:pt x="499" y="1148"/>
                </a:cubicBezTo>
                <a:cubicBezTo>
                  <a:pt x="457" y="1175"/>
                  <a:pt x="448" y="1227"/>
                  <a:pt x="431" y="1270"/>
                </a:cubicBezTo>
                <a:cubicBezTo>
                  <a:pt x="442" y="1229"/>
                  <a:pt x="452" y="1185"/>
                  <a:pt x="480" y="1152"/>
                </a:cubicBezTo>
                <a:cubicBezTo>
                  <a:pt x="407" y="1170"/>
                  <a:pt x="330" y="1171"/>
                  <a:pt x="255" y="1161"/>
                </a:cubicBezTo>
                <a:cubicBezTo>
                  <a:pt x="189" y="1151"/>
                  <a:pt x="57" y="1090"/>
                  <a:pt x="0" y="1056"/>
                </a:cubicBezTo>
                <a:cubicBezTo>
                  <a:pt x="2" y="1054"/>
                  <a:pt x="73" y="1090"/>
                  <a:pt x="75" y="1088"/>
                </a:cubicBezTo>
                <a:cubicBezTo>
                  <a:pt x="139" y="1121"/>
                  <a:pt x="211" y="1133"/>
                  <a:pt x="281" y="1144"/>
                </a:cubicBezTo>
                <a:cubicBezTo>
                  <a:pt x="328" y="1151"/>
                  <a:pt x="376" y="1144"/>
                  <a:pt x="423" y="1136"/>
                </a:cubicBezTo>
                <a:cubicBezTo>
                  <a:pt x="477" y="1127"/>
                  <a:pt x="528" y="1103"/>
                  <a:pt x="583" y="1096"/>
                </a:cubicBezTo>
                <a:cubicBezTo>
                  <a:pt x="603" y="1094"/>
                  <a:pt x="623" y="1094"/>
                  <a:pt x="643" y="1095"/>
                </a:cubicBezTo>
                <a:cubicBezTo>
                  <a:pt x="594" y="1067"/>
                  <a:pt x="549" y="1031"/>
                  <a:pt x="512" y="988"/>
                </a:cubicBezTo>
                <a:cubicBezTo>
                  <a:pt x="442" y="915"/>
                  <a:pt x="393" y="819"/>
                  <a:pt x="390" y="717"/>
                </a:cubicBezTo>
                <a:cubicBezTo>
                  <a:pt x="386" y="661"/>
                  <a:pt x="404" y="577"/>
                  <a:pt x="412" y="522"/>
                </a:cubicBezTo>
                <a:cubicBezTo>
                  <a:pt x="414" y="522"/>
                  <a:pt x="411" y="552"/>
                  <a:pt x="413" y="552"/>
                </a:cubicBezTo>
                <a:cubicBezTo>
                  <a:pt x="400" y="640"/>
                  <a:pt x="386" y="735"/>
                  <a:pt x="426" y="819"/>
                </a:cubicBezTo>
                <a:cubicBezTo>
                  <a:pt x="465" y="917"/>
                  <a:pt x="543" y="997"/>
                  <a:pt x="637" y="1046"/>
                </a:cubicBezTo>
                <a:cubicBezTo>
                  <a:pt x="600" y="981"/>
                  <a:pt x="609" y="903"/>
                  <a:pt x="625" y="833"/>
                </a:cubicBezTo>
                <a:cubicBezTo>
                  <a:pt x="629" y="834"/>
                  <a:pt x="633" y="764"/>
                  <a:pt x="636" y="765"/>
                </a:cubicBezTo>
                <a:cubicBezTo>
                  <a:pt x="631" y="803"/>
                  <a:pt x="629" y="912"/>
                  <a:pt x="633" y="950"/>
                </a:cubicBezTo>
                <a:cubicBezTo>
                  <a:pt x="640" y="937"/>
                  <a:pt x="646" y="923"/>
                  <a:pt x="657" y="912"/>
                </a:cubicBezTo>
                <a:cubicBezTo>
                  <a:pt x="680" y="891"/>
                  <a:pt x="709" y="878"/>
                  <a:pt x="728" y="854"/>
                </a:cubicBezTo>
                <a:cubicBezTo>
                  <a:pt x="746" y="833"/>
                  <a:pt x="760" y="808"/>
                  <a:pt x="775" y="784"/>
                </a:cubicBezTo>
                <a:cubicBezTo>
                  <a:pt x="758" y="824"/>
                  <a:pt x="740" y="867"/>
                  <a:pt x="704" y="894"/>
                </a:cubicBezTo>
                <a:cubicBezTo>
                  <a:pt x="686" y="909"/>
                  <a:pt x="665" y="923"/>
                  <a:pt x="654" y="944"/>
                </a:cubicBezTo>
                <a:cubicBezTo>
                  <a:pt x="647" y="958"/>
                  <a:pt x="641" y="973"/>
                  <a:pt x="641" y="989"/>
                </a:cubicBezTo>
                <a:cubicBezTo>
                  <a:pt x="654" y="1031"/>
                  <a:pt x="688" y="1062"/>
                  <a:pt x="723" y="1085"/>
                </a:cubicBezTo>
                <a:cubicBezTo>
                  <a:pt x="819" y="1123"/>
                  <a:pt x="918" y="1150"/>
                  <a:pt x="1012" y="1191"/>
                </a:cubicBezTo>
                <a:cubicBezTo>
                  <a:pt x="1071" y="1216"/>
                  <a:pt x="1126" y="1249"/>
                  <a:pt x="1175" y="1290"/>
                </a:cubicBezTo>
                <a:cubicBezTo>
                  <a:pt x="1184" y="1177"/>
                  <a:pt x="1202" y="1064"/>
                  <a:pt x="1227" y="953"/>
                </a:cubicBezTo>
                <a:cubicBezTo>
                  <a:pt x="1241" y="891"/>
                  <a:pt x="1268" y="831"/>
                  <a:pt x="1306" y="779"/>
                </a:cubicBezTo>
                <a:cubicBezTo>
                  <a:pt x="1280" y="762"/>
                  <a:pt x="1079" y="691"/>
                  <a:pt x="1050" y="681"/>
                </a:cubicBezTo>
                <a:cubicBezTo>
                  <a:pt x="1051" y="673"/>
                  <a:pt x="1179" y="719"/>
                  <a:pt x="1180" y="711"/>
                </a:cubicBezTo>
                <a:cubicBezTo>
                  <a:pt x="1205" y="716"/>
                  <a:pt x="1273" y="729"/>
                  <a:pt x="1298" y="737"/>
                </a:cubicBezTo>
                <a:cubicBezTo>
                  <a:pt x="1261" y="682"/>
                  <a:pt x="1244" y="617"/>
                  <a:pt x="1212" y="559"/>
                </a:cubicBezTo>
                <a:cubicBezTo>
                  <a:pt x="1194" y="521"/>
                  <a:pt x="1163" y="492"/>
                  <a:pt x="1131" y="465"/>
                </a:cubicBezTo>
                <a:cubicBezTo>
                  <a:pt x="1088" y="428"/>
                  <a:pt x="1066" y="374"/>
                  <a:pt x="1050" y="322"/>
                </a:cubicBezTo>
                <a:cubicBezTo>
                  <a:pt x="1027" y="250"/>
                  <a:pt x="1007" y="177"/>
                  <a:pt x="991" y="104"/>
                </a:cubicBezTo>
                <a:cubicBezTo>
                  <a:pt x="993" y="103"/>
                  <a:pt x="996" y="102"/>
                  <a:pt x="998" y="101"/>
                </a:cubicBezTo>
                <a:cubicBezTo>
                  <a:pt x="1014" y="165"/>
                  <a:pt x="1033" y="227"/>
                  <a:pt x="1054" y="289"/>
                </a:cubicBezTo>
                <a:cubicBezTo>
                  <a:pt x="1068" y="330"/>
                  <a:pt x="1084" y="371"/>
                  <a:pt x="1110" y="406"/>
                </a:cubicBezTo>
                <a:cubicBezTo>
                  <a:pt x="1128" y="429"/>
                  <a:pt x="1154" y="445"/>
                  <a:pt x="1176" y="464"/>
                </a:cubicBezTo>
                <a:cubicBezTo>
                  <a:pt x="1190" y="476"/>
                  <a:pt x="1203" y="490"/>
                  <a:pt x="1216" y="503"/>
                </a:cubicBezTo>
                <a:cubicBezTo>
                  <a:pt x="1203" y="416"/>
                  <a:pt x="1204" y="327"/>
                  <a:pt x="1220" y="241"/>
                </a:cubicBezTo>
                <a:cubicBezTo>
                  <a:pt x="1227" y="197"/>
                  <a:pt x="1242" y="156"/>
                  <a:pt x="1253" y="113"/>
                </a:cubicBezTo>
                <a:cubicBezTo>
                  <a:pt x="1254" y="113"/>
                  <a:pt x="1258" y="113"/>
                  <a:pt x="1260" y="113"/>
                </a:cubicBezTo>
                <a:cubicBezTo>
                  <a:pt x="1248" y="168"/>
                  <a:pt x="1232" y="222"/>
                  <a:pt x="1228" y="279"/>
                </a:cubicBezTo>
                <a:cubicBezTo>
                  <a:pt x="1209" y="437"/>
                  <a:pt x="1250" y="602"/>
                  <a:pt x="1343" y="732"/>
                </a:cubicBezTo>
                <a:cubicBezTo>
                  <a:pt x="1362" y="708"/>
                  <a:pt x="1383" y="685"/>
                  <a:pt x="1401" y="659"/>
                </a:cubicBezTo>
                <a:cubicBezTo>
                  <a:pt x="1435" y="609"/>
                  <a:pt x="1468" y="558"/>
                  <a:pt x="1493" y="502"/>
                </a:cubicBezTo>
                <a:cubicBezTo>
                  <a:pt x="1532" y="421"/>
                  <a:pt x="1560" y="334"/>
                  <a:pt x="1574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52" tIns="45727" rIns="91452" bIns="45727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A4962CC6-20B2-49BE-AEBA-88E1E24FC889}"/>
              </a:ext>
            </a:extLst>
          </p:cNvPr>
          <p:cNvSpPr/>
          <p:nvPr/>
        </p:nvSpPr>
        <p:spPr>
          <a:xfrm>
            <a:off x="5060619" y="3158258"/>
            <a:ext cx="531883" cy="53181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B1D68224-24F1-4587-BCC2-3FF80C40D1AC}"/>
              </a:ext>
            </a:extLst>
          </p:cNvPr>
          <p:cNvSpPr/>
          <p:nvPr/>
        </p:nvSpPr>
        <p:spPr>
          <a:xfrm>
            <a:off x="5803296" y="2056447"/>
            <a:ext cx="291913" cy="29187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8D79DA30-1628-4224-869A-959F161E69A1}"/>
              </a:ext>
            </a:extLst>
          </p:cNvPr>
          <p:cNvSpPr/>
          <p:nvPr/>
        </p:nvSpPr>
        <p:spPr>
          <a:xfrm>
            <a:off x="4489143" y="3430005"/>
            <a:ext cx="520199" cy="5201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3BEECF39-AD5E-4724-A812-FB7F27A65D9B}"/>
              </a:ext>
            </a:extLst>
          </p:cNvPr>
          <p:cNvSpPr/>
          <p:nvPr/>
        </p:nvSpPr>
        <p:spPr>
          <a:xfrm>
            <a:off x="4079515" y="5157987"/>
            <a:ext cx="409628" cy="409575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15DBA57A-39B9-4FF6-90E3-A5E940120A54}"/>
              </a:ext>
            </a:extLst>
          </p:cNvPr>
          <p:cNvSpPr/>
          <p:nvPr/>
        </p:nvSpPr>
        <p:spPr>
          <a:xfrm>
            <a:off x="6376180" y="3596864"/>
            <a:ext cx="527941" cy="527872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E8CC0FD9-61DB-40A5-8732-537CB0E47BFE}"/>
              </a:ext>
            </a:extLst>
          </p:cNvPr>
          <p:cNvSpPr/>
          <p:nvPr/>
        </p:nvSpPr>
        <p:spPr>
          <a:xfrm>
            <a:off x="3823940" y="4881869"/>
            <a:ext cx="145581" cy="145561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74882C8E-C048-450D-A51B-D6F5D170EA6A}"/>
              </a:ext>
            </a:extLst>
          </p:cNvPr>
          <p:cNvSpPr/>
          <p:nvPr/>
        </p:nvSpPr>
        <p:spPr>
          <a:xfrm>
            <a:off x="6721478" y="5567563"/>
            <a:ext cx="365289" cy="36524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A834249E-6A2B-42F1-B353-EF93773B1566}"/>
              </a:ext>
            </a:extLst>
          </p:cNvPr>
          <p:cNvSpPr/>
          <p:nvPr/>
        </p:nvSpPr>
        <p:spPr>
          <a:xfrm>
            <a:off x="3632759" y="3136506"/>
            <a:ext cx="374736" cy="374687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8983EE74-ACA8-4D62-AC75-C8E537D31063}"/>
              </a:ext>
            </a:extLst>
          </p:cNvPr>
          <p:cNvSpPr/>
          <p:nvPr/>
        </p:nvSpPr>
        <p:spPr>
          <a:xfrm>
            <a:off x="4612292" y="5269101"/>
            <a:ext cx="187368" cy="187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4" name="椭圆 119">
            <a:extLst>
              <a:ext uri="{FF2B5EF4-FFF2-40B4-BE49-F238E27FC236}">
                <a16:creationId xmlns:a16="http://schemas.microsoft.com/office/drawing/2014/main" id="{598C094F-A75C-4491-99E0-B93F662C277A}"/>
              </a:ext>
            </a:extLst>
          </p:cNvPr>
          <p:cNvSpPr/>
          <p:nvPr/>
        </p:nvSpPr>
        <p:spPr>
          <a:xfrm>
            <a:off x="7119500" y="2648228"/>
            <a:ext cx="351893" cy="3518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31EFED51-6187-42BB-A49E-A4BAA34FF2A0}"/>
              </a:ext>
            </a:extLst>
          </p:cNvPr>
          <p:cNvSpPr/>
          <p:nvPr/>
        </p:nvSpPr>
        <p:spPr>
          <a:xfrm>
            <a:off x="6574457" y="1901439"/>
            <a:ext cx="155028" cy="1550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 eaLnBrk="1" hangingPunct="1"/>
            <a:endParaRPr lang="en-US" altLang="zh-CN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27" name="椭圆 218">
            <a:extLst>
              <a:ext uri="{FF2B5EF4-FFF2-40B4-BE49-F238E27FC236}">
                <a16:creationId xmlns:a16="http://schemas.microsoft.com/office/drawing/2014/main" id="{4A16DFEA-05C0-4325-8B6D-F12B18396F14}"/>
              </a:ext>
            </a:extLst>
          </p:cNvPr>
          <p:cNvSpPr/>
          <p:nvPr/>
        </p:nvSpPr>
        <p:spPr>
          <a:xfrm>
            <a:off x="2541886" y="4005859"/>
            <a:ext cx="948913" cy="94878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0" name="椭圆 221">
            <a:extLst>
              <a:ext uri="{FF2B5EF4-FFF2-40B4-BE49-F238E27FC236}">
                <a16:creationId xmlns:a16="http://schemas.microsoft.com/office/drawing/2014/main" id="{3E10AC4F-3F54-4E03-B689-547C11832CC3}"/>
              </a:ext>
            </a:extLst>
          </p:cNvPr>
          <p:cNvSpPr/>
          <p:nvPr/>
        </p:nvSpPr>
        <p:spPr>
          <a:xfrm>
            <a:off x="4612294" y="1626066"/>
            <a:ext cx="948913" cy="948789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3" name="椭圆 224">
            <a:extLst>
              <a:ext uri="{FF2B5EF4-FFF2-40B4-BE49-F238E27FC236}">
                <a16:creationId xmlns:a16="http://schemas.microsoft.com/office/drawing/2014/main" id="{4C165FB6-33E6-4F86-9F62-5247B744AE98}"/>
              </a:ext>
            </a:extLst>
          </p:cNvPr>
          <p:cNvSpPr/>
          <p:nvPr/>
        </p:nvSpPr>
        <p:spPr>
          <a:xfrm>
            <a:off x="7616561" y="5362774"/>
            <a:ext cx="948913" cy="94878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6" name="椭圆 227">
            <a:extLst>
              <a:ext uri="{FF2B5EF4-FFF2-40B4-BE49-F238E27FC236}">
                <a16:creationId xmlns:a16="http://schemas.microsoft.com/office/drawing/2014/main" id="{2DBF85BC-AEB9-4553-AF02-C161A1DBF28B}"/>
              </a:ext>
            </a:extLst>
          </p:cNvPr>
          <p:cNvSpPr/>
          <p:nvPr/>
        </p:nvSpPr>
        <p:spPr>
          <a:xfrm>
            <a:off x="7019540" y="1626066"/>
            <a:ext cx="948913" cy="94878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800" dirty="0">
              <a:solidFill>
                <a:srgbClr val="F2F2F2"/>
              </a:solidFill>
              <a:latin typeface="FontAwesome" pitchFamily="50" charset="0"/>
              <a:ea typeface="Yu Gothic UI Semilight" panose="020B0400000000000000" pitchFamily="34" charset="-128"/>
              <a:cs typeface="+mn-ea"/>
              <a:sym typeface="+mn-lt"/>
            </a:endParaRPr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1C839EFC-C646-46D5-8879-CCF96D502F02}"/>
              </a:ext>
            </a:extLst>
          </p:cNvPr>
          <p:cNvGrpSpPr/>
          <p:nvPr/>
        </p:nvGrpSpPr>
        <p:grpSpPr bwMode="auto">
          <a:xfrm>
            <a:off x="2045327" y="1659085"/>
            <a:ext cx="2402068" cy="1269306"/>
            <a:chOff x="2097354" y="4484499"/>
            <a:chExt cx="2564991" cy="12700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6925D1-03DC-438C-92B2-5BFA4F5EA583}"/>
                </a:ext>
              </a:extLst>
            </p:cNvPr>
            <p:cNvSpPr txBox="1"/>
            <p:nvPr/>
          </p:nvSpPr>
          <p:spPr>
            <a:xfrm>
              <a:off x="2097354" y="4484499"/>
              <a:ext cx="2564991" cy="585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Внедрение </a:t>
              </a:r>
              <a:r>
                <a:rPr lang="ru-RU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системы</a:t>
              </a:r>
            </a:p>
            <a:p>
              <a:pPr algn="r">
                <a:defRPr/>
              </a:pPr>
              <a:r>
                <a:rPr lang="ru-RU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на уровне разработчиков</a:t>
              </a:r>
              <a:endPara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45F2D1B8-55D1-4A3B-AB52-08C18545BBB3}"/>
                </a:ext>
              </a:extLst>
            </p:cNvPr>
            <p:cNvSpPr/>
            <p:nvPr/>
          </p:nvSpPr>
          <p:spPr>
            <a:xfrm>
              <a:off x="2136302" y="5015441"/>
              <a:ext cx="2521467" cy="739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Существенно увеличит эффективность работы системы</a:t>
              </a:r>
              <a:endPara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26">
            <a:extLst>
              <a:ext uri="{FF2B5EF4-FFF2-40B4-BE49-F238E27FC236}">
                <a16:creationId xmlns:a16="http://schemas.microsoft.com/office/drawing/2014/main" id="{2DC8A3E3-2125-4F03-94A2-43B188FAA976}"/>
              </a:ext>
            </a:extLst>
          </p:cNvPr>
          <p:cNvGrpSpPr/>
          <p:nvPr/>
        </p:nvGrpSpPr>
        <p:grpSpPr bwMode="auto">
          <a:xfrm>
            <a:off x="553263" y="5126959"/>
            <a:ext cx="2932405" cy="1537168"/>
            <a:chOff x="1754875" y="4519666"/>
            <a:chExt cx="2932753" cy="15380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4F57FB-8F68-40E5-80FB-9EF0D9D51D37}"/>
                </a:ext>
              </a:extLst>
            </p:cNvPr>
            <p:cNvSpPr txBox="1"/>
            <p:nvPr/>
          </p:nvSpPr>
          <p:spPr>
            <a:xfrm>
              <a:off x="1754875" y="4519666"/>
              <a:ext cx="2932753" cy="585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Обучение системы на большем</a:t>
              </a:r>
            </a:p>
            <a:p>
              <a:pPr algn="r">
                <a:defRPr/>
              </a:pPr>
              <a:r>
                <a:rPr lang="ru-RU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объеме исходных данных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DDFD6963-C5F2-4057-9F2C-CD6F83108BC4}"/>
                </a:ext>
              </a:extLst>
            </p:cNvPr>
            <p:cNvSpPr/>
            <p:nvPr/>
          </p:nvSpPr>
          <p:spPr>
            <a:xfrm>
              <a:off x="2133302" y="5103057"/>
              <a:ext cx="2521467" cy="954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Увеличит точность получаемых результатов</a:t>
              </a:r>
            </a:p>
            <a:p>
              <a:pPr algn="r">
                <a:defRPr/>
              </a:pPr>
              <a:r>
                <a:rPr lang="ru-RU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и объем распознанных эмоций</a:t>
              </a:r>
              <a:endPara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:a16="http://schemas.microsoft.com/office/drawing/2014/main" id="{FD182093-C0B9-414C-B6EC-84E2DEE9C8E0}"/>
              </a:ext>
            </a:extLst>
          </p:cNvPr>
          <p:cNvGrpSpPr/>
          <p:nvPr/>
        </p:nvGrpSpPr>
        <p:grpSpPr bwMode="auto">
          <a:xfrm>
            <a:off x="8102353" y="1688178"/>
            <a:ext cx="3510705" cy="1072786"/>
            <a:chOff x="2155025" y="4493223"/>
            <a:chExt cx="3511120" cy="10733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F8BEC9-3FAE-412F-999D-15FACB7A73F0}"/>
                </a:ext>
              </a:extLst>
            </p:cNvPr>
            <p:cNvSpPr txBox="1"/>
            <p:nvPr/>
          </p:nvSpPr>
          <p:spPr>
            <a:xfrm>
              <a:off x="2155025" y="4493223"/>
              <a:ext cx="3511120" cy="585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Использование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системы мониторинга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в системах родительского контроля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F67073C3-0268-4EA9-9F45-1AD9F9FD7B5E}"/>
                </a:ext>
              </a:extLst>
            </p:cNvPr>
            <p:cNvSpPr/>
            <p:nvPr/>
          </p:nvSpPr>
          <p:spPr>
            <a:xfrm>
              <a:off x="2155025" y="5043101"/>
              <a:ext cx="2521467" cy="52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Одна из ключевых целей проекта</a:t>
              </a:r>
            </a:p>
          </p:txBody>
        </p:sp>
      </p:grpSp>
      <p:grpSp>
        <p:nvGrpSpPr>
          <p:cNvPr id="47" name="Group 26">
            <a:extLst>
              <a:ext uri="{FF2B5EF4-FFF2-40B4-BE49-F238E27FC236}">
                <a16:creationId xmlns:a16="http://schemas.microsoft.com/office/drawing/2014/main" id="{98FC3B16-619C-4B31-BE5C-98816CD6B992}"/>
              </a:ext>
            </a:extLst>
          </p:cNvPr>
          <p:cNvGrpSpPr/>
          <p:nvPr/>
        </p:nvGrpSpPr>
        <p:grpSpPr bwMode="auto">
          <a:xfrm>
            <a:off x="8976696" y="3627343"/>
            <a:ext cx="2665666" cy="1073672"/>
            <a:chOff x="2155025" y="4463154"/>
            <a:chExt cx="2665985" cy="10742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8E772B-07A0-4D05-8388-74A7CDA85ED2}"/>
                </a:ext>
              </a:extLst>
            </p:cNvPr>
            <p:cNvSpPr txBox="1"/>
            <p:nvPr/>
          </p:nvSpPr>
          <p:spPr>
            <a:xfrm>
              <a:off x="2155025" y="4463154"/>
              <a:ext cx="2665985" cy="585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Расширение списка 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отслеживаемых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параметров</a:t>
              </a:r>
              <a:endPara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7BD394D8-77FC-40E8-BC2C-BA6C9B5CBB19}"/>
                </a:ext>
              </a:extLst>
            </p:cNvPr>
            <p:cNvSpPr/>
            <p:nvPr/>
          </p:nvSpPr>
          <p:spPr>
            <a:xfrm>
              <a:off x="2155025" y="5013918"/>
              <a:ext cx="2521467" cy="523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Увеличит спектр анализируемых данных</a:t>
              </a:r>
              <a:endPara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4" name="椭圆 246">
            <a:extLst>
              <a:ext uri="{FF2B5EF4-FFF2-40B4-BE49-F238E27FC236}">
                <a16:creationId xmlns:a16="http://schemas.microsoft.com/office/drawing/2014/main" id="{B2080894-7B96-449C-A1B4-D78352B4C194}"/>
              </a:ext>
            </a:extLst>
          </p:cNvPr>
          <p:cNvSpPr/>
          <p:nvPr/>
        </p:nvSpPr>
        <p:spPr>
          <a:xfrm>
            <a:off x="7968452" y="3726371"/>
            <a:ext cx="948913" cy="948789"/>
          </a:xfrm>
          <a:prstGeom prst="ellipse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171" y="6053342"/>
            <a:ext cx="409575" cy="352425"/>
          </a:xfrm>
          <a:prstGeom prst="rect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019" y="5538510"/>
            <a:ext cx="238550" cy="205264"/>
          </a:xfrm>
          <a:prstGeom prst="rect">
            <a:avLst/>
          </a:prstGeom>
        </p:spPr>
      </p:pic>
      <p:grpSp>
        <p:nvGrpSpPr>
          <p:cNvPr id="50" name="Group 26">
            <a:extLst>
              <a:ext uri="{FF2B5EF4-FFF2-40B4-BE49-F238E27FC236}">
                <a16:creationId xmlns:a16="http://schemas.microsoft.com/office/drawing/2014/main" id="{EB77DBAB-47E8-4F36-9E35-A9D19F50F1F4}"/>
              </a:ext>
            </a:extLst>
          </p:cNvPr>
          <p:cNvGrpSpPr/>
          <p:nvPr/>
        </p:nvGrpSpPr>
        <p:grpSpPr bwMode="auto">
          <a:xfrm>
            <a:off x="8721513" y="5287170"/>
            <a:ext cx="2521271" cy="1114064"/>
            <a:chOff x="2154891" y="4497550"/>
            <a:chExt cx="2521569" cy="11146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CF9E3A-2E10-436D-ADA8-91FDD9CFBE23}"/>
                </a:ext>
              </a:extLst>
            </p:cNvPr>
            <p:cNvSpPr txBox="1"/>
            <p:nvPr/>
          </p:nvSpPr>
          <p:spPr>
            <a:xfrm>
              <a:off x="2154891" y="4497550"/>
              <a:ext cx="2082419" cy="5851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Расширение списка </a:t>
              </a:r>
            </a:p>
            <a:p>
              <a:pPr>
                <a:defRPr/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поддерживаемых игр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AB83AAD-F138-482E-A7AC-446F181DFD72}"/>
                </a:ext>
              </a:extLst>
            </p:cNvPr>
            <p:cNvSpPr/>
            <p:nvPr/>
          </p:nvSpPr>
          <p:spPr>
            <a:xfrm>
              <a:off x="2154993" y="5088728"/>
              <a:ext cx="2521467" cy="523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Значительно увеличит сферу обслуживания системы</a:t>
              </a:r>
              <a:endPara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8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41" y="5028728"/>
            <a:ext cx="239596" cy="16092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05" y="3328862"/>
            <a:ext cx="239596" cy="16092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95" y="2295081"/>
            <a:ext cx="239596" cy="160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 smtClean="0"/>
              <a:t>Вариантный анализ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712" y="6180137"/>
            <a:ext cx="409575" cy="35242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09" y="3273215"/>
            <a:ext cx="239596" cy="160923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5590829" y="1806235"/>
            <a:ext cx="6601171" cy="3518290"/>
            <a:chOff x="5180133" y="1137764"/>
            <a:chExt cx="7946742" cy="4235452"/>
          </a:xfrm>
        </p:grpSpPr>
        <p:grpSp>
          <p:nvGrpSpPr>
            <p:cNvPr id="6" name="Group 61"/>
            <p:cNvGrpSpPr/>
            <p:nvPr/>
          </p:nvGrpSpPr>
          <p:grpSpPr>
            <a:xfrm>
              <a:off x="7542395" y="3716178"/>
              <a:ext cx="1630522" cy="1472597"/>
              <a:chOff x="6174725" y="2799466"/>
              <a:chExt cx="1262063" cy="1139825"/>
            </a:xfrm>
            <a:solidFill>
              <a:srgbClr val="595959"/>
            </a:solidFill>
          </p:grpSpPr>
          <p:sp>
            <p:nvSpPr>
              <p:cNvPr id="7" name="Freeform 12"/>
              <p:cNvSpPr>
                <a:spLocks noEditPoints="1"/>
              </p:cNvSpPr>
              <p:nvPr/>
            </p:nvSpPr>
            <p:spPr bwMode="auto">
              <a:xfrm>
                <a:off x="6174725" y="2805816"/>
                <a:ext cx="400050" cy="1039813"/>
              </a:xfrm>
              <a:custGeom>
                <a:avLst/>
                <a:gdLst>
                  <a:gd name="T0" fmla="*/ 20 w 60"/>
                  <a:gd name="T1" fmla="*/ 38 h 156"/>
                  <a:gd name="T2" fmla="*/ 19 w 60"/>
                  <a:gd name="T3" fmla="*/ 38 h 156"/>
                  <a:gd name="T4" fmla="*/ 22 w 60"/>
                  <a:gd name="T5" fmla="*/ 36 h 156"/>
                  <a:gd name="T6" fmla="*/ 21 w 60"/>
                  <a:gd name="T7" fmla="*/ 35 h 156"/>
                  <a:gd name="T8" fmla="*/ 22 w 60"/>
                  <a:gd name="T9" fmla="*/ 32 h 156"/>
                  <a:gd name="T10" fmla="*/ 21 w 60"/>
                  <a:gd name="T11" fmla="*/ 32 h 156"/>
                  <a:gd name="T12" fmla="*/ 22 w 60"/>
                  <a:gd name="T13" fmla="*/ 35 h 156"/>
                  <a:gd name="T14" fmla="*/ 24 w 60"/>
                  <a:gd name="T15" fmla="*/ 29 h 156"/>
                  <a:gd name="T16" fmla="*/ 24 w 60"/>
                  <a:gd name="T17" fmla="*/ 29 h 156"/>
                  <a:gd name="T18" fmla="*/ 26 w 60"/>
                  <a:gd name="T19" fmla="*/ 27 h 156"/>
                  <a:gd name="T20" fmla="*/ 25 w 60"/>
                  <a:gd name="T21" fmla="*/ 29 h 156"/>
                  <a:gd name="T22" fmla="*/ 33 w 60"/>
                  <a:gd name="T23" fmla="*/ 38 h 156"/>
                  <a:gd name="T24" fmla="*/ 37 w 60"/>
                  <a:gd name="T25" fmla="*/ 29 h 156"/>
                  <a:gd name="T26" fmla="*/ 39 w 60"/>
                  <a:gd name="T27" fmla="*/ 22 h 156"/>
                  <a:gd name="T28" fmla="*/ 32 w 60"/>
                  <a:gd name="T29" fmla="*/ 24 h 156"/>
                  <a:gd name="T30" fmla="*/ 29 w 60"/>
                  <a:gd name="T31" fmla="*/ 25 h 156"/>
                  <a:gd name="T32" fmla="*/ 43 w 60"/>
                  <a:gd name="T33" fmla="*/ 13 h 156"/>
                  <a:gd name="T34" fmla="*/ 40 w 60"/>
                  <a:gd name="T35" fmla="*/ 16 h 156"/>
                  <a:gd name="T36" fmla="*/ 44 w 60"/>
                  <a:gd name="T37" fmla="*/ 13 h 156"/>
                  <a:gd name="T38" fmla="*/ 48 w 60"/>
                  <a:gd name="T39" fmla="*/ 12 h 156"/>
                  <a:gd name="T40" fmla="*/ 44 w 60"/>
                  <a:gd name="T41" fmla="*/ 15 h 156"/>
                  <a:gd name="T42" fmla="*/ 42 w 60"/>
                  <a:gd name="T43" fmla="*/ 19 h 156"/>
                  <a:gd name="T44" fmla="*/ 42 w 60"/>
                  <a:gd name="T45" fmla="*/ 22 h 156"/>
                  <a:gd name="T46" fmla="*/ 46 w 60"/>
                  <a:gd name="T47" fmla="*/ 20 h 156"/>
                  <a:gd name="T48" fmla="*/ 51 w 60"/>
                  <a:gd name="T49" fmla="*/ 13 h 156"/>
                  <a:gd name="T50" fmla="*/ 51 w 60"/>
                  <a:gd name="T51" fmla="*/ 8 h 156"/>
                  <a:gd name="T52" fmla="*/ 47 w 60"/>
                  <a:gd name="T53" fmla="*/ 10 h 156"/>
                  <a:gd name="T54" fmla="*/ 47 w 60"/>
                  <a:gd name="T55" fmla="*/ 9 h 156"/>
                  <a:gd name="T56" fmla="*/ 52 w 60"/>
                  <a:gd name="T57" fmla="*/ 5 h 156"/>
                  <a:gd name="T58" fmla="*/ 56 w 60"/>
                  <a:gd name="T59" fmla="*/ 2 h 156"/>
                  <a:gd name="T60" fmla="*/ 53 w 60"/>
                  <a:gd name="T61" fmla="*/ 4 h 156"/>
                  <a:gd name="T62" fmla="*/ 12 w 60"/>
                  <a:gd name="T63" fmla="*/ 45 h 156"/>
                  <a:gd name="T64" fmla="*/ 9 w 60"/>
                  <a:gd name="T65" fmla="*/ 52 h 156"/>
                  <a:gd name="T66" fmla="*/ 9 w 60"/>
                  <a:gd name="T67" fmla="*/ 53 h 156"/>
                  <a:gd name="T68" fmla="*/ 16 w 60"/>
                  <a:gd name="T69" fmla="*/ 45 h 156"/>
                  <a:gd name="T70" fmla="*/ 23 w 60"/>
                  <a:gd name="T71" fmla="*/ 40 h 156"/>
                  <a:gd name="T72" fmla="*/ 27 w 60"/>
                  <a:gd name="T73" fmla="*/ 42 h 156"/>
                  <a:gd name="T74" fmla="*/ 28 w 60"/>
                  <a:gd name="T75" fmla="*/ 38 h 156"/>
                  <a:gd name="T76" fmla="*/ 26 w 60"/>
                  <a:gd name="T77" fmla="*/ 35 h 156"/>
                  <a:gd name="T78" fmla="*/ 30 w 60"/>
                  <a:gd name="T79" fmla="*/ 34 h 156"/>
                  <a:gd name="T80" fmla="*/ 32 w 60"/>
                  <a:gd name="T81" fmla="*/ 35 h 156"/>
                  <a:gd name="T82" fmla="*/ 31 w 60"/>
                  <a:gd name="T83" fmla="*/ 40 h 156"/>
                  <a:gd name="T84" fmla="*/ 25 w 60"/>
                  <a:gd name="T85" fmla="*/ 125 h 156"/>
                  <a:gd name="T86" fmla="*/ 13 w 60"/>
                  <a:gd name="T87" fmla="*/ 113 h 156"/>
                  <a:gd name="T88" fmla="*/ 10 w 60"/>
                  <a:gd name="T89" fmla="*/ 98 h 156"/>
                  <a:gd name="T90" fmla="*/ 6 w 60"/>
                  <a:gd name="T91" fmla="*/ 87 h 156"/>
                  <a:gd name="T92" fmla="*/ 5 w 60"/>
                  <a:gd name="T93" fmla="*/ 84 h 156"/>
                  <a:gd name="T94" fmla="*/ 2 w 60"/>
                  <a:gd name="T95" fmla="*/ 86 h 156"/>
                  <a:gd name="T96" fmla="*/ 2 w 60"/>
                  <a:gd name="T97" fmla="*/ 73 h 156"/>
                  <a:gd name="T98" fmla="*/ 2 w 60"/>
                  <a:gd name="T99" fmla="*/ 92 h 156"/>
                  <a:gd name="T100" fmla="*/ 27 w 60"/>
                  <a:gd name="T101" fmla="*/ 154 h 156"/>
                  <a:gd name="T102" fmla="*/ 22 w 60"/>
                  <a:gd name="T103" fmla="*/ 147 h 156"/>
                  <a:gd name="T104" fmla="*/ 25 w 60"/>
                  <a:gd name="T105" fmla="*/ 1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" h="156">
                    <a:moveTo>
                      <a:pt x="21" y="37"/>
                    </a:moveTo>
                    <a:cubicBezTo>
                      <a:pt x="21" y="37"/>
                      <a:pt x="20" y="37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8"/>
                      <a:pt x="19" y="38"/>
                    </a:cubicBezTo>
                    <a:cubicBezTo>
                      <a:pt x="19" y="37"/>
                      <a:pt x="19" y="37"/>
                      <a:pt x="20" y="37"/>
                    </a:cubicBezTo>
                    <a:cubicBezTo>
                      <a:pt x="20" y="37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7"/>
                      <a:pt x="22" y="37"/>
                      <a:pt x="21" y="37"/>
                    </a:cubicBezTo>
                    <a:moveTo>
                      <a:pt x="22" y="35"/>
                    </a:moveTo>
                    <a:cubicBezTo>
                      <a:pt x="21" y="35"/>
                      <a:pt x="22" y="35"/>
                      <a:pt x="22" y="33"/>
                    </a:cubicBezTo>
                    <a:cubicBezTo>
                      <a:pt x="22" y="33"/>
                      <a:pt x="21" y="34"/>
                      <a:pt x="21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1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1" y="33"/>
                      <a:pt x="19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21" y="32"/>
                      <a:pt x="21" y="32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2" y="34"/>
                      <a:pt x="22" y="35"/>
                    </a:cubicBezTo>
                    <a:moveTo>
                      <a:pt x="24" y="30"/>
                    </a:move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4" y="30"/>
                    </a:cubicBezTo>
                    <a:moveTo>
                      <a:pt x="32" y="41"/>
                    </a:moveTo>
                    <a:cubicBezTo>
                      <a:pt x="32" y="41"/>
                      <a:pt x="33" y="39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6"/>
                      <a:pt x="35" y="35"/>
                      <a:pt x="36" y="34"/>
                    </a:cubicBezTo>
                    <a:cubicBezTo>
                      <a:pt x="36" y="33"/>
                      <a:pt x="36" y="32"/>
                      <a:pt x="37" y="31"/>
                    </a:cubicBezTo>
                    <a:cubicBezTo>
                      <a:pt x="37" y="31"/>
                      <a:pt x="37" y="30"/>
                      <a:pt x="37" y="29"/>
                    </a:cubicBezTo>
                    <a:cubicBezTo>
                      <a:pt x="37" y="29"/>
                      <a:pt x="37" y="29"/>
                      <a:pt x="36" y="29"/>
                    </a:cubicBezTo>
                    <a:cubicBezTo>
                      <a:pt x="38" y="27"/>
                      <a:pt x="40" y="25"/>
                      <a:pt x="40" y="23"/>
                    </a:cubicBezTo>
                    <a:cubicBezTo>
                      <a:pt x="39" y="23"/>
                      <a:pt x="39" y="24"/>
                      <a:pt x="37" y="24"/>
                    </a:cubicBezTo>
                    <a:cubicBezTo>
                      <a:pt x="37" y="23"/>
                      <a:pt x="37" y="23"/>
                      <a:pt x="39" y="22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7"/>
                      <a:pt x="37" y="20"/>
                      <a:pt x="36" y="21"/>
                    </a:cubicBezTo>
                    <a:cubicBezTo>
                      <a:pt x="35" y="22"/>
                      <a:pt x="34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0" y="24"/>
                      <a:pt x="30" y="26"/>
                      <a:pt x="28" y="28"/>
                    </a:cubicBezTo>
                    <a:cubicBezTo>
                      <a:pt x="28" y="28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30" y="25"/>
                    </a:cubicBezTo>
                    <a:cubicBezTo>
                      <a:pt x="30" y="25"/>
                      <a:pt x="30" y="25"/>
                      <a:pt x="29" y="25"/>
                    </a:cubicBezTo>
                    <a:cubicBezTo>
                      <a:pt x="30" y="24"/>
                      <a:pt x="32" y="23"/>
                      <a:pt x="32" y="22"/>
                    </a:cubicBezTo>
                    <a:cubicBezTo>
                      <a:pt x="31" y="20"/>
                      <a:pt x="38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4"/>
                      <a:pt x="42" y="13"/>
                      <a:pt x="43" y="13"/>
                    </a:cubicBezTo>
                    <a:cubicBezTo>
                      <a:pt x="42" y="14"/>
                      <a:pt x="41" y="15"/>
                      <a:pt x="40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0" y="16"/>
                    </a:cubicBezTo>
                    <a:cubicBezTo>
                      <a:pt x="41" y="16"/>
                      <a:pt x="41" y="16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1"/>
                      <a:pt x="48" y="11"/>
                    </a:cubicBezTo>
                    <a:cubicBezTo>
                      <a:pt x="49" y="12"/>
                      <a:pt x="49" y="12"/>
                      <a:pt x="49" y="11"/>
                    </a:cubicBezTo>
                    <a:cubicBezTo>
                      <a:pt x="49" y="11"/>
                      <a:pt x="49" y="11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3"/>
                      <a:pt x="45" y="13"/>
                      <a:pt x="46" y="14"/>
                    </a:cubicBezTo>
                    <a:cubicBezTo>
                      <a:pt x="46" y="14"/>
                      <a:pt x="47" y="14"/>
                      <a:pt x="47" y="14"/>
                    </a:cubicBezTo>
                    <a:cubicBezTo>
                      <a:pt x="47" y="14"/>
                      <a:pt x="47" y="15"/>
                      <a:pt x="44" y="16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3" y="15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8"/>
                      <a:pt x="42" y="18"/>
                      <a:pt x="41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2"/>
                    </a:cubicBezTo>
                    <a:cubicBezTo>
                      <a:pt x="44" y="21"/>
                      <a:pt x="44" y="19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47" y="19"/>
                      <a:pt x="47" y="19"/>
                      <a:pt x="48" y="19"/>
                    </a:cubicBezTo>
                    <a:cubicBezTo>
                      <a:pt x="48" y="17"/>
                      <a:pt x="49" y="17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4"/>
                      <a:pt x="51" y="14"/>
                      <a:pt x="51" y="13"/>
                    </a:cubicBezTo>
                    <a:cubicBezTo>
                      <a:pt x="52" y="13"/>
                      <a:pt x="52" y="11"/>
                      <a:pt x="53" y="10"/>
                    </a:cubicBezTo>
                    <a:cubicBezTo>
                      <a:pt x="53" y="10"/>
                      <a:pt x="54" y="9"/>
                      <a:pt x="54" y="9"/>
                    </a:cubicBezTo>
                    <a:cubicBezTo>
                      <a:pt x="54" y="8"/>
                      <a:pt x="53" y="8"/>
                      <a:pt x="53" y="8"/>
                    </a:cubicBezTo>
                    <a:cubicBezTo>
                      <a:pt x="52" y="8"/>
                      <a:pt x="52" y="9"/>
                      <a:pt x="51" y="8"/>
                    </a:cubicBezTo>
                    <a:cubicBezTo>
                      <a:pt x="52" y="8"/>
                      <a:pt x="53" y="8"/>
                      <a:pt x="54" y="7"/>
                    </a:cubicBezTo>
                    <a:cubicBezTo>
                      <a:pt x="50" y="7"/>
                      <a:pt x="49" y="10"/>
                      <a:pt x="46" y="11"/>
                    </a:cubicBezTo>
                    <a:cubicBezTo>
                      <a:pt x="46" y="11"/>
                      <a:pt x="47" y="10"/>
                      <a:pt x="48" y="10"/>
                    </a:cubicBezTo>
                    <a:cubicBezTo>
                      <a:pt x="48" y="10"/>
                      <a:pt x="48" y="10"/>
                      <a:pt x="47" y="10"/>
                    </a:cubicBezTo>
                    <a:cubicBezTo>
                      <a:pt x="49" y="8"/>
                      <a:pt x="50" y="8"/>
                      <a:pt x="51" y="7"/>
                    </a:cubicBezTo>
                    <a:cubicBezTo>
                      <a:pt x="49" y="7"/>
                      <a:pt x="48" y="9"/>
                      <a:pt x="46" y="9"/>
                    </a:cubicBezTo>
                    <a:cubicBezTo>
                      <a:pt x="47" y="9"/>
                      <a:pt x="48" y="9"/>
                      <a:pt x="49" y="7"/>
                    </a:cubicBezTo>
                    <a:cubicBezTo>
                      <a:pt x="48" y="7"/>
                      <a:pt x="48" y="8"/>
                      <a:pt x="47" y="9"/>
                    </a:cubicBezTo>
                    <a:cubicBezTo>
                      <a:pt x="47" y="8"/>
                      <a:pt x="47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1" y="6"/>
                      <a:pt x="54" y="4"/>
                      <a:pt x="55" y="3"/>
                    </a:cubicBezTo>
                    <a:cubicBezTo>
                      <a:pt x="55" y="3"/>
                      <a:pt x="55" y="3"/>
                      <a:pt x="52" y="5"/>
                    </a:cubicBezTo>
                    <a:cubicBezTo>
                      <a:pt x="55" y="3"/>
                      <a:pt x="57" y="2"/>
                      <a:pt x="59" y="1"/>
                    </a:cubicBezTo>
                    <a:cubicBezTo>
                      <a:pt x="60" y="1"/>
                      <a:pt x="60" y="1"/>
                      <a:pt x="60" y="0"/>
                    </a:cubicBezTo>
                    <a:cubicBezTo>
                      <a:pt x="59" y="1"/>
                      <a:pt x="57" y="2"/>
                      <a:pt x="56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4" y="3"/>
                      <a:pt x="54" y="3"/>
                      <a:pt x="52" y="4"/>
                    </a:cubicBezTo>
                    <a:cubicBezTo>
                      <a:pt x="52" y="4"/>
                      <a:pt x="53" y="4"/>
                      <a:pt x="53" y="4"/>
                    </a:cubicBezTo>
                    <a:cubicBezTo>
                      <a:pt x="50" y="6"/>
                      <a:pt x="45" y="8"/>
                      <a:pt x="42" y="10"/>
                    </a:cubicBezTo>
                    <a:cubicBezTo>
                      <a:pt x="35" y="16"/>
                      <a:pt x="34" y="16"/>
                      <a:pt x="30" y="20"/>
                    </a:cubicBezTo>
                    <a:cubicBezTo>
                      <a:pt x="24" y="27"/>
                      <a:pt x="23" y="27"/>
                      <a:pt x="20" y="32"/>
                    </a:cubicBezTo>
                    <a:cubicBezTo>
                      <a:pt x="14" y="40"/>
                      <a:pt x="14" y="40"/>
                      <a:pt x="12" y="45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0"/>
                      <a:pt x="9" y="50"/>
                      <a:pt x="10" y="50"/>
                    </a:cubicBezTo>
                    <a:cubicBezTo>
                      <a:pt x="9" y="50"/>
                      <a:pt x="9" y="50"/>
                      <a:pt x="9" y="52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10" y="51"/>
                      <a:pt x="10" y="52"/>
                    </a:cubicBezTo>
                    <a:cubicBezTo>
                      <a:pt x="9" y="52"/>
                      <a:pt x="9" y="52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5"/>
                      <a:pt x="8" y="57"/>
                      <a:pt x="7" y="60"/>
                    </a:cubicBezTo>
                    <a:cubicBezTo>
                      <a:pt x="7" y="60"/>
                      <a:pt x="8" y="59"/>
                      <a:pt x="8" y="57"/>
                    </a:cubicBezTo>
                    <a:cubicBezTo>
                      <a:pt x="10" y="52"/>
                      <a:pt x="13" y="49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7" y="45"/>
                      <a:pt x="17" y="43"/>
                      <a:pt x="18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1" y="42"/>
                      <a:pt x="21" y="39"/>
                      <a:pt x="23" y="40"/>
                    </a:cubicBezTo>
                    <a:cubicBezTo>
                      <a:pt x="23" y="40"/>
                      <a:pt x="24" y="40"/>
                      <a:pt x="24" y="39"/>
                    </a:cubicBezTo>
                    <a:cubicBezTo>
                      <a:pt x="24" y="40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6" y="42"/>
                      <a:pt x="27" y="42"/>
                    </a:cubicBezTo>
                    <a:cubicBezTo>
                      <a:pt x="27" y="42"/>
                      <a:pt x="28" y="40"/>
                      <a:pt x="28" y="39"/>
                    </a:cubicBezTo>
                    <a:cubicBezTo>
                      <a:pt x="28" y="39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7" y="39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7"/>
                      <a:pt x="28" y="36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7" y="35"/>
                      <a:pt x="26" y="35"/>
                      <a:pt x="26" y="35"/>
                    </a:cubicBezTo>
                    <a:cubicBezTo>
                      <a:pt x="26" y="34"/>
                      <a:pt x="27" y="34"/>
                      <a:pt x="28" y="33"/>
                    </a:cubicBezTo>
                    <a:cubicBezTo>
                      <a:pt x="28" y="33"/>
                      <a:pt x="29" y="34"/>
                      <a:pt x="29" y="33"/>
                    </a:cubicBezTo>
                    <a:cubicBezTo>
                      <a:pt x="29" y="33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29" y="35"/>
                      <a:pt x="29" y="36"/>
                    </a:cubicBezTo>
                    <a:cubicBezTo>
                      <a:pt x="30" y="37"/>
                      <a:pt x="31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4" y="35"/>
                      <a:pt x="34" y="35"/>
                    </a:cubicBezTo>
                    <a:cubicBezTo>
                      <a:pt x="33" y="37"/>
                      <a:pt x="30" y="37"/>
                      <a:pt x="29" y="39"/>
                    </a:cubicBezTo>
                    <a:cubicBezTo>
                      <a:pt x="30" y="39"/>
                      <a:pt x="30" y="40"/>
                      <a:pt x="31" y="40"/>
                    </a:cubicBezTo>
                    <a:cubicBezTo>
                      <a:pt x="31" y="40"/>
                      <a:pt x="31" y="41"/>
                      <a:pt x="30" y="41"/>
                    </a:cubicBezTo>
                    <a:cubicBezTo>
                      <a:pt x="31" y="41"/>
                      <a:pt x="32" y="41"/>
                      <a:pt x="32" y="42"/>
                    </a:cubicBezTo>
                    <a:cubicBezTo>
                      <a:pt x="32" y="41"/>
                      <a:pt x="32" y="41"/>
                      <a:pt x="32" y="41"/>
                    </a:cubicBezTo>
                    <a:moveTo>
                      <a:pt x="25" y="125"/>
                    </a:moveTo>
                    <a:cubicBezTo>
                      <a:pt x="25" y="123"/>
                      <a:pt x="15" y="111"/>
                      <a:pt x="14" y="111"/>
                    </a:cubicBezTo>
                    <a:cubicBezTo>
                      <a:pt x="14" y="112"/>
                      <a:pt x="14" y="112"/>
                      <a:pt x="14" y="113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14" y="110"/>
                      <a:pt x="14" y="110"/>
                      <a:pt x="13" y="109"/>
                    </a:cubicBezTo>
                    <a:cubicBezTo>
                      <a:pt x="13" y="109"/>
                      <a:pt x="13" y="110"/>
                      <a:pt x="13" y="110"/>
                    </a:cubicBezTo>
                    <a:cubicBezTo>
                      <a:pt x="12" y="110"/>
                      <a:pt x="12" y="110"/>
                      <a:pt x="12" y="109"/>
                    </a:cubicBezTo>
                    <a:cubicBezTo>
                      <a:pt x="16" y="107"/>
                      <a:pt x="10" y="98"/>
                      <a:pt x="10" y="98"/>
                    </a:cubicBezTo>
                    <a:cubicBezTo>
                      <a:pt x="10" y="98"/>
                      <a:pt x="9" y="98"/>
                      <a:pt x="9" y="98"/>
                    </a:cubicBezTo>
                    <a:cubicBezTo>
                      <a:pt x="7" y="93"/>
                      <a:pt x="7" y="93"/>
                      <a:pt x="8" y="89"/>
                    </a:cubicBezTo>
                    <a:cubicBezTo>
                      <a:pt x="8" y="89"/>
                      <a:pt x="7" y="89"/>
                      <a:pt x="7" y="90"/>
                    </a:cubicBezTo>
                    <a:cubicBezTo>
                      <a:pt x="7" y="89"/>
                      <a:pt x="7" y="88"/>
                      <a:pt x="6" y="87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8"/>
                      <a:pt x="6" y="87"/>
                      <a:pt x="5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5" y="86"/>
                      <a:pt x="5" y="84"/>
                    </a:cubicBezTo>
                    <a:cubicBezTo>
                      <a:pt x="5" y="84"/>
                      <a:pt x="4" y="84"/>
                      <a:pt x="4" y="84"/>
                    </a:cubicBezTo>
                    <a:cubicBezTo>
                      <a:pt x="4" y="85"/>
                      <a:pt x="4" y="85"/>
                      <a:pt x="4" y="88"/>
                    </a:cubicBezTo>
                    <a:cubicBezTo>
                      <a:pt x="3" y="86"/>
                      <a:pt x="4" y="84"/>
                      <a:pt x="4" y="82"/>
                    </a:cubicBezTo>
                    <a:cubicBezTo>
                      <a:pt x="3" y="83"/>
                      <a:pt x="3" y="83"/>
                      <a:pt x="2" y="86"/>
                    </a:cubicBezTo>
                    <a:cubicBezTo>
                      <a:pt x="2" y="85"/>
                      <a:pt x="2" y="85"/>
                      <a:pt x="2" y="83"/>
                    </a:cubicBezTo>
                    <a:cubicBezTo>
                      <a:pt x="2" y="83"/>
                      <a:pt x="2" y="84"/>
                      <a:pt x="2" y="84"/>
                    </a:cubicBezTo>
                    <a:cubicBezTo>
                      <a:pt x="0" y="76"/>
                      <a:pt x="6" y="70"/>
                      <a:pt x="5" y="62"/>
                    </a:cubicBezTo>
                    <a:cubicBezTo>
                      <a:pt x="4" y="65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1" y="81"/>
                      <a:pt x="1" y="85"/>
                      <a:pt x="2" y="87"/>
                    </a:cubicBezTo>
                    <a:cubicBezTo>
                      <a:pt x="2" y="86"/>
                      <a:pt x="2" y="86"/>
                      <a:pt x="2" y="85"/>
                    </a:cubicBezTo>
                    <a:cubicBezTo>
                      <a:pt x="2" y="86"/>
                      <a:pt x="2" y="92"/>
                      <a:pt x="2" y="92"/>
                    </a:cubicBezTo>
                    <a:cubicBezTo>
                      <a:pt x="1" y="112"/>
                      <a:pt x="11" y="137"/>
                      <a:pt x="27" y="154"/>
                    </a:cubicBezTo>
                    <a:cubicBezTo>
                      <a:pt x="29" y="156"/>
                      <a:pt x="29" y="156"/>
                      <a:pt x="29" y="156"/>
                    </a:cubicBezTo>
                    <a:cubicBezTo>
                      <a:pt x="29" y="156"/>
                      <a:pt x="29" y="156"/>
                      <a:pt x="29" y="156"/>
                    </a:cubicBezTo>
                    <a:cubicBezTo>
                      <a:pt x="28" y="155"/>
                      <a:pt x="28" y="155"/>
                      <a:pt x="27" y="154"/>
                    </a:cubicBezTo>
                    <a:cubicBezTo>
                      <a:pt x="27" y="154"/>
                      <a:pt x="27" y="154"/>
                      <a:pt x="28" y="155"/>
                    </a:cubicBezTo>
                    <a:cubicBezTo>
                      <a:pt x="27" y="154"/>
                      <a:pt x="27" y="154"/>
                      <a:pt x="26" y="153"/>
                    </a:cubicBezTo>
                    <a:cubicBezTo>
                      <a:pt x="26" y="153"/>
                      <a:pt x="27" y="153"/>
                      <a:pt x="27" y="154"/>
                    </a:cubicBezTo>
                    <a:cubicBezTo>
                      <a:pt x="26" y="151"/>
                      <a:pt x="23" y="149"/>
                      <a:pt x="22" y="147"/>
                    </a:cubicBezTo>
                    <a:cubicBezTo>
                      <a:pt x="24" y="150"/>
                      <a:pt x="24" y="150"/>
                      <a:pt x="26" y="151"/>
                    </a:cubicBezTo>
                    <a:cubicBezTo>
                      <a:pt x="25" y="150"/>
                      <a:pt x="24" y="149"/>
                      <a:pt x="24" y="148"/>
                    </a:cubicBezTo>
                    <a:cubicBezTo>
                      <a:pt x="24" y="146"/>
                      <a:pt x="22" y="145"/>
                      <a:pt x="22" y="143"/>
                    </a:cubicBezTo>
                    <a:cubicBezTo>
                      <a:pt x="23" y="141"/>
                      <a:pt x="24" y="142"/>
                      <a:pt x="25" y="142"/>
                    </a:cubicBezTo>
                    <a:cubicBezTo>
                      <a:pt x="25" y="141"/>
                      <a:pt x="25" y="140"/>
                      <a:pt x="25" y="139"/>
                    </a:cubicBezTo>
                    <a:cubicBezTo>
                      <a:pt x="25" y="137"/>
                      <a:pt x="23" y="134"/>
                      <a:pt x="23" y="132"/>
                    </a:cubicBezTo>
                    <a:cubicBezTo>
                      <a:pt x="23" y="130"/>
                      <a:pt x="25" y="128"/>
                      <a:pt x="25" y="1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 13"/>
              <p:cNvSpPr/>
              <p:nvPr/>
            </p:nvSpPr>
            <p:spPr bwMode="auto">
              <a:xfrm>
                <a:off x="6435075" y="2912178"/>
                <a:ext cx="6350" cy="635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Freeform 14"/>
              <p:cNvSpPr/>
              <p:nvPr/>
            </p:nvSpPr>
            <p:spPr bwMode="auto">
              <a:xfrm>
                <a:off x="6428725" y="2918528"/>
                <a:ext cx="6350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15"/>
              <p:cNvSpPr/>
              <p:nvPr/>
            </p:nvSpPr>
            <p:spPr bwMode="auto">
              <a:xfrm>
                <a:off x="6549375" y="2799466"/>
                <a:ext cx="46038" cy="26988"/>
              </a:xfrm>
              <a:custGeom>
                <a:avLst/>
                <a:gdLst>
                  <a:gd name="T0" fmla="*/ 2 w 7"/>
                  <a:gd name="T1" fmla="*/ 3 h 4"/>
                  <a:gd name="T2" fmla="*/ 0 w 7"/>
                  <a:gd name="T3" fmla="*/ 4 h 4"/>
                  <a:gd name="T4" fmla="*/ 0 w 7"/>
                  <a:gd name="T5" fmla="*/ 4 h 4"/>
                  <a:gd name="T6" fmla="*/ 1 w 7"/>
                  <a:gd name="T7" fmla="*/ 3 h 4"/>
                  <a:gd name="T8" fmla="*/ 1 w 7"/>
                  <a:gd name="T9" fmla="*/ 3 h 4"/>
                  <a:gd name="T10" fmla="*/ 2 w 7"/>
                  <a:gd name="T11" fmla="*/ 3 h 4"/>
                  <a:gd name="T12" fmla="*/ 3 w 7"/>
                  <a:gd name="T13" fmla="*/ 2 h 4"/>
                  <a:gd name="T14" fmla="*/ 2 w 7"/>
                  <a:gd name="T15" fmla="*/ 2 h 4"/>
                  <a:gd name="T16" fmla="*/ 4 w 7"/>
                  <a:gd name="T17" fmla="*/ 2 h 4"/>
                  <a:gd name="T18" fmla="*/ 5 w 7"/>
                  <a:gd name="T19" fmla="*/ 1 h 4"/>
                  <a:gd name="T20" fmla="*/ 5 w 7"/>
                  <a:gd name="T21" fmla="*/ 1 h 4"/>
                  <a:gd name="T22" fmla="*/ 5 w 7"/>
                  <a:gd name="T23" fmla="*/ 1 h 4"/>
                  <a:gd name="T24" fmla="*/ 5 w 7"/>
                  <a:gd name="T25" fmla="*/ 1 h 4"/>
                  <a:gd name="T26" fmla="*/ 5 w 7"/>
                  <a:gd name="T27" fmla="*/ 1 h 4"/>
                  <a:gd name="T28" fmla="*/ 5 w 7"/>
                  <a:gd name="T29" fmla="*/ 1 h 4"/>
                  <a:gd name="T30" fmla="*/ 5 w 7"/>
                  <a:gd name="T31" fmla="*/ 1 h 4"/>
                  <a:gd name="T32" fmla="*/ 5 w 7"/>
                  <a:gd name="T33" fmla="*/ 1 h 4"/>
                  <a:gd name="T34" fmla="*/ 5 w 7"/>
                  <a:gd name="T35" fmla="*/ 1 h 4"/>
                  <a:gd name="T36" fmla="*/ 5 w 7"/>
                  <a:gd name="T37" fmla="*/ 1 h 4"/>
                  <a:gd name="T38" fmla="*/ 5 w 7"/>
                  <a:gd name="T39" fmla="*/ 1 h 4"/>
                  <a:gd name="T40" fmla="*/ 6 w 7"/>
                  <a:gd name="T41" fmla="*/ 1 h 4"/>
                  <a:gd name="T42" fmla="*/ 6 w 7"/>
                  <a:gd name="T43" fmla="*/ 1 h 4"/>
                  <a:gd name="T44" fmla="*/ 7 w 7"/>
                  <a:gd name="T45" fmla="*/ 0 h 4"/>
                  <a:gd name="T46" fmla="*/ 7 w 7"/>
                  <a:gd name="T47" fmla="*/ 0 h 4"/>
                  <a:gd name="T48" fmla="*/ 7 w 7"/>
                  <a:gd name="T49" fmla="*/ 0 h 4"/>
                  <a:gd name="T50" fmla="*/ 7 w 7"/>
                  <a:gd name="T51" fmla="*/ 1 h 4"/>
                  <a:gd name="T52" fmla="*/ 6 w 7"/>
                  <a:gd name="T53" fmla="*/ 1 h 4"/>
                  <a:gd name="T54" fmla="*/ 3 w 7"/>
                  <a:gd name="T55" fmla="*/ 2 h 4"/>
                  <a:gd name="T56" fmla="*/ 3 w 7"/>
                  <a:gd name="T57" fmla="*/ 2 h 4"/>
                  <a:gd name="T58" fmla="*/ 4 w 7"/>
                  <a:gd name="T59" fmla="*/ 2 h 4"/>
                  <a:gd name="T60" fmla="*/ 2 w 7"/>
                  <a:gd name="T61" fmla="*/ 3 h 4"/>
                  <a:gd name="T62" fmla="*/ 3 w 7"/>
                  <a:gd name="T63" fmla="*/ 3 h 4"/>
                  <a:gd name="T64" fmla="*/ 2 w 7"/>
                  <a:gd name="T6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4">
                    <a:moveTo>
                      <a:pt x="2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16"/>
              <p:cNvSpPr/>
              <p:nvPr/>
            </p:nvSpPr>
            <p:spPr bwMode="auto">
              <a:xfrm>
                <a:off x="6582713" y="2805816"/>
                <a:ext cx="12700" cy="635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  <a:gd name="T10" fmla="*/ 1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6568425" y="2812166"/>
                <a:ext cx="26988" cy="635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2 w 4"/>
                  <a:gd name="T9" fmla="*/ 0 h 1"/>
                  <a:gd name="T10" fmla="*/ 2 w 4"/>
                  <a:gd name="T11" fmla="*/ 0 h 1"/>
                  <a:gd name="T12" fmla="*/ 4 w 4"/>
                  <a:gd name="T13" fmla="*/ 0 h 1"/>
                  <a:gd name="T14" fmla="*/ 4 w 4"/>
                  <a:gd name="T15" fmla="*/ 0 h 1"/>
                  <a:gd name="T16" fmla="*/ 4 w 4"/>
                  <a:gd name="T17" fmla="*/ 0 h 1"/>
                  <a:gd name="T18" fmla="*/ 0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6541438" y="2818516"/>
                <a:ext cx="20638" cy="14288"/>
              </a:xfrm>
              <a:custGeom>
                <a:avLst/>
                <a:gdLst>
                  <a:gd name="T0" fmla="*/ 2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1 w 3"/>
                  <a:gd name="T7" fmla="*/ 2 h 2"/>
                  <a:gd name="T8" fmla="*/ 1 w 3"/>
                  <a:gd name="T9" fmla="*/ 2 h 2"/>
                  <a:gd name="T10" fmla="*/ 2 w 3"/>
                  <a:gd name="T11" fmla="*/ 1 h 2"/>
                  <a:gd name="T12" fmla="*/ 2 w 3"/>
                  <a:gd name="T13" fmla="*/ 1 h 2"/>
                  <a:gd name="T14" fmla="*/ 2 w 3"/>
                  <a:gd name="T15" fmla="*/ 1 h 2"/>
                  <a:gd name="T16" fmla="*/ 1 w 3"/>
                  <a:gd name="T17" fmla="*/ 1 h 2"/>
                  <a:gd name="T18" fmla="*/ 0 w 3"/>
                  <a:gd name="T19" fmla="*/ 1 h 2"/>
                  <a:gd name="T20" fmla="*/ 3 w 3"/>
                  <a:gd name="T21" fmla="*/ 0 h 2"/>
                  <a:gd name="T22" fmla="*/ 3 w 3"/>
                  <a:gd name="T23" fmla="*/ 1 h 2"/>
                  <a:gd name="T24" fmla="*/ 3 w 3"/>
                  <a:gd name="T25" fmla="*/ 1 h 2"/>
                  <a:gd name="T26" fmla="*/ 2 w 3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19"/>
              <p:cNvSpPr/>
              <p:nvPr/>
            </p:nvSpPr>
            <p:spPr bwMode="auto">
              <a:xfrm>
                <a:off x="6508100" y="2832803"/>
                <a:ext cx="26988" cy="12700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2 w 4"/>
                  <a:gd name="T9" fmla="*/ 1 h 2"/>
                  <a:gd name="T10" fmla="*/ 3 w 4"/>
                  <a:gd name="T11" fmla="*/ 1 h 2"/>
                  <a:gd name="T12" fmla="*/ 3 w 4"/>
                  <a:gd name="T13" fmla="*/ 1 h 2"/>
                  <a:gd name="T14" fmla="*/ 3 w 4"/>
                  <a:gd name="T15" fmla="*/ 1 h 2"/>
                  <a:gd name="T16" fmla="*/ 3 w 4"/>
                  <a:gd name="T17" fmla="*/ 1 h 2"/>
                  <a:gd name="T18" fmla="*/ 4 w 4"/>
                  <a:gd name="T19" fmla="*/ 0 h 2"/>
                  <a:gd name="T20" fmla="*/ 4 w 4"/>
                  <a:gd name="T21" fmla="*/ 1 h 2"/>
                  <a:gd name="T22" fmla="*/ 4 w 4"/>
                  <a:gd name="T23" fmla="*/ 1 h 2"/>
                  <a:gd name="T24" fmla="*/ 4 w 4"/>
                  <a:gd name="T25" fmla="*/ 1 h 2"/>
                  <a:gd name="T26" fmla="*/ 2 w 4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6522388" y="2839153"/>
                <a:ext cx="12700" cy="6350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1 h 1"/>
                  <a:gd name="T18" fmla="*/ 1 w 2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21"/>
              <p:cNvSpPr/>
              <p:nvPr/>
            </p:nvSpPr>
            <p:spPr bwMode="auto">
              <a:xfrm>
                <a:off x="6541438" y="2832803"/>
                <a:ext cx="7938" cy="635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22"/>
              <p:cNvSpPr/>
              <p:nvPr/>
            </p:nvSpPr>
            <p:spPr bwMode="auto">
              <a:xfrm>
                <a:off x="6535088" y="2818516"/>
                <a:ext cx="47625" cy="41275"/>
              </a:xfrm>
              <a:custGeom>
                <a:avLst/>
                <a:gdLst>
                  <a:gd name="T0" fmla="*/ 1 w 7"/>
                  <a:gd name="T1" fmla="*/ 6 h 6"/>
                  <a:gd name="T2" fmla="*/ 1 w 7"/>
                  <a:gd name="T3" fmla="*/ 5 h 6"/>
                  <a:gd name="T4" fmla="*/ 1 w 7"/>
                  <a:gd name="T5" fmla="*/ 4 h 6"/>
                  <a:gd name="T6" fmla="*/ 1 w 7"/>
                  <a:gd name="T7" fmla="*/ 4 h 6"/>
                  <a:gd name="T8" fmla="*/ 1 w 7"/>
                  <a:gd name="T9" fmla="*/ 3 h 6"/>
                  <a:gd name="T10" fmla="*/ 3 w 7"/>
                  <a:gd name="T11" fmla="*/ 2 h 6"/>
                  <a:gd name="T12" fmla="*/ 4 w 7"/>
                  <a:gd name="T13" fmla="*/ 2 h 6"/>
                  <a:gd name="T14" fmla="*/ 4 w 7"/>
                  <a:gd name="T15" fmla="*/ 1 h 6"/>
                  <a:gd name="T16" fmla="*/ 7 w 7"/>
                  <a:gd name="T17" fmla="*/ 0 h 6"/>
                  <a:gd name="T18" fmla="*/ 6 w 7"/>
                  <a:gd name="T19" fmla="*/ 0 h 6"/>
                  <a:gd name="T20" fmla="*/ 5 w 7"/>
                  <a:gd name="T21" fmla="*/ 1 h 6"/>
                  <a:gd name="T22" fmla="*/ 2 w 7"/>
                  <a:gd name="T23" fmla="*/ 3 h 6"/>
                  <a:gd name="T24" fmla="*/ 2 w 7"/>
                  <a:gd name="T25" fmla="*/ 3 h 6"/>
                  <a:gd name="T26" fmla="*/ 2 w 7"/>
                  <a:gd name="T27" fmla="*/ 5 h 6"/>
                  <a:gd name="T28" fmla="*/ 1 w 7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1" y="6"/>
                      <a:pt x="0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23"/>
              <p:cNvSpPr/>
              <p:nvPr/>
            </p:nvSpPr>
            <p:spPr bwMode="auto">
              <a:xfrm>
                <a:off x="6601763" y="2993141"/>
                <a:ext cx="47625" cy="33338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4 h 5"/>
                  <a:gd name="T4" fmla="*/ 5 w 7"/>
                  <a:gd name="T5" fmla="*/ 4 h 5"/>
                  <a:gd name="T6" fmla="*/ 4 w 7"/>
                  <a:gd name="T7" fmla="*/ 4 h 5"/>
                  <a:gd name="T8" fmla="*/ 3 w 7"/>
                  <a:gd name="T9" fmla="*/ 5 h 5"/>
                  <a:gd name="T10" fmla="*/ 1 w 7"/>
                  <a:gd name="T11" fmla="*/ 4 h 5"/>
                  <a:gd name="T12" fmla="*/ 1 w 7"/>
                  <a:gd name="T13" fmla="*/ 3 h 5"/>
                  <a:gd name="T14" fmla="*/ 0 w 7"/>
                  <a:gd name="T15" fmla="*/ 3 h 5"/>
                  <a:gd name="T16" fmla="*/ 0 w 7"/>
                  <a:gd name="T17" fmla="*/ 2 h 5"/>
                  <a:gd name="T18" fmla="*/ 2 w 7"/>
                  <a:gd name="T19" fmla="*/ 0 h 5"/>
                  <a:gd name="T20" fmla="*/ 3 w 7"/>
                  <a:gd name="T21" fmla="*/ 1 h 5"/>
                  <a:gd name="T22" fmla="*/ 3 w 7"/>
                  <a:gd name="T23" fmla="*/ 1 h 5"/>
                  <a:gd name="T24" fmla="*/ 5 w 7"/>
                  <a:gd name="T25" fmla="*/ 2 h 5"/>
                  <a:gd name="T26" fmla="*/ 6 w 7"/>
                  <a:gd name="T27" fmla="*/ 2 h 5"/>
                  <a:gd name="T28" fmla="*/ 7 w 7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24"/>
              <p:cNvSpPr/>
              <p:nvPr/>
            </p:nvSpPr>
            <p:spPr bwMode="auto">
              <a:xfrm>
                <a:off x="6481113" y="2839153"/>
                <a:ext cx="261938" cy="166688"/>
              </a:xfrm>
              <a:custGeom>
                <a:avLst/>
                <a:gdLst>
                  <a:gd name="T0" fmla="*/ 32 w 39"/>
                  <a:gd name="T1" fmla="*/ 10 h 25"/>
                  <a:gd name="T2" fmla="*/ 30 w 39"/>
                  <a:gd name="T3" fmla="*/ 13 h 25"/>
                  <a:gd name="T4" fmla="*/ 25 w 39"/>
                  <a:gd name="T5" fmla="*/ 15 h 25"/>
                  <a:gd name="T6" fmla="*/ 21 w 39"/>
                  <a:gd name="T7" fmla="*/ 19 h 25"/>
                  <a:gd name="T8" fmla="*/ 20 w 39"/>
                  <a:gd name="T9" fmla="*/ 17 h 25"/>
                  <a:gd name="T10" fmla="*/ 19 w 39"/>
                  <a:gd name="T11" fmla="*/ 19 h 25"/>
                  <a:gd name="T12" fmla="*/ 14 w 39"/>
                  <a:gd name="T13" fmla="*/ 19 h 25"/>
                  <a:gd name="T14" fmla="*/ 10 w 39"/>
                  <a:gd name="T15" fmla="*/ 20 h 25"/>
                  <a:gd name="T16" fmla="*/ 5 w 39"/>
                  <a:gd name="T17" fmla="*/ 21 h 25"/>
                  <a:gd name="T18" fmla="*/ 2 w 39"/>
                  <a:gd name="T19" fmla="*/ 24 h 25"/>
                  <a:gd name="T20" fmla="*/ 0 w 39"/>
                  <a:gd name="T21" fmla="*/ 23 h 25"/>
                  <a:gd name="T22" fmla="*/ 7 w 39"/>
                  <a:gd name="T23" fmla="*/ 13 h 25"/>
                  <a:gd name="T24" fmla="*/ 9 w 39"/>
                  <a:gd name="T25" fmla="*/ 11 h 25"/>
                  <a:gd name="T26" fmla="*/ 10 w 39"/>
                  <a:gd name="T27" fmla="*/ 11 h 25"/>
                  <a:gd name="T28" fmla="*/ 10 w 39"/>
                  <a:gd name="T29" fmla="*/ 11 h 25"/>
                  <a:gd name="T30" fmla="*/ 10 w 39"/>
                  <a:gd name="T31" fmla="*/ 11 h 25"/>
                  <a:gd name="T32" fmla="*/ 10 w 39"/>
                  <a:gd name="T33" fmla="*/ 11 h 25"/>
                  <a:gd name="T34" fmla="*/ 11 w 39"/>
                  <a:gd name="T35" fmla="*/ 10 h 25"/>
                  <a:gd name="T36" fmla="*/ 13 w 39"/>
                  <a:gd name="T37" fmla="*/ 5 h 25"/>
                  <a:gd name="T38" fmla="*/ 12 w 39"/>
                  <a:gd name="T39" fmla="*/ 4 h 25"/>
                  <a:gd name="T40" fmla="*/ 13 w 39"/>
                  <a:gd name="T41" fmla="*/ 3 h 25"/>
                  <a:gd name="T42" fmla="*/ 13 w 39"/>
                  <a:gd name="T43" fmla="*/ 3 h 25"/>
                  <a:gd name="T44" fmla="*/ 13 w 39"/>
                  <a:gd name="T45" fmla="*/ 3 h 25"/>
                  <a:gd name="T46" fmla="*/ 13 w 39"/>
                  <a:gd name="T47" fmla="*/ 3 h 25"/>
                  <a:gd name="T48" fmla="*/ 14 w 39"/>
                  <a:gd name="T49" fmla="*/ 2 h 25"/>
                  <a:gd name="T50" fmla="*/ 18 w 39"/>
                  <a:gd name="T51" fmla="*/ 2 h 25"/>
                  <a:gd name="T52" fmla="*/ 22 w 39"/>
                  <a:gd name="T53" fmla="*/ 1 h 25"/>
                  <a:gd name="T54" fmla="*/ 22 w 39"/>
                  <a:gd name="T55" fmla="*/ 1 h 25"/>
                  <a:gd name="T56" fmla="*/ 26 w 39"/>
                  <a:gd name="T57" fmla="*/ 1 h 25"/>
                  <a:gd name="T58" fmla="*/ 26 w 39"/>
                  <a:gd name="T59" fmla="*/ 2 h 25"/>
                  <a:gd name="T60" fmla="*/ 29 w 39"/>
                  <a:gd name="T61" fmla="*/ 1 h 25"/>
                  <a:gd name="T62" fmla="*/ 37 w 39"/>
                  <a:gd name="T63" fmla="*/ 1 h 25"/>
                  <a:gd name="T64" fmla="*/ 34 w 39"/>
                  <a:gd name="T65" fmla="*/ 2 h 25"/>
                  <a:gd name="T66" fmla="*/ 38 w 39"/>
                  <a:gd name="T67" fmla="*/ 4 h 25"/>
                  <a:gd name="T68" fmla="*/ 36 w 39"/>
                  <a:gd name="T6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25">
                    <a:moveTo>
                      <a:pt x="38" y="8"/>
                    </a:moveTo>
                    <a:cubicBezTo>
                      <a:pt x="36" y="9"/>
                      <a:pt x="34" y="9"/>
                      <a:pt x="32" y="10"/>
                    </a:cubicBezTo>
                    <a:cubicBezTo>
                      <a:pt x="30" y="11"/>
                      <a:pt x="30" y="12"/>
                      <a:pt x="30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5" y="14"/>
                      <a:pt x="25" y="15"/>
                    </a:cubicBezTo>
                    <a:cubicBezTo>
                      <a:pt x="23" y="16"/>
                      <a:pt x="23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8"/>
                      <a:pt x="22" y="17"/>
                      <a:pt x="21" y="16"/>
                    </a:cubicBezTo>
                    <a:cubicBezTo>
                      <a:pt x="21" y="16"/>
                      <a:pt x="20" y="17"/>
                      <a:pt x="20" y="17"/>
                    </a:cubicBezTo>
                    <a:cubicBezTo>
                      <a:pt x="20" y="18"/>
                      <a:pt x="20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20"/>
                      <a:pt x="16" y="19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13" y="19"/>
                      <a:pt x="13" y="20"/>
                      <a:pt x="11" y="20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10" y="19"/>
                      <a:pt x="10" y="19"/>
                      <a:pt x="8" y="20"/>
                    </a:cubicBezTo>
                    <a:cubicBezTo>
                      <a:pt x="6" y="20"/>
                      <a:pt x="6" y="23"/>
                      <a:pt x="5" y="21"/>
                    </a:cubicBezTo>
                    <a:cubicBezTo>
                      <a:pt x="5" y="21"/>
                      <a:pt x="5" y="21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5"/>
                      <a:pt x="1" y="24"/>
                      <a:pt x="1" y="22"/>
                    </a:cubicBezTo>
                    <a:cubicBezTo>
                      <a:pt x="1" y="22"/>
                      <a:pt x="1" y="23"/>
                      <a:pt x="0" y="23"/>
                    </a:cubicBezTo>
                    <a:cubicBezTo>
                      <a:pt x="0" y="22"/>
                      <a:pt x="1" y="18"/>
                      <a:pt x="3" y="18"/>
                    </a:cubicBezTo>
                    <a:cubicBezTo>
                      <a:pt x="3" y="16"/>
                      <a:pt x="3" y="16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9" y="11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9" y="13"/>
                      <a:pt x="11" y="11"/>
                      <a:pt x="11" y="10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10" y="9"/>
                      <a:pt x="16" y="7"/>
                      <a:pt x="13" y="5"/>
                    </a:cubicBezTo>
                    <a:cubicBezTo>
                      <a:pt x="13" y="4"/>
                      <a:pt x="13" y="4"/>
                      <a:pt x="14" y="3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8" y="3"/>
                      <a:pt x="29" y="0"/>
                      <a:pt x="30" y="0"/>
                    </a:cubicBezTo>
                    <a:cubicBezTo>
                      <a:pt x="30" y="1"/>
                      <a:pt x="29" y="1"/>
                      <a:pt x="29" y="1"/>
                    </a:cubicBezTo>
                    <a:cubicBezTo>
                      <a:pt x="31" y="1"/>
                      <a:pt x="32" y="0"/>
                      <a:pt x="34" y="0"/>
                    </a:cubicBezTo>
                    <a:cubicBezTo>
                      <a:pt x="35" y="0"/>
                      <a:pt x="35" y="0"/>
                      <a:pt x="37" y="1"/>
                    </a:cubicBezTo>
                    <a:cubicBezTo>
                      <a:pt x="37" y="1"/>
                      <a:pt x="37" y="1"/>
                      <a:pt x="38" y="2"/>
                    </a:cubicBezTo>
                    <a:cubicBezTo>
                      <a:pt x="37" y="2"/>
                      <a:pt x="34" y="2"/>
                      <a:pt x="34" y="2"/>
                    </a:cubicBezTo>
                    <a:cubicBezTo>
                      <a:pt x="34" y="2"/>
                      <a:pt x="34" y="3"/>
                      <a:pt x="39" y="3"/>
                    </a:cubicBezTo>
                    <a:cubicBezTo>
                      <a:pt x="39" y="3"/>
                      <a:pt x="39" y="3"/>
                      <a:pt x="38" y="4"/>
                    </a:cubicBezTo>
                    <a:cubicBezTo>
                      <a:pt x="36" y="5"/>
                      <a:pt x="34" y="7"/>
                      <a:pt x="34" y="7"/>
                    </a:cubicBezTo>
                    <a:cubicBezTo>
                      <a:pt x="35" y="8"/>
                      <a:pt x="35" y="8"/>
                      <a:pt x="36" y="7"/>
                    </a:cubicBezTo>
                    <a:cubicBezTo>
                      <a:pt x="39" y="6"/>
                      <a:pt x="38" y="7"/>
                      <a:pt x="38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25"/>
              <p:cNvSpPr/>
              <p:nvPr/>
            </p:nvSpPr>
            <p:spPr bwMode="auto">
              <a:xfrm>
                <a:off x="6208063" y="3218566"/>
                <a:ext cx="6350" cy="47625"/>
              </a:xfrm>
              <a:custGeom>
                <a:avLst/>
                <a:gdLst>
                  <a:gd name="T0" fmla="*/ 1 w 1"/>
                  <a:gd name="T1" fmla="*/ 7 h 7"/>
                  <a:gd name="T2" fmla="*/ 1 w 1"/>
                  <a:gd name="T3" fmla="*/ 7 h 7"/>
                  <a:gd name="T4" fmla="*/ 0 w 1"/>
                  <a:gd name="T5" fmla="*/ 6 h 7"/>
                  <a:gd name="T6" fmla="*/ 0 w 1"/>
                  <a:gd name="T7" fmla="*/ 5 h 7"/>
                  <a:gd name="T8" fmla="*/ 1 w 1"/>
                  <a:gd name="T9" fmla="*/ 3 h 7"/>
                  <a:gd name="T10" fmla="*/ 0 w 1"/>
                  <a:gd name="T11" fmla="*/ 2 h 7"/>
                  <a:gd name="T12" fmla="*/ 0 w 1"/>
                  <a:gd name="T13" fmla="*/ 1 h 7"/>
                  <a:gd name="T14" fmla="*/ 1 w 1"/>
                  <a:gd name="T15" fmla="*/ 0 h 7"/>
                  <a:gd name="T16" fmla="*/ 1 w 1"/>
                  <a:gd name="T17" fmla="*/ 0 h 7"/>
                  <a:gd name="T18" fmla="*/ 1 w 1"/>
                  <a:gd name="T19" fmla="*/ 1 h 7"/>
                  <a:gd name="T20" fmla="*/ 1 w 1"/>
                  <a:gd name="T21" fmla="*/ 2 h 7"/>
                  <a:gd name="T22" fmla="*/ 1 w 1"/>
                  <a:gd name="T23" fmla="*/ 4 h 7"/>
                  <a:gd name="T24" fmla="*/ 1 w 1"/>
                  <a:gd name="T25" fmla="*/ 6 h 7"/>
                  <a:gd name="T26" fmla="*/ 1 w 1"/>
                  <a:gd name="T2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26"/>
              <p:cNvSpPr/>
              <p:nvPr/>
            </p:nvSpPr>
            <p:spPr bwMode="auto">
              <a:xfrm>
                <a:off x="6220763" y="3212216"/>
                <a:ext cx="0" cy="14288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27"/>
              <p:cNvSpPr/>
              <p:nvPr/>
            </p:nvSpPr>
            <p:spPr bwMode="auto">
              <a:xfrm>
                <a:off x="6201713" y="3285241"/>
                <a:ext cx="0" cy="14288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28"/>
              <p:cNvSpPr/>
              <p:nvPr/>
            </p:nvSpPr>
            <p:spPr bwMode="auto">
              <a:xfrm>
                <a:off x="6220763" y="3299528"/>
                <a:ext cx="7938" cy="1905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29"/>
              <p:cNvSpPr/>
              <p:nvPr/>
            </p:nvSpPr>
            <p:spPr bwMode="auto">
              <a:xfrm>
                <a:off x="6208063" y="3278891"/>
                <a:ext cx="12700" cy="2698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4 h 4"/>
                  <a:gd name="T4" fmla="*/ 1 w 2"/>
                  <a:gd name="T5" fmla="*/ 4 h 4"/>
                  <a:gd name="T6" fmla="*/ 1 w 2"/>
                  <a:gd name="T7" fmla="*/ 3 h 4"/>
                  <a:gd name="T8" fmla="*/ 1 w 2"/>
                  <a:gd name="T9" fmla="*/ 3 h 4"/>
                  <a:gd name="T10" fmla="*/ 1 w 2"/>
                  <a:gd name="T11" fmla="*/ 2 h 4"/>
                  <a:gd name="T12" fmla="*/ 0 w 2"/>
                  <a:gd name="T13" fmla="*/ 1 h 4"/>
                  <a:gd name="T14" fmla="*/ 1 w 2"/>
                  <a:gd name="T15" fmla="*/ 0 h 4"/>
                  <a:gd name="T16" fmla="*/ 2 w 2"/>
                  <a:gd name="T17" fmla="*/ 0 h 4"/>
                  <a:gd name="T18" fmla="*/ 2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30"/>
              <p:cNvSpPr>
                <a:spLocks noEditPoints="1"/>
              </p:cNvSpPr>
              <p:nvPr/>
            </p:nvSpPr>
            <p:spPr bwMode="auto">
              <a:xfrm>
                <a:off x="6455713" y="3285241"/>
                <a:ext cx="547688" cy="654050"/>
              </a:xfrm>
              <a:custGeom>
                <a:avLst/>
                <a:gdLst>
                  <a:gd name="T0" fmla="*/ 57 w 82"/>
                  <a:gd name="T1" fmla="*/ 62 h 98"/>
                  <a:gd name="T2" fmla="*/ 55 w 82"/>
                  <a:gd name="T3" fmla="*/ 65 h 98"/>
                  <a:gd name="T4" fmla="*/ 55 w 82"/>
                  <a:gd name="T5" fmla="*/ 61 h 98"/>
                  <a:gd name="T6" fmla="*/ 58 w 82"/>
                  <a:gd name="T7" fmla="*/ 62 h 98"/>
                  <a:gd name="T8" fmla="*/ 57 w 82"/>
                  <a:gd name="T9" fmla="*/ 62 h 98"/>
                  <a:gd name="T10" fmla="*/ 81 w 82"/>
                  <a:gd name="T11" fmla="*/ 47 h 98"/>
                  <a:gd name="T12" fmla="*/ 81 w 82"/>
                  <a:gd name="T13" fmla="*/ 46 h 98"/>
                  <a:gd name="T14" fmla="*/ 71 w 82"/>
                  <a:gd name="T15" fmla="*/ 48 h 98"/>
                  <a:gd name="T16" fmla="*/ 71 w 82"/>
                  <a:gd name="T17" fmla="*/ 45 h 98"/>
                  <a:gd name="T18" fmla="*/ 68 w 82"/>
                  <a:gd name="T19" fmla="*/ 40 h 98"/>
                  <a:gd name="T20" fmla="*/ 64 w 82"/>
                  <a:gd name="T21" fmla="*/ 33 h 98"/>
                  <a:gd name="T22" fmla="*/ 63 w 82"/>
                  <a:gd name="T23" fmla="*/ 22 h 98"/>
                  <a:gd name="T24" fmla="*/ 61 w 82"/>
                  <a:gd name="T25" fmla="*/ 15 h 98"/>
                  <a:gd name="T26" fmla="*/ 58 w 82"/>
                  <a:gd name="T27" fmla="*/ 14 h 98"/>
                  <a:gd name="T28" fmla="*/ 54 w 82"/>
                  <a:gd name="T29" fmla="*/ 17 h 98"/>
                  <a:gd name="T30" fmla="*/ 54 w 82"/>
                  <a:gd name="T31" fmla="*/ 16 h 98"/>
                  <a:gd name="T32" fmla="*/ 57 w 82"/>
                  <a:gd name="T33" fmla="*/ 14 h 98"/>
                  <a:gd name="T34" fmla="*/ 57 w 82"/>
                  <a:gd name="T35" fmla="*/ 13 h 98"/>
                  <a:gd name="T36" fmla="*/ 50 w 82"/>
                  <a:gd name="T37" fmla="*/ 11 h 98"/>
                  <a:gd name="T38" fmla="*/ 45 w 82"/>
                  <a:gd name="T39" fmla="*/ 14 h 98"/>
                  <a:gd name="T40" fmla="*/ 36 w 82"/>
                  <a:gd name="T41" fmla="*/ 6 h 98"/>
                  <a:gd name="T42" fmla="*/ 37 w 82"/>
                  <a:gd name="T43" fmla="*/ 5 h 98"/>
                  <a:gd name="T44" fmla="*/ 38 w 82"/>
                  <a:gd name="T45" fmla="*/ 5 h 98"/>
                  <a:gd name="T46" fmla="*/ 38 w 82"/>
                  <a:gd name="T47" fmla="*/ 1 h 98"/>
                  <a:gd name="T48" fmla="*/ 36 w 82"/>
                  <a:gd name="T49" fmla="*/ 1 h 98"/>
                  <a:gd name="T50" fmla="*/ 16 w 82"/>
                  <a:gd name="T51" fmla="*/ 3 h 98"/>
                  <a:gd name="T52" fmla="*/ 13 w 82"/>
                  <a:gd name="T53" fmla="*/ 7 h 98"/>
                  <a:gd name="T54" fmla="*/ 13 w 82"/>
                  <a:gd name="T55" fmla="*/ 8 h 98"/>
                  <a:gd name="T56" fmla="*/ 11 w 82"/>
                  <a:gd name="T57" fmla="*/ 9 h 98"/>
                  <a:gd name="T58" fmla="*/ 3 w 82"/>
                  <a:gd name="T59" fmla="*/ 17 h 98"/>
                  <a:gd name="T60" fmla="*/ 0 w 82"/>
                  <a:gd name="T61" fmla="*/ 27 h 98"/>
                  <a:gd name="T62" fmla="*/ 0 w 82"/>
                  <a:gd name="T63" fmla="*/ 32 h 98"/>
                  <a:gd name="T64" fmla="*/ 4 w 82"/>
                  <a:gd name="T65" fmla="*/ 37 h 98"/>
                  <a:gd name="T66" fmla="*/ 6 w 82"/>
                  <a:gd name="T67" fmla="*/ 43 h 98"/>
                  <a:gd name="T68" fmla="*/ 9 w 82"/>
                  <a:gd name="T69" fmla="*/ 47 h 98"/>
                  <a:gd name="T70" fmla="*/ 18 w 82"/>
                  <a:gd name="T71" fmla="*/ 46 h 98"/>
                  <a:gd name="T72" fmla="*/ 23 w 82"/>
                  <a:gd name="T73" fmla="*/ 48 h 98"/>
                  <a:gd name="T74" fmla="*/ 27 w 82"/>
                  <a:gd name="T75" fmla="*/ 50 h 98"/>
                  <a:gd name="T76" fmla="*/ 27 w 82"/>
                  <a:gd name="T77" fmla="*/ 56 h 98"/>
                  <a:gd name="T78" fmla="*/ 30 w 82"/>
                  <a:gd name="T79" fmla="*/ 64 h 98"/>
                  <a:gd name="T80" fmla="*/ 31 w 82"/>
                  <a:gd name="T81" fmla="*/ 73 h 98"/>
                  <a:gd name="T82" fmla="*/ 30 w 82"/>
                  <a:gd name="T83" fmla="*/ 81 h 98"/>
                  <a:gd name="T84" fmla="*/ 33 w 82"/>
                  <a:gd name="T85" fmla="*/ 89 h 98"/>
                  <a:gd name="T86" fmla="*/ 36 w 82"/>
                  <a:gd name="T87" fmla="*/ 96 h 98"/>
                  <a:gd name="T88" fmla="*/ 45 w 82"/>
                  <a:gd name="T89" fmla="*/ 96 h 98"/>
                  <a:gd name="T90" fmla="*/ 51 w 82"/>
                  <a:gd name="T91" fmla="*/ 92 h 98"/>
                  <a:gd name="T92" fmla="*/ 51 w 82"/>
                  <a:gd name="T93" fmla="*/ 90 h 98"/>
                  <a:gd name="T94" fmla="*/ 54 w 82"/>
                  <a:gd name="T95" fmla="*/ 90 h 98"/>
                  <a:gd name="T96" fmla="*/ 54 w 82"/>
                  <a:gd name="T97" fmla="*/ 86 h 98"/>
                  <a:gd name="T98" fmla="*/ 60 w 82"/>
                  <a:gd name="T99" fmla="*/ 82 h 98"/>
                  <a:gd name="T100" fmla="*/ 62 w 82"/>
                  <a:gd name="T101" fmla="*/ 74 h 98"/>
                  <a:gd name="T102" fmla="*/ 62 w 82"/>
                  <a:gd name="T103" fmla="*/ 70 h 98"/>
                  <a:gd name="T104" fmla="*/ 69 w 82"/>
                  <a:gd name="T105" fmla="*/ 62 h 98"/>
                  <a:gd name="T106" fmla="*/ 75 w 82"/>
                  <a:gd name="T107" fmla="*/ 58 h 98"/>
                  <a:gd name="T108" fmla="*/ 78 w 82"/>
                  <a:gd name="T109" fmla="*/ 54 h 98"/>
                  <a:gd name="T110" fmla="*/ 81 w 82"/>
                  <a:gd name="T111" fmla="*/ 4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2" h="98">
                    <a:moveTo>
                      <a:pt x="57" y="62"/>
                    </a:moveTo>
                    <a:cubicBezTo>
                      <a:pt x="57" y="63"/>
                      <a:pt x="56" y="65"/>
                      <a:pt x="55" y="65"/>
                    </a:cubicBezTo>
                    <a:cubicBezTo>
                      <a:pt x="54" y="64"/>
                      <a:pt x="55" y="61"/>
                      <a:pt x="55" y="61"/>
                    </a:cubicBezTo>
                    <a:cubicBezTo>
                      <a:pt x="55" y="61"/>
                      <a:pt x="58" y="60"/>
                      <a:pt x="58" y="62"/>
                    </a:cubicBezTo>
                    <a:cubicBezTo>
                      <a:pt x="57" y="62"/>
                      <a:pt x="57" y="62"/>
                      <a:pt x="57" y="62"/>
                    </a:cubicBezTo>
                    <a:moveTo>
                      <a:pt x="81" y="47"/>
                    </a:moveTo>
                    <a:cubicBezTo>
                      <a:pt x="82" y="47"/>
                      <a:pt x="82" y="46"/>
                      <a:pt x="81" y="46"/>
                    </a:cubicBezTo>
                    <a:cubicBezTo>
                      <a:pt x="78" y="46"/>
                      <a:pt x="74" y="52"/>
                      <a:pt x="71" y="48"/>
                    </a:cubicBezTo>
                    <a:cubicBezTo>
                      <a:pt x="71" y="47"/>
                      <a:pt x="72" y="46"/>
                      <a:pt x="71" y="45"/>
                    </a:cubicBezTo>
                    <a:cubicBezTo>
                      <a:pt x="71" y="43"/>
                      <a:pt x="69" y="42"/>
                      <a:pt x="68" y="40"/>
                    </a:cubicBezTo>
                    <a:cubicBezTo>
                      <a:pt x="67" y="37"/>
                      <a:pt x="64" y="36"/>
                      <a:pt x="64" y="33"/>
                    </a:cubicBezTo>
                    <a:cubicBezTo>
                      <a:pt x="65" y="27"/>
                      <a:pt x="65" y="27"/>
                      <a:pt x="63" y="22"/>
                    </a:cubicBezTo>
                    <a:cubicBezTo>
                      <a:pt x="63" y="20"/>
                      <a:pt x="59" y="18"/>
                      <a:pt x="61" y="15"/>
                    </a:cubicBezTo>
                    <a:cubicBezTo>
                      <a:pt x="61" y="14"/>
                      <a:pt x="60" y="14"/>
                      <a:pt x="58" y="14"/>
                    </a:cubicBezTo>
                    <a:cubicBezTo>
                      <a:pt x="56" y="15"/>
                      <a:pt x="56" y="16"/>
                      <a:pt x="54" y="17"/>
                    </a:cubicBezTo>
                    <a:cubicBezTo>
                      <a:pt x="54" y="17"/>
                      <a:pt x="54" y="16"/>
                      <a:pt x="54" y="16"/>
                    </a:cubicBezTo>
                    <a:cubicBezTo>
                      <a:pt x="55" y="15"/>
                      <a:pt x="56" y="15"/>
                      <a:pt x="57" y="14"/>
                    </a:cubicBezTo>
                    <a:cubicBezTo>
                      <a:pt x="57" y="14"/>
                      <a:pt x="57" y="13"/>
                      <a:pt x="57" y="13"/>
                    </a:cubicBezTo>
                    <a:cubicBezTo>
                      <a:pt x="55" y="12"/>
                      <a:pt x="52" y="12"/>
                      <a:pt x="50" y="11"/>
                    </a:cubicBezTo>
                    <a:cubicBezTo>
                      <a:pt x="48" y="11"/>
                      <a:pt x="48" y="15"/>
                      <a:pt x="45" y="14"/>
                    </a:cubicBezTo>
                    <a:cubicBezTo>
                      <a:pt x="45" y="14"/>
                      <a:pt x="36" y="9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3"/>
                      <a:pt x="38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25" y="0"/>
                      <a:pt x="19" y="0"/>
                      <a:pt x="16" y="3"/>
                    </a:cubicBezTo>
                    <a:cubicBezTo>
                      <a:pt x="15" y="3"/>
                      <a:pt x="14" y="4"/>
                      <a:pt x="13" y="7"/>
                    </a:cubicBezTo>
                    <a:cubicBezTo>
                      <a:pt x="13" y="7"/>
                      <a:pt x="13" y="7"/>
                      <a:pt x="13" y="8"/>
                    </a:cubicBezTo>
                    <a:cubicBezTo>
                      <a:pt x="12" y="8"/>
                      <a:pt x="12" y="8"/>
                      <a:pt x="11" y="9"/>
                    </a:cubicBezTo>
                    <a:cubicBezTo>
                      <a:pt x="7" y="10"/>
                      <a:pt x="5" y="12"/>
                      <a:pt x="3" y="17"/>
                    </a:cubicBezTo>
                    <a:cubicBezTo>
                      <a:pt x="2" y="20"/>
                      <a:pt x="3" y="24"/>
                      <a:pt x="0" y="27"/>
                    </a:cubicBezTo>
                    <a:cubicBezTo>
                      <a:pt x="0" y="28"/>
                      <a:pt x="0" y="32"/>
                      <a:pt x="0" y="32"/>
                    </a:cubicBezTo>
                    <a:cubicBezTo>
                      <a:pt x="1" y="34"/>
                      <a:pt x="3" y="35"/>
                      <a:pt x="4" y="37"/>
                    </a:cubicBezTo>
                    <a:cubicBezTo>
                      <a:pt x="5" y="39"/>
                      <a:pt x="5" y="41"/>
                      <a:pt x="6" y="43"/>
                    </a:cubicBezTo>
                    <a:cubicBezTo>
                      <a:pt x="8" y="47"/>
                      <a:pt x="8" y="47"/>
                      <a:pt x="9" y="47"/>
                    </a:cubicBezTo>
                    <a:cubicBezTo>
                      <a:pt x="11" y="43"/>
                      <a:pt x="15" y="48"/>
                      <a:pt x="18" y="46"/>
                    </a:cubicBezTo>
                    <a:cubicBezTo>
                      <a:pt x="20" y="44"/>
                      <a:pt x="23" y="46"/>
                      <a:pt x="23" y="48"/>
                    </a:cubicBezTo>
                    <a:cubicBezTo>
                      <a:pt x="24" y="51"/>
                      <a:pt x="24" y="51"/>
                      <a:pt x="27" y="50"/>
                    </a:cubicBezTo>
                    <a:cubicBezTo>
                      <a:pt x="29" y="51"/>
                      <a:pt x="29" y="51"/>
                      <a:pt x="27" y="56"/>
                    </a:cubicBezTo>
                    <a:cubicBezTo>
                      <a:pt x="27" y="59"/>
                      <a:pt x="29" y="61"/>
                      <a:pt x="30" y="64"/>
                    </a:cubicBezTo>
                    <a:cubicBezTo>
                      <a:pt x="31" y="66"/>
                      <a:pt x="32" y="72"/>
                      <a:pt x="31" y="73"/>
                    </a:cubicBezTo>
                    <a:cubicBezTo>
                      <a:pt x="30" y="74"/>
                      <a:pt x="28" y="76"/>
                      <a:pt x="30" y="81"/>
                    </a:cubicBezTo>
                    <a:cubicBezTo>
                      <a:pt x="33" y="87"/>
                      <a:pt x="33" y="87"/>
                      <a:pt x="33" y="89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8"/>
                      <a:pt x="45" y="96"/>
                      <a:pt x="45" y="96"/>
                    </a:cubicBezTo>
                    <a:cubicBezTo>
                      <a:pt x="45" y="96"/>
                      <a:pt x="51" y="93"/>
                      <a:pt x="51" y="92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0"/>
                      <a:pt x="53" y="90"/>
                      <a:pt x="54" y="90"/>
                    </a:cubicBezTo>
                    <a:cubicBezTo>
                      <a:pt x="54" y="88"/>
                      <a:pt x="53" y="87"/>
                      <a:pt x="54" y="86"/>
                    </a:cubicBezTo>
                    <a:cubicBezTo>
                      <a:pt x="55" y="85"/>
                      <a:pt x="55" y="85"/>
                      <a:pt x="60" y="82"/>
                    </a:cubicBezTo>
                    <a:cubicBezTo>
                      <a:pt x="63" y="80"/>
                      <a:pt x="63" y="75"/>
                      <a:pt x="62" y="74"/>
                    </a:cubicBezTo>
                    <a:cubicBezTo>
                      <a:pt x="62" y="73"/>
                      <a:pt x="62" y="71"/>
                      <a:pt x="62" y="70"/>
                    </a:cubicBezTo>
                    <a:cubicBezTo>
                      <a:pt x="63" y="68"/>
                      <a:pt x="63" y="68"/>
                      <a:pt x="69" y="62"/>
                    </a:cubicBezTo>
                    <a:cubicBezTo>
                      <a:pt x="71" y="60"/>
                      <a:pt x="73" y="60"/>
                      <a:pt x="75" y="58"/>
                    </a:cubicBezTo>
                    <a:cubicBezTo>
                      <a:pt x="76" y="57"/>
                      <a:pt x="77" y="55"/>
                      <a:pt x="78" y="54"/>
                    </a:cubicBezTo>
                    <a:cubicBezTo>
                      <a:pt x="79" y="52"/>
                      <a:pt x="81" y="50"/>
                      <a:pt x="81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6876400" y="3805941"/>
                <a:ext cx="73025" cy="93663"/>
              </a:xfrm>
              <a:custGeom>
                <a:avLst/>
                <a:gdLst>
                  <a:gd name="T0" fmla="*/ 10 w 11"/>
                  <a:gd name="T1" fmla="*/ 4 h 14"/>
                  <a:gd name="T2" fmla="*/ 3 w 11"/>
                  <a:gd name="T3" fmla="*/ 13 h 14"/>
                  <a:gd name="T4" fmla="*/ 0 w 11"/>
                  <a:gd name="T5" fmla="*/ 13 h 14"/>
                  <a:gd name="T6" fmla="*/ 0 w 11"/>
                  <a:gd name="T7" fmla="*/ 13 h 14"/>
                  <a:gd name="T8" fmla="*/ 0 w 11"/>
                  <a:gd name="T9" fmla="*/ 12 h 14"/>
                  <a:gd name="T10" fmla="*/ 0 w 11"/>
                  <a:gd name="T11" fmla="*/ 9 h 14"/>
                  <a:gd name="T12" fmla="*/ 1 w 11"/>
                  <a:gd name="T13" fmla="*/ 8 h 14"/>
                  <a:gd name="T14" fmla="*/ 2 w 11"/>
                  <a:gd name="T15" fmla="*/ 5 h 14"/>
                  <a:gd name="T16" fmla="*/ 5 w 11"/>
                  <a:gd name="T17" fmla="*/ 4 h 14"/>
                  <a:gd name="T18" fmla="*/ 8 w 11"/>
                  <a:gd name="T19" fmla="*/ 1 h 14"/>
                  <a:gd name="T20" fmla="*/ 9 w 11"/>
                  <a:gd name="T21" fmla="*/ 0 h 14"/>
                  <a:gd name="T22" fmla="*/ 9 w 11"/>
                  <a:gd name="T23" fmla="*/ 0 h 14"/>
                  <a:gd name="T24" fmla="*/ 10 w 11"/>
                  <a:gd name="T2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4">
                    <a:moveTo>
                      <a:pt x="10" y="4"/>
                    </a:moveTo>
                    <a:cubicBezTo>
                      <a:pt x="9" y="5"/>
                      <a:pt x="4" y="12"/>
                      <a:pt x="3" y="13"/>
                    </a:cubicBezTo>
                    <a:cubicBezTo>
                      <a:pt x="2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2" y="7"/>
                      <a:pt x="1" y="6"/>
                      <a:pt x="2" y="5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1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0" y="3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7209775" y="3612266"/>
                <a:ext cx="14288" cy="46038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6 h 7"/>
                  <a:gd name="T4" fmla="*/ 2 w 2"/>
                  <a:gd name="T5" fmla="*/ 0 h 7"/>
                  <a:gd name="T6" fmla="*/ 2 w 2"/>
                  <a:gd name="T7" fmla="*/ 0 h 7"/>
                  <a:gd name="T8" fmla="*/ 2 w 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5"/>
                      <a:pt x="0" y="7"/>
                      <a:pt x="0" y="6"/>
                    </a:cubicBezTo>
                    <a:cubicBezTo>
                      <a:pt x="0" y="6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6689075" y="3259841"/>
                <a:ext cx="20638" cy="19050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1" y="3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34"/>
              <p:cNvSpPr/>
              <p:nvPr/>
            </p:nvSpPr>
            <p:spPr bwMode="auto">
              <a:xfrm>
                <a:off x="6655738" y="3259841"/>
                <a:ext cx="6350" cy="635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35"/>
              <p:cNvSpPr/>
              <p:nvPr/>
            </p:nvSpPr>
            <p:spPr bwMode="auto">
              <a:xfrm>
                <a:off x="6722413" y="3285241"/>
                <a:ext cx="20638" cy="26988"/>
              </a:xfrm>
              <a:custGeom>
                <a:avLst/>
                <a:gdLst>
                  <a:gd name="T0" fmla="*/ 3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1 w 3"/>
                  <a:gd name="T7" fmla="*/ 2 h 4"/>
                  <a:gd name="T8" fmla="*/ 0 w 3"/>
                  <a:gd name="T9" fmla="*/ 2 h 4"/>
                  <a:gd name="T10" fmla="*/ 0 w 3"/>
                  <a:gd name="T11" fmla="*/ 1 h 4"/>
                  <a:gd name="T12" fmla="*/ 1 w 3"/>
                  <a:gd name="T13" fmla="*/ 1 h 4"/>
                  <a:gd name="T14" fmla="*/ 2 w 3"/>
                  <a:gd name="T15" fmla="*/ 1 h 4"/>
                  <a:gd name="T16" fmla="*/ 3 w 3"/>
                  <a:gd name="T17" fmla="*/ 1 h 4"/>
                  <a:gd name="T18" fmla="*/ 3 w 3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36"/>
              <p:cNvSpPr/>
              <p:nvPr/>
            </p:nvSpPr>
            <p:spPr bwMode="auto">
              <a:xfrm>
                <a:off x="6616050" y="3105853"/>
                <a:ext cx="39688" cy="33338"/>
              </a:xfrm>
              <a:custGeom>
                <a:avLst/>
                <a:gdLst>
                  <a:gd name="T0" fmla="*/ 4 w 6"/>
                  <a:gd name="T1" fmla="*/ 3 h 5"/>
                  <a:gd name="T2" fmla="*/ 2 w 6"/>
                  <a:gd name="T3" fmla="*/ 4 h 5"/>
                  <a:gd name="T4" fmla="*/ 0 w 6"/>
                  <a:gd name="T5" fmla="*/ 4 h 5"/>
                  <a:gd name="T6" fmla="*/ 0 w 6"/>
                  <a:gd name="T7" fmla="*/ 3 h 5"/>
                  <a:gd name="T8" fmla="*/ 0 w 6"/>
                  <a:gd name="T9" fmla="*/ 3 h 5"/>
                  <a:gd name="T10" fmla="*/ 1 w 6"/>
                  <a:gd name="T11" fmla="*/ 2 h 5"/>
                  <a:gd name="T12" fmla="*/ 1 w 6"/>
                  <a:gd name="T13" fmla="*/ 1 h 5"/>
                  <a:gd name="T14" fmla="*/ 1 w 6"/>
                  <a:gd name="T15" fmla="*/ 0 h 5"/>
                  <a:gd name="T16" fmla="*/ 2 w 6"/>
                  <a:gd name="T17" fmla="*/ 0 h 5"/>
                  <a:gd name="T18" fmla="*/ 4 w 6"/>
                  <a:gd name="T19" fmla="*/ 0 h 5"/>
                  <a:gd name="T20" fmla="*/ 4 w 6"/>
                  <a:gd name="T21" fmla="*/ 0 h 5"/>
                  <a:gd name="T22" fmla="*/ 4 w 6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4" y="3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37"/>
              <p:cNvSpPr/>
              <p:nvPr/>
            </p:nvSpPr>
            <p:spPr bwMode="auto">
              <a:xfrm>
                <a:off x="6635100" y="3078866"/>
                <a:ext cx="53975" cy="80963"/>
              </a:xfrm>
              <a:custGeom>
                <a:avLst/>
                <a:gdLst>
                  <a:gd name="T0" fmla="*/ 7 w 8"/>
                  <a:gd name="T1" fmla="*/ 11 h 12"/>
                  <a:gd name="T2" fmla="*/ 6 w 8"/>
                  <a:gd name="T3" fmla="*/ 12 h 12"/>
                  <a:gd name="T4" fmla="*/ 3 w 8"/>
                  <a:gd name="T5" fmla="*/ 11 h 12"/>
                  <a:gd name="T6" fmla="*/ 1 w 8"/>
                  <a:gd name="T7" fmla="*/ 11 h 12"/>
                  <a:gd name="T8" fmla="*/ 1 w 8"/>
                  <a:gd name="T9" fmla="*/ 11 h 12"/>
                  <a:gd name="T10" fmla="*/ 2 w 8"/>
                  <a:gd name="T11" fmla="*/ 10 h 12"/>
                  <a:gd name="T12" fmla="*/ 0 w 8"/>
                  <a:gd name="T13" fmla="*/ 9 h 12"/>
                  <a:gd name="T14" fmla="*/ 2 w 8"/>
                  <a:gd name="T15" fmla="*/ 8 h 12"/>
                  <a:gd name="T16" fmla="*/ 4 w 8"/>
                  <a:gd name="T17" fmla="*/ 7 h 12"/>
                  <a:gd name="T18" fmla="*/ 3 w 8"/>
                  <a:gd name="T19" fmla="*/ 6 h 12"/>
                  <a:gd name="T20" fmla="*/ 2 w 8"/>
                  <a:gd name="T21" fmla="*/ 2 h 12"/>
                  <a:gd name="T22" fmla="*/ 3 w 8"/>
                  <a:gd name="T23" fmla="*/ 1 h 12"/>
                  <a:gd name="T24" fmla="*/ 3 w 8"/>
                  <a:gd name="T25" fmla="*/ 1 h 12"/>
                  <a:gd name="T26" fmla="*/ 4 w 8"/>
                  <a:gd name="T27" fmla="*/ 1 h 12"/>
                  <a:gd name="T28" fmla="*/ 6 w 8"/>
                  <a:gd name="T29" fmla="*/ 0 h 12"/>
                  <a:gd name="T30" fmla="*/ 6 w 8"/>
                  <a:gd name="T31" fmla="*/ 0 h 12"/>
                  <a:gd name="T32" fmla="*/ 6 w 8"/>
                  <a:gd name="T33" fmla="*/ 0 h 12"/>
                  <a:gd name="T34" fmla="*/ 6 w 8"/>
                  <a:gd name="T35" fmla="*/ 1 h 12"/>
                  <a:gd name="T36" fmla="*/ 7 w 8"/>
                  <a:gd name="T37" fmla="*/ 1 h 12"/>
                  <a:gd name="T38" fmla="*/ 8 w 8"/>
                  <a:gd name="T39" fmla="*/ 2 h 12"/>
                  <a:gd name="T40" fmla="*/ 7 w 8"/>
                  <a:gd name="T41" fmla="*/ 3 h 12"/>
                  <a:gd name="T42" fmla="*/ 6 w 8"/>
                  <a:gd name="T43" fmla="*/ 4 h 12"/>
                  <a:gd name="T44" fmla="*/ 7 w 8"/>
                  <a:gd name="T45" fmla="*/ 6 h 12"/>
                  <a:gd name="T46" fmla="*/ 7 w 8"/>
                  <a:gd name="T4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12">
                    <a:moveTo>
                      <a:pt x="7" y="11"/>
                    </a:moveTo>
                    <a:cubicBezTo>
                      <a:pt x="7" y="11"/>
                      <a:pt x="6" y="12"/>
                      <a:pt x="6" y="12"/>
                    </a:cubicBezTo>
                    <a:cubicBezTo>
                      <a:pt x="4" y="12"/>
                      <a:pt x="4" y="11"/>
                      <a:pt x="3" y="11"/>
                    </a:cubicBezTo>
                    <a:cubicBezTo>
                      <a:pt x="2" y="11"/>
                      <a:pt x="2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2" y="10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8"/>
                      <a:pt x="8" y="9"/>
                      <a:pt x="7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38"/>
              <p:cNvSpPr>
                <a:spLocks noEditPoints="1"/>
              </p:cNvSpPr>
              <p:nvPr/>
            </p:nvSpPr>
            <p:spPr bwMode="auto">
              <a:xfrm>
                <a:off x="6562075" y="2926465"/>
                <a:ext cx="874713" cy="706438"/>
              </a:xfrm>
              <a:custGeom>
                <a:avLst/>
                <a:gdLst>
                  <a:gd name="T0" fmla="*/ 47 w 131"/>
                  <a:gd name="T1" fmla="*/ 53 h 106"/>
                  <a:gd name="T2" fmla="*/ 42 w 131"/>
                  <a:gd name="T3" fmla="*/ 54 h 106"/>
                  <a:gd name="T4" fmla="*/ 46 w 131"/>
                  <a:gd name="T5" fmla="*/ 46 h 106"/>
                  <a:gd name="T6" fmla="*/ 51 w 131"/>
                  <a:gd name="T7" fmla="*/ 48 h 106"/>
                  <a:gd name="T8" fmla="*/ 57 w 131"/>
                  <a:gd name="T9" fmla="*/ 52 h 106"/>
                  <a:gd name="T10" fmla="*/ 68 w 131"/>
                  <a:gd name="T11" fmla="*/ 50 h 106"/>
                  <a:gd name="T12" fmla="*/ 71 w 131"/>
                  <a:gd name="T13" fmla="*/ 55 h 106"/>
                  <a:gd name="T14" fmla="*/ 69 w 131"/>
                  <a:gd name="T15" fmla="*/ 63 h 106"/>
                  <a:gd name="T16" fmla="*/ 66 w 131"/>
                  <a:gd name="T17" fmla="*/ 55 h 106"/>
                  <a:gd name="T18" fmla="*/ 69 w 131"/>
                  <a:gd name="T19" fmla="*/ 46 h 106"/>
                  <a:gd name="T20" fmla="*/ 50 w 131"/>
                  <a:gd name="T21" fmla="*/ 28 h 106"/>
                  <a:gd name="T22" fmla="*/ 103 w 131"/>
                  <a:gd name="T23" fmla="*/ 0 h 106"/>
                  <a:gd name="T24" fmla="*/ 105 w 131"/>
                  <a:gd name="T25" fmla="*/ 4 h 106"/>
                  <a:gd name="T26" fmla="*/ 99 w 131"/>
                  <a:gd name="T27" fmla="*/ 2 h 106"/>
                  <a:gd name="T28" fmla="*/ 104 w 131"/>
                  <a:gd name="T29" fmla="*/ 8 h 106"/>
                  <a:gd name="T30" fmla="*/ 93 w 131"/>
                  <a:gd name="T31" fmla="*/ 5 h 106"/>
                  <a:gd name="T32" fmla="*/ 90 w 131"/>
                  <a:gd name="T33" fmla="*/ 7 h 106"/>
                  <a:gd name="T34" fmla="*/ 87 w 131"/>
                  <a:gd name="T35" fmla="*/ 16 h 106"/>
                  <a:gd name="T36" fmla="*/ 82 w 131"/>
                  <a:gd name="T37" fmla="*/ 15 h 106"/>
                  <a:gd name="T38" fmla="*/ 85 w 131"/>
                  <a:gd name="T39" fmla="*/ 18 h 106"/>
                  <a:gd name="T40" fmla="*/ 82 w 131"/>
                  <a:gd name="T41" fmla="*/ 21 h 106"/>
                  <a:gd name="T42" fmla="*/ 72 w 131"/>
                  <a:gd name="T43" fmla="*/ 17 h 106"/>
                  <a:gd name="T44" fmla="*/ 66 w 131"/>
                  <a:gd name="T45" fmla="*/ 18 h 106"/>
                  <a:gd name="T46" fmla="*/ 62 w 131"/>
                  <a:gd name="T47" fmla="*/ 18 h 106"/>
                  <a:gd name="T48" fmla="*/ 57 w 131"/>
                  <a:gd name="T49" fmla="*/ 21 h 106"/>
                  <a:gd name="T50" fmla="*/ 53 w 131"/>
                  <a:gd name="T51" fmla="*/ 23 h 106"/>
                  <a:gd name="T52" fmla="*/ 45 w 131"/>
                  <a:gd name="T53" fmla="*/ 12 h 106"/>
                  <a:gd name="T54" fmla="*/ 30 w 131"/>
                  <a:gd name="T55" fmla="*/ 31 h 106"/>
                  <a:gd name="T56" fmla="*/ 44 w 131"/>
                  <a:gd name="T57" fmla="*/ 20 h 106"/>
                  <a:gd name="T58" fmla="*/ 41 w 131"/>
                  <a:gd name="T59" fmla="*/ 28 h 106"/>
                  <a:gd name="T60" fmla="*/ 37 w 131"/>
                  <a:gd name="T61" fmla="*/ 34 h 106"/>
                  <a:gd name="T62" fmla="*/ 29 w 131"/>
                  <a:gd name="T63" fmla="*/ 32 h 106"/>
                  <a:gd name="T64" fmla="*/ 29 w 131"/>
                  <a:gd name="T65" fmla="*/ 32 h 106"/>
                  <a:gd name="T66" fmla="*/ 26 w 131"/>
                  <a:gd name="T67" fmla="*/ 32 h 106"/>
                  <a:gd name="T68" fmla="*/ 10 w 131"/>
                  <a:gd name="T69" fmla="*/ 44 h 106"/>
                  <a:gd name="T70" fmla="*/ 5 w 131"/>
                  <a:gd name="T71" fmla="*/ 53 h 106"/>
                  <a:gd name="T72" fmla="*/ 29 w 131"/>
                  <a:gd name="T73" fmla="*/ 57 h 106"/>
                  <a:gd name="T74" fmla="*/ 26 w 131"/>
                  <a:gd name="T75" fmla="*/ 45 h 106"/>
                  <a:gd name="T76" fmla="*/ 39 w 131"/>
                  <a:gd name="T77" fmla="*/ 53 h 106"/>
                  <a:gd name="T78" fmla="*/ 45 w 131"/>
                  <a:gd name="T79" fmla="*/ 74 h 106"/>
                  <a:gd name="T80" fmla="*/ 73 w 131"/>
                  <a:gd name="T81" fmla="*/ 79 h 106"/>
                  <a:gd name="T82" fmla="*/ 85 w 131"/>
                  <a:gd name="T83" fmla="*/ 79 h 106"/>
                  <a:gd name="T84" fmla="*/ 95 w 131"/>
                  <a:gd name="T85" fmla="*/ 106 h 106"/>
                  <a:gd name="T86" fmla="*/ 110 w 131"/>
                  <a:gd name="T87" fmla="*/ 82 h 106"/>
                  <a:gd name="T88" fmla="*/ 115 w 131"/>
                  <a:gd name="T89" fmla="*/ 99 h 106"/>
                  <a:gd name="T90" fmla="*/ 123 w 131"/>
                  <a:gd name="T91" fmla="*/ 79 h 106"/>
                  <a:gd name="T92" fmla="*/ 125 w 131"/>
                  <a:gd name="T93" fmla="*/ 53 h 106"/>
                  <a:gd name="T94" fmla="*/ 126 w 131"/>
                  <a:gd name="T95" fmla="*/ 48 h 106"/>
                  <a:gd name="T96" fmla="*/ 127 w 131"/>
                  <a:gd name="T97" fmla="*/ 49 h 106"/>
                  <a:gd name="T98" fmla="*/ 121 w 131"/>
                  <a:gd name="T99" fmla="*/ 26 h 106"/>
                  <a:gd name="T100" fmla="*/ 113 w 131"/>
                  <a:gd name="T101" fmla="*/ 11 h 106"/>
                  <a:gd name="T102" fmla="*/ 118 w 131"/>
                  <a:gd name="T103" fmla="*/ 17 h 106"/>
                  <a:gd name="T104" fmla="*/ 89 w 131"/>
                  <a:gd name="T105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" h="106">
                    <a:moveTo>
                      <a:pt x="58" y="54"/>
                    </a:moveTo>
                    <a:cubicBezTo>
                      <a:pt x="57" y="55"/>
                      <a:pt x="54" y="56"/>
                      <a:pt x="52" y="54"/>
                    </a:cubicBezTo>
                    <a:cubicBezTo>
                      <a:pt x="51" y="54"/>
                      <a:pt x="50" y="53"/>
                      <a:pt x="49" y="53"/>
                    </a:cubicBezTo>
                    <a:cubicBezTo>
                      <a:pt x="48" y="53"/>
                      <a:pt x="47" y="53"/>
                      <a:pt x="47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3" y="54"/>
                      <a:pt x="43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2"/>
                      <a:pt x="42" y="52"/>
                      <a:pt x="42" y="52"/>
                    </a:cubicBezTo>
                    <a:cubicBezTo>
                      <a:pt x="42" y="51"/>
                      <a:pt x="42" y="51"/>
                      <a:pt x="43" y="50"/>
                    </a:cubicBezTo>
                    <a:cubicBezTo>
                      <a:pt x="43" y="49"/>
                      <a:pt x="44" y="49"/>
                      <a:pt x="45" y="48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5"/>
                      <a:pt x="48" y="46"/>
                      <a:pt x="48" y="47"/>
                    </a:cubicBezTo>
                    <a:cubicBezTo>
                      <a:pt x="48" y="47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51" y="49"/>
                      <a:pt x="51" y="48"/>
                    </a:cubicBezTo>
                    <a:cubicBezTo>
                      <a:pt x="52" y="46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3" y="48"/>
                    </a:cubicBezTo>
                    <a:cubicBezTo>
                      <a:pt x="52" y="48"/>
                      <a:pt x="53" y="49"/>
                      <a:pt x="53" y="49"/>
                    </a:cubicBezTo>
                    <a:cubicBezTo>
                      <a:pt x="55" y="50"/>
                      <a:pt x="57" y="52"/>
                      <a:pt x="57" y="52"/>
                    </a:cubicBezTo>
                    <a:cubicBezTo>
                      <a:pt x="58" y="53"/>
                      <a:pt x="58" y="54"/>
                      <a:pt x="58" y="54"/>
                    </a:cubicBezTo>
                    <a:moveTo>
                      <a:pt x="72" y="50"/>
                    </a:moveTo>
                    <a:cubicBezTo>
                      <a:pt x="72" y="50"/>
                      <a:pt x="70" y="50"/>
                      <a:pt x="69" y="50"/>
                    </a:cubicBezTo>
                    <a:cubicBezTo>
                      <a:pt x="69" y="49"/>
                      <a:pt x="68" y="49"/>
                      <a:pt x="68" y="50"/>
                    </a:cubicBezTo>
                    <a:cubicBezTo>
                      <a:pt x="68" y="50"/>
                      <a:pt x="67" y="52"/>
                      <a:pt x="68" y="52"/>
                    </a:cubicBezTo>
                    <a:cubicBezTo>
                      <a:pt x="68" y="52"/>
                      <a:pt x="69" y="52"/>
                      <a:pt x="69" y="53"/>
                    </a:cubicBezTo>
                    <a:cubicBezTo>
                      <a:pt x="70" y="54"/>
                      <a:pt x="70" y="54"/>
                      <a:pt x="70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6"/>
                      <a:pt x="70" y="56"/>
                      <a:pt x="70" y="57"/>
                    </a:cubicBezTo>
                    <a:cubicBezTo>
                      <a:pt x="70" y="57"/>
                      <a:pt x="70" y="57"/>
                      <a:pt x="71" y="58"/>
                    </a:cubicBezTo>
                    <a:cubicBezTo>
                      <a:pt x="71" y="58"/>
                      <a:pt x="72" y="62"/>
                      <a:pt x="72" y="62"/>
                    </a:cubicBezTo>
                    <a:cubicBezTo>
                      <a:pt x="71" y="63"/>
                      <a:pt x="69" y="63"/>
                      <a:pt x="69" y="63"/>
                    </a:cubicBezTo>
                    <a:cubicBezTo>
                      <a:pt x="65" y="62"/>
                      <a:pt x="65" y="61"/>
                      <a:pt x="65" y="60"/>
                    </a:cubicBezTo>
                    <a:cubicBezTo>
                      <a:pt x="65" y="60"/>
                      <a:pt x="65" y="58"/>
                      <a:pt x="65" y="58"/>
                    </a:cubicBezTo>
                    <a:cubicBezTo>
                      <a:pt x="67" y="58"/>
                      <a:pt x="68" y="56"/>
                      <a:pt x="68" y="56"/>
                    </a:cubicBezTo>
                    <a:cubicBezTo>
                      <a:pt x="67" y="55"/>
                      <a:pt x="66" y="55"/>
                      <a:pt x="66" y="55"/>
                    </a:cubicBezTo>
                    <a:cubicBezTo>
                      <a:pt x="65" y="54"/>
                      <a:pt x="63" y="51"/>
                      <a:pt x="63" y="50"/>
                    </a:cubicBezTo>
                    <a:cubicBezTo>
                      <a:pt x="63" y="49"/>
                      <a:pt x="64" y="48"/>
                      <a:pt x="64" y="48"/>
                    </a:cubicBezTo>
                    <a:cubicBezTo>
                      <a:pt x="65" y="47"/>
                      <a:pt x="65" y="48"/>
                      <a:pt x="66" y="48"/>
                    </a:cubicBezTo>
                    <a:cubicBezTo>
                      <a:pt x="67" y="48"/>
                      <a:pt x="68" y="46"/>
                      <a:pt x="69" y="46"/>
                    </a:cubicBezTo>
                    <a:cubicBezTo>
                      <a:pt x="69" y="46"/>
                      <a:pt x="70" y="47"/>
                      <a:pt x="71" y="47"/>
                    </a:cubicBezTo>
                    <a:cubicBezTo>
                      <a:pt x="71" y="47"/>
                      <a:pt x="72" y="49"/>
                      <a:pt x="72" y="50"/>
                    </a:cubicBezTo>
                    <a:moveTo>
                      <a:pt x="50" y="27"/>
                    </a:moveTo>
                    <a:cubicBezTo>
                      <a:pt x="50" y="27"/>
                      <a:pt x="50" y="28"/>
                      <a:pt x="50" y="28"/>
                    </a:cubicBezTo>
                    <a:cubicBezTo>
                      <a:pt x="48" y="27"/>
                      <a:pt x="48" y="26"/>
                      <a:pt x="48" y="26"/>
                    </a:cubicBezTo>
                    <a:cubicBezTo>
                      <a:pt x="49" y="25"/>
                      <a:pt x="50" y="27"/>
                      <a:pt x="50" y="27"/>
                    </a:cubicBezTo>
                    <a:moveTo>
                      <a:pt x="112" y="10"/>
                    </a:moveTo>
                    <a:cubicBezTo>
                      <a:pt x="107" y="3"/>
                      <a:pt x="106" y="3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1"/>
                      <a:pt x="104" y="1"/>
                      <a:pt x="105" y="3"/>
                    </a:cubicBezTo>
                    <a:cubicBezTo>
                      <a:pt x="105" y="3"/>
                      <a:pt x="105" y="2"/>
                      <a:pt x="105" y="2"/>
                    </a:cubicBezTo>
                    <a:cubicBezTo>
                      <a:pt x="105" y="3"/>
                      <a:pt x="105" y="3"/>
                      <a:pt x="105" y="4"/>
                    </a:cubicBezTo>
                    <a:cubicBezTo>
                      <a:pt x="104" y="3"/>
                      <a:pt x="104" y="3"/>
                      <a:pt x="103" y="3"/>
                    </a:cubicBezTo>
                    <a:cubicBezTo>
                      <a:pt x="103" y="3"/>
                      <a:pt x="103" y="3"/>
                      <a:pt x="103" y="4"/>
                    </a:cubicBezTo>
                    <a:cubicBezTo>
                      <a:pt x="102" y="3"/>
                      <a:pt x="101" y="1"/>
                      <a:pt x="99" y="1"/>
                    </a:cubicBezTo>
                    <a:cubicBezTo>
                      <a:pt x="99" y="1"/>
                      <a:pt x="99" y="1"/>
                      <a:pt x="99" y="2"/>
                    </a:cubicBezTo>
                    <a:cubicBezTo>
                      <a:pt x="99" y="2"/>
                      <a:pt x="99" y="1"/>
                      <a:pt x="99" y="1"/>
                    </a:cubicBezTo>
                    <a:cubicBezTo>
                      <a:pt x="100" y="3"/>
                      <a:pt x="104" y="3"/>
                      <a:pt x="104" y="7"/>
                    </a:cubicBezTo>
                    <a:cubicBezTo>
                      <a:pt x="104" y="7"/>
                      <a:pt x="103" y="7"/>
                      <a:pt x="103" y="7"/>
                    </a:cubicBezTo>
                    <a:cubicBezTo>
                      <a:pt x="103" y="7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1" y="5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6"/>
                      <a:pt x="100" y="8"/>
                    </a:cubicBezTo>
                    <a:cubicBezTo>
                      <a:pt x="98" y="7"/>
                      <a:pt x="96" y="5"/>
                      <a:pt x="93" y="5"/>
                    </a:cubicBezTo>
                    <a:cubicBezTo>
                      <a:pt x="93" y="5"/>
                      <a:pt x="92" y="5"/>
                      <a:pt x="92" y="6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6"/>
                      <a:pt x="90" y="6"/>
                      <a:pt x="90" y="7"/>
                    </a:cubicBezTo>
                    <a:cubicBezTo>
                      <a:pt x="89" y="7"/>
                      <a:pt x="89" y="7"/>
                      <a:pt x="87" y="6"/>
                    </a:cubicBezTo>
                    <a:cubicBezTo>
                      <a:pt x="87" y="7"/>
                      <a:pt x="88" y="7"/>
                      <a:pt x="88" y="8"/>
                    </a:cubicBezTo>
                    <a:cubicBezTo>
                      <a:pt x="86" y="9"/>
                      <a:pt x="85" y="11"/>
                      <a:pt x="83" y="12"/>
                    </a:cubicBezTo>
                    <a:cubicBezTo>
                      <a:pt x="84" y="13"/>
                      <a:pt x="86" y="14"/>
                      <a:pt x="87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4" y="13"/>
                      <a:pt x="82" y="12"/>
                      <a:pt x="82" y="12"/>
                    </a:cubicBezTo>
                    <a:cubicBezTo>
                      <a:pt x="82" y="13"/>
                      <a:pt x="82" y="13"/>
                      <a:pt x="83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2" y="14"/>
                      <a:pt x="81" y="13"/>
                    </a:cubicBezTo>
                    <a:cubicBezTo>
                      <a:pt x="80" y="14"/>
                      <a:pt x="80" y="14"/>
                      <a:pt x="82" y="18"/>
                    </a:cubicBezTo>
                    <a:cubicBezTo>
                      <a:pt x="83" y="16"/>
                      <a:pt x="83" y="16"/>
                      <a:pt x="84" y="16"/>
                    </a:cubicBezTo>
                    <a:cubicBezTo>
                      <a:pt x="85" y="17"/>
                      <a:pt x="85" y="18"/>
                      <a:pt x="85" y="18"/>
                    </a:cubicBezTo>
                    <a:cubicBezTo>
                      <a:pt x="85" y="18"/>
                      <a:pt x="85" y="19"/>
                      <a:pt x="85" y="19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1" y="21"/>
                      <a:pt x="81" y="21"/>
                    </a:cubicBezTo>
                    <a:cubicBezTo>
                      <a:pt x="83" y="14"/>
                      <a:pt x="77" y="12"/>
                      <a:pt x="77" y="12"/>
                    </a:cubicBezTo>
                    <a:cubicBezTo>
                      <a:pt x="76" y="14"/>
                      <a:pt x="76" y="14"/>
                      <a:pt x="79" y="18"/>
                    </a:cubicBezTo>
                    <a:cubicBezTo>
                      <a:pt x="76" y="18"/>
                      <a:pt x="75" y="16"/>
                      <a:pt x="72" y="17"/>
                    </a:cubicBezTo>
                    <a:cubicBezTo>
                      <a:pt x="72" y="17"/>
                      <a:pt x="72" y="18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6" y="18"/>
                    </a:cubicBezTo>
                    <a:cubicBezTo>
                      <a:pt x="65" y="19"/>
                      <a:pt x="65" y="19"/>
                      <a:pt x="62" y="19"/>
                    </a:cubicBezTo>
                    <a:cubicBezTo>
                      <a:pt x="62" y="19"/>
                      <a:pt x="62" y="20"/>
                      <a:pt x="62" y="20"/>
                    </a:cubicBezTo>
                    <a:cubicBezTo>
                      <a:pt x="62" y="20"/>
                      <a:pt x="61" y="20"/>
                      <a:pt x="61" y="19"/>
                    </a:cubicBezTo>
                    <a:cubicBezTo>
                      <a:pt x="61" y="19"/>
                      <a:pt x="62" y="18"/>
                      <a:pt x="62" y="18"/>
                    </a:cubicBezTo>
                    <a:cubicBezTo>
                      <a:pt x="61" y="17"/>
                      <a:pt x="61" y="17"/>
                      <a:pt x="60" y="18"/>
                    </a:cubicBezTo>
                    <a:cubicBezTo>
                      <a:pt x="59" y="19"/>
                      <a:pt x="60" y="20"/>
                      <a:pt x="60" y="21"/>
                    </a:cubicBezTo>
                    <a:cubicBezTo>
                      <a:pt x="60" y="21"/>
                      <a:pt x="59" y="20"/>
                      <a:pt x="59" y="20"/>
                    </a:cubicBezTo>
                    <a:cubicBezTo>
                      <a:pt x="58" y="20"/>
                      <a:pt x="58" y="20"/>
                      <a:pt x="57" y="21"/>
                    </a:cubicBezTo>
                    <a:cubicBezTo>
                      <a:pt x="57" y="21"/>
                      <a:pt x="57" y="22"/>
                      <a:pt x="57" y="2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4" y="22"/>
                    </a:cubicBezTo>
                    <a:cubicBezTo>
                      <a:pt x="54" y="22"/>
                      <a:pt x="53" y="22"/>
                      <a:pt x="53" y="23"/>
                    </a:cubicBezTo>
                    <a:cubicBezTo>
                      <a:pt x="52" y="22"/>
                      <a:pt x="53" y="21"/>
                      <a:pt x="52" y="20"/>
                    </a:cubicBezTo>
                    <a:cubicBezTo>
                      <a:pt x="54" y="20"/>
                      <a:pt x="56" y="21"/>
                      <a:pt x="58" y="20"/>
                    </a:cubicBezTo>
                    <a:cubicBezTo>
                      <a:pt x="57" y="18"/>
                      <a:pt x="56" y="17"/>
                      <a:pt x="56" y="17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1" y="12"/>
                      <a:pt x="27" y="20"/>
                      <a:pt x="26" y="22"/>
                    </a:cubicBezTo>
                    <a:cubicBezTo>
                      <a:pt x="25" y="23"/>
                      <a:pt x="24" y="28"/>
                      <a:pt x="28" y="27"/>
                    </a:cubicBezTo>
                    <a:cubicBezTo>
                      <a:pt x="29" y="27"/>
                      <a:pt x="29" y="26"/>
                      <a:pt x="29" y="26"/>
                    </a:cubicBezTo>
                    <a:cubicBezTo>
                      <a:pt x="30" y="27"/>
                      <a:pt x="29" y="29"/>
                      <a:pt x="30" y="31"/>
                    </a:cubicBezTo>
                    <a:cubicBezTo>
                      <a:pt x="36" y="32"/>
                      <a:pt x="37" y="25"/>
                      <a:pt x="37" y="25"/>
                    </a:cubicBezTo>
                    <a:cubicBezTo>
                      <a:pt x="37" y="25"/>
                      <a:pt x="37" y="24"/>
                      <a:pt x="36" y="24"/>
                    </a:cubicBezTo>
                    <a:cubicBezTo>
                      <a:pt x="37" y="22"/>
                      <a:pt x="41" y="22"/>
                      <a:pt x="41" y="19"/>
                    </a:cubicBezTo>
                    <a:cubicBezTo>
                      <a:pt x="43" y="19"/>
                      <a:pt x="44" y="19"/>
                      <a:pt x="44" y="20"/>
                    </a:cubicBezTo>
                    <a:cubicBezTo>
                      <a:pt x="43" y="21"/>
                      <a:pt x="41" y="21"/>
                      <a:pt x="40" y="23"/>
                    </a:cubicBezTo>
                    <a:cubicBezTo>
                      <a:pt x="40" y="23"/>
                      <a:pt x="40" y="25"/>
                      <a:pt x="41" y="27"/>
                    </a:cubicBezTo>
                    <a:cubicBezTo>
                      <a:pt x="42" y="26"/>
                      <a:pt x="47" y="25"/>
                      <a:pt x="46" y="28"/>
                    </a:cubicBezTo>
                    <a:cubicBezTo>
                      <a:pt x="45" y="28"/>
                      <a:pt x="43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2" y="29"/>
                      <a:pt x="42" y="30"/>
                    </a:cubicBezTo>
                    <a:cubicBezTo>
                      <a:pt x="42" y="30"/>
                      <a:pt x="41" y="30"/>
                      <a:pt x="41" y="30"/>
                    </a:cubicBezTo>
                    <a:cubicBezTo>
                      <a:pt x="39" y="29"/>
                      <a:pt x="39" y="29"/>
                      <a:pt x="37" y="34"/>
                    </a:cubicBezTo>
                    <a:cubicBezTo>
                      <a:pt x="35" y="33"/>
                      <a:pt x="33" y="33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1"/>
                      <a:pt x="28" y="31"/>
                      <a:pt x="29" y="29"/>
                    </a:cubicBezTo>
                    <a:cubicBezTo>
                      <a:pt x="27" y="28"/>
                      <a:pt x="25" y="29"/>
                      <a:pt x="26" y="32"/>
                    </a:cubicBezTo>
                    <a:cubicBezTo>
                      <a:pt x="26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18" y="34"/>
                    </a:cubicBezTo>
                    <a:cubicBezTo>
                      <a:pt x="17" y="38"/>
                      <a:pt x="13" y="36"/>
                      <a:pt x="10" y="37"/>
                    </a:cubicBezTo>
                    <a:cubicBezTo>
                      <a:pt x="16" y="45"/>
                      <a:pt x="10" y="44"/>
                      <a:pt x="10" y="44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0" y="49"/>
                      <a:pt x="1" y="52"/>
                    </a:cubicBezTo>
                    <a:cubicBezTo>
                      <a:pt x="3" y="52"/>
                      <a:pt x="3" y="52"/>
                      <a:pt x="4" y="54"/>
                    </a:cubicBezTo>
                    <a:cubicBezTo>
                      <a:pt x="4" y="54"/>
                      <a:pt x="5" y="53"/>
                      <a:pt x="5" y="53"/>
                    </a:cubicBezTo>
                    <a:cubicBezTo>
                      <a:pt x="9" y="54"/>
                      <a:pt x="11" y="48"/>
                      <a:pt x="15" y="48"/>
                    </a:cubicBezTo>
                    <a:cubicBezTo>
                      <a:pt x="16" y="47"/>
                      <a:pt x="16" y="46"/>
                      <a:pt x="17" y="46"/>
                    </a:cubicBezTo>
                    <a:cubicBezTo>
                      <a:pt x="19" y="47"/>
                      <a:pt x="21" y="45"/>
                      <a:pt x="23" y="46"/>
                    </a:cubicBezTo>
                    <a:cubicBezTo>
                      <a:pt x="26" y="49"/>
                      <a:pt x="27" y="53"/>
                      <a:pt x="29" y="57"/>
                    </a:cubicBezTo>
                    <a:cubicBezTo>
                      <a:pt x="29" y="57"/>
                      <a:pt x="29" y="56"/>
                      <a:pt x="30" y="56"/>
                    </a:cubicBezTo>
                    <a:cubicBezTo>
                      <a:pt x="30" y="54"/>
                      <a:pt x="30" y="54"/>
                      <a:pt x="30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0" y="50"/>
                      <a:pt x="25" y="49"/>
                      <a:pt x="26" y="45"/>
                    </a:cubicBezTo>
                    <a:cubicBezTo>
                      <a:pt x="27" y="45"/>
                      <a:pt x="27" y="44"/>
                      <a:pt x="27" y="44"/>
                    </a:cubicBezTo>
                    <a:cubicBezTo>
                      <a:pt x="33" y="49"/>
                      <a:pt x="33" y="53"/>
                      <a:pt x="33" y="60"/>
                    </a:cubicBezTo>
                    <a:cubicBezTo>
                      <a:pt x="33" y="60"/>
                      <a:pt x="40" y="60"/>
                      <a:pt x="36" y="55"/>
                    </a:cubicBezTo>
                    <a:cubicBezTo>
                      <a:pt x="38" y="54"/>
                      <a:pt x="39" y="53"/>
                      <a:pt x="39" y="53"/>
                    </a:cubicBezTo>
                    <a:cubicBezTo>
                      <a:pt x="41" y="56"/>
                      <a:pt x="40" y="59"/>
                      <a:pt x="42" y="61"/>
                    </a:cubicBezTo>
                    <a:cubicBezTo>
                      <a:pt x="43" y="61"/>
                      <a:pt x="48" y="61"/>
                      <a:pt x="50" y="61"/>
                    </a:cubicBezTo>
                    <a:cubicBezTo>
                      <a:pt x="51" y="64"/>
                      <a:pt x="48" y="68"/>
                      <a:pt x="47" y="69"/>
                    </a:cubicBezTo>
                    <a:cubicBezTo>
                      <a:pt x="42" y="69"/>
                      <a:pt x="45" y="74"/>
                      <a:pt x="45" y="74"/>
                    </a:cubicBezTo>
                    <a:cubicBezTo>
                      <a:pt x="46" y="75"/>
                      <a:pt x="48" y="74"/>
                      <a:pt x="49" y="74"/>
                    </a:cubicBezTo>
                    <a:cubicBezTo>
                      <a:pt x="54" y="92"/>
                      <a:pt x="56" y="98"/>
                      <a:pt x="57" y="98"/>
                    </a:cubicBezTo>
                    <a:cubicBezTo>
                      <a:pt x="57" y="98"/>
                      <a:pt x="70" y="98"/>
                      <a:pt x="78" y="85"/>
                    </a:cubicBezTo>
                    <a:cubicBezTo>
                      <a:pt x="79" y="82"/>
                      <a:pt x="75" y="81"/>
                      <a:pt x="73" y="79"/>
                    </a:cubicBezTo>
                    <a:cubicBezTo>
                      <a:pt x="71" y="82"/>
                      <a:pt x="70" y="82"/>
                      <a:pt x="69" y="82"/>
                    </a:cubicBezTo>
                    <a:cubicBezTo>
                      <a:pt x="69" y="79"/>
                      <a:pt x="61" y="73"/>
                      <a:pt x="66" y="72"/>
                    </a:cubicBezTo>
                    <a:cubicBezTo>
                      <a:pt x="71" y="78"/>
                      <a:pt x="71" y="79"/>
                      <a:pt x="74" y="77"/>
                    </a:cubicBezTo>
                    <a:cubicBezTo>
                      <a:pt x="81" y="82"/>
                      <a:pt x="81" y="82"/>
                      <a:pt x="85" y="79"/>
                    </a:cubicBezTo>
                    <a:cubicBezTo>
                      <a:pt x="86" y="80"/>
                      <a:pt x="86" y="80"/>
                      <a:pt x="90" y="86"/>
                    </a:cubicBezTo>
                    <a:cubicBezTo>
                      <a:pt x="90" y="86"/>
                      <a:pt x="90" y="87"/>
                      <a:pt x="91" y="87"/>
                    </a:cubicBezTo>
                    <a:cubicBezTo>
                      <a:pt x="91" y="86"/>
                      <a:pt x="91" y="86"/>
                      <a:pt x="92" y="85"/>
                    </a:cubicBezTo>
                    <a:cubicBezTo>
                      <a:pt x="92" y="85"/>
                      <a:pt x="92" y="8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100" y="100"/>
                      <a:pt x="100" y="99"/>
                      <a:pt x="100" y="96"/>
                    </a:cubicBezTo>
                    <a:cubicBezTo>
                      <a:pt x="100" y="94"/>
                      <a:pt x="106" y="85"/>
                      <a:pt x="106" y="84"/>
                    </a:cubicBezTo>
                    <a:cubicBezTo>
                      <a:pt x="107" y="83"/>
                      <a:pt x="109" y="83"/>
                      <a:pt x="110" y="82"/>
                    </a:cubicBezTo>
                    <a:cubicBezTo>
                      <a:pt x="111" y="83"/>
                      <a:pt x="112" y="87"/>
                      <a:pt x="112" y="87"/>
                    </a:cubicBezTo>
                    <a:cubicBezTo>
                      <a:pt x="113" y="90"/>
                      <a:pt x="112" y="93"/>
                      <a:pt x="112" y="95"/>
                    </a:cubicBezTo>
                    <a:cubicBezTo>
                      <a:pt x="113" y="93"/>
                      <a:pt x="113" y="91"/>
                      <a:pt x="115" y="89"/>
                    </a:cubicBezTo>
                    <a:cubicBezTo>
                      <a:pt x="116" y="92"/>
                      <a:pt x="114" y="96"/>
                      <a:pt x="115" y="99"/>
                    </a:cubicBezTo>
                    <a:cubicBezTo>
                      <a:pt x="115" y="98"/>
                      <a:pt x="115" y="98"/>
                      <a:pt x="116" y="94"/>
                    </a:cubicBezTo>
                    <a:cubicBezTo>
                      <a:pt x="118" y="95"/>
                      <a:pt x="118" y="98"/>
                      <a:pt x="118" y="103"/>
                    </a:cubicBezTo>
                    <a:cubicBezTo>
                      <a:pt x="122" y="95"/>
                      <a:pt x="124" y="92"/>
                      <a:pt x="122" y="86"/>
                    </a:cubicBezTo>
                    <a:cubicBezTo>
                      <a:pt x="120" y="83"/>
                      <a:pt x="122" y="80"/>
                      <a:pt x="123" y="79"/>
                    </a:cubicBezTo>
                    <a:cubicBezTo>
                      <a:pt x="124" y="81"/>
                      <a:pt x="122" y="84"/>
                      <a:pt x="123" y="86"/>
                    </a:cubicBezTo>
                    <a:cubicBezTo>
                      <a:pt x="125" y="84"/>
                      <a:pt x="123" y="81"/>
                      <a:pt x="124" y="79"/>
                    </a:cubicBezTo>
                    <a:cubicBezTo>
                      <a:pt x="131" y="77"/>
                      <a:pt x="128" y="56"/>
                      <a:pt x="126" y="53"/>
                    </a:cubicBezTo>
                    <a:cubicBezTo>
                      <a:pt x="126" y="53"/>
                      <a:pt x="126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4" y="52"/>
                      <a:pt x="124" y="52"/>
                      <a:pt x="124" y="48"/>
                    </a:cubicBezTo>
                    <a:cubicBezTo>
                      <a:pt x="125" y="48"/>
                      <a:pt x="125" y="49"/>
                      <a:pt x="125" y="50"/>
                    </a:cubicBezTo>
                    <a:cubicBezTo>
                      <a:pt x="125" y="50"/>
                      <a:pt x="125" y="50"/>
                      <a:pt x="126" y="48"/>
                    </a:cubicBezTo>
                    <a:cubicBezTo>
                      <a:pt x="126" y="49"/>
                      <a:pt x="126" y="49"/>
                      <a:pt x="127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8" y="53"/>
                      <a:pt x="128" y="55"/>
                      <a:pt x="129" y="56"/>
                    </a:cubicBezTo>
                    <a:cubicBezTo>
                      <a:pt x="129" y="56"/>
                      <a:pt x="130" y="55"/>
                      <a:pt x="127" y="49"/>
                    </a:cubicBezTo>
                    <a:cubicBezTo>
                      <a:pt x="127" y="49"/>
                      <a:pt x="127" y="49"/>
                      <a:pt x="126" y="42"/>
                    </a:cubicBezTo>
                    <a:cubicBezTo>
                      <a:pt x="126" y="42"/>
                      <a:pt x="127" y="42"/>
                      <a:pt x="127" y="42"/>
                    </a:cubicBezTo>
                    <a:cubicBezTo>
                      <a:pt x="126" y="37"/>
                      <a:pt x="124" y="31"/>
                      <a:pt x="122" y="27"/>
                    </a:cubicBezTo>
                    <a:cubicBezTo>
                      <a:pt x="121" y="27"/>
                      <a:pt x="121" y="26"/>
                      <a:pt x="121" y="26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6" y="22"/>
                      <a:pt x="116" y="16"/>
                      <a:pt x="113" y="11"/>
                    </a:cubicBezTo>
                    <a:cubicBezTo>
                      <a:pt x="113" y="11"/>
                      <a:pt x="114" y="12"/>
                      <a:pt x="114" y="12"/>
                    </a:cubicBezTo>
                    <a:cubicBezTo>
                      <a:pt x="114" y="12"/>
                      <a:pt x="114" y="11"/>
                      <a:pt x="112" y="10"/>
                    </a:cubicBezTo>
                    <a:cubicBezTo>
                      <a:pt x="115" y="13"/>
                      <a:pt x="121" y="21"/>
                      <a:pt x="124" y="27"/>
                    </a:cubicBezTo>
                    <a:cubicBezTo>
                      <a:pt x="122" y="23"/>
                      <a:pt x="120" y="21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5" y="13"/>
                      <a:pt x="112" y="10"/>
                      <a:pt x="112" y="10"/>
                    </a:cubicBezTo>
                    <a:moveTo>
                      <a:pt x="89" y="5"/>
                    </a:moveTo>
                    <a:cubicBezTo>
                      <a:pt x="89" y="5"/>
                      <a:pt x="89" y="5"/>
                      <a:pt x="89" y="5"/>
                    </a:cubicBezTo>
                    <a:cubicBezTo>
                      <a:pt x="89" y="5"/>
                      <a:pt x="89" y="5"/>
                      <a:pt x="90" y="5"/>
                    </a:cubicBezTo>
                    <a:cubicBezTo>
                      <a:pt x="89" y="5"/>
                      <a:pt x="89" y="5"/>
                      <a:pt x="89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 39"/>
              <p:cNvSpPr/>
              <p:nvPr/>
            </p:nvSpPr>
            <p:spPr bwMode="auto">
              <a:xfrm>
                <a:off x="6995463" y="2978853"/>
                <a:ext cx="68263" cy="53975"/>
              </a:xfrm>
              <a:custGeom>
                <a:avLst/>
                <a:gdLst>
                  <a:gd name="T0" fmla="*/ 10 w 10"/>
                  <a:gd name="T1" fmla="*/ 1 h 8"/>
                  <a:gd name="T2" fmla="*/ 9 w 10"/>
                  <a:gd name="T3" fmla="*/ 2 h 8"/>
                  <a:gd name="T4" fmla="*/ 9 w 10"/>
                  <a:gd name="T5" fmla="*/ 3 h 8"/>
                  <a:gd name="T6" fmla="*/ 4 w 10"/>
                  <a:gd name="T7" fmla="*/ 3 h 8"/>
                  <a:gd name="T8" fmla="*/ 4 w 10"/>
                  <a:gd name="T9" fmla="*/ 6 h 8"/>
                  <a:gd name="T10" fmla="*/ 4 w 10"/>
                  <a:gd name="T11" fmla="*/ 8 h 8"/>
                  <a:gd name="T12" fmla="*/ 3 w 10"/>
                  <a:gd name="T13" fmla="*/ 8 h 8"/>
                  <a:gd name="T14" fmla="*/ 3 w 10"/>
                  <a:gd name="T15" fmla="*/ 8 h 8"/>
                  <a:gd name="T16" fmla="*/ 1 w 10"/>
                  <a:gd name="T17" fmla="*/ 7 h 8"/>
                  <a:gd name="T18" fmla="*/ 0 w 10"/>
                  <a:gd name="T19" fmla="*/ 7 h 8"/>
                  <a:gd name="T20" fmla="*/ 0 w 10"/>
                  <a:gd name="T21" fmla="*/ 5 h 8"/>
                  <a:gd name="T22" fmla="*/ 0 w 10"/>
                  <a:gd name="T23" fmla="*/ 5 h 8"/>
                  <a:gd name="T24" fmla="*/ 2 w 10"/>
                  <a:gd name="T25" fmla="*/ 3 h 8"/>
                  <a:gd name="T26" fmla="*/ 3 w 10"/>
                  <a:gd name="T27" fmla="*/ 2 h 8"/>
                  <a:gd name="T28" fmla="*/ 3 w 10"/>
                  <a:gd name="T29" fmla="*/ 1 h 8"/>
                  <a:gd name="T30" fmla="*/ 4 w 10"/>
                  <a:gd name="T31" fmla="*/ 1 h 8"/>
                  <a:gd name="T32" fmla="*/ 6 w 10"/>
                  <a:gd name="T33" fmla="*/ 1 h 8"/>
                  <a:gd name="T34" fmla="*/ 7 w 10"/>
                  <a:gd name="T35" fmla="*/ 1 h 8"/>
                  <a:gd name="T36" fmla="*/ 8 w 10"/>
                  <a:gd name="T37" fmla="*/ 0 h 8"/>
                  <a:gd name="T38" fmla="*/ 9 w 10"/>
                  <a:gd name="T39" fmla="*/ 0 h 8"/>
                  <a:gd name="T40" fmla="*/ 10 w 10"/>
                  <a:gd name="T4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8">
                    <a:moveTo>
                      <a:pt x="10" y="1"/>
                    </a:moveTo>
                    <a:cubicBezTo>
                      <a:pt x="10" y="1"/>
                      <a:pt x="10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6" y="2"/>
                      <a:pt x="4" y="3"/>
                    </a:cubicBezTo>
                    <a:cubicBezTo>
                      <a:pt x="4" y="4"/>
                      <a:pt x="2" y="5"/>
                      <a:pt x="4" y="6"/>
                    </a:cubicBezTo>
                    <a:cubicBezTo>
                      <a:pt x="4" y="6"/>
                      <a:pt x="5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40"/>
              <p:cNvSpPr/>
              <p:nvPr/>
            </p:nvSpPr>
            <p:spPr bwMode="auto">
              <a:xfrm>
                <a:off x="7370113" y="3093153"/>
                <a:ext cx="33338" cy="66675"/>
              </a:xfrm>
              <a:custGeom>
                <a:avLst/>
                <a:gdLst>
                  <a:gd name="T0" fmla="*/ 3 w 5"/>
                  <a:gd name="T1" fmla="*/ 6 h 10"/>
                  <a:gd name="T2" fmla="*/ 5 w 5"/>
                  <a:gd name="T3" fmla="*/ 10 h 10"/>
                  <a:gd name="T4" fmla="*/ 4 w 5"/>
                  <a:gd name="T5" fmla="*/ 9 h 10"/>
                  <a:gd name="T6" fmla="*/ 1 w 5"/>
                  <a:gd name="T7" fmla="*/ 2 h 10"/>
                  <a:gd name="T8" fmla="*/ 0 w 5"/>
                  <a:gd name="T9" fmla="*/ 0 h 10"/>
                  <a:gd name="T10" fmla="*/ 1 w 5"/>
                  <a:gd name="T11" fmla="*/ 1 h 10"/>
                  <a:gd name="T12" fmla="*/ 1 w 5"/>
                  <a:gd name="T13" fmla="*/ 3 h 10"/>
                  <a:gd name="T14" fmla="*/ 3 w 5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0">
                    <a:moveTo>
                      <a:pt x="3" y="6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4" y="9"/>
                    </a:cubicBezTo>
                    <a:cubicBezTo>
                      <a:pt x="2" y="5"/>
                      <a:pt x="2" y="4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4"/>
                      <a:pt x="3" y="6"/>
                      <a:pt x="3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41"/>
              <p:cNvSpPr/>
              <p:nvPr/>
            </p:nvSpPr>
            <p:spPr bwMode="auto">
              <a:xfrm>
                <a:off x="7409800" y="3172528"/>
                <a:ext cx="7938" cy="26988"/>
              </a:xfrm>
              <a:custGeom>
                <a:avLst/>
                <a:gdLst>
                  <a:gd name="T0" fmla="*/ 1 w 1"/>
                  <a:gd name="T1" fmla="*/ 1 h 4"/>
                  <a:gd name="T2" fmla="*/ 1 w 1"/>
                  <a:gd name="T3" fmla="*/ 4 h 4"/>
                  <a:gd name="T4" fmla="*/ 1 w 1"/>
                  <a:gd name="T5" fmla="*/ 4 h 4"/>
                  <a:gd name="T6" fmla="*/ 1 w 1"/>
                  <a:gd name="T7" fmla="*/ 3 h 4"/>
                  <a:gd name="T8" fmla="*/ 0 w 1"/>
                  <a:gd name="T9" fmla="*/ 2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0 h 4"/>
                  <a:gd name="T18" fmla="*/ 0 w 1"/>
                  <a:gd name="T19" fmla="*/ 0 h 4"/>
                  <a:gd name="T20" fmla="*/ 1 w 1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2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7417738" y="3199516"/>
                <a:ext cx="19050" cy="119063"/>
              </a:xfrm>
              <a:custGeom>
                <a:avLst/>
                <a:gdLst>
                  <a:gd name="T0" fmla="*/ 2 w 3"/>
                  <a:gd name="T1" fmla="*/ 4 h 18"/>
                  <a:gd name="T2" fmla="*/ 3 w 3"/>
                  <a:gd name="T3" fmla="*/ 9 h 18"/>
                  <a:gd name="T4" fmla="*/ 3 w 3"/>
                  <a:gd name="T5" fmla="*/ 14 h 18"/>
                  <a:gd name="T6" fmla="*/ 3 w 3"/>
                  <a:gd name="T7" fmla="*/ 13 h 18"/>
                  <a:gd name="T8" fmla="*/ 3 w 3"/>
                  <a:gd name="T9" fmla="*/ 15 h 18"/>
                  <a:gd name="T10" fmla="*/ 3 w 3"/>
                  <a:gd name="T11" fmla="*/ 15 h 18"/>
                  <a:gd name="T12" fmla="*/ 2 w 3"/>
                  <a:gd name="T13" fmla="*/ 15 h 18"/>
                  <a:gd name="T14" fmla="*/ 3 w 3"/>
                  <a:gd name="T15" fmla="*/ 18 h 18"/>
                  <a:gd name="T16" fmla="*/ 2 w 3"/>
                  <a:gd name="T17" fmla="*/ 15 h 18"/>
                  <a:gd name="T18" fmla="*/ 2 w 3"/>
                  <a:gd name="T19" fmla="*/ 14 h 18"/>
                  <a:gd name="T20" fmla="*/ 2 w 3"/>
                  <a:gd name="T21" fmla="*/ 12 h 18"/>
                  <a:gd name="T22" fmla="*/ 2 w 3"/>
                  <a:gd name="T23" fmla="*/ 11 h 18"/>
                  <a:gd name="T24" fmla="*/ 2 w 3"/>
                  <a:gd name="T25" fmla="*/ 11 h 18"/>
                  <a:gd name="T26" fmla="*/ 2 w 3"/>
                  <a:gd name="T27" fmla="*/ 11 h 18"/>
                  <a:gd name="T28" fmla="*/ 2 w 3"/>
                  <a:gd name="T29" fmla="*/ 10 h 18"/>
                  <a:gd name="T30" fmla="*/ 2 w 3"/>
                  <a:gd name="T31" fmla="*/ 6 h 18"/>
                  <a:gd name="T32" fmla="*/ 1 w 3"/>
                  <a:gd name="T33" fmla="*/ 3 h 18"/>
                  <a:gd name="T34" fmla="*/ 0 w 3"/>
                  <a:gd name="T35" fmla="*/ 0 h 18"/>
                  <a:gd name="T36" fmla="*/ 2 w 3"/>
                  <a:gd name="T3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18">
                    <a:moveTo>
                      <a:pt x="2" y="4"/>
                    </a:moveTo>
                    <a:cubicBezTo>
                      <a:pt x="2" y="6"/>
                      <a:pt x="3" y="7"/>
                      <a:pt x="3" y="9"/>
                    </a:cubicBezTo>
                    <a:cubicBezTo>
                      <a:pt x="3" y="9"/>
                      <a:pt x="3" y="14"/>
                      <a:pt x="3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2" y="18"/>
                      <a:pt x="2" y="15"/>
                      <a:pt x="2" y="15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2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43"/>
              <p:cNvSpPr/>
              <p:nvPr/>
            </p:nvSpPr>
            <p:spPr bwMode="auto">
              <a:xfrm>
                <a:off x="7417738" y="3399541"/>
                <a:ext cx="6350" cy="33338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5 h 5"/>
                  <a:gd name="T4" fmla="*/ 1 w 1"/>
                  <a:gd name="T5" fmla="*/ 0 h 5"/>
                  <a:gd name="T6" fmla="*/ 1 w 1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1" y="3"/>
                      <a:pt x="1" y="5"/>
                      <a:pt x="0" y="5"/>
                    </a:cubicBezTo>
                    <a:cubicBezTo>
                      <a:pt x="0" y="5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44"/>
              <p:cNvSpPr/>
              <p:nvPr/>
            </p:nvSpPr>
            <p:spPr bwMode="auto">
              <a:xfrm>
                <a:off x="7182788" y="3724978"/>
                <a:ext cx="187325" cy="193675"/>
              </a:xfrm>
              <a:custGeom>
                <a:avLst/>
                <a:gdLst>
                  <a:gd name="T0" fmla="*/ 22 w 28"/>
                  <a:gd name="T1" fmla="*/ 8 h 29"/>
                  <a:gd name="T2" fmla="*/ 12 w 28"/>
                  <a:gd name="T3" fmla="*/ 20 h 29"/>
                  <a:gd name="T4" fmla="*/ 7 w 28"/>
                  <a:gd name="T5" fmla="*/ 24 h 29"/>
                  <a:gd name="T6" fmla="*/ 5 w 28"/>
                  <a:gd name="T7" fmla="*/ 25 h 29"/>
                  <a:gd name="T8" fmla="*/ 3 w 28"/>
                  <a:gd name="T9" fmla="*/ 27 h 29"/>
                  <a:gd name="T10" fmla="*/ 0 w 28"/>
                  <a:gd name="T11" fmla="*/ 29 h 29"/>
                  <a:gd name="T12" fmla="*/ 1 w 28"/>
                  <a:gd name="T13" fmla="*/ 29 h 29"/>
                  <a:gd name="T14" fmla="*/ 6 w 28"/>
                  <a:gd name="T15" fmla="*/ 24 h 29"/>
                  <a:gd name="T16" fmla="*/ 12 w 28"/>
                  <a:gd name="T17" fmla="*/ 18 h 29"/>
                  <a:gd name="T18" fmla="*/ 18 w 28"/>
                  <a:gd name="T19" fmla="*/ 12 h 29"/>
                  <a:gd name="T20" fmla="*/ 24 w 28"/>
                  <a:gd name="T21" fmla="*/ 4 h 29"/>
                  <a:gd name="T22" fmla="*/ 24 w 28"/>
                  <a:gd name="T23" fmla="*/ 5 h 29"/>
                  <a:gd name="T24" fmla="*/ 27 w 28"/>
                  <a:gd name="T25" fmla="*/ 1 h 29"/>
                  <a:gd name="T26" fmla="*/ 26 w 28"/>
                  <a:gd name="T27" fmla="*/ 2 h 29"/>
                  <a:gd name="T28" fmla="*/ 28 w 28"/>
                  <a:gd name="T29" fmla="*/ 0 h 29"/>
                  <a:gd name="T30" fmla="*/ 27 w 28"/>
                  <a:gd name="T31" fmla="*/ 1 h 29"/>
                  <a:gd name="T32" fmla="*/ 28 w 28"/>
                  <a:gd name="T33" fmla="*/ 0 h 29"/>
                  <a:gd name="T34" fmla="*/ 22 w 28"/>
                  <a:gd name="T35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29">
                    <a:moveTo>
                      <a:pt x="22" y="8"/>
                    </a:moveTo>
                    <a:cubicBezTo>
                      <a:pt x="16" y="16"/>
                      <a:pt x="16" y="16"/>
                      <a:pt x="12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8"/>
                      <a:pt x="0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2" y="27"/>
                      <a:pt x="5" y="26"/>
                      <a:pt x="6" y="24"/>
                    </a:cubicBezTo>
                    <a:cubicBezTo>
                      <a:pt x="8" y="22"/>
                      <a:pt x="10" y="19"/>
                      <a:pt x="12" y="18"/>
                    </a:cubicBezTo>
                    <a:cubicBezTo>
                      <a:pt x="14" y="16"/>
                      <a:pt x="16" y="14"/>
                      <a:pt x="18" y="12"/>
                    </a:cubicBezTo>
                    <a:cubicBezTo>
                      <a:pt x="20" y="10"/>
                      <a:pt x="22" y="7"/>
                      <a:pt x="24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4" y="5"/>
                      <a:pt x="25" y="3"/>
                      <a:pt x="27" y="1"/>
                    </a:cubicBezTo>
                    <a:cubicBezTo>
                      <a:pt x="27" y="1"/>
                      <a:pt x="27" y="1"/>
                      <a:pt x="26" y="2"/>
                    </a:cubicBezTo>
                    <a:cubicBezTo>
                      <a:pt x="27" y="1"/>
                      <a:pt x="27" y="1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6" y="2"/>
                      <a:pt x="24" y="6"/>
                      <a:pt x="2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 45"/>
              <p:cNvSpPr/>
              <p:nvPr/>
            </p:nvSpPr>
            <p:spPr bwMode="auto">
              <a:xfrm>
                <a:off x="7297088" y="3632903"/>
                <a:ext cx="33338" cy="92075"/>
              </a:xfrm>
              <a:custGeom>
                <a:avLst/>
                <a:gdLst>
                  <a:gd name="T0" fmla="*/ 5 w 5"/>
                  <a:gd name="T1" fmla="*/ 10 h 14"/>
                  <a:gd name="T2" fmla="*/ 2 w 5"/>
                  <a:gd name="T3" fmla="*/ 14 h 14"/>
                  <a:gd name="T4" fmla="*/ 2 w 5"/>
                  <a:gd name="T5" fmla="*/ 14 h 14"/>
                  <a:gd name="T6" fmla="*/ 2 w 5"/>
                  <a:gd name="T7" fmla="*/ 13 h 14"/>
                  <a:gd name="T8" fmla="*/ 1 w 5"/>
                  <a:gd name="T9" fmla="*/ 13 h 14"/>
                  <a:gd name="T10" fmla="*/ 1 w 5"/>
                  <a:gd name="T11" fmla="*/ 13 h 14"/>
                  <a:gd name="T12" fmla="*/ 2 w 5"/>
                  <a:gd name="T13" fmla="*/ 8 h 14"/>
                  <a:gd name="T14" fmla="*/ 2 w 5"/>
                  <a:gd name="T15" fmla="*/ 4 h 14"/>
                  <a:gd name="T16" fmla="*/ 0 w 5"/>
                  <a:gd name="T17" fmla="*/ 2 h 14"/>
                  <a:gd name="T18" fmla="*/ 1 w 5"/>
                  <a:gd name="T19" fmla="*/ 0 h 14"/>
                  <a:gd name="T20" fmla="*/ 3 w 5"/>
                  <a:gd name="T21" fmla="*/ 3 h 14"/>
                  <a:gd name="T22" fmla="*/ 3 w 5"/>
                  <a:gd name="T23" fmla="*/ 3 h 14"/>
                  <a:gd name="T24" fmla="*/ 4 w 5"/>
                  <a:gd name="T25" fmla="*/ 7 h 14"/>
                  <a:gd name="T26" fmla="*/ 5 w 5"/>
                  <a:gd name="T27" fmla="*/ 8 h 14"/>
                  <a:gd name="T28" fmla="*/ 5 w 5"/>
                  <a:gd name="T29" fmla="*/ 9 h 14"/>
                  <a:gd name="T30" fmla="*/ 5 w 5"/>
                  <a:gd name="T31" fmla="*/ 9 h 14"/>
                  <a:gd name="T32" fmla="*/ 5 w 5"/>
                  <a:gd name="T3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14">
                    <a:moveTo>
                      <a:pt x="5" y="10"/>
                    </a:moveTo>
                    <a:cubicBezTo>
                      <a:pt x="4" y="11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3"/>
                    </a:cubicBezTo>
                    <a:cubicBezTo>
                      <a:pt x="2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2" y="8"/>
                      <a:pt x="2" y="8"/>
                    </a:cubicBezTo>
                    <a:cubicBezTo>
                      <a:pt x="2" y="7"/>
                      <a:pt x="2" y="6"/>
                      <a:pt x="2" y="4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7324075" y="3585278"/>
                <a:ext cx="12700" cy="87313"/>
              </a:xfrm>
              <a:custGeom>
                <a:avLst/>
                <a:gdLst>
                  <a:gd name="T0" fmla="*/ 2 w 2"/>
                  <a:gd name="T1" fmla="*/ 12 h 13"/>
                  <a:gd name="T2" fmla="*/ 0 w 2"/>
                  <a:gd name="T3" fmla="*/ 11 h 13"/>
                  <a:gd name="T4" fmla="*/ 0 w 2"/>
                  <a:gd name="T5" fmla="*/ 5 h 13"/>
                  <a:gd name="T6" fmla="*/ 0 w 2"/>
                  <a:gd name="T7" fmla="*/ 3 h 13"/>
                  <a:gd name="T8" fmla="*/ 0 w 2"/>
                  <a:gd name="T9" fmla="*/ 3 h 13"/>
                  <a:gd name="T10" fmla="*/ 0 w 2"/>
                  <a:gd name="T11" fmla="*/ 0 h 13"/>
                  <a:gd name="T12" fmla="*/ 2 w 2"/>
                  <a:gd name="T13" fmla="*/ 5 h 13"/>
                  <a:gd name="T14" fmla="*/ 2 w 2"/>
                  <a:gd name="T15" fmla="*/ 7 h 13"/>
                  <a:gd name="T16" fmla="*/ 2 w 2"/>
                  <a:gd name="T17" fmla="*/ 9 h 13"/>
                  <a:gd name="T18" fmla="*/ 2 w 2"/>
                  <a:gd name="T19" fmla="*/ 11 h 13"/>
                  <a:gd name="T20" fmla="*/ 2 w 2"/>
                  <a:gd name="T2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3">
                    <a:moveTo>
                      <a:pt x="2" y="12"/>
                    </a:moveTo>
                    <a:cubicBezTo>
                      <a:pt x="1" y="13"/>
                      <a:pt x="1" y="13"/>
                      <a:pt x="0" y="11"/>
                    </a:cubicBezTo>
                    <a:cubicBezTo>
                      <a:pt x="0" y="10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2" y="3"/>
                      <a:pt x="2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47"/>
              <p:cNvSpPr/>
              <p:nvPr/>
            </p:nvSpPr>
            <p:spPr bwMode="auto">
              <a:xfrm>
                <a:off x="7309788" y="3724978"/>
                <a:ext cx="14288" cy="1428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2 h 2"/>
                  <a:gd name="T10" fmla="*/ 1 w 2"/>
                  <a:gd name="T11" fmla="*/ 0 h 2"/>
                  <a:gd name="T12" fmla="*/ 1 w 2"/>
                  <a:gd name="T13" fmla="*/ 0 h 2"/>
                  <a:gd name="T14" fmla="*/ 1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48"/>
              <p:cNvSpPr/>
              <p:nvPr/>
            </p:nvSpPr>
            <p:spPr bwMode="auto">
              <a:xfrm>
                <a:off x="7324075" y="3724978"/>
                <a:ext cx="19050" cy="14288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2 h 2"/>
                  <a:gd name="T4" fmla="*/ 1 w 3"/>
                  <a:gd name="T5" fmla="*/ 2 h 2"/>
                  <a:gd name="T6" fmla="*/ 1 w 3"/>
                  <a:gd name="T7" fmla="*/ 2 h 2"/>
                  <a:gd name="T8" fmla="*/ 0 w 3"/>
                  <a:gd name="T9" fmla="*/ 2 h 2"/>
                  <a:gd name="T10" fmla="*/ 0 w 3"/>
                  <a:gd name="T11" fmla="*/ 1 h 2"/>
                  <a:gd name="T12" fmla="*/ 1 w 3"/>
                  <a:gd name="T13" fmla="*/ 0 h 2"/>
                  <a:gd name="T14" fmla="*/ 2 w 3"/>
                  <a:gd name="T15" fmla="*/ 0 h 2"/>
                  <a:gd name="T16" fmla="*/ 2 w 3"/>
                  <a:gd name="T17" fmla="*/ 0 h 2"/>
                  <a:gd name="T18" fmla="*/ 2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49"/>
              <p:cNvSpPr/>
              <p:nvPr/>
            </p:nvSpPr>
            <p:spPr bwMode="auto">
              <a:xfrm>
                <a:off x="7343125" y="3732916"/>
                <a:ext cx="6350" cy="635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Freeform 50"/>
              <p:cNvSpPr/>
              <p:nvPr/>
            </p:nvSpPr>
            <p:spPr bwMode="auto">
              <a:xfrm>
                <a:off x="7357413" y="3712278"/>
                <a:ext cx="12700" cy="20638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  <a:gd name="T10" fmla="*/ 2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 51"/>
              <p:cNvSpPr/>
              <p:nvPr/>
            </p:nvSpPr>
            <p:spPr bwMode="auto">
              <a:xfrm>
                <a:off x="7370113" y="3651953"/>
                <a:ext cx="20638" cy="39688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2 h 6"/>
                  <a:gd name="T4" fmla="*/ 2 w 3"/>
                  <a:gd name="T5" fmla="*/ 3 h 6"/>
                  <a:gd name="T6" fmla="*/ 1 w 3"/>
                  <a:gd name="T7" fmla="*/ 6 h 6"/>
                  <a:gd name="T8" fmla="*/ 1 w 3"/>
                  <a:gd name="T9" fmla="*/ 6 h 6"/>
                  <a:gd name="T10" fmla="*/ 1 w 3"/>
                  <a:gd name="T11" fmla="*/ 4 h 6"/>
                  <a:gd name="T12" fmla="*/ 1 w 3"/>
                  <a:gd name="T13" fmla="*/ 3 h 6"/>
                  <a:gd name="T14" fmla="*/ 1 w 3"/>
                  <a:gd name="T15" fmla="*/ 4 h 6"/>
                  <a:gd name="T16" fmla="*/ 0 w 3"/>
                  <a:gd name="T17" fmla="*/ 5 h 6"/>
                  <a:gd name="T18" fmla="*/ 0 w 3"/>
                  <a:gd name="T19" fmla="*/ 5 h 6"/>
                  <a:gd name="T20" fmla="*/ 2 w 3"/>
                  <a:gd name="T21" fmla="*/ 1 h 6"/>
                  <a:gd name="T22" fmla="*/ 2 w 3"/>
                  <a:gd name="T23" fmla="*/ 1 h 6"/>
                  <a:gd name="T24" fmla="*/ 2 w 3"/>
                  <a:gd name="T25" fmla="*/ 1 h 6"/>
                  <a:gd name="T26" fmla="*/ 3 w 3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Freeform 52"/>
              <p:cNvSpPr/>
              <p:nvPr/>
            </p:nvSpPr>
            <p:spPr bwMode="auto">
              <a:xfrm>
                <a:off x="7390750" y="3624966"/>
                <a:ext cx="12700" cy="2698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0 w 2"/>
                  <a:gd name="T9" fmla="*/ 3 h 4"/>
                  <a:gd name="T10" fmla="*/ 0 w 2"/>
                  <a:gd name="T11" fmla="*/ 2 h 4"/>
                  <a:gd name="T12" fmla="*/ 1 w 2"/>
                  <a:gd name="T13" fmla="*/ 2 h 4"/>
                  <a:gd name="T14" fmla="*/ 2 w 2"/>
                  <a:gd name="T15" fmla="*/ 0 h 4"/>
                  <a:gd name="T16" fmla="*/ 2 w 2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53"/>
              <p:cNvSpPr/>
              <p:nvPr/>
            </p:nvSpPr>
            <p:spPr bwMode="auto">
              <a:xfrm>
                <a:off x="7403450" y="3612266"/>
                <a:ext cx="14288" cy="33338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5 h 5"/>
                  <a:gd name="T4" fmla="*/ 0 w 2"/>
                  <a:gd name="T5" fmla="*/ 5 h 5"/>
                  <a:gd name="T6" fmla="*/ 2 w 2"/>
                  <a:gd name="T7" fmla="*/ 0 h 5"/>
                  <a:gd name="T8" fmla="*/ 2 w 2"/>
                  <a:gd name="T9" fmla="*/ 0 h 5"/>
                  <a:gd name="T10" fmla="*/ 1 w 2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54"/>
              <p:cNvSpPr/>
              <p:nvPr/>
            </p:nvSpPr>
            <p:spPr bwMode="auto">
              <a:xfrm>
                <a:off x="7343125" y="3591628"/>
                <a:ext cx="53975" cy="107950"/>
              </a:xfrm>
              <a:custGeom>
                <a:avLst/>
                <a:gdLst>
                  <a:gd name="T0" fmla="*/ 8 w 8"/>
                  <a:gd name="T1" fmla="*/ 2 h 16"/>
                  <a:gd name="T2" fmla="*/ 7 w 8"/>
                  <a:gd name="T3" fmla="*/ 4 h 16"/>
                  <a:gd name="T4" fmla="*/ 6 w 8"/>
                  <a:gd name="T5" fmla="*/ 8 h 16"/>
                  <a:gd name="T6" fmla="*/ 6 w 8"/>
                  <a:gd name="T7" fmla="*/ 8 h 16"/>
                  <a:gd name="T8" fmla="*/ 4 w 8"/>
                  <a:gd name="T9" fmla="*/ 11 h 16"/>
                  <a:gd name="T10" fmla="*/ 3 w 8"/>
                  <a:gd name="T11" fmla="*/ 14 h 16"/>
                  <a:gd name="T12" fmla="*/ 3 w 8"/>
                  <a:gd name="T13" fmla="*/ 14 h 16"/>
                  <a:gd name="T14" fmla="*/ 2 w 8"/>
                  <a:gd name="T15" fmla="*/ 15 h 16"/>
                  <a:gd name="T16" fmla="*/ 1 w 8"/>
                  <a:gd name="T17" fmla="*/ 15 h 16"/>
                  <a:gd name="T18" fmla="*/ 2 w 8"/>
                  <a:gd name="T19" fmla="*/ 8 h 16"/>
                  <a:gd name="T20" fmla="*/ 2 w 8"/>
                  <a:gd name="T21" fmla="*/ 9 h 16"/>
                  <a:gd name="T22" fmla="*/ 3 w 8"/>
                  <a:gd name="T23" fmla="*/ 8 h 16"/>
                  <a:gd name="T24" fmla="*/ 4 w 8"/>
                  <a:gd name="T25" fmla="*/ 6 h 16"/>
                  <a:gd name="T26" fmla="*/ 5 w 8"/>
                  <a:gd name="T27" fmla="*/ 4 h 16"/>
                  <a:gd name="T28" fmla="*/ 6 w 8"/>
                  <a:gd name="T29" fmla="*/ 3 h 16"/>
                  <a:gd name="T30" fmla="*/ 7 w 8"/>
                  <a:gd name="T31" fmla="*/ 2 h 16"/>
                  <a:gd name="T32" fmla="*/ 7 w 8"/>
                  <a:gd name="T33" fmla="*/ 0 h 16"/>
                  <a:gd name="T34" fmla="*/ 8 w 8"/>
                  <a:gd name="T35" fmla="*/ 0 h 16"/>
                  <a:gd name="T36" fmla="*/ 8 w 8"/>
                  <a:gd name="T37" fmla="*/ 0 h 16"/>
                  <a:gd name="T38" fmla="*/ 8 w 8"/>
                  <a:gd name="T39" fmla="*/ 0 h 16"/>
                  <a:gd name="T40" fmla="*/ 8 w 8"/>
                  <a:gd name="T41" fmla="*/ 2 h 16"/>
                  <a:gd name="T42" fmla="*/ 8 w 8"/>
                  <a:gd name="T43" fmla="*/ 2 h 16"/>
                  <a:gd name="T44" fmla="*/ 8 w 8"/>
                  <a:gd name="T45" fmla="*/ 2 h 16"/>
                  <a:gd name="T46" fmla="*/ 8 w 8"/>
                  <a:gd name="T4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16">
                    <a:moveTo>
                      <a:pt x="8" y="2"/>
                    </a:moveTo>
                    <a:cubicBezTo>
                      <a:pt x="8" y="3"/>
                      <a:pt x="7" y="3"/>
                      <a:pt x="7" y="4"/>
                    </a:cubicBezTo>
                    <a:cubicBezTo>
                      <a:pt x="7" y="5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0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2" y="15"/>
                      <a:pt x="2" y="15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0" y="14"/>
                      <a:pt x="1" y="9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6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55"/>
              <p:cNvSpPr/>
              <p:nvPr/>
            </p:nvSpPr>
            <p:spPr bwMode="auto">
              <a:xfrm>
                <a:off x="7409800" y="3466216"/>
                <a:ext cx="20638" cy="79375"/>
              </a:xfrm>
              <a:custGeom>
                <a:avLst/>
                <a:gdLst>
                  <a:gd name="T0" fmla="*/ 3 w 3"/>
                  <a:gd name="T1" fmla="*/ 6 h 12"/>
                  <a:gd name="T2" fmla="*/ 2 w 3"/>
                  <a:gd name="T3" fmla="*/ 7 h 12"/>
                  <a:gd name="T4" fmla="*/ 2 w 3"/>
                  <a:gd name="T5" fmla="*/ 7 h 12"/>
                  <a:gd name="T6" fmla="*/ 1 w 3"/>
                  <a:gd name="T7" fmla="*/ 9 h 12"/>
                  <a:gd name="T8" fmla="*/ 0 w 3"/>
                  <a:gd name="T9" fmla="*/ 12 h 12"/>
                  <a:gd name="T10" fmla="*/ 1 w 3"/>
                  <a:gd name="T11" fmla="*/ 9 h 12"/>
                  <a:gd name="T12" fmla="*/ 1 w 3"/>
                  <a:gd name="T13" fmla="*/ 8 h 12"/>
                  <a:gd name="T14" fmla="*/ 1 w 3"/>
                  <a:gd name="T15" fmla="*/ 7 h 12"/>
                  <a:gd name="T16" fmla="*/ 1 w 3"/>
                  <a:gd name="T17" fmla="*/ 4 h 12"/>
                  <a:gd name="T18" fmla="*/ 1 w 3"/>
                  <a:gd name="T19" fmla="*/ 4 h 12"/>
                  <a:gd name="T20" fmla="*/ 2 w 3"/>
                  <a:gd name="T21" fmla="*/ 2 h 12"/>
                  <a:gd name="T22" fmla="*/ 2 w 3"/>
                  <a:gd name="T23" fmla="*/ 0 h 12"/>
                  <a:gd name="T24" fmla="*/ 2 w 3"/>
                  <a:gd name="T25" fmla="*/ 3 h 12"/>
                  <a:gd name="T26" fmla="*/ 2 w 3"/>
                  <a:gd name="T27" fmla="*/ 6 h 12"/>
                  <a:gd name="T28" fmla="*/ 2 w 3"/>
                  <a:gd name="T29" fmla="*/ 6 h 12"/>
                  <a:gd name="T30" fmla="*/ 3 w 3"/>
                  <a:gd name="T3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12">
                    <a:moveTo>
                      <a:pt x="3" y="6"/>
                    </a:move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2"/>
                      <a:pt x="0" y="12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3"/>
                    </a:cubicBezTo>
                    <a:cubicBezTo>
                      <a:pt x="2" y="4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6"/>
                      <a:pt x="3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56"/>
              <p:cNvSpPr/>
              <p:nvPr/>
            </p:nvSpPr>
            <p:spPr bwMode="auto">
              <a:xfrm>
                <a:off x="7417738" y="3532891"/>
                <a:ext cx="6350" cy="1905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0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1" y="0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57"/>
              <p:cNvSpPr/>
              <p:nvPr/>
            </p:nvSpPr>
            <p:spPr bwMode="auto">
              <a:xfrm>
                <a:off x="7424088" y="3518603"/>
                <a:ext cx="6350" cy="2063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1 w 1"/>
                  <a:gd name="T21" fmla="*/ 0 h 3"/>
                  <a:gd name="T22" fmla="*/ 1 w 1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58"/>
              <p:cNvSpPr/>
              <p:nvPr/>
            </p:nvSpPr>
            <p:spPr bwMode="auto">
              <a:xfrm>
                <a:off x="7409800" y="3551941"/>
                <a:ext cx="14288" cy="33338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5 h 5"/>
                  <a:gd name="T4" fmla="*/ 1 w 2"/>
                  <a:gd name="T5" fmla="*/ 5 h 5"/>
                  <a:gd name="T6" fmla="*/ 1 w 2"/>
                  <a:gd name="T7" fmla="*/ 4 h 5"/>
                  <a:gd name="T8" fmla="*/ 1 w 2"/>
                  <a:gd name="T9" fmla="*/ 4 h 5"/>
                  <a:gd name="T10" fmla="*/ 0 w 2"/>
                  <a:gd name="T11" fmla="*/ 4 h 5"/>
                  <a:gd name="T12" fmla="*/ 1 w 2"/>
                  <a:gd name="T13" fmla="*/ 1 h 5"/>
                  <a:gd name="T14" fmla="*/ 1 w 2"/>
                  <a:gd name="T15" fmla="*/ 2 h 5"/>
                  <a:gd name="T16" fmla="*/ 2 w 2"/>
                  <a:gd name="T17" fmla="*/ 0 h 5"/>
                  <a:gd name="T18" fmla="*/ 2 w 2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59"/>
              <p:cNvSpPr/>
              <p:nvPr/>
            </p:nvSpPr>
            <p:spPr bwMode="auto">
              <a:xfrm>
                <a:off x="7397100" y="3624966"/>
                <a:ext cx="20638" cy="41275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5 h 6"/>
                  <a:gd name="T4" fmla="*/ 1 w 3"/>
                  <a:gd name="T5" fmla="*/ 5 h 6"/>
                  <a:gd name="T6" fmla="*/ 1 w 3"/>
                  <a:gd name="T7" fmla="*/ 5 h 6"/>
                  <a:gd name="T8" fmla="*/ 0 w 3"/>
                  <a:gd name="T9" fmla="*/ 6 h 6"/>
                  <a:gd name="T10" fmla="*/ 1 w 3"/>
                  <a:gd name="T11" fmla="*/ 4 h 6"/>
                  <a:gd name="T12" fmla="*/ 2 w 3"/>
                  <a:gd name="T13" fmla="*/ 2 h 6"/>
                  <a:gd name="T14" fmla="*/ 1 w 3"/>
                  <a:gd name="T15" fmla="*/ 2 h 6"/>
                  <a:gd name="T16" fmla="*/ 2 w 3"/>
                  <a:gd name="T17" fmla="*/ 0 h 6"/>
                  <a:gd name="T18" fmla="*/ 2 w 3"/>
                  <a:gd name="T19" fmla="*/ 0 h 6"/>
                  <a:gd name="T20" fmla="*/ 2 w 3"/>
                  <a:gd name="T21" fmla="*/ 1 h 6"/>
                  <a:gd name="T22" fmla="*/ 2 w 3"/>
                  <a:gd name="T23" fmla="*/ 1 h 6"/>
                  <a:gd name="T24" fmla="*/ 2 w 3"/>
                  <a:gd name="T25" fmla="*/ 1 h 6"/>
                  <a:gd name="T26" fmla="*/ 3 w 3"/>
                  <a:gd name="T27" fmla="*/ 0 h 6"/>
                  <a:gd name="T28" fmla="*/ 1 w 3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1" y="6"/>
                      <a:pt x="1" y="6"/>
                      <a:pt x="1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7" name="任意多边形 62"/>
            <p:cNvSpPr/>
            <p:nvPr/>
          </p:nvSpPr>
          <p:spPr>
            <a:xfrm>
              <a:off x="5897520" y="1843342"/>
              <a:ext cx="7226300" cy="2562069"/>
            </a:xfrm>
            <a:custGeom>
              <a:avLst/>
              <a:gdLst>
                <a:gd name="connsiteX0" fmla="*/ 2794647 w 8176569"/>
                <a:gd name="connsiteY0" fmla="*/ 0 h 2898985"/>
                <a:gd name="connsiteX1" fmla="*/ 4577899 w 8176569"/>
                <a:gd name="connsiteY1" fmla="*/ 640267 h 2898985"/>
                <a:gd name="connsiteX2" fmla="*/ 5527192 w 8176569"/>
                <a:gd name="connsiteY2" fmla="*/ 2169792 h 2898985"/>
                <a:gd name="connsiteX3" fmla="*/ 7363675 w 8176569"/>
                <a:gd name="connsiteY3" fmla="*/ 2169792 h 2898985"/>
                <a:gd name="connsiteX4" fmla="*/ 7363675 w 8176569"/>
                <a:gd name="connsiteY4" fmla="*/ 2169942 h 2898985"/>
                <a:gd name="connsiteX5" fmla="*/ 8176569 w 8176569"/>
                <a:gd name="connsiteY5" fmla="*/ 2169942 h 2898985"/>
                <a:gd name="connsiteX6" fmla="*/ 8176569 w 8176569"/>
                <a:gd name="connsiteY6" fmla="*/ 2338509 h 2898985"/>
                <a:gd name="connsiteX7" fmla="*/ 7363675 w 8176569"/>
                <a:gd name="connsiteY7" fmla="*/ 2338509 h 2898985"/>
                <a:gd name="connsiteX8" fmla="*/ 7363675 w 8176569"/>
                <a:gd name="connsiteY8" fmla="*/ 2338752 h 2898985"/>
                <a:gd name="connsiteX9" fmla="*/ 5456217 w 8176569"/>
                <a:gd name="connsiteY9" fmla="*/ 2338752 h 2898985"/>
                <a:gd name="connsiteX10" fmla="*/ 5376370 w 8176569"/>
                <a:gd name="connsiteY10" fmla="*/ 2276504 h 2898985"/>
                <a:gd name="connsiteX11" fmla="*/ 2794647 w 8176569"/>
                <a:gd name="connsiteY11" fmla="*/ 177852 h 2898985"/>
                <a:gd name="connsiteX12" fmla="*/ 168566 w 8176569"/>
                <a:gd name="connsiteY12" fmla="*/ 2810059 h 2898985"/>
                <a:gd name="connsiteX13" fmla="*/ 79847 w 8176569"/>
                <a:gd name="connsiteY13" fmla="*/ 2898985 h 2898985"/>
                <a:gd name="connsiteX14" fmla="*/ 0 w 8176569"/>
                <a:gd name="connsiteY14" fmla="*/ 2810059 h 2898985"/>
                <a:gd name="connsiteX15" fmla="*/ 2794647 w 8176569"/>
                <a:gd name="connsiteY15" fmla="*/ 0 h 28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6569" h="2898985">
                  <a:moveTo>
                    <a:pt x="2794647" y="0"/>
                  </a:moveTo>
                  <a:cubicBezTo>
                    <a:pt x="3442296" y="0"/>
                    <a:pt x="4081073" y="231207"/>
                    <a:pt x="4577899" y="640267"/>
                  </a:cubicBezTo>
                  <a:cubicBezTo>
                    <a:pt x="5048110" y="1031541"/>
                    <a:pt x="5385242" y="1573989"/>
                    <a:pt x="5527192" y="2169792"/>
                  </a:cubicBezTo>
                  <a:lnTo>
                    <a:pt x="7363675" y="2169792"/>
                  </a:lnTo>
                  <a:lnTo>
                    <a:pt x="7363675" y="2169942"/>
                  </a:lnTo>
                  <a:lnTo>
                    <a:pt x="8176569" y="2169942"/>
                  </a:lnTo>
                  <a:lnTo>
                    <a:pt x="8176569" y="2338509"/>
                  </a:lnTo>
                  <a:lnTo>
                    <a:pt x="7363675" y="2338509"/>
                  </a:lnTo>
                  <a:lnTo>
                    <a:pt x="7363675" y="2338752"/>
                  </a:lnTo>
                  <a:cubicBezTo>
                    <a:pt x="7363675" y="2338752"/>
                    <a:pt x="7363675" y="2338752"/>
                    <a:pt x="5456217" y="2338752"/>
                  </a:cubicBezTo>
                  <a:cubicBezTo>
                    <a:pt x="5411857" y="2338752"/>
                    <a:pt x="5376370" y="2312074"/>
                    <a:pt x="5376370" y="2276504"/>
                  </a:cubicBezTo>
                  <a:cubicBezTo>
                    <a:pt x="5119085" y="1058218"/>
                    <a:pt x="4036713" y="177852"/>
                    <a:pt x="2794647" y="177852"/>
                  </a:cubicBezTo>
                  <a:cubicBezTo>
                    <a:pt x="1348528" y="177852"/>
                    <a:pt x="168566" y="1360567"/>
                    <a:pt x="168566" y="2810059"/>
                  </a:cubicBezTo>
                  <a:cubicBezTo>
                    <a:pt x="168566" y="2863415"/>
                    <a:pt x="133078" y="2898985"/>
                    <a:pt x="79847" y="2898985"/>
                  </a:cubicBezTo>
                  <a:cubicBezTo>
                    <a:pt x="35487" y="2898985"/>
                    <a:pt x="0" y="2863415"/>
                    <a:pt x="0" y="2810059"/>
                  </a:cubicBezTo>
                  <a:cubicBezTo>
                    <a:pt x="0" y="1262748"/>
                    <a:pt x="1250937" y="0"/>
                    <a:pt x="279464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58" name="任意多边形 63"/>
            <p:cNvSpPr/>
            <p:nvPr/>
          </p:nvSpPr>
          <p:spPr>
            <a:xfrm>
              <a:off x="6547373" y="2547993"/>
              <a:ext cx="6576447" cy="2065343"/>
            </a:xfrm>
            <a:custGeom>
              <a:avLst/>
              <a:gdLst>
                <a:gd name="connsiteX0" fmla="*/ 2058608 w 7441259"/>
                <a:gd name="connsiteY0" fmla="*/ 0 h 2336938"/>
                <a:gd name="connsiteX1" fmla="*/ 4126091 w 7441259"/>
                <a:gd name="connsiteY1" fmla="*/ 2061480 h 2336938"/>
                <a:gd name="connsiteX2" fmla="*/ 4117217 w 7441259"/>
                <a:gd name="connsiteY2" fmla="*/ 2159223 h 2336938"/>
                <a:gd name="connsiteX3" fmla="*/ 6628365 w 7441259"/>
                <a:gd name="connsiteY3" fmla="*/ 2159223 h 2336938"/>
                <a:gd name="connsiteX4" fmla="*/ 6628365 w 7441259"/>
                <a:gd name="connsiteY4" fmla="*/ 2157738 h 2336938"/>
                <a:gd name="connsiteX5" fmla="*/ 7441259 w 7441259"/>
                <a:gd name="connsiteY5" fmla="*/ 2157738 h 2336938"/>
                <a:gd name="connsiteX6" fmla="*/ 7441259 w 7441259"/>
                <a:gd name="connsiteY6" fmla="*/ 2336938 h 2336938"/>
                <a:gd name="connsiteX7" fmla="*/ 6628365 w 7441259"/>
                <a:gd name="connsiteY7" fmla="*/ 2336938 h 2336938"/>
                <a:gd name="connsiteX8" fmla="*/ 6628365 w 7441259"/>
                <a:gd name="connsiteY8" fmla="*/ 2336937 h 2336938"/>
                <a:gd name="connsiteX9" fmla="*/ 4028484 w 7441259"/>
                <a:gd name="connsiteY9" fmla="*/ 2336937 h 2336938"/>
                <a:gd name="connsiteX10" fmla="*/ 3966371 w 7441259"/>
                <a:gd name="connsiteY10" fmla="*/ 2310280 h 2336938"/>
                <a:gd name="connsiteX11" fmla="*/ 3939751 w 7441259"/>
                <a:gd name="connsiteY11" fmla="*/ 2248080 h 2336938"/>
                <a:gd name="connsiteX12" fmla="*/ 3948625 w 7441259"/>
                <a:gd name="connsiteY12" fmla="*/ 2061480 h 2336938"/>
                <a:gd name="connsiteX13" fmla="*/ 2058608 w 7441259"/>
                <a:gd name="connsiteY13" fmla="*/ 168828 h 2336938"/>
                <a:gd name="connsiteX14" fmla="*/ 177466 w 7441259"/>
                <a:gd name="connsiteY14" fmla="*/ 2061480 h 2336938"/>
                <a:gd name="connsiteX15" fmla="*/ 88733 w 7441259"/>
                <a:gd name="connsiteY15" fmla="*/ 2150337 h 2336938"/>
                <a:gd name="connsiteX16" fmla="*/ 0 w 7441259"/>
                <a:gd name="connsiteY16" fmla="*/ 2061480 h 2336938"/>
                <a:gd name="connsiteX17" fmla="*/ 2058608 w 7441259"/>
                <a:gd name="connsiteY17" fmla="*/ 0 h 233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41259" h="2336938">
                  <a:moveTo>
                    <a:pt x="2058608" y="0"/>
                  </a:moveTo>
                  <a:cubicBezTo>
                    <a:pt x="3203266" y="0"/>
                    <a:pt x="4126091" y="924112"/>
                    <a:pt x="4126091" y="2061480"/>
                  </a:cubicBezTo>
                  <a:cubicBezTo>
                    <a:pt x="4126091" y="2088137"/>
                    <a:pt x="4126091" y="2132566"/>
                    <a:pt x="4117217" y="2159223"/>
                  </a:cubicBezTo>
                  <a:lnTo>
                    <a:pt x="6628365" y="2159223"/>
                  </a:lnTo>
                  <a:lnTo>
                    <a:pt x="6628365" y="2157738"/>
                  </a:lnTo>
                  <a:lnTo>
                    <a:pt x="7441259" y="2157738"/>
                  </a:lnTo>
                  <a:lnTo>
                    <a:pt x="7441259" y="2336938"/>
                  </a:lnTo>
                  <a:lnTo>
                    <a:pt x="6628365" y="2336938"/>
                  </a:lnTo>
                  <a:lnTo>
                    <a:pt x="6628365" y="2336937"/>
                  </a:lnTo>
                  <a:cubicBezTo>
                    <a:pt x="6628365" y="2336937"/>
                    <a:pt x="6628365" y="2336937"/>
                    <a:pt x="4028484" y="2336937"/>
                  </a:cubicBezTo>
                  <a:cubicBezTo>
                    <a:pt x="4001864" y="2336937"/>
                    <a:pt x="3984118" y="2328051"/>
                    <a:pt x="3966371" y="2310280"/>
                  </a:cubicBezTo>
                  <a:cubicBezTo>
                    <a:pt x="3948625" y="2292509"/>
                    <a:pt x="3939751" y="2265852"/>
                    <a:pt x="3939751" y="2248080"/>
                  </a:cubicBezTo>
                  <a:cubicBezTo>
                    <a:pt x="3939751" y="2239195"/>
                    <a:pt x="3948625" y="2123680"/>
                    <a:pt x="3948625" y="2061480"/>
                  </a:cubicBezTo>
                  <a:cubicBezTo>
                    <a:pt x="3948625" y="1021854"/>
                    <a:pt x="3105660" y="168828"/>
                    <a:pt x="2058608" y="168828"/>
                  </a:cubicBezTo>
                  <a:cubicBezTo>
                    <a:pt x="1020431" y="168828"/>
                    <a:pt x="177466" y="1021854"/>
                    <a:pt x="177466" y="2061480"/>
                  </a:cubicBezTo>
                  <a:cubicBezTo>
                    <a:pt x="177466" y="2114795"/>
                    <a:pt x="133099" y="2150337"/>
                    <a:pt x="88733" y="2150337"/>
                  </a:cubicBezTo>
                  <a:cubicBezTo>
                    <a:pt x="35493" y="2150337"/>
                    <a:pt x="0" y="2114795"/>
                    <a:pt x="0" y="2061480"/>
                  </a:cubicBezTo>
                  <a:cubicBezTo>
                    <a:pt x="0" y="924112"/>
                    <a:pt x="922824" y="0"/>
                    <a:pt x="205860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59" name="任意多边形 64"/>
            <p:cNvSpPr/>
            <p:nvPr/>
          </p:nvSpPr>
          <p:spPr>
            <a:xfrm>
              <a:off x="7206566" y="3306007"/>
              <a:ext cx="5917254" cy="2067209"/>
            </a:xfrm>
            <a:custGeom>
              <a:avLst/>
              <a:gdLst>
                <a:gd name="connsiteX0" fmla="*/ 1313134 w 6695382"/>
                <a:gd name="connsiteY0" fmla="*/ 0 h 2339050"/>
                <a:gd name="connsiteX1" fmla="*/ 2635142 w 6695382"/>
                <a:gd name="connsiteY1" fmla="*/ 1325165 h 2339050"/>
                <a:gd name="connsiteX2" fmla="*/ 2333476 w 6695382"/>
                <a:gd name="connsiteY2" fmla="*/ 2170069 h 2339050"/>
                <a:gd name="connsiteX3" fmla="*/ 5882488 w 6695382"/>
                <a:gd name="connsiteY3" fmla="*/ 2170069 h 2339050"/>
                <a:gd name="connsiteX4" fmla="*/ 5882488 w 6695382"/>
                <a:gd name="connsiteY4" fmla="*/ 2170177 h 2339050"/>
                <a:gd name="connsiteX5" fmla="*/ 6695382 w 6695382"/>
                <a:gd name="connsiteY5" fmla="*/ 2170177 h 2339050"/>
                <a:gd name="connsiteX6" fmla="*/ 6695382 w 6695382"/>
                <a:gd name="connsiteY6" fmla="*/ 2339050 h 2339050"/>
                <a:gd name="connsiteX7" fmla="*/ 5882488 w 6695382"/>
                <a:gd name="connsiteY7" fmla="*/ 2339050 h 2339050"/>
                <a:gd name="connsiteX8" fmla="*/ 2129407 w 6695382"/>
                <a:gd name="connsiteY8" fmla="*/ 2339050 h 2339050"/>
                <a:gd name="connsiteX9" fmla="*/ 2049555 w 6695382"/>
                <a:gd name="connsiteY9" fmla="*/ 2285688 h 2339050"/>
                <a:gd name="connsiteX10" fmla="*/ 2076172 w 6695382"/>
                <a:gd name="connsiteY10" fmla="*/ 2187857 h 2339050"/>
                <a:gd name="connsiteX11" fmla="*/ 2466563 w 6695382"/>
                <a:gd name="connsiteY11" fmla="*/ 1325165 h 2339050"/>
                <a:gd name="connsiteX12" fmla="*/ 1313134 w 6695382"/>
                <a:gd name="connsiteY12" fmla="*/ 177874 h 2339050"/>
                <a:gd name="connsiteX13" fmla="*/ 168578 w 6695382"/>
                <a:gd name="connsiteY13" fmla="*/ 1325165 h 2339050"/>
                <a:gd name="connsiteX14" fmla="*/ 79853 w 6695382"/>
                <a:gd name="connsiteY14" fmla="*/ 1414102 h 2339050"/>
                <a:gd name="connsiteX15" fmla="*/ 0 w 6695382"/>
                <a:gd name="connsiteY15" fmla="*/ 1325165 h 2339050"/>
                <a:gd name="connsiteX16" fmla="*/ 1313134 w 6695382"/>
                <a:gd name="connsiteY16" fmla="*/ 0 h 23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95382" h="2339050">
                  <a:moveTo>
                    <a:pt x="1313134" y="0"/>
                  </a:moveTo>
                  <a:cubicBezTo>
                    <a:pt x="2040682" y="0"/>
                    <a:pt x="2635142" y="595880"/>
                    <a:pt x="2635142" y="1325165"/>
                  </a:cubicBezTo>
                  <a:cubicBezTo>
                    <a:pt x="2635142" y="1636445"/>
                    <a:pt x="2528671" y="1929938"/>
                    <a:pt x="2333476" y="2170069"/>
                  </a:cubicBezTo>
                  <a:lnTo>
                    <a:pt x="5882488" y="2170069"/>
                  </a:lnTo>
                  <a:lnTo>
                    <a:pt x="5882488" y="2170177"/>
                  </a:lnTo>
                  <a:lnTo>
                    <a:pt x="6695382" y="2170177"/>
                  </a:lnTo>
                  <a:lnTo>
                    <a:pt x="6695382" y="2339050"/>
                  </a:lnTo>
                  <a:lnTo>
                    <a:pt x="5882488" y="2339050"/>
                  </a:lnTo>
                  <a:cubicBezTo>
                    <a:pt x="5882488" y="2339050"/>
                    <a:pt x="5882488" y="2339050"/>
                    <a:pt x="2129407" y="2339050"/>
                  </a:cubicBezTo>
                  <a:cubicBezTo>
                    <a:pt x="2093917" y="2339050"/>
                    <a:pt x="2067300" y="2321263"/>
                    <a:pt x="2049555" y="2285688"/>
                  </a:cubicBezTo>
                  <a:cubicBezTo>
                    <a:pt x="2040682" y="2250113"/>
                    <a:pt x="2049555" y="2214538"/>
                    <a:pt x="2076172" y="2187857"/>
                  </a:cubicBezTo>
                  <a:cubicBezTo>
                    <a:pt x="2324603" y="1974407"/>
                    <a:pt x="2466563" y="1654233"/>
                    <a:pt x="2466563" y="1325165"/>
                  </a:cubicBezTo>
                  <a:cubicBezTo>
                    <a:pt x="2466563" y="693710"/>
                    <a:pt x="1951957" y="177874"/>
                    <a:pt x="1313134" y="177874"/>
                  </a:cubicBezTo>
                  <a:cubicBezTo>
                    <a:pt x="683185" y="177874"/>
                    <a:pt x="168578" y="693711"/>
                    <a:pt x="168578" y="1325165"/>
                  </a:cubicBezTo>
                  <a:cubicBezTo>
                    <a:pt x="168578" y="1378528"/>
                    <a:pt x="133088" y="1414102"/>
                    <a:pt x="79853" y="1414102"/>
                  </a:cubicBezTo>
                  <a:cubicBezTo>
                    <a:pt x="35490" y="1414102"/>
                    <a:pt x="0" y="1378528"/>
                    <a:pt x="0" y="1325165"/>
                  </a:cubicBezTo>
                  <a:cubicBezTo>
                    <a:pt x="0" y="595880"/>
                    <a:pt x="585587" y="0"/>
                    <a:pt x="131313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69" name="任意多边形 62"/>
            <p:cNvSpPr/>
            <p:nvPr/>
          </p:nvSpPr>
          <p:spPr>
            <a:xfrm>
              <a:off x="5205051" y="1137764"/>
              <a:ext cx="7921824" cy="3471717"/>
            </a:xfrm>
            <a:custGeom>
              <a:avLst/>
              <a:gdLst>
                <a:gd name="connsiteX0" fmla="*/ 2794647 w 8176569"/>
                <a:gd name="connsiteY0" fmla="*/ 0 h 2898985"/>
                <a:gd name="connsiteX1" fmla="*/ 4577899 w 8176569"/>
                <a:gd name="connsiteY1" fmla="*/ 640267 h 2898985"/>
                <a:gd name="connsiteX2" fmla="*/ 5527192 w 8176569"/>
                <a:gd name="connsiteY2" fmla="*/ 2169792 h 2898985"/>
                <a:gd name="connsiteX3" fmla="*/ 7363675 w 8176569"/>
                <a:gd name="connsiteY3" fmla="*/ 2169792 h 2898985"/>
                <a:gd name="connsiteX4" fmla="*/ 7363675 w 8176569"/>
                <a:gd name="connsiteY4" fmla="*/ 2169942 h 2898985"/>
                <a:gd name="connsiteX5" fmla="*/ 8176569 w 8176569"/>
                <a:gd name="connsiteY5" fmla="*/ 2169942 h 2898985"/>
                <a:gd name="connsiteX6" fmla="*/ 8176569 w 8176569"/>
                <a:gd name="connsiteY6" fmla="*/ 2338509 h 2898985"/>
                <a:gd name="connsiteX7" fmla="*/ 7363675 w 8176569"/>
                <a:gd name="connsiteY7" fmla="*/ 2338509 h 2898985"/>
                <a:gd name="connsiteX8" fmla="*/ 7363675 w 8176569"/>
                <a:gd name="connsiteY8" fmla="*/ 2338752 h 2898985"/>
                <a:gd name="connsiteX9" fmla="*/ 5456217 w 8176569"/>
                <a:gd name="connsiteY9" fmla="*/ 2338752 h 2898985"/>
                <a:gd name="connsiteX10" fmla="*/ 5376370 w 8176569"/>
                <a:gd name="connsiteY10" fmla="*/ 2276504 h 2898985"/>
                <a:gd name="connsiteX11" fmla="*/ 2794647 w 8176569"/>
                <a:gd name="connsiteY11" fmla="*/ 177852 h 2898985"/>
                <a:gd name="connsiteX12" fmla="*/ 168566 w 8176569"/>
                <a:gd name="connsiteY12" fmla="*/ 2810059 h 2898985"/>
                <a:gd name="connsiteX13" fmla="*/ 79847 w 8176569"/>
                <a:gd name="connsiteY13" fmla="*/ 2898985 h 2898985"/>
                <a:gd name="connsiteX14" fmla="*/ 0 w 8176569"/>
                <a:gd name="connsiteY14" fmla="*/ 2810059 h 2898985"/>
                <a:gd name="connsiteX15" fmla="*/ 2794647 w 8176569"/>
                <a:gd name="connsiteY15" fmla="*/ 0 h 2898985"/>
                <a:gd name="connsiteX0" fmla="*/ 2794647 w 8176569"/>
                <a:gd name="connsiteY0" fmla="*/ 0 h 2898985"/>
                <a:gd name="connsiteX1" fmla="*/ 4577899 w 8176569"/>
                <a:gd name="connsiteY1" fmla="*/ 640267 h 2898985"/>
                <a:gd name="connsiteX2" fmla="*/ 5527192 w 8176569"/>
                <a:gd name="connsiteY2" fmla="*/ 2169792 h 2898985"/>
                <a:gd name="connsiteX3" fmla="*/ 7363675 w 8176569"/>
                <a:gd name="connsiteY3" fmla="*/ 2169792 h 2898985"/>
                <a:gd name="connsiteX4" fmla="*/ 7363675 w 8176569"/>
                <a:gd name="connsiteY4" fmla="*/ 2169942 h 2898985"/>
                <a:gd name="connsiteX5" fmla="*/ 7676153 w 8176569"/>
                <a:gd name="connsiteY5" fmla="*/ 2169942 h 2898985"/>
                <a:gd name="connsiteX6" fmla="*/ 8176569 w 8176569"/>
                <a:gd name="connsiteY6" fmla="*/ 2338509 h 2898985"/>
                <a:gd name="connsiteX7" fmla="*/ 7363675 w 8176569"/>
                <a:gd name="connsiteY7" fmla="*/ 2338509 h 2898985"/>
                <a:gd name="connsiteX8" fmla="*/ 7363675 w 8176569"/>
                <a:gd name="connsiteY8" fmla="*/ 2338752 h 2898985"/>
                <a:gd name="connsiteX9" fmla="*/ 5456217 w 8176569"/>
                <a:gd name="connsiteY9" fmla="*/ 2338752 h 2898985"/>
                <a:gd name="connsiteX10" fmla="*/ 5376370 w 8176569"/>
                <a:gd name="connsiteY10" fmla="*/ 2276504 h 2898985"/>
                <a:gd name="connsiteX11" fmla="*/ 2794647 w 8176569"/>
                <a:gd name="connsiteY11" fmla="*/ 177852 h 2898985"/>
                <a:gd name="connsiteX12" fmla="*/ 168566 w 8176569"/>
                <a:gd name="connsiteY12" fmla="*/ 2810059 h 2898985"/>
                <a:gd name="connsiteX13" fmla="*/ 79847 w 8176569"/>
                <a:gd name="connsiteY13" fmla="*/ 2898985 h 2898985"/>
                <a:gd name="connsiteX14" fmla="*/ 0 w 8176569"/>
                <a:gd name="connsiteY14" fmla="*/ 2810059 h 2898985"/>
                <a:gd name="connsiteX15" fmla="*/ 2794647 w 8176569"/>
                <a:gd name="connsiteY15" fmla="*/ 0 h 2898985"/>
                <a:gd name="connsiteX0" fmla="*/ 2794647 w 7689677"/>
                <a:gd name="connsiteY0" fmla="*/ 0 h 2898985"/>
                <a:gd name="connsiteX1" fmla="*/ 4577899 w 7689677"/>
                <a:gd name="connsiteY1" fmla="*/ 640267 h 2898985"/>
                <a:gd name="connsiteX2" fmla="*/ 5527192 w 7689677"/>
                <a:gd name="connsiteY2" fmla="*/ 2169792 h 2898985"/>
                <a:gd name="connsiteX3" fmla="*/ 7363675 w 7689677"/>
                <a:gd name="connsiteY3" fmla="*/ 2169792 h 2898985"/>
                <a:gd name="connsiteX4" fmla="*/ 7363675 w 7689677"/>
                <a:gd name="connsiteY4" fmla="*/ 2169942 h 2898985"/>
                <a:gd name="connsiteX5" fmla="*/ 7676153 w 7689677"/>
                <a:gd name="connsiteY5" fmla="*/ 2169942 h 2898985"/>
                <a:gd name="connsiteX6" fmla="*/ 7689677 w 7689677"/>
                <a:gd name="connsiteY6" fmla="*/ 2338509 h 2898985"/>
                <a:gd name="connsiteX7" fmla="*/ 7363675 w 7689677"/>
                <a:gd name="connsiteY7" fmla="*/ 2338509 h 2898985"/>
                <a:gd name="connsiteX8" fmla="*/ 7363675 w 7689677"/>
                <a:gd name="connsiteY8" fmla="*/ 2338752 h 2898985"/>
                <a:gd name="connsiteX9" fmla="*/ 5456217 w 7689677"/>
                <a:gd name="connsiteY9" fmla="*/ 2338752 h 2898985"/>
                <a:gd name="connsiteX10" fmla="*/ 5376370 w 7689677"/>
                <a:gd name="connsiteY10" fmla="*/ 2276504 h 2898985"/>
                <a:gd name="connsiteX11" fmla="*/ 2794647 w 7689677"/>
                <a:gd name="connsiteY11" fmla="*/ 177852 h 2898985"/>
                <a:gd name="connsiteX12" fmla="*/ 168566 w 7689677"/>
                <a:gd name="connsiteY12" fmla="*/ 2810059 h 2898985"/>
                <a:gd name="connsiteX13" fmla="*/ 79847 w 7689677"/>
                <a:gd name="connsiteY13" fmla="*/ 2898985 h 2898985"/>
                <a:gd name="connsiteX14" fmla="*/ 0 w 7689677"/>
                <a:gd name="connsiteY14" fmla="*/ 2810059 h 2898985"/>
                <a:gd name="connsiteX15" fmla="*/ 2794647 w 7689677"/>
                <a:gd name="connsiteY15" fmla="*/ 0 h 2898985"/>
                <a:gd name="connsiteX0" fmla="*/ 2794647 w 7689677"/>
                <a:gd name="connsiteY0" fmla="*/ 0 h 2898985"/>
                <a:gd name="connsiteX1" fmla="*/ 4577899 w 7689677"/>
                <a:gd name="connsiteY1" fmla="*/ 640267 h 2898985"/>
                <a:gd name="connsiteX2" fmla="*/ 5527192 w 7689677"/>
                <a:gd name="connsiteY2" fmla="*/ 2169792 h 2898985"/>
                <a:gd name="connsiteX3" fmla="*/ 7363675 w 7689677"/>
                <a:gd name="connsiteY3" fmla="*/ 2169792 h 2898985"/>
                <a:gd name="connsiteX4" fmla="*/ 7363675 w 7689677"/>
                <a:gd name="connsiteY4" fmla="*/ 2169942 h 2898985"/>
                <a:gd name="connsiteX5" fmla="*/ 7669391 w 7689677"/>
                <a:gd name="connsiteY5" fmla="*/ 2169942 h 2898985"/>
                <a:gd name="connsiteX6" fmla="*/ 7689677 w 7689677"/>
                <a:gd name="connsiteY6" fmla="*/ 2338509 h 2898985"/>
                <a:gd name="connsiteX7" fmla="*/ 7363675 w 7689677"/>
                <a:gd name="connsiteY7" fmla="*/ 2338509 h 2898985"/>
                <a:gd name="connsiteX8" fmla="*/ 7363675 w 7689677"/>
                <a:gd name="connsiteY8" fmla="*/ 2338752 h 2898985"/>
                <a:gd name="connsiteX9" fmla="*/ 5456217 w 7689677"/>
                <a:gd name="connsiteY9" fmla="*/ 2338752 h 2898985"/>
                <a:gd name="connsiteX10" fmla="*/ 5376370 w 7689677"/>
                <a:gd name="connsiteY10" fmla="*/ 2276504 h 2898985"/>
                <a:gd name="connsiteX11" fmla="*/ 2794647 w 7689677"/>
                <a:gd name="connsiteY11" fmla="*/ 177852 h 2898985"/>
                <a:gd name="connsiteX12" fmla="*/ 168566 w 7689677"/>
                <a:gd name="connsiteY12" fmla="*/ 2810059 h 2898985"/>
                <a:gd name="connsiteX13" fmla="*/ 79847 w 7689677"/>
                <a:gd name="connsiteY13" fmla="*/ 2898985 h 2898985"/>
                <a:gd name="connsiteX14" fmla="*/ 0 w 7689677"/>
                <a:gd name="connsiteY14" fmla="*/ 2810059 h 2898985"/>
                <a:gd name="connsiteX15" fmla="*/ 2794647 w 7689677"/>
                <a:gd name="connsiteY15" fmla="*/ 0 h 2898985"/>
                <a:gd name="connsiteX0" fmla="*/ 2794647 w 7689678"/>
                <a:gd name="connsiteY0" fmla="*/ 0 h 2898985"/>
                <a:gd name="connsiteX1" fmla="*/ 4577899 w 7689678"/>
                <a:gd name="connsiteY1" fmla="*/ 640267 h 2898985"/>
                <a:gd name="connsiteX2" fmla="*/ 5527192 w 7689678"/>
                <a:gd name="connsiteY2" fmla="*/ 2169792 h 2898985"/>
                <a:gd name="connsiteX3" fmla="*/ 7363675 w 7689678"/>
                <a:gd name="connsiteY3" fmla="*/ 2169792 h 2898985"/>
                <a:gd name="connsiteX4" fmla="*/ 7363675 w 7689678"/>
                <a:gd name="connsiteY4" fmla="*/ 2169942 h 2898985"/>
                <a:gd name="connsiteX5" fmla="*/ 7689678 w 7689678"/>
                <a:gd name="connsiteY5" fmla="*/ 2169942 h 2898985"/>
                <a:gd name="connsiteX6" fmla="*/ 7689677 w 7689678"/>
                <a:gd name="connsiteY6" fmla="*/ 2338509 h 2898985"/>
                <a:gd name="connsiteX7" fmla="*/ 7363675 w 7689678"/>
                <a:gd name="connsiteY7" fmla="*/ 2338509 h 2898985"/>
                <a:gd name="connsiteX8" fmla="*/ 7363675 w 7689678"/>
                <a:gd name="connsiteY8" fmla="*/ 2338752 h 2898985"/>
                <a:gd name="connsiteX9" fmla="*/ 5456217 w 7689678"/>
                <a:gd name="connsiteY9" fmla="*/ 2338752 h 2898985"/>
                <a:gd name="connsiteX10" fmla="*/ 5376370 w 7689678"/>
                <a:gd name="connsiteY10" fmla="*/ 2276504 h 2898985"/>
                <a:gd name="connsiteX11" fmla="*/ 2794647 w 7689678"/>
                <a:gd name="connsiteY11" fmla="*/ 177852 h 2898985"/>
                <a:gd name="connsiteX12" fmla="*/ 168566 w 7689678"/>
                <a:gd name="connsiteY12" fmla="*/ 2810059 h 2898985"/>
                <a:gd name="connsiteX13" fmla="*/ 79847 w 7689678"/>
                <a:gd name="connsiteY13" fmla="*/ 2898985 h 2898985"/>
                <a:gd name="connsiteX14" fmla="*/ 0 w 7689678"/>
                <a:gd name="connsiteY14" fmla="*/ 2810059 h 2898985"/>
                <a:gd name="connsiteX15" fmla="*/ 2794647 w 7689678"/>
                <a:gd name="connsiteY15" fmla="*/ 0 h 2898985"/>
                <a:gd name="connsiteX0" fmla="*/ 3734618 w 8629649"/>
                <a:gd name="connsiteY0" fmla="*/ 0 h 2898985"/>
                <a:gd name="connsiteX1" fmla="*/ 5517870 w 8629649"/>
                <a:gd name="connsiteY1" fmla="*/ 640267 h 2898985"/>
                <a:gd name="connsiteX2" fmla="*/ 6467163 w 8629649"/>
                <a:gd name="connsiteY2" fmla="*/ 2169792 h 2898985"/>
                <a:gd name="connsiteX3" fmla="*/ 8303646 w 8629649"/>
                <a:gd name="connsiteY3" fmla="*/ 2169792 h 2898985"/>
                <a:gd name="connsiteX4" fmla="*/ 8303646 w 8629649"/>
                <a:gd name="connsiteY4" fmla="*/ 2169942 h 2898985"/>
                <a:gd name="connsiteX5" fmla="*/ 8629649 w 8629649"/>
                <a:gd name="connsiteY5" fmla="*/ 2169942 h 2898985"/>
                <a:gd name="connsiteX6" fmla="*/ 8629648 w 8629649"/>
                <a:gd name="connsiteY6" fmla="*/ 2338509 h 2898985"/>
                <a:gd name="connsiteX7" fmla="*/ 8303646 w 8629649"/>
                <a:gd name="connsiteY7" fmla="*/ 2338509 h 2898985"/>
                <a:gd name="connsiteX8" fmla="*/ 8303646 w 8629649"/>
                <a:gd name="connsiteY8" fmla="*/ 2338752 h 2898985"/>
                <a:gd name="connsiteX9" fmla="*/ 6396188 w 8629649"/>
                <a:gd name="connsiteY9" fmla="*/ 2338752 h 2898985"/>
                <a:gd name="connsiteX10" fmla="*/ 6316341 w 8629649"/>
                <a:gd name="connsiteY10" fmla="*/ 2276504 h 2898985"/>
                <a:gd name="connsiteX11" fmla="*/ 3734618 w 8629649"/>
                <a:gd name="connsiteY11" fmla="*/ 177852 h 2898985"/>
                <a:gd name="connsiteX12" fmla="*/ 1108537 w 8629649"/>
                <a:gd name="connsiteY12" fmla="*/ 2810059 h 2898985"/>
                <a:gd name="connsiteX13" fmla="*/ 1019818 w 8629649"/>
                <a:gd name="connsiteY13" fmla="*/ 2898985 h 2898985"/>
                <a:gd name="connsiteX14" fmla="*/ 0 w 8629649"/>
                <a:gd name="connsiteY14" fmla="*/ 2762722 h 2898985"/>
                <a:gd name="connsiteX15" fmla="*/ 3734618 w 8629649"/>
                <a:gd name="connsiteY15" fmla="*/ 0 h 2898985"/>
                <a:gd name="connsiteX0" fmla="*/ 3734618 w 8629649"/>
                <a:gd name="connsiteY0" fmla="*/ 0 h 3005376"/>
                <a:gd name="connsiteX1" fmla="*/ 5517870 w 8629649"/>
                <a:gd name="connsiteY1" fmla="*/ 640267 h 3005376"/>
                <a:gd name="connsiteX2" fmla="*/ 6467163 w 8629649"/>
                <a:gd name="connsiteY2" fmla="*/ 2169792 h 3005376"/>
                <a:gd name="connsiteX3" fmla="*/ 8303646 w 8629649"/>
                <a:gd name="connsiteY3" fmla="*/ 2169792 h 3005376"/>
                <a:gd name="connsiteX4" fmla="*/ 8303646 w 8629649"/>
                <a:gd name="connsiteY4" fmla="*/ 2169942 h 3005376"/>
                <a:gd name="connsiteX5" fmla="*/ 8629649 w 8629649"/>
                <a:gd name="connsiteY5" fmla="*/ 2169942 h 3005376"/>
                <a:gd name="connsiteX6" fmla="*/ 8629648 w 8629649"/>
                <a:gd name="connsiteY6" fmla="*/ 2338509 h 3005376"/>
                <a:gd name="connsiteX7" fmla="*/ 8303646 w 8629649"/>
                <a:gd name="connsiteY7" fmla="*/ 2338509 h 3005376"/>
                <a:gd name="connsiteX8" fmla="*/ 8303646 w 8629649"/>
                <a:gd name="connsiteY8" fmla="*/ 2338752 h 3005376"/>
                <a:gd name="connsiteX9" fmla="*/ 6396188 w 8629649"/>
                <a:gd name="connsiteY9" fmla="*/ 2338752 h 3005376"/>
                <a:gd name="connsiteX10" fmla="*/ 6316341 w 8629649"/>
                <a:gd name="connsiteY10" fmla="*/ 2276504 h 3005376"/>
                <a:gd name="connsiteX11" fmla="*/ 3734618 w 8629649"/>
                <a:gd name="connsiteY11" fmla="*/ 177852 h 3005376"/>
                <a:gd name="connsiteX12" fmla="*/ 1108537 w 8629649"/>
                <a:gd name="connsiteY12" fmla="*/ 2810059 h 3005376"/>
                <a:gd name="connsiteX13" fmla="*/ 140708 w 8629649"/>
                <a:gd name="connsiteY13" fmla="*/ 2811074 h 3005376"/>
                <a:gd name="connsiteX14" fmla="*/ 0 w 8629649"/>
                <a:gd name="connsiteY14" fmla="*/ 2762722 h 3005376"/>
                <a:gd name="connsiteX15" fmla="*/ 3734618 w 8629649"/>
                <a:gd name="connsiteY15" fmla="*/ 0 h 3005376"/>
                <a:gd name="connsiteX0" fmla="*/ 3802737 w 8697768"/>
                <a:gd name="connsiteY0" fmla="*/ 0 h 2845158"/>
                <a:gd name="connsiteX1" fmla="*/ 5585989 w 8697768"/>
                <a:gd name="connsiteY1" fmla="*/ 640267 h 2845158"/>
                <a:gd name="connsiteX2" fmla="*/ 6535282 w 8697768"/>
                <a:gd name="connsiteY2" fmla="*/ 2169792 h 2845158"/>
                <a:gd name="connsiteX3" fmla="*/ 8371765 w 8697768"/>
                <a:gd name="connsiteY3" fmla="*/ 2169792 h 2845158"/>
                <a:gd name="connsiteX4" fmla="*/ 8371765 w 8697768"/>
                <a:gd name="connsiteY4" fmla="*/ 2169942 h 2845158"/>
                <a:gd name="connsiteX5" fmla="*/ 8697768 w 8697768"/>
                <a:gd name="connsiteY5" fmla="*/ 2169942 h 2845158"/>
                <a:gd name="connsiteX6" fmla="*/ 8697767 w 8697768"/>
                <a:gd name="connsiteY6" fmla="*/ 2338509 h 2845158"/>
                <a:gd name="connsiteX7" fmla="*/ 8371765 w 8697768"/>
                <a:gd name="connsiteY7" fmla="*/ 2338509 h 2845158"/>
                <a:gd name="connsiteX8" fmla="*/ 8371765 w 8697768"/>
                <a:gd name="connsiteY8" fmla="*/ 2338752 h 2845158"/>
                <a:gd name="connsiteX9" fmla="*/ 6464307 w 8697768"/>
                <a:gd name="connsiteY9" fmla="*/ 2338752 h 2845158"/>
                <a:gd name="connsiteX10" fmla="*/ 6384460 w 8697768"/>
                <a:gd name="connsiteY10" fmla="*/ 2276504 h 2845158"/>
                <a:gd name="connsiteX11" fmla="*/ 3802737 w 8697768"/>
                <a:gd name="connsiteY11" fmla="*/ 177852 h 2845158"/>
                <a:gd name="connsiteX12" fmla="*/ 270497 w 8697768"/>
                <a:gd name="connsiteY12" fmla="*/ 2546327 h 2845158"/>
                <a:gd name="connsiteX13" fmla="*/ 208827 w 8697768"/>
                <a:gd name="connsiteY13" fmla="*/ 2811074 h 2845158"/>
                <a:gd name="connsiteX14" fmla="*/ 68119 w 8697768"/>
                <a:gd name="connsiteY14" fmla="*/ 2762722 h 2845158"/>
                <a:gd name="connsiteX15" fmla="*/ 3802737 w 8697768"/>
                <a:gd name="connsiteY15" fmla="*/ 0 h 2845158"/>
                <a:gd name="connsiteX0" fmla="*/ 3734618 w 8629649"/>
                <a:gd name="connsiteY0" fmla="*/ 0 h 2816431"/>
                <a:gd name="connsiteX1" fmla="*/ 5517870 w 8629649"/>
                <a:gd name="connsiteY1" fmla="*/ 640267 h 2816431"/>
                <a:gd name="connsiteX2" fmla="*/ 6467163 w 8629649"/>
                <a:gd name="connsiteY2" fmla="*/ 2169792 h 2816431"/>
                <a:gd name="connsiteX3" fmla="*/ 8303646 w 8629649"/>
                <a:gd name="connsiteY3" fmla="*/ 2169792 h 2816431"/>
                <a:gd name="connsiteX4" fmla="*/ 8303646 w 8629649"/>
                <a:gd name="connsiteY4" fmla="*/ 2169942 h 2816431"/>
                <a:gd name="connsiteX5" fmla="*/ 8629649 w 8629649"/>
                <a:gd name="connsiteY5" fmla="*/ 2169942 h 2816431"/>
                <a:gd name="connsiteX6" fmla="*/ 8629648 w 8629649"/>
                <a:gd name="connsiteY6" fmla="*/ 2338509 h 2816431"/>
                <a:gd name="connsiteX7" fmla="*/ 8303646 w 8629649"/>
                <a:gd name="connsiteY7" fmla="*/ 2338509 h 2816431"/>
                <a:gd name="connsiteX8" fmla="*/ 8303646 w 8629649"/>
                <a:gd name="connsiteY8" fmla="*/ 2338752 h 2816431"/>
                <a:gd name="connsiteX9" fmla="*/ 6396188 w 8629649"/>
                <a:gd name="connsiteY9" fmla="*/ 2338752 h 2816431"/>
                <a:gd name="connsiteX10" fmla="*/ 6316341 w 8629649"/>
                <a:gd name="connsiteY10" fmla="*/ 2276504 h 2816431"/>
                <a:gd name="connsiteX11" fmla="*/ 3734618 w 8629649"/>
                <a:gd name="connsiteY11" fmla="*/ 177852 h 2816431"/>
                <a:gd name="connsiteX12" fmla="*/ 202378 w 8629649"/>
                <a:gd name="connsiteY12" fmla="*/ 2546327 h 2816431"/>
                <a:gd name="connsiteX13" fmla="*/ 140708 w 8629649"/>
                <a:gd name="connsiteY13" fmla="*/ 2811074 h 2816431"/>
                <a:gd name="connsiteX14" fmla="*/ 0 w 8629649"/>
                <a:gd name="connsiteY14" fmla="*/ 2762722 h 2816431"/>
                <a:gd name="connsiteX15" fmla="*/ 3734618 w 8629649"/>
                <a:gd name="connsiteY15" fmla="*/ 0 h 2816431"/>
                <a:gd name="connsiteX0" fmla="*/ 3814702 w 8709733"/>
                <a:gd name="connsiteY0" fmla="*/ 0 h 2849529"/>
                <a:gd name="connsiteX1" fmla="*/ 5597954 w 8709733"/>
                <a:gd name="connsiteY1" fmla="*/ 640267 h 2849529"/>
                <a:gd name="connsiteX2" fmla="*/ 6547247 w 8709733"/>
                <a:gd name="connsiteY2" fmla="*/ 2169792 h 2849529"/>
                <a:gd name="connsiteX3" fmla="*/ 8383730 w 8709733"/>
                <a:gd name="connsiteY3" fmla="*/ 2169792 h 2849529"/>
                <a:gd name="connsiteX4" fmla="*/ 8383730 w 8709733"/>
                <a:gd name="connsiteY4" fmla="*/ 2169942 h 2849529"/>
                <a:gd name="connsiteX5" fmla="*/ 8709733 w 8709733"/>
                <a:gd name="connsiteY5" fmla="*/ 2169942 h 2849529"/>
                <a:gd name="connsiteX6" fmla="*/ 8709732 w 8709733"/>
                <a:gd name="connsiteY6" fmla="*/ 2338509 h 2849529"/>
                <a:gd name="connsiteX7" fmla="*/ 8383730 w 8709733"/>
                <a:gd name="connsiteY7" fmla="*/ 2338509 h 2849529"/>
                <a:gd name="connsiteX8" fmla="*/ 8383730 w 8709733"/>
                <a:gd name="connsiteY8" fmla="*/ 2338752 h 2849529"/>
                <a:gd name="connsiteX9" fmla="*/ 6476272 w 8709733"/>
                <a:gd name="connsiteY9" fmla="*/ 2338752 h 2849529"/>
                <a:gd name="connsiteX10" fmla="*/ 6396425 w 8709733"/>
                <a:gd name="connsiteY10" fmla="*/ 2276504 h 2849529"/>
                <a:gd name="connsiteX11" fmla="*/ 3814702 w 8709733"/>
                <a:gd name="connsiteY11" fmla="*/ 177852 h 2849529"/>
                <a:gd name="connsiteX12" fmla="*/ 282462 w 8709733"/>
                <a:gd name="connsiteY12" fmla="*/ 2546327 h 2849529"/>
                <a:gd name="connsiteX13" fmla="*/ 186980 w 8709733"/>
                <a:gd name="connsiteY13" fmla="*/ 2817837 h 2849529"/>
                <a:gd name="connsiteX14" fmla="*/ 80084 w 8709733"/>
                <a:gd name="connsiteY14" fmla="*/ 2762722 h 2849529"/>
                <a:gd name="connsiteX15" fmla="*/ 3814702 w 8709733"/>
                <a:gd name="connsiteY15" fmla="*/ 0 h 2849529"/>
                <a:gd name="connsiteX0" fmla="*/ 3734618 w 8629649"/>
                <a:gd name="connsiteY0" fmla="*/ 0 h 2817837"/>
                <a:gd name="connsiteX1" fmla="*/ 5517870 w 8629649"/>
                <a:gd name="connsiteY1" fmla="*/ 640267 h 2817837"/>
                <a:gd name="connsiteX2" fmla="*/ 6467163 w 8629649"/>
                <a:gd name="connsiteY2" fmla="*/ 2169792 h 2817837"/>
                <a:gd name="connsiteX3" fmla="*/ 8303646 w 8629649"/>
                <a:gd name="connsiteY3" fmla="*/ 2169792 h 2817837"/>
                <a:gd name="connsiteX4" fmla="*/ 8303646 w 8629649"/>
                <a:gd name="connsiteY4" fmla="*/ 2169942 h 2817837"/>
                <a:gd name="connsiteX5" fmla="*/ 8629649 w 8629649"/>
                <a:gd name="connsiteY5" fmla="*/ 2169942 h 2817837"/>
                <a:gd name="connsiteX6" fmla="*/ 8629648 w 8629649"/>
                <a:gd name="connsiteY6" fmla="*/ 2338509 h 2817837"/>
                <a:gd name="connsiteX7" fmla="*/ 8303646 w 8629649"/>
                <a:gd name="connsiteY7" fmla="*/ 2338509 h 2817837"/>
                <a:gd name="connsiteX8" fmla="*/ 8303646 w 8629649"/>
                <a:gd name="connsiteY8" fmla="*/ 2338752 h 2817837"/>
                <a:gd name="connsiteX9" fmla="*/ 6396188 w 8629649"/>
                <a:gd name="connsiteY9" fmla="*/ 2338752 h 2817837"/>
                <a:gd name="connsiteX10" fmla="*/ 6316341 w 8629649"/>
                <a:gd name="connsiteY10" fmla="*/ 2276504 h 2817837"/>
                <a:gd name="connsiteX11" fmla="*/ 3734618 w 8629649"/>
                <a:gd name="connsiteY11" fmla="*/ 177852 h 2817837"/>
                <a:gd name="connsiteX12" fmla="*/ 202378 w 8629649"/>
                <a:gd name="connsiteY12" fmla="*/ 2546327 h 2817837"/>
                <a:gd name="connsiteX13" fmla="*/ 106896 w 8629649"/>
                <a:gd name="connsiteY13" fmla="*/ 2817837 h 2817837"/>
                <a:gd name="connsiteX14" fmla="*/ 0 w 8629649"/>
                <a:gd name="connsiteY14" fmla="*/ 2762722 h 2817837"/>
                <a:gd name="connsiteX15" fmla="*/ 3734618 w 8629649"/>
                <a:gd name="connsiteY15" fmla="*/ 0 h 2817837"/>
                <a:gd name="connsiteX0" fmla="*/ 3734618 w 8629649"/>
                <a:gd name="connsiteY0" fmla="*/ 0 h 2817837"/>
                <a:gd name="connsiteX1" fmla="*/ 5517870 w 8629649"/>
                <a:gd name="connsiteY1" fmla="*/ 640267 h 2817837"/>
                <a:gd name="connsiteX2" fmla="*/ 6467163 w 8629649"/>
                <a:gd name="connsiteY2" fmla="*/ 2169792 h 2817837"/>
                <a:gd name="connsiteX3" fmla="*/ 8303646 w 8629649"/>
                <a:gd name="connsiteY3" fmla="*/ 2169792 h 2817837"/>
                <a:gd name="connsiteX4" fmla="*/ 8303646 w 8629649"/>
                <a:gd name="connsiteY4" fmla="*/ 2169942 h 2817837"/>
                <a:gd name="connsiteX5" fmla="*/ 8629649 w 8629649"/>
                <a:gd name="connsiteY5" fmla="*/ 2169942 h 2817837"/>
                <a:gd name="connsiteX6" fmla="*/ 8629648 w 8629649"/>
                <a:gd name="connsiteY6" fmla="*/ 2338509 h 2817837"/>
                <a:gd name="connsiteX7" fmla="*/ 8303646 w 8629649"/>
                <a:gd name="connsiteY7" fmla="*/ 2338509 h 2817837"/>
                <a:gd name="connsiteX8" fmla="*/ 8303646 w 8629649"/>
                <a:gd name="connsiteY8" fmla="*/ 2338752 h 2817837"/>
                <a:gd name="connsiteX9" fmla="*/ 6396188 w 8629649"/>
                <a:gd name="connsiteY9" fmla="*/ 2338752 h 2817837"/>
                <a:gd name="connsiteX10" fmla="*/ 6316341 w 8629649"/>
                <a:gd name="connsiteY10" fmla="*/ 2276504 h 2817837"/>
                <a:gd name="connsiteX11" fmla="*/ 3734618 w 8629649"/>
                <a:gd name="connsiteY11" fmla="*/ 177852 h 2817837"/>
                <a:gd name="connsiteX12" fmla="*/ 202378 w 8629649"/>
                <a:gd name="connsiteY12" fmla="*/ 2546327 h 2817837"/>
                <a:gd name="connsiteX13" fmla="*/ 106896 w 8629649"/>
                <a:gd name="connsiteY13" fmla="*/ 2817837 h 2817837"/>
                <a:gd name="connsiteX14" fmla="*/ 0 w 8629649"/>
                <a:gd name="connsiteY14" fmla="*/ 2762722 h 2817837"/>
                <a:gd name="connsiteX15" fmla="*/ 3734618 w 8629649"/>
                <a:gd name="connsiteY15" fmla="*/ 0 h 2817837"/>
                <a:gd name="connsiteX0" fmla="*/ 3734618 w 8629649"/>
                <a:gd name="connsiteY0" fmla="*/ 0 h 2817837"/>
                <a:gd name="connsiteX1" fmla="*/ 5517870 w 8629649"/>
                <a:gd name="connsiteY1" fmla="*/ 640267 h 2817837"/>
                <a:gd name="connsiteX2" fmla="*/ 6467163 w 8629649"/>
                <a:gd name="connsiteY2" fmla="*/ 2169792 h 2817837"/>
                <a:gd name="connsiteX3" fmla="*/ 8303646 w 8629649"/>
                <a:gd name="connsiteY3" fmla="*/ 2169792 h 2817837"/>
                <a:gd name="connsiteX4" fmla="*/ 8303646 w 8629649"/>
                <a:gd name="connsiteY4" fmla="*/ 2169942 h 2817837"/>
                <a:gd name="connsiteX5" fmla="*/ 8629649 w 8629649"/>
                <a:gd name="connsiteY5" fmla="*/ 2169942 h 2817837"/>
                <a:gd name="connsiteX6" fmla="*/ 8629648 w 8629649"/>
                <a:gd name="connsiteY6" fmla="*/ 2338509 h 2817837"/>
                <a:gd name="connsiteX7" fmla="*/ 8303646 w 8629649"/>
                <a:gd name="connsiteY7" fmla="*/ 2338509 h 2817837"/>
                <a:gd name="connsiteX8" fmla="*/ 8303646 w 8629649"/>
                <a:gd name="connsiteY8" fmla="*/ 2338752 h 2817837"/>
                <a:gd name="connsiteX9" fmla="*/ 6396188 w 8629649"/>
                <a:gd name="connsiteY9" fmla="*/ 2338752 h 2817837"/>
                <a:gd name="connsiteX10" fmla="*/ 6316341 w 8629649"/>
                <a:gd name="connsiteY10" fmla="*/ 2276504 h 2817837"/>
                <a:gd name="connsiteX11" fmla="*/ 3734618 w 8629649"/>
                <a:gd name="connsiteY11" fmla="*/ 177852 h 2817837"/>
                <a:gd name="connsiteX12" fmla="*/ 202378 w 8629649"/>
                <a:gd name="connsiteY12" fmla="*/ 2546327 h 2817837"/>
                <a:gd name="connsiteX13" fmla="*/ 106896 w 8629649"/>
                <a:gd name="connsiteY13" fmla="*/ 2817837 h 2817837"/>
                <a:gd name="connsiteX14" fmla="*/ 0 w 8629649"/>
                <a:gd name="connsiteY14" fmla="*/ 2762722 h 2817837"/>
                <a:gd name="connsiteX15" fmla="*/ 3734618 w 8629649"/>
                <a:gd name="connsiteY15" fmla="*/ 0 h 2817837"/>
                <a:gd name="connsiteX0" fmla="*/ 3734618 w 8629649"/>
                <a:gd name="connsiteY0" fmla="*/ 0 h 2817837"/>
                <a:gd name="connsiteX1" fmla="*/ 5517870 w 8629649"/>
                <a:gd name="connsiteY1" fmla="*/ 640267 h 2817837"/>
                <a:gd name="connsiteX2" fmla="*/ 6467163 w 8629649"/>
                <a:gd name="connsiteY2" fmla="*/ 2169792 h 2817837"/>
                <a:gd name="connsiteX3" fmla="*/ 8303646 w 8629649"/>
                <a:gd name="connsiteY3" fmla="*/ 2169792 h 2817837"/>
                <a:gd name="connsiteX4" fmla="*/ 8303646 w 8629649"/>
                <a:gd name="connsiteY4" fmla="*/ 2169942 h 2817837"/>
                <a:gd name="connsiteX5" fmla="*/ 8629649 w 8629649"/>
                <a:gd name="connsiteY5" fmla="*/ 2169942 h 2817837"/>
                <a:gd name="connsiteX6" fmla="*/ 8629648 w 8629649"/>
                <a:gd name="connsiteY6" fmla="*/ 2338509 h 2817837"/>
                <a:gd name="connsiteX7" fmla="*/ 8303646 w 8629649"/>
                <a:gd name="connsiteY7" fmla="*/ 2338509 h 2817837"/>
                <a:gd name="connsiteX8" fmla="*/ 8303646 w 8629649"/>
                <a:gd name="connsiteY8" fmla="*/ 2338752 h 2817837"/>
                <a:gd name="connsiteX9" fmla="*/ 6396188 w 8629649"/>
                <a:gd name="connsiteY9" fmla="*/ 2338752 h 2817837"/>
                <a:gd name="connsiteX10" fmla="*/ 6316341 w 8629649"/>
                <a:gd name="connsiteY10" fmla="*/ 2276504 h 2817837"/>
                <a:gd name="connsiteX11" fmla="*/ 3734618 w 8629649"/>
                <a:gd name="connsiteY11" fmla="*/ 177852 h 2817837"/>
                <a:gd name="connsiteX12" fmla="*/ 202378 w 8629649"/>
                <a:gd name="connsiteY12" fmla="*/ 2546327 h 2817837"/>
                <a:gd name="connsiteX13" fmla="*/ 106896 w 8629649"/>
                <a:gd name="connsiteY13" fmla="*/ 2817837 h 2817837"/>
                <a:gd name="connsiteX14" fmla="*/ 0 w 8629649"/>
                <a:gd name="connsiteY14" fmla="*/ 2762722 h 2817837"/>
                <a:gd name="connsiteX15" fmla="*/ 3734618 w 8629649"/>
                <a:gd name="connsiteY15" fmla="*/ 0 h 2817837"/>
                <a:gd name="connsiteX0" fmla="*/ 3734618 w 8629649"/>
                <a:gd name="connsiteY0" fmla="*/ 0 h 2817837"/>
                <a:gd name="connsiteX1" fmla="*/ 5517870 w 8629649"/>
                <a:gd name="connsiteY1" fmla="*/ 640267 h 2817837"/>
                <a:gd name="connsiteX2" fmla="*/ 6467163 w 8629649"/>
                <a:gd name="connsiteY2" fmla="*/ 2169792 h 2817837"/>
                <a:gd name="connsiteX3" fmla="*/ 8303646 w 8629649"/>
                <a:gd name="connsiteY3" fmla="*/ 2169792 h 2817837"/>
                <a:gd name="connsiteX4" fmla="*/ 8303646 w 8629649"/>
                <a:gd name="connsiteY4" fmla="*/ 2169942 h 2817837"/>
                <a:gd name="connsiteX5" fmla="*/ 8629649 w 8629649"/>
                <a:gd name="connsiteY5" fmla="*/ 2169942 h 2817837"/>
                <a:gd name="connsiteX6" fmla="*/ 8629648 w 8629649"/>
                <a:gd name="connsiteY6" fmla="*/ 2338509 h 2817837"/>
                <a:gd name="connsiteX7" fmla="*/ 8303646 w 8629649"/>
                <a:gd name="connsiteY7" fmla="*/ 2338509 h 2817837"/>
                <a:gd name="connsiteX8" fmla="*/ 8303646 w 8629649"/>
                <a:gd name="connsiteY8" fmla="*/ 2338752 h 2817837"/>
                <a:gd name="connsiteX9" fmla="*/ 6396188 w 8629649"/>
                <a:gd name="connsiteY9" fmla="*/ 2338752 h 2817837"/>
                <a:gd name="connsiteX10" fmla="*/ 6316341 w 8629649"/>
                <a:gd name="connsiteY10" fmla="*/ 2276504 h 2817837"/>
                <a:gd name="connsiteX11" fmla="*/ 3734618 w 8629649"/>
                <a:gd name="connsiteY11" fmla="*/ 177852 h 2817837"/>
                <a:gd name="connsiteX12" fmla="*/ 202378 w 8629649"/>
                <a:gd name="connsiteY12" fmla="*/ 2546327 h 2817837"/>
                <a:gd name="connsiteX13" fmla="*/ 106896 w 8629649"/>
                <a:gd name="connsiteY13" fmla="*/ 2817837 h 2817837"/>
                <a:gd name="connsiteX14" fmla="*/ 0 w 8629649"/>
                <a:gd name="connsiteY14" fmla="*/ 2762722 h 2817837"/>
                <a:gd name="connsiteX15" fmla="*/ 3734618 w 8629649"/>
                <a:gd name="connsiteY15" fmla="*/ 0 h 2817837"/>
                <a:gd name="connsiteX0" fmla="*/ 3355925 w 8629649"/>
                <a:gd name="connsiteY0" fmla="*/ 0 h 2811075"/>
                <a:gd name="connsiteX1" fmla="*/ 5517870 w 8629649"/>
                <a:gd name="connsiteY1" fmla="*/ 633505 h 2811075"/>
                <a:gd name="connsiteX2" fmla="*/ 6467163 w 8629649"/>
                <a:gd name="connsiteY2" fmla="*/ 2163030 h 2811075"/>
                <a:gd name="connsiteX3" fmla="*/ 8303646 w 8629649"/>
                <a:gd name="connsiteY3" fmla="*/ 2163030 h 2811075"/>
                <a:gd name="connsiteX4" fmla="*/ 8303646 w 8629649"/>
                <a:gd name="connsiteY4" fmla="*/ 2163180 h 2811075"/>
                <a:gd name="connsiteX5" fmla="*/ 8629649 w 8629649"/>
                <a:gd name="connsiteY5" fmla="*/ 2163180 h 2811075"/>
                <a:gd name="connsiteX6" fmla="*/ 8629648 w 8629649"/>
                <a:gd name="connsiteY6" fmla="*/ 2331747 h 2811075"/>
                <a:gd name="connsiteX7" fmla="*/ 8303646 w 8629649"/>
                <a:gd name="connsiteY7" fmla="*/ 2331747 h 2811075"/>
                <a:gd name="connsiteX8" fmla="*/ 8303646 w 8629649"/>
                <a:gd name="connsiteY8" fmla="*/ 2331990 h 2811075"/>
                <a:gd name="connsiteX9" fmla="*/ 6396188 w 8629649"/>
                <a:gd name="connsiteY9" fmla="*/ 2331990 h 2811075"/>
                <a:gd name="connsiteX10" fmla="*/ 6316341 w 8629649"/>
                <a:gd name="connsiteY10" fmla="*/ 2269742 h 2811075"/>
                <a:gd name="connsiteX11" fmla="*/ 3734618 w 8629649"/>
                <a:gd name="connsiteY11" fmla="*/ 171090 h 2811075"/>
                <a:gd name="connsiteX12" fmla="*/ 202378 w 8629649"/>
                <a:gd name="connsiteY12" fmla="*/ 2539565 h 2811075"/>
                <a:gd name="connsiteX13" fmla="*/ 106896 w 8629649"/>
                <a:gd name="connsiteY13" fmla="*/ 2811075 h 2811075"/>
                <a:gd name="connsiteX14" fmla="*/ 0 w 8629649"/>
                <a:gd name="connsiteY14" fmla="*/ 2755960 h 2811075"/>
                <a:gd name="connsiteX15" fmla="*/ 3355925 w 8629649"/>
                <a:gd name="connsiteY15" fmla="*/ 0 h 2811075"/>
                <a:gd name="connsiteX0" fmla="*/ 3407563 w 8681287"/>
                <a:gd name="connsiteY0" fmla="*/ 0 h 2842766"/>
                <a:gd name="connsiteX1" fmla="*/ 5569508 w 8681287"/>
                <a:gd name="connsiteY1" fmla="*/ 633505 h 2842766"/>
                <a:gd name="connsiteX2" fmla="*/ 6518801 w 8681287"/>
                <a:gd name="connsiteY2" fmla="*/ 2163030 h 2842766"/>
                <a:gd name="connsiteX3" fmla="*/ 8355284 w 8681287"/>
                <a:gd name="connsiteY3" fmla="*/ 2163030 h 2842766"/>
                <a:gd name="connsiteX4" fmla="*/ 8355284 w 8681287"/>
                <a:gd name="connsiteY4" fmla="*/ 2163180 h 2842766"/>
                <a:gd name="connsiteX5" fmla="*/ 8681287 w 8681287"/>
                <a:gd name="connsiteY5" fmla="*/ 2163180 h 2842766"/>
                <a:gd name="connsiteX6" fmla="*/ 8681286 w 8681287"/>
                <a:gd name="connsiteY6" fmla="*/ 2331747 h 2842766"/>
                <a:gd name="connsiteX7" fmla="*/ 8355284 w 8681287"/>
                <a:gd name="connsiteY7" fmla="*/ 2331747 h 2842766"/>
                <a:gd name="connsiteX8" fmla="*/ 8355284 w 8681287"/>
                <a:gd name="connsiteY8" fmla="*/ 2331990 h 2842766"/>
                <a:gd name="connsiteX9" fmla="*/ 6447826 w 8681287"/>
                <a:gd name="connsiteY9" fmla="*/ 2331990 h 2842766"/>
                <a:gd name="connsiteX10" fmla="*/ 6367979 w 8681287"/>
                <a:gd name="connsiteY10" fmla="*/ 2269742 h 2842766"/>
                <a:gd name="connsiteX11" fmla="*/ 3400800 w 8681287"/>
                <a:gd name="connsiteY11" fmla="*/ 171090 h 2842766"/>
                <a:gd name="connsiteX12" fmla="*/ 254016 w 8681287"/>
                <a:gd name="connsiteY12" fmla="*/ 2539565 h 2842766"/>
                <a:gd name="connsiteX13" fmla="*/ 158534 w 8681287"/>
                <a:gd name="connsiteY13" fmla="*/ 2811075 h 2842766"/>
                <a:gd name="connsiteX14" fmla="*/ 51638 w 8681287"/>
                <a:gd name="connsiteY14" fmla="*/ 2755960 h 2842766"/>
                <a:gd name="connsiteX15" fmla="*/ 3407563 w 8681287"/>
                <a:gd name="connsiteY15" fmla="*/ 0 h 2842766"/>
                <a:gd name="connsiteX0" fmla="*/ 3407563 w 8681287"/>
                <a:gd name="connsiteY0" fmla="*/ 0 h 2842766"/>
                <a:gd name="connsiteX1" fmla="*/ 5569508 w 8681287"/>
                <a:gd name="connsiteY1" fmla="*/ 633505 h 2842766"/>
                <a:gd name="connsiteX2" fmla="*/ 6518801 w 8681287"/>
                <a:gd name="connsiteY2" fmla="*/ 2163030 h 2842766"/>
                <a:gd name="connsiteX3" fmla="*/ 8355284 w 8681287"/>
                <a:gd name="connsiteY3" fmla="*/ 2163030 h 2842766"/>
                <a:gd name="connsiteX4" fmla="*/ 8355284 w 8681287"/>
                <a:gd name="connsiteY4" fmla="*/ 2163180 h 2842766"/>
                <a:gd name="connsiteX5" fmla="*/ 8681287 w 8681287"/>
                <a:gd name="connsiteY5" fmla="*/ 2163180 h 2842766"/>
                <a:gd name="connsiteX6" fmla="*/ 8681286 w 8681287"/>
                <a:gd name="connsiteY6" fmla="*/ 2331747 h 2842766"/>
                <a:gd name="connsiteX7" fmla="*/ 8355284 w 8681287"/>
                <a:gd name="connsiteY7" fmla="*/ 2331747 h 2842766"/>
                <a:gd name="connsiteX8" fmla="*/ 8355284 w 8681287"/>
                <a:gd name="connsiteY8" fmla="*/ 2331990 h 2842766"/>
                <a:gd name="connsiteX9" fmla="*/ 6447826 w 8681287"/>
                <a:gd name="connsiteY9" fmla="*/ 2331990 h 2842766"/>
                <a:gd name="connsiteX10" fmla="*/ 6367979 w 8681287"/>
                <a:gd name="connsiteY10" fmla="*/ 2269742 h 2842766"/>
                <a:gd name="connsiteX11" fmla="*/ 3400800 w 8681287"/>
                <a:gd name="connsiteY11" fmla="*/ 171090 h 2842766"/>
                <a:gd name="connsiteX12" fmla="*/ 254016 w 8681287"/>
                <a:gd name="connsiteY12" fmla="*/ 2539565 h 2842766"/>
                <a:gd name="connsiteX13" fmla="*/ 158534 w 8681287"/>
                <a:gd name="connsiteY13" fmla="*/ 2811075 h 2842766"/>
                <a:gd name="connsiteX14" fmla="*/ 51638 w 8681287"/>
                <a:gd name="connsiteY14" fmla="*/ 2755960 h 2842766"/>
                <a:gd name="connsiteX15" fmla="*/ 3407563 w 8681287"/>
                <a:gd name="connsiteY15" fmla="*/ 0 h 2842766"/>
                <a:gd name="connsiteX0" fmla="*/ 3355925 w 8629649"/>
                <a:gd name="connsiteY0" fmla="*/ 0 h 2929316"/>
                <a:gd name="connsiteX1" fmla="*/ 5517870 w 8629649"/>
                <a:gd name="connsiteY1" fmla="*/ 633505 h 2929316"/>
                <a:gd name="connsiteX2" fmla="*/ 6467163 w 8629649"/>
                <a:gd name="connsiteY2" fmla="*/ 2163030 h 2929316"/>
                <a:gd name="connsiteX3" fmla="*/ 8303646 w 8629649"/>
                <a:gd name="connsiteY3" fmla="*/ 2163030 h 2929316"/>
                <a:gd name="connsiteX4" fmla="*/ 8303646 w 8629649"/>
                <a:gd name="connsiteY4" fmla="*/ 2163180 h 2929316"/>
                <a:gd name="connsiteX5" fmla="*/ 8629649 w 8629649"/>
                <a:gd name="connsiteY5" fmla="*/ 2163180 h 2929316"/>
                <a:gd name="connsiteX6" fmla="*/ 8629648 w 8629649"/>
                <a:gd name="connsiteY6" fmla="*/ 2331747 h 2929316"/>
                <a:gd name="connsiteX7" fmla="*/ 8303646 w 8629649"/>
                <a:gd name="connsiteY7" fmla="*/ 2331747 h 2929316"/>
                <a:gd name="connsiteX8" fmla="*/ 8303646 w 8629649"/>
                <a:gd name="connsiteY8" fmla="*/ 2331990 h 2929316"/>
                <a:gd name="connsiteX9" fmla="*/ 6396188 w 8629649"/>
                <a:gd name="connsiteY9" fmla="*/ 2331990 h 2929316"/>
                <a:gd name="connsiteX10" fmla="*/ 6316341 w 8629649"/>
                <a:gd name="connsiteY10" fmla="*/ 2269742 h 2929316"/>
                <a:gd name="connsiteX11" fmla="*/ 3349162 w 8629649"/>
                <a:gd name="connsiteY11" fmla="*/ 171090 h 2929316"/>
                <a:gd name="connsiteX12" fmla="*/ 202378 w 8629649"/>
                <a:gd name="connsiteY12" fmla="*/ 2539565 h 2929316"/>
                <a:gd name="connsiteX13" fmla="*/ 106896 w 8629649"/>
                <a:gd name="connsiteY13" fmla="*/ 2811075 h 2929316"/>
                <a:gd name="connsiteX14" fmla="*/ 0 w 8629649"/>
                <a:gd name="connsiteY14" fmla="*/ 2755960 h 2929316"/>
                <a:gd name="connsiteX15" fmla="*/ 3355925 w 8629649"/>
                <a:gd name="connsiteY15" fmla="*/ 0 h 2929316"/>
                <a:gd name="connsiteX0" fmla="*/ 3355925 w 8629649"/>
                <a:gd name="connsiteY0" fmla="*/ 0 h 2811075"/>
                <a:gd name="connsiteX1" fmla="*/ 5517870 w 8629649"/>
                <a:gd name="connsiteY1" fmla="*/ 633505 h 2811075"/>
                <a:gd name="connsiteX2" fmla="*/ 6467163 w 8629649"/>
                <a:gd name="connsiteY2" fmla="*/ 2163030 h 2811075"/>
                <a:gd name="connsiteX3" fmla="*/ 8303646 w 8629649"/>
                <a:gd name="connsiteY3" fmla="*/ 2163030 h 2811075"/>
                <a:gd name="connsiteX4" fmla="*/ 8303646 w 8629649"/>
                <a:gd name="connsiteY4" fmla="*/ 2163180 h 2811075"/>
                <a:gd name="connsiteX5" fmla="*/ 8629649 w 8629649"/>
                <a:gd name="connsiteY5" fmla="*/ 2163180 h 2811075"/>
                <a:gd name="connsiteX6" fmla="*/ 8629648 w 8629649"/>
                <a:gd name="connsiteY6" fmla="*/ 2331747 h 2811075"/>
                <a:gd name="connsiteX7" fmla="*/ 8303646 w 8629649"/>
                <a:gd name="connsiteY7" fmla="*/ 2331747 h 2811075"/>
                <a:gd name="connsiteX8" fmla="*/ 8303646 w 8629649"/>
                <a:gd name="connsiteY8" fmla="*/ 2331990 h 2811075"/>
                <a:gd name="connsiteX9" fmla="*/ 6396188 w 8629649"/>
                <a:gd name="connsiteY9" fmla="*/ 2331990 h 2811075"/>
                <a:gd name="connsiteX10" fmla="*/ 6316341 w 8629649"/>
                <a:gd name="connsiteY10" fmla="*/ 2269742 h 2811075"/>
                <a:gd name="connsiteX11" fmla="*/ 3349162 w 8629649"/>
                <a:gd name="connsiteY11" fmla="*/ 171090 h 2811075"/>
                <a:gd name="connsiteX12" fmla="*/ 202378 w 8629649"/>
                <a:gd name="connsiteY12" fmla="*/ 2539565 h 2811075"/>
                <a:gd name="connsiteX13" fmla="*/ 106896 w 8629649"/>
                <a:gd name="connsiteY13" fmla="*/ 2811075 h 2811075"/>
                <a:gd name="connsiteX14" fmla="*/ 0 w 8629649"/>
                <a:gd name="connsiteY14" fmla="*/ 2755960 h 2811075"/>
                <a:gd name="connsiteX15" fmla="*/ 3355925 w 8629649"/>
                <a:gd name="connsiteY15" fmla="*/ 0 h 2811075"/>
                <a:gd name="connsiteX0" fmla="*/ 3420369 w 8694093"/>
                <a:gd name="connsiteY0" fmla="*/ 0 h 2838396"/>
                <a:gd name="connsiteX1" fmla="*/ 5582314 w 8694093"/>
                <a:gd name="connsiteY1" fmla="*/ 633505 h 2838396"/>
                <a:gd name="connsiteX2" fmla="*/ 6531607 w 8694093"/>
                <a:gd name="connsiteY2" fmla="*/ 2163030 h 2838396"/>
                <a:gd name="connsiteX3" fmla="*/ 8368090 w 8694093"/>
                <a:gd name="connsiteY3" fmla="*/ 2163030 h 2838396"/>
                <a:gd name="connsiteX4" fmla="*/ 8368090 w 8694093"/>
                <a:gd name="connsiteY4" fmla="*/ 2163180 h 2838396"/>
                <a:gd name="connsiteX5" fmla="*/ 8694093 w 8694093"/>
                <a:gd name="connsiteY5" fmla="*/ 2163180 h 2838396"/>
                <a:gd name="connsiteX6" fmla="*/ 8694092 w 8694093"/>
                <a:gd name="connsiteY6" fmla="*/ 2331747 h 2838396"/>
                <a:gd name="connsiteX7" fmla="*/ 8368090 w 8694093"/>
                <a:gd name="connsiteY7" fmla="*/ 2331747 h 2838396"/>
                <a:gd name="connsiteX8" fmla="*/ 8368090 w 8694093"/>
                <a:gd name="connsiteY8" fmla="*/ 2331990 h 2838396"/>
                <a:gd name="connsiteX9" fmla="*/ 6460632 w 8694093"/>
                <a:gd name="connsiteY9" fmla="*/ 2331990 h 2838396"/>
                <a:gd name="connsiteX10" fmla="*/ 6380785 w 8694093"/>
                <a:gd name="connsiteY10" fmla="*/ 2269742 h 2838396"/>
                <a:gd name="connsiteX11" fmla="*/ 3413606 w 8694093"/>
                <a:gd name="connsiteY11" fmla="*/ 171090 h 2838396"/>
                <a:gd name="connsiteX12" fmla="*/ 266822 w 8694093"/>
                <a:gd name="connsiteY12" fmla="*/ 2539565 h 2838396"/>
                <a:gd name="connsiteX13" fmla="*/ 137528 w 8694093"/>
                <a:gd name="connsiteY13" fmla="*/ 2804312 h 2838396"/>
                <a:gd name="connsiteX14" fmla="*/ 64444 w 8694093"/>
                <a:gd name="connsiteY14" fmla="*/ 2755960 h 2838396"/>
                <a:gd name="connsiteX15" fmla="*/ 3420369 w 8694093"/>
                <a:gd name="connsiteY15" fmla="*/ 0 h 2838396"/>
                <a:gd name="connsiteX0" fmla="*/ 3355925 w 8629649"/>
                <a:gd name="connsiteY0" fmla="*/ 0 h 2804436"/>
                <a:gd name="connsiteX1" fmla="*/ 5517870 w 8629649"/>
                <a:gd name="connsiteY1" fmla="*/ 633505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517870 w 8629649"/>
                <a:gd name="connsiteY1" fmla="*/ 633505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375862 w 8629649"/>
                <a:gd name="connsiteY1" fmla="*/ 694366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375862 w 8629649"/>
                <a:gd name="connsiteY1" fmla="*/ 694366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375862 w 8629649"/>
                <a:gd name="connsiteY1" fmla="*/ 694366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375862 w 8629649"/>
                <a:gd name="connsiteY1" fmla="*/ 694366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375862 w 8629649"/>
                <a:gd name="connsiteY1" fmla="*/ 694366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55925 w 8629649"/>
                <a:gd name="connsiteY0" fmla="*/ 0 h 2804436"/>
                <a:gd name="connsiteX1" fmla="*/ 5375862 w 8629649"/>
                <a:gd name="connsiteY1" fmla="*/ 694366 h 2804436"/>
                <a:gd name="connsiteX2" fmla="*/ 6467163 w 8629649"/>
                <a:gd name="connsiteY2" fmla="*/ 2163030 h 2804436"/>
                <a:gd name="connsiteX3" fmla="*/ 8303646 w 8629649"/>
                <a:gd name="connsiteY3" fmla="*/ 2163030 h 2804436"/>
                <a:gd name="connsiteX4" fmla="*/ 8303646 w 8629649"/>
                <a:gd name="connsiteY4" fmla="*/ 2163180 h 2804436"/>
                <a:gd name="connsiteX5" fmla="*/ 8629649 w 8629649"/>
                <a:gd name="connsiteY5" fmla="*/ 2163180 h 2804436"/>
                <a:gd name="connsiteX6" fmla="*/ 8629648 w 8629649"/>
                <a:gd name="connsiteY6" fmla="*/ 2331747 h 2804436"/>
                <a:gd name="connsiteX7" fmla="*/ 8303646 w 8629649"/>
                <a:gd name="connsiteY7" fmla="*/ 2331747 h 2804436"/>
                <a:gd name="connsiteX8" fmla="*/ 8303646 w 8629649"/>
                <a:gd name="connsiteY8" fmla="*/ 2331990 h 2804436"/>
                <a:gd name="connsiteX9" fmla="*/ 6396188 w 8629649"/>
                <a:gd name="connsiteY9" fmla="*/ 2331990 h 2804436"/>
                <a:gd name="connsiteX10" fmla="*/ 6316341 w 8629649"/>
                <a:gd name="connsiteY10" fmla="*/ 2269742 h 2804436"/>
                <a:gd name="connsiteX11" fmla="*/ 3349162 w 8629649"/>
                <a:gd name="connsiteY11" fmla="*/ 171090 h 2804436"/>
                <a:gd name="connsiteX12" fmla="*/ 202378 w 8629649"/>
                <a:gd name="connsiteY12" fmla="*/ 2539565 h 2804436"/>
                <a:gd name="connsiteX13" fmla="*/ 73084 w 8629649"/>
                <a:gd name="connsiteY13" fmla="*/ 2804312 h 2804436"/>
                <a:gd name="connsiteX14" fmla="*/ 0 w 8629649"/>
                <a:gd name="connsiteY14" fmla="*/ 2755960 h 2804436"/>
                <a:gd name="connsiteX15" fmla="*/ 3355925 w 8629649"/>
                <a:gd name="connsiteY15" fmla="*/ 0 h 2804436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86211 w 8613482"/>
                <a:gd name="connsiteY12" fmla="*/ 2539565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339758 w 8613482"/>
                <a:gd name="connsiteY0" fmla="*/ 0 h 2804312"/>
                <a:gd name="connsiteX1" fmla="*/ 5359695 w 8613482"/>
                <a:gd name="connsiteY1" fmla="*/ 694366 h 2804312"/>
                <a:gd name="connsiteX2" fmla="*/ 6450996 w 8613482"/>
                <a:gd name="connsiteY2" fmla="*/ 2163030 h 2804312"/>
                <a:gd name="connsiteX3" fmla="*/ 8287479 w 8613482"/>
                <a:gd name="connsiteY3" fmla="*/ 2163030 h 2804312"/>
                <a:gd name="connsiteX4" fmla="*/ 8287479 w 8613482"/>
                <a:gd name="connsiteY4" fmla="*/ 2163180 h 2804312"/>
                <a:gd name="connsiteX5" fmla="*/ 8613482 w 8613482"/>
                <a:gd name="connsiteY5" fmla="*/ 2163180 h 2804312"/>
                <a:gd name="connsiteX6" fmla="*/ 8613481 w 8613482"/>
                <a:gd name="connsiteY6" fmla="*/ 2331747 h 2804312"/>
                <a:gd name="connsiteX7" fmla="*/ 8287479 w 8613482"/>
                <a:gd name="connsiteY7" fmla="*/ 2331747 h 2804312"/>
                <a:gd name="connsiteX8" fmla="*/ 8287479 w 8613482"/>
                <a:gd name="connsiteY8" fmla="*/ 2331990 h 2804312"/>
                <a:gd name="connsiteX9" fmla="*/ 6380021 w 8613482"/>
                <a:gd name="connsiteY9" fmla="*/ 2331990 h 2804312"/>
                <a:gd name="connsiteX10" fmla="*/ 6300174 w 8613482"/>
                <a:gd name="connsiteY10" fmla="*/ 2269742 h 2804312"/>
                <a:gd name="connsiteX11" fmla="*/ 3332995 w 8613482"/>
                <a:gd name="connsiteY11" fmla="*/ 171090 h 2804312"/>
                <a:gd name="connsiteX12" fmla="*/ 116388 w 8613482"/>
                <a:gd name="connsiteY12" fmla="*/ 2545912 h 2804312"/>
                <a:gd name="connsiteX13" fmla="*/ 56917 w 8613482"/>
                <a:gd name="connsiteY13" fmla="*/ 2804312 h 2804312"/>
                <a:gd name="connsiteX14" fmla="*/ 0 w 8613482"/>
                <a:gd name="connsiteY14" fmla="*/ 2685906 h 2804312"/>
                <a:gd name="connsiteX15" fmla="*/ 3339758 w 8613482"/>
                <a:gd name="connsiteY15" fmla="*/ 0 h 2804312"/>
                <a:gd name="connsiteX0" fmla="*/ 3428624 w 8702348"/>
                <a:gd name="connsiteY0" fmla="*/ 0 h 2804312"/>
                <a:gd name="connsiteX1" fmla="*/ 5448561 w 8702348"/>
                <a:gd name="connsiteY1" fmla="*/ 694366 h 2804312"/>
                <a:gd name="connsiteX2" fmla="*/ 6539862 w 8702348"/>
                <a:gd name="connsiteY2" fmla="*/ 2163030 h 2804312"/>
                <a:gd name="connsiteX3" fmla="*/ 8376345 w 8702348"/>
                <a:gd name="connsiteY3" fmla="*/ 2163030 h 2804312"/>
                <a:gd name="connsiteX4" fmla="*/ 8376345 w 8702348"/>
                <a:gd name="connsiteY4" fmla="*/ 2163180 h 2804312"/>
                <a:gd name="connsiteX5" fmla="*/ 8702348 w 8702348"/>
                <a:gd name="connsiteY5" fmla="*/ 2163180 h 2804312"/>
                <a:gd name="connsiteX6" fmla="*/ 8702347 w 8702348"/>
                <a:gd name="connsiteY6" fmla="*/ 2331747 h 2804312"/>
                <a:gd name="connsiteX7" fmla="*/ 8376345 w 8702348"/>
                <a:gd name="connsiteY7" fmla="*/ 2331747 h 2804312"/>
                <a:gd name="connsiteX8" fmla="*/ 8376345 w 8702348"/>
                <a:gd name="connsiteY8" fmla="*/ 2331990 h 2804312"/>
                <a:gd name="connsiteX9" fmla="*/ 6468887 w 8702348"/>
                <a:gd name="connsiteY9" fmla="*/ 2331990 h 2804312"/>
                <a:gd name="connsiteX10" fmla="*/ 6389040 w 8702348"/>
                <a:gd name="connsiteY10" fmla="*/ 2269742 h 2804312"/>
                <a:gd name="connsiteX11" fmla="*/ 3421861 w 8702348"/>
                <a:gd name="connsiteY11" fmla="*/ 171090 h 2804312"/>
                <a:gd name="connsiteX12" fmla="*/ 205254 w 8702348"/>
                <a:gd name="connsiteY12" fmla="*/ 2545912 h 2804312"/>
                <a:gd name="connsiteX13" fmla="*/ 145783 w 8702348"/>
                <a:gd name="connsiteY13" fmla="*/ 2804312 h 2804312"/>
                <a:gd name="connsiteX14" fmla="*/ 0 w 8702348"/>
                <a:gd name="connsiteY14" fmla="*/ 2660515 h 2804312"/>
                <a:gd name="connsiteX15" fmla="*/ 3428624 w 8702348"/>
                <a:gd name="connsiteY15" fmla="*/ 0 h 2804312"/>
                <a:gd name="connsiteX0" fmla="*/ 3482627 w 8756351"/>
                <a:gd name="connsiteY0" fmla="*/ 0 h 2821716"/>
                <a:gd name="connsiteX1" fmla="*/ 5502564 w 8756351"/>
                <a:gd name="connsiteY1" fmla="*/ 694366 h 2821716"/>
                <a:gd name="connsiteX2" fmla="*/ 6593865 w 8756351"/>
                <a:gd name="connsiteY2" fmla="*/ 2163030 h 2821716"/>
                <a:gd name="connsiteX3" fmla="*/ 8430348 w 8756351"/>
                <a:gd name="connsiteY3" fmla="*/ 2163030 h 2821716"/>
                <a:gd name="connsiteX4" fmla="*/ 8430348 w 8756351"/>
                <a:gd name="connsiteY4" fmla="*/ 2163180 h 2821716"/>
                <a:gd name="connsiteX5" fmla="*/ 8756351 w 8756351"/>
                <a:gd name="connsiteY5" fmla="*/ 2163180 h 2821716"/>
                <a:gd name="connsiteX6" fmla="*/ 8756350 w 8756351"/>
                <a:gd name="connsiteY6" fmla="*/ 2331747 h 2821716"/>
                <a:gd name="connsiteX7" fmla="*/ 8430348 w 8756351"/>
                <a:gd name="connsiteY7" fmla="*/ 2331747 h 2821716"/>
                <a:gd name="connsiteX8" fmla="*/ 8430348 w 8756351"/>
                <a:gd name="connsiteY8" fmla="*/ 2331990 h 2821716"/>
                <a:gd name="connsiteX9" fmla="*/ 6522890 w 8756351"/>
                <a:gd name="connsiteY9" fmla="*/ 2331990 h 2821716"/>
                <a:gd name="connsiteX10" fmla="*/ 6443043 w 8756351"/>
                <a:gd name="connsiteY10" fmla="*/ 2269742 h 2821716"/>
                <a:gd name="connsiteX11" fmla="*/ 3475864 w 8756351"/>
                <a:gd name="connsiteY11" fmla="*/ 171090 h 2821716"/>
                <a:gd name="connsiteX12" fmla="*/ 259257 w 8756351"/>
                <a:gd name="connsiteY12" fmla="*/ 2545912 h 2821716"/>
                <a:gd name="connsiteX13" fmla="*/ 123615 w 8756351"/>
                <a:gd name="connsiteY13" fmla="*/ 2804312 h 2821716"/>
                <a:gd name="connsiteX14" fmla="*/ 54003 w 8756351"/>
                <a:gd name="connsiteY14" fmla="*/ 2660515 h 2821716"/>
                <a:gd name="connsiteX15" fmla="*/ 3482627 w 8756351"/>
                <a:gd name="connsiteY15" fmla="*/ 0 h 2821716"/>
                <a:gd name="connsiteX0" fmla="*/ 3587437 w 8861161"/>
                <a:gd name="connsiteY0" fmla="*/ 0 h 2836839"/>
                <a:gd name="connsiteX1" fmla="*/ 5607374 w 8861161"/>
                <a:gd name="connsiteY1" fmla="*/ 694366 h 2836839"/>
                <a:gd name="connsiteX2" fmla="*/ 6698675 w 8861161"/>
                <a:gd name="connsiteY2" fmla="*/ 2163030 h 2836839"/>
                <a:gd name="connsiteX3" fmla="*/ 8535158 w 8861161"/>
                <a:gd name="connsiteY3" fmla="*/ 2163030 h 2836839"/>
                <a:gd name="connsiteX4" fmla="*/ 8535158 w 8861161"/>
                <a:gd name="connsiteY4" fmla="*/ 2163180 h 2836839"/>
                <a:gd name="connsiteX5" fmla="*/ 8861161 w 8861161"/>
                <a:gd name="connsiteY5" fmla="*/ 2163180 h 2836839"/>
                <a:gd name="connsiteX6" fmla="*/ 8861160 w 8861161"/>
                <a:gd name="connsiteY6" fmla="*/ 2331747 h 2836839"/>
                <a:gd name="connsiteX7" fmla="*/ 8535158 w 8861161"/>
                <a:gd name="connsiteY7" fmla="*/ 2331747 h 2836839"/>
                <a:gd name="connsiteX8" fmla="*/ 8535158 w 8861161"/>
                <a:gd name="connsiteY8" fmla="*/ 2331990 h 2836839"/>
                <a:gd name="connsiteX9" fmla="*/ 6627700 w 8861161"/>
                <a:gd name="connsiteY9" fmla="*/ 2331990 h 2836839"/>
                <a:gd name="connsiteX10" fmla="*/ 6547853 w 8861161"/>
                <a:gd name="connsiteY10" fmla="*/ 2269742 h 2836839"/>
                <a:gd name="connsiteX11" fmla="*/ 3580674 w 8861161"/>
                <a:gd name="connsiteY11" fmla="*/ 171090 h 2836839"/>
                <a:gd name="connsiteX12" fmla="*/ 364067 w 8861161"/>
                <a:gd name="connsiteY12" fmla="*/ 2545912 h 2836839"/>
                <a:gd name="connsiteX13" fmla="*/ 228425 w 8861161"/>
                <a:gd name="connsiteY13" fmla="*/ 2804312 h 2836839"/>
                <a:gd name="connsiteX14" fmla="*/ 158813 w 8861161"/>
                <a:gd name="connsiteY14" fmla="*/ 2660515 h 2836839"/>
                <a:gd name="connsiteX15" fmla="*/ 3587437 w 8861161"/>
                <a:gd name="connsiteY15" fmla="*/ 0 h 2836839"/>
                <a:gd name="connsiteX0" fmla="*/ 3587437 w 8861161"/>
                <a:gd name="connsiteY0" fmla="*/ 0 h 2836838"/>
                <a:gd name="connsiteX1" fmla="*/ 5607374 w 8861161"/>
                <a:gd name="connsiteY1" fmla="*/ 694366 h 2836838"/>
                <a:gd name="connsiteX2" fmla="*/ 6698675 w 8861161"/>
                <a:gd name="connsiteY2" fmla="*/ 2163030 h 2836838"/>
                <a:gd name="connsiteX3" fmla="*/ 8535158 w 8861161"/>
                <a:gd name="connsiteY3" fmla="*/ 2163030 h 2836838"/>
                <a:gd name="connsiteX4" fmla="*/ 8535158 w 8861161"/>
                <a:gd name="connsiteY4" fmla="*/ 2163180 h 2836838"/>
                <a:gd name="connsiteX5" fmla="*/ 8861161 w 8861161"/>
                <a:gd name="connsiteY5" fmla="*/ 2163180 h 2836838"/>
                <a:gd name="connsiteX6" fmla="*/ 8861160 w 8861161"/>
                <a:gd name="connsiteY6" fmla="*/ 2331747 h 2836838"/>
                <a:gd name="connsiteX7" fmla="*/ 8535158 w 8861161"/>
                <a:gd name="connsiteY7" fmla="*/ 2331747 h 2836838"/>
                <a:gd name="connsiteX8" fmla="*/ 8535158 w 8861161"/>
                <a:gd name="connsiteY8" fmla="*/ 2331990 h 2836838"/>
                <a:gd name="connsiteX9" fmla="*/ 6627700 w 8861161"/>
                <a:gd name="connsiteY9" fmla="*/ 2331990 h 2836838"/>
                <a:gd name="connsiteX10" fmla="*/ 6547853 w 8861161"/>
                <a:gd name="connsiteY10" fmla="*/ 2269742 h 2836838"/>
                <a:gd name="connsiteX11" fmla="*/ 3580674 w 8861161"/>
                <a:gd name="connsiteY11" fmla="*/ 171090 h 2836838"/>
                <a:gd name="connsiteX12" fmla="*/ 364067 w 8861161"/>
                <a:gd name="connsiteY12" fmla="*/ 2545912 h 2836838"/>
                <a:gd name="connsiteX13" fmla="*/ 228425 w 8861161"/>
                <a:gd name="connsiteY13" fmla="*/ 2804312 h 2836838"/>
                <a:gd name="connsiteX14" fmla="*/ 158813 w 8861161"/>
                <a:gd name="connsiteY14" fmla="*/ 2660515 h 2836838"/>
                <a:gd name="connsiteX15" fmla="*/ 3587437 w 8861161"/>
                <a:gd name="connsiteY15" fmla="*/ 0 h 2836838"/>
                <a:gd name="connsiteX0" fmla="*/ 3540052 w 8813776"/>
                <a:gd name="connsiteY0" fmla="*/ 0 h 2804312"/>
                <a:gd name="connsiteX1" fmla="*/ 5559989 w 8813776"/>
                <a:gd name="connsiteY1" fmla="*/ 694366 h 2804312"/>
                <a:gd name="connsiteX2" fmla="*/ 6651290 w 8813776"/>
                <a:gd name="connsiteY2" fmla="*/ 2163030 h 2804312"/>
                <a:gd name="connsiteX3" fmla="*/ 8487773 w 8813776"/>
                <a:gd name="connsiteY3" fmla="*/ 2163030 h 2804312"/>
                <a:gd name="connsiteX4" fmla="*/ 8487773 w 8813776"/>
                <a:gd name="connsiteY4" fmla="*/ 2163180 h 2804312"/>
                <a:gd name="connsiteX5" fmla="*/ 8813776 w 8813776"/>
                <a:gd name="connsiteY5" fmla="*/ 2163180 h 2804312"/>
                <a:gd name="connsiteX6" fmla="*/ 8813775 w 8813776"/>
                <a:gd name="connsiteY6" fmla="*/ 2331747 h 2804312"/>
                <a:gd name="connsiteX7" fmla="*/ 8487773 w 8813776"/>
                <a:gd name="connsiteY7" fmla="*/ 2331747 h 2804312"/>
                <a:gd name="connsiteX8" fmla="*/ 8487773 w 8813776"/>
                <a:gd name="connsiteY8" fmla="*/ 2331990 h 2804312"/>
                <a:gd name="connsiteX9" fmla="*/ 6580315 w 8813776"/>
                <a:gd name="connsiteY9" fmla="*/ 2331990 h 2804312"/>
                <a:gd name="connsiteX10" fmla="*/ 6500468 w 8813776"/>
                <a:gd name="connsiteY10" fmla="*/ 2269742 h 2804312"/>
                <a:gd name="connsiteX11" fmla="*/ 3533289 w 8813776"/>
                <a:gd name="connsiteY11" fmla="*/ 171090 h 2804312"/>
                <a:gd name="connsiteX12" fmla="*/ 316682 w 8813776"/>
                <a:gd name="connsiteY12" fmla="*/ 2545912 h 2804312"/>
                <a:gd name="connsiteX13" fmla="*/ 181040 w 8813776"/>
                <a:gd name="connsiteY13" fmla="*/ 2804312 h 2804312"/>
                <a:gd name="connsiteX14" fmla="*/ 111428 w 8813776"/>
                <a:gd name="connsiteY14" fmla="*/ 2660515 h 2804312"/>
                <a:gd name="connsiteX15" fmla="*/ 3540052 w 8813776"/>
                <a:gd name="connsiteY15" fmla="*/ 0 h 2804312"/>
                <a:gd name="connsiteX0" fmla="*/ 3540052 w 8813776"/>
                <a:gd name="connsiteY0" fmla="*/ 0 h 2804312"/>
                <a:gd name="connsiteX1" fmla="*/ 5559989 w 8813776"/>
                <a:gd name="connsiteY1" fmla="*/ 694366 h 2804312"/>
                <a:gd name="connsiteX2" fmla="*/ 6651290 w 8813776"/>
                <a:gd name="connsiteY2" fmla="*/ 2163030 h 2804312"/>
                <a:gd name="connsiteX3" fmla="*/ 8487773 w 8813776"/>
                <a:gd name="connsiteY3" fmla="*/ 2163030 h 2804312"/>
                <a:gd name="connsiteX4" fmla="*/ 8487773 w 8813776"/>
                <a:gd name="connsiteY4" fmla="*/ 2163180 h 2804312"/>
                <a:gd name="connsiteX5" fmla="*/ 8813776 w 8813776"/>
                <a:gd name="connsiteY5" fmla="*/ 2163180 h 2804312"/>
                <a:gd name="connsiteX6" fmla="*/ 8813775 w 8813776"/>
                <a:gd name="connsiteY6" fmla="*/ 2331747 h 2804312"/>
                <a:gd name="connsiteX7" fmla="*/ 8487773 w 8813776"/>
                <a:gd name="connsiteY7" fmla="*/ 2331747 h 2804312"/>
                <a:gd name="connsiteX8" fmla="*/ 8487773 w 8813776"/>
                <a:gd name="connsiteY8" fmla="*/ 2331990 h 2804312"/>
                <a:gd name="connsiteX9" fmla="*/ 6580315 w 8813776"/>
                <a:gd name="connsiteY9" fmla="*/ 2331990 h 2804312"/>
                <a:gd name="connsiteX10" fmla="*/ 6500468 w 8813776"/>
                <a:gd name="connsiteY10" fmla="*/ 2269742 h 2804312"/>
                <a:gd name="connsiteX11" fmla="*/ 3533289 w 8813776"/>
                <a:gd name="connsiteY11" fmla="*/ 171090 h 2804312"/>
                <a:gd name="connsiteX12" fmla="*/ 316682 w 8813776"/>
                <a:gd name="connsiteY12" fmla="*/ 2545912 h 2804312"/>
                <a:gd name="connsiteX13" fmla="*/ 181040 w 8813776"/>
                <a:gd name="connsiteY13" fmla="*/ 2804312 h 2804312"/>
                <a:gd name="connsiteX14" fmla="*/ 111428 w 8813776"/>
                <a:gd name="connsiteY14" fmla="*/ 2660515 h 2804312"/>
                <a:gd name="connsiteX15" fmla="*/ 3540052 w 8813776"/>
                <a:gd name="connsiteY15" fmla="*/ 0 h 2804312"/>
                <a:gd name="connsiteX0" fmla="*/ 3540052 w 8813776"/>
                <a:gd name="connsiteY0" fmla="*/ 0 h 2804312"/>
                <a:gd name="connsiteX1" fmla="*/ 5559989 w 8813776"/>
                <a:gd name="connsiteY1" fmla="*/ 694366 h 2804312"/>
                <a:gd name="connsiteX2" fmla="*/ 6651290 w 8813776"/>
                <a:gd name="connsiteY2" fmla="*/ 2163030 h 2804312"/>
                <a:gd name="connsiteX3" fmla="*/ 8487773 w 8813776"/>
                <a:gd name="connsiteY3" fmla="*/ 2163030 h 2804312"/>
                <a:gd name="connsiteX4" fmla="*/ 8487773 w 8813776"/>
                <a:gd name="connsiteY4" fmla="*/ 2163180 h 2804312"/>
                <a:gd name="connsiteX5" fmla="*/ 8813776 w 8813776"/>
                <a:gd name="connsiteY5" fmla="*/ 2163180 h 2804312"/>
                <a:gd name="connsiteX6" fmla="*/ 8813775 w 8813776"/>
                <a:gd name="connsiteY6" fmla="*/ 2331747 h 2804312"/>
                <a:gd name="connsiteX7" fmla="*/ 8487773 w 8813776"/>
                <a:gd name="connsiteY7" fmla="*/ 2331747 h 2804312"/>
                <a:gd name="connsiteX8" fmla="*/ 8487773 w 8813776"/>
                <a:gd name="connsiteY8" fmla="*/ 2331990 h 2804312"/>
                <a:gd name="connsiteX9" fmla="*/ 6580315 w 8813776"/>
                <a:gd name="connsiteY9" fmla="*/ 2331990 h 2804312"/>
                <a:gd name="connsiteX10" fmla="*/ 6500468 w 8813776"/>
                <a:gd name="connsiteY10" fmla="*/ 2269742 h 2804312"/>
                <a:gd name="connsiteX11" fmla="*/ 3533289 w 8813776"/>
                <a:gd name="connsiteY11" fmla="*/ 171090 h 2804312"/>
                <a:gd name="connsiteX12" fmla="*/ 316682 w 8813776"/>
                <a:gd name="connsiteY12" fmla="*/ 2545912 h 2804312"/>
                <a:gd name="connsiteX13" fmla="*/ 181040 w 8813776"/>
                <a:gd name="connsiteY13" fmla="*/ 2804312 h 2804312"/>
                <a:gd name="connsiteX14" fmla="*/ 111428 w 8813776"/>
                <a:gd name="connsiteY14" fmla="*/ 2660515 h 2804312"/>
                <a:gd name="connsiteX15" fmla="*/ 3540052 w 8813776"/>
                <a:gd name="connsiteY15" fmla="*/ 0 h 2804312"/>
                <a:gd name="connsiteX0" fmla="*/ 3540052 w 8813776"/>
                <a:gd name="connsiteY0" fmla="*/ 0 h 2804312"/>
                <a:gd name="connsiteX1" fmla="*/ 5559989 w 8813776"/>
                <a:gd name="connsiteY1" fmla="*/ 694366 h 2804312"/>
                <a:gd name="connsiteX2" fmla="*/ 6651290 w 8813776"/>
                <a:gd name="connsiteY2" fmla="*/ 2163030 h 2804312"/>
                <a:gd name="connsiteX3" fmla="*/ 8487773 w 8813776"/>
                <a:gd name="connsiteY3" fmla="*/ 2163030 h 2804312"/>
                <a:gd name="connsiteX4" fmla="*/ 8487773 w 8813776"/>
                <a:gd name="connsiteY4" fmla="*/ 2163180 h 2804312"/>
                <a:gd name="connsiteX5" fmla="*/ 8813776 w 8813776"/>
                <a:gd name="connsiteY5" fmla="*/ 2163180 h 2804312"/>
                <a:gd name="connsiteX6" fmla="*/ 8813775 w 8813776"/>
                <a:gd name="connsiteY6" fmla="*/ 2331747 h 2804312"/>
                <a:gd name="connsiteX7" fmla="*/ 8487773 w 8813776"/>
                <a:gd name="connsiteY7" fmla="*/ 2331747 h 2804312"/>
                <a:gd name="connsiteX8" fmla="*/ 8487773 w 8813776"/>
                <a:gd name="connsiteY8" fmla="*/ 2331990 h 2804312"/>
                <a:gd name="connsiteX9" fmla="*/ 6580315 w 8813776"/>
                <a:gd name="connsiteY9" fmla="*/ 2331990 h 2804312"/>
                <a:gd name="connsiteX10" fmla="*/ 6500468 w 8813776"/>
                <a:gd name="connsiteY10" fmla="*/ 2269742 h 2804312"/>
                <a:gd name="connsiteX11" fmla="*/ 3533289 w 8813776"/>
                <a:gd name="connsiteY11" fmla="*/ 171090 h 2804312"/>
                <a:gd name="connsiteX12" fmla="*/ 316682 w 8813776"/>
                <a:gd name="connsiteY12" fmla="*/ 2545912 h 2804312"/>
                <a:gd name="connsiteX13" fmla="*/ 181040 w 8813776"/>
                <a:gd name="connsiteY13" fmla="*/ 2804312 h 2804312"/>
                <a:gd name="connsiteX14" fmla="*/ 111428 w 8813776"/>
                <a:gd name="connsiteY14" fmla="*/ 2660515 h 2804312"/>
                <a:gd name="connsiteX15" fmla="*/ 3540052 w 8813776"/>
                <a:gd name="connsiteY15" fmla="*/ 0 h 2804312"/>
                <a:gd name="connsiteX0" fmla="*/ 3540052 w 8813776"/>
                <a:gd name="connsiteY0" fmla="*/ 0 h 2804312"/>
                <a:gd name="connsiteX1" fmla="*/ 5559989 w 8813776"/>
                <a:gd name="connsiteY1" fmla="*/ 694366 h 2804312"/>
                <a:gd name="connsiteX2" fmla="*/ 6651290 w 8813776"/>
                <a:gd name="connsiteY2" fmla="*/ 2163030 h 2804312"/>
                <a:gd name="connsiteX3" fmla="*/ 8487773 w 8813776"/>
                <a:gd name="connsiteY3" fmla="*/ 2163030 h 2804312"/>
                <a:gd name="connsiteX4" fmla="*/ 8487773 w 8813776"/>
                <a:gd name="connsiteY4" fmla="*/ 2163180 h 2804312"/>
                <a:gd name="connsiteX5" fmla="*/ 8813776 w 8813776"/>
                <a:gd name="connsiteY5" fmla="*/ 2163180 h 2804312"/>
                <a:gd name="connsiteX6" fmla="*/ 8813775 w 8813776"/>
                <a:gd name="connsiteY6" fmla="*/ 2331747 h 2804312"/>
                <a:gd name="connsiteX7" fmla="*/ 8487773 w 8813776"/>
                <a:gd name="connsiteY7" fmla="*/ 2331747 h 2804312"/>
                <a:gd name="connsiteX8" fmla="*/ 8487773 w 8813776"/>
                <a:gd name="connsiteY8" fmla="*/ 2331990 h 2804312"/>
                <a:gd name="connsiteX9" fmla="*/ 6580315 w 8813776"/>
                <a:gd name="connsiteY9" fmla="*/ 2331990 h 2804312"/>
                <a:gd name="connsiteX10" fmla="*/ 6500468 w 8813776"/>
                <a:gd name="connsiteY10" fmla="*/ 2269742 h 2804312"/>
                <a:gd name="connsiteX11" fmla="*/ 3533289 w 8813776"/>
                <a:gd name="connsiteY11" fmla="*/ 171090 h 2804312"/>
                <a:gd name="connsiteX12" fmla="*/ 316682 w 8813776"/>
                <a:gd name="connsiteY12" fmla="*/ 2545912 h 2804312"/>
                <a:gd name="connsiteX13" fmla="*/ 181040 w 8813776"/>
                <a:gd name="connsiteY13" fmla="*/ 2804312 h 2804312"/>
                <a:gd name="connsiteX14" fmla="*/ 111428 w 8813776"/>
                <a:gd name="connsiteY14" fmla="*/ 2660515 h 2804312"/>
                <a:gd name="connsiteX15" fmla="*/ 3540052 w 8813776"/>
                <a:gd name="connsiteY15" fmla="*/ 0 h 2804312"/>
                <a:gd name="connsiteX0" fmla="*/ 3540052 w 8813776"/>
                <a:gd name="connsiteY0" fmla="*/ 0 h 4291615"/>
                <a:gd name="connsiteX1" fmla="*/ 5559989 w 8813776"/>
                <a:gd name="connsiteY1" fmla="*/ 694366 h 4291615"/>
                <a:gd name="connsiteX2" fmla="*/ 6651290 w 8813776"/>
                <a:gd name="connsiteY2" fmla="*/ 2163030 h 4291615"/>
                <a:gd name="connsiteX3" fmla="*/ 8487773 w 8813776"/>
                <a:gd name="connsiteY3" fmla="*/ 2163030 h 4291615"/>
                <a:gd name="connsiteX4" fmla="*/ 8487773 w 8813776"/>
                <a:gd name="connsiteY4" fmla="*/ 2163180 h 4291615"/>
                <a:gd name="connsiteX5" fmla="*/ 8813776 w 8813776"/>
                <a:gd name="connsiteY5" fmla="*/ 2163180 h 4291615"/>
                <a:gd name="connsiteX6" fmla="*/ 8813775 w 8813776"/>
                <a:gd name="connsiteY6" fmla="*/ 2331747 h 4291615"/>
                <a:gd name="connsiteX7" fmla="*/ 8487773 w 8813776"/>
                <a:gd name="connsiteY7" fmla="*/ 2331747 h 4291615"/>
                <a:gd name="connsiteX8" fmla="*/ 8487773 w 8813776"/>
                <a:gd name="connsiteY8" fmla="*/ 2331990 h 4291615"/>
                <a:gd name="connsiteX9" fmla="*/ 6580315 w 8813776"/>
                <a:gd name="connsiteY9" fmla="*/ 2331990 h 4291615"/>
                <a:gd name="connsiteX10" fmla="*/ 6500468 w 8813776"/>
                <a:gd name="connsiteY10" fmla="*/ 2269742 h 4291615"/>
                <a:gd name="connsiteX11" fmla="*/ 3533289 w 8813776"/>
                <a:gd name="connsiteY11" fmla="*/ 171090 h 4291615"/>
                <a:gd name="connsiteX12" fmla="*/ 316682 w 8813776"/>
                <a:gd name="connsiteY12" fmla="*/ 2545912 h 4291615"/>
                <a:gd name="connsiteX13" fmla="*/ 181040 w 8813776"/>
                <a:gd name="connsiteY13" fmla="*/ 4291615 h 4291615"/>
                <a:gd name="connsiteX14" fmla="*/ 111428 w 8813776"/>
                <a:gd name="connsiteY14" fmla="*/ 2660515 h 4291615"/>
                <a:gd name="connsiteX15" fmla="*/ 3540052 w 8813776"/>
                <a:gd name="connsiteY15" fmla="*/ 0 h 4291615"/>
                <a:gd name="connsiteX0" fmla="*/ 3540052 w 8813776"/>
                <a:gd name="connsiteY0" fmla="*/ 0 h 4291615"/>
                <a:gd name="connsiteX1" fmla="*/ 5559989 w 8813776"/>
                <a:gd name="connsiteY1" fmla="*/ 694366 h 4291615"/>
                <a:gd name="connsiteX2" fmla="*/ 6651290 w 8813776"/>
                <a:gd name="connsiteY2" fmla="*/ 2163030 h 4291615"/>
                <a:gd name="connsiteX3" fmla="*/ 8487773 w 8813776"/>
                <a:gd name="connsiteY3" fmla="*/ 2163030 h 4291615"/>
                <a:gd name="connsiteX4" fmla="*/ 8487773 w 8813776"/>
                <a:gd name="connsiteY4" fmla="*/ 2163180 h 4291615"/>
                <a:gd name="connsiteX5" fmla="*/ 8813776 w 8813776"/>
                <a:gd name="connsiteY5" fmla="*/ 2163180 h 4291615"/>
                <a:gd name="connsiteX6" fmla="*/ 8813775 w 8813776"/>
                <a:gd name="connsiteY6" fmla="*/ 2331747 h 4291615"/>
                <a:gd name="connsiteX7" fmla="*/ 8487773 w 8813776"/>
                <a:gd name="connsiteY7" fmla="*/ 2331747 h 4291615"/>
                <a:gd name="connsiteX8" fmla="*/ 8487773 w 8813776"/>
                <a:gd name="connsiteY8" fmla="*/ 2331990 h 4291615"/>
                <a:gd name="connsiteX9" fmla="*/ 6580315 w 8813776"/>
                <a:gd name="connsiteY9" fmla="*/ 2331990 h 4291615"/>
                <a:gd name="connsiteX10" fmla="*/ 6500468 w 8813776"/>
                <a:gd name="connsiteY10" fmla="*/ 2269742 h 4291615"/>
                <a:gd name="connsiteX11" fmla="*/ 3533289 w 8813776"/>
                <a:gd name="connsiteY11" fmla="*/ 171090 h 4291615"/>
                <a:gd name="connsiteX12" fmla="*/ 575344 w 8813776"/>
                <a:gd name="connsiteY12" fmla="*/ 2545912 h 4291615"/>
                <a:gd name="connsiteX13" fmla="*/ 181040 w 8813776"/>
                <a:gd name="connsiteY13" fmla="*/ 4291615 h 4291615"/>
                <a:gd name="connsiteX14" fmla="*/ 111428 w 8813776"/>
                <a:gd name="connsiteY14" fmla="*/ 2660515 h 4291615"/>
                <a:gd name="connsiteX15" fmla="*/ 3540052 w 8813776"/>
                <a:gd name="connsiteY15" fmla="*/ 0 h 4291615"/>
                <a:gd name="connsiteX0" fmla="*/ 3540052 w 8813776"/>
                <a:gd name="connsiteY0" fmla="*/ 0 h 4291615"/>
                <a:gd name="connsiteX1" fmla="*/ 5559989 w 8813776"/>
                <a:gd name="connsiteY1" fmla="*/ 694366 h 4291615"/>
                <a:gd name="connsiteX2" fmla="*/ 6651290 w 8813776"/>
                <a:gd name="connsiteY2" fmla="*/ 2163030 h 4291615"/>
                <a:gd name="connsiteX3" fmla="*/ 8487773 w 8813776"/>
                <a:gd name="connsiteY3" fmla="*/ 2163030 h 4291615"/>
                <a:gd name="connsiteX4" fmla="*/ 8487773 w 8813776"/>
                <a:gd name="connsiteY4" fmla="*/ 2163180 h 4291615"/>
                <a:gd name="connsiteX5" fmla="*/ 8813776 w 8813776"/>
                <a:gd name="connsiteY5" fmla="*/ 2163180 h 4291615"/>
                <a:gd name="connsiteX6" fmla="*/ 8813775 w 8813776"/>
                <a:gd name="connsiteY6" fmla="*/ 2331747 h 4291615"/>
                <a:gd name="connsiteX7" fmla="*/ 8487773 w 8813776"/>
                <a:gd name="connsiteY7" fmla="*/ 2331747 h 4291615"/>
                <a:gd name="connsiteX8" fmla="*/ 8487773 w 8813776"/>
                <a:gd name="connsiteY8" fmla="*/ 2331990 h 4291615"/>
                <a:gd name="connsiteX9" fmla="*/ 6580315 w 8813776"/>
                <a:gd name="connsiteY9" fmla="*/ 2331990 h 4291615"/>
                <a:gd name="connsiteX10" fmla="*/ 6500468 w 8813776"/>
                <a:gd name="connsiteY10" fmla="*/ 2269742 h 4291615"/>
                <a:gd name="connsiteX11" fmla="*/ 3533289 w 8813776"/>
                <a:gd name="connsiteY11" fmla="*/ 171090 h 4291615"/>
                <a:gd name="connsiteX12" fmla="*/ 683119 w 8813776"/>
                <a:gd name="connsiteY12" fmla="*/ 1802260 h 4291615"/>
                <a:gd name="connsiteX13" fmla="*/ 181040 w 8813776"/>
                <a:gd name="connsiteY13" fmla="*/ 4291615 h 4291615"/>
                <a:gd name="connsiteX14" fmla="*/ 111428 w 8813776"/>
                <a:gd name="connsiteY14" fmla="*/ 2660515 h 4291615"/>
                <a:gd name="connsiteX15" fmla="*/ 3540052 w 8813776"/>
                <a:gd name="connsiteY15" fmla="*/ 0 h 4291615"/>
                <a:gd name="connsiteX0" fmla="*/ 3540052 w 8813776"/>
                <a:gd name="connsiteY0" fmla="*/ 0 h 4291615"/>
                <a:gd name="connsiteX1" fmla="*/ 5559989 w 8813776"/>
                <a:gd name="connsiteY1" fmla="*/ 694366 h 4291615"/>
                <a:gd name="connsiteX2" fmla="*/ 6651290 w 8813776"/>
                <a:gd name="connsiteY2" fmla="*/ 2163030 h 4291615"/>
                <a:gd name="connsiteX3" fmla="*/ 8487773 w 8813776"/>
                <a:gd name="connsiteY3" fmla="*/ 2163030 h 4291615"/>
                <a:gd name="connsiteX4" fmla="*/ 8487773 w 8813776"/>
                <a:gd name="connsiteY4" fmla="*/ 2163180 h 4291615"/>
                <a:gd name="connsiteX5" fmla="*/ 8813776 w 8813776"/>
                <a:gd name="connsiteY5" fmla="*/ 2163180 h 4291615"/>
                <a:gd name="connsiteX6" fmla="*/ 8813775 w 8813776"/>
                <a:gd name="connsiteY6" fmla="*/ 2331747 h 4291615"/>
                <a:gd name="connsiteX7" fmla="*/ 8487773 w 8813776"/>
                <a:gd name="connsiteY7" fmla="*/ 2331747 h 4291615"/>
                <a:gd name="connsiteX8" fmla="*/ 8487773 w 8813776"/>
                <a:gd name="connsiteY8" fmla="*/ 2331990 h 4291615"/>
                <a:gd name="connsiteX9" fmla="*/ 6580315 w 8813776"/>
                <a:gd name="connsiteY9" fmla="*/ 2331990 h 4291615"/>
                <a:gd name="connsiteX10" fmla="*/ 6500468 w 8813776"/>
                <a:gd name="connsiteY10" fmla="*/ 2269742 h 4291615"/>
                <a:gd name="connsiteX11" fmla="*/ 3533289 w 8813776"/>
                <a:gd name="connsiteY11" fmla="*/ 171090 h 4291615"/>
                <a:gd name="connsiteX12" fmla="*/ 424458 w 8813776"/>
                <a:gd name="connsiteY12" fmla="*/ 3602113 h 4291615"/>
                <a:gd name="connsiteX13" fmla="*/ 181040 w 8813776"/>
                <a:gd name="connsiteY13" fmla="*/ 4291615 h 4291615"/>
                <a:gd name="connsiteX14" fmla="*/ 111428 w 8813776"/>
                <a:gd name="connsiteY14" fmla="*/ 2660515 h 4291615"/>
                <a:gd name="connsiteX15" fmla="*/ 3540052 w 8813776"/>
                <a:gd name="connsiteY15" fmla="*/ 0 h 4291615"/>
                <a:gd name="connsiteX0" fmla="*/ 3540052 w 8813776"/>
                <a:gd name="connsiteY0" fmla="*/ 0 h 4291615"/>
                <a:gd name="connsiteX1" fmla="*/ 5559989 w 8813776"/>
                <a:gd name="connsiteY1" fmla="*/ 694366 h 4291615"/>
                <a:gd name="connsiteX2" fmla="*/ 6651290 w 8813776"/>
                <a:gd name="connsiteY2" fmla="*/ 2163030 h 4291615"/>
                <a:gd name="connsiteX3" fmla="*/ 8487773 w 8813776"/>
                <a:gd name="connsiteY3" fmla="*/ 2163030 h 4291615"/>
                <a:gd name="connsiteX4" fmla="*/ 8487773 w 8813776"/>
                <a:gd name="connsiteY4" fmla="*/ 2163180 h 4291615"/>
                <a:gd name="connsiteX5" fmla="*/ 8813776 w 8813776"/>
                <a:gd name="connsiteY5" fmla="*/ 2163180 h 4291615"/>
                <a:gd name="connsiteX6" fmla="*/ 8813775 w 8813776"/>
                <a:gd name="connsiteY6" fmla="*/ 2331747 h 4291615"/>
                <a:gd name="connsiteX7" fmla="*/ 8487773 w 8813776"/>
                <a:gd name="connsiteY7" fmla="*/ 2331747 h 4291615"/>
                <a:gd name="connsiteX8" fmla="*/ 8487773 w 8813776"/>
                <a:gd name="connsiteY8" fmla="*/ 2331990 h 4291615"/>
                <a:gd name="connsiteX9" fmla="*/ 6580315 w 8813776"/>
                <a:gd name="connsiteY9" fmla="*/ 2331990 h 4291615"/>
                <a:gd name="connsiteX10" fmla="*/ 6500468 w 8813776"/>
                <a:gd name="connsiteY10" fmla="*/ 2269742 h 4291615"/>
                <a:gd name="connsiteX11" fmla="*/ 3533289 w 8813776"/>
                <a:gd name="connsiteY11" fmla="*/ 171090 h 4291615"/>
                <a:gd name="connsiteX12" fmla="*/ 424458 w 8813776"/>
                <a:gd name="connsiteY12" fmla="*/ 3602113 h 4291615"/>
                <a:gd name="connsiteX13" fmla="*/ 181040 w 8813776"/>
                <a:gd name="connsiteY13" fmla="*/ 4291615 h 4291615"/>
                <a:gd name="connsiteX14" fmla="*/ 111428 w 8813776"/>
                <a:gd name="connsiteY14" fmla="*/ 2660515 h 4291615"/>
                <a:gd name="connsiteX15" fmla="*/ 3540052 w 8813776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98876 w 8779363"/>
                <a:gd name="connsiteY11" fmla="*/ 171090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80882 w 8779363"/>
                <a:gd name="connsiteY11" fmla="*/ 180087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80882 w 8779363"/>
                <a:gd name="connsiteY11" fmla="*/ 180087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05639 w 8779363"/>
                <a:gd name="connsiteY0" fmla="*/ 0 h 4291615"/>
                <a:gd name="connsiteX1" fmla="*/ 5525576 w 8779363"/>
                <a:gd name="connsiteY1" fmla="*/ 694366 h 4291615"/>
                <a:gd name="connsiteX2" fmla="*/ 6616877 w 8779363"/>
                <a:gd name="connsiteY2" fmla="*/ 2163030 h 4291615"/>
                <a:gd name="connsiteX3" fmla="*/ 8453360 w 8779363"/>
                <a:gd name="connsiteY3" fmla="*/ 2163030 h 4291615"/>
                <a:gd name="connsiteX4" fmla="*/ 8453360 w 8779363"/>
                <a:gd name="connsiteY4" fmla="*/ 2163180 h 4291615"/>
                <a:gd name="connsiteX5" fmla="*/ 8779363 w 8779363"/>
                <a:gd name="connsiteY5" fmla="*/ 2163180 h 4291615"/>
                <a:gd name="connsiteX6" fmla="*/ 8779362 w 8779363"/>
                <a:gd name="connsiteY6" fmla="*/ 2331747 h 4291615"/>
                <a:gd name="connsiteX7" fmla="*/ 8453360 w 8779363"/>
                <a:gd name="connsiteY7" fmla="*/ 2331747 h 4291615"/>
                <a:gd name="connsiteX8" fmla="*/ 8453360 w 8779363"/>
                <a:gd name="connsiteY8" fmla="*/ 2331990 h 4291615"/>
                <a:gd name="connsiteX9" fmla="*/ 6545902 w 8779363"/>
                <a:gd name="connsiteY9" fmla="*/ 2331990 h 4291615"/>
                <a:gd name="connsiteX10" fmla="*/ 6466055 w 8779363"/>
                <a:gd name="connsiteY10" fmla="*/ 2269742 h 4291615"/>
                <a:gd name="connsiteX11" fmla="*/ 3480882 w 8779363"/>
                <a:gd name="connsiteY11" fmla="*/ 180087 h 4291615"/>
                <a:gd name="connsiteX12" fmla="*/ 390045 w 8779363"/>
                <a:gd name="connsiteY12" fmla="*/ 3602113 h 4291615"/>
                <a:gd name="connsiteX13" fmla="*/ 146627 w 8779363"/>
                <a:gd name="connsiteY13" fmla="*/ 4291615 h 4291615"/>
                <a:gd name="connsiteX14" fmla="*/ 206346 w 8779363"/>
                <a:gd name="connsiteY14" fmla="*/ 3555052 h 4291615"/>
                <a:gd name="connsiteX15" fmla="*/ 3505639 w 8779363"/>
                <a:gd name="connsiteY15" fmla="*/ 0 h 4291615"/>
                <a:gd name="connsiteX0" fmla="*/ 3550343 w 8824067"/>
                <a:gd name="connsiteY0" fmla="*/ 0 h 4291615"/>
                <a:gd name="connsiteX1" fmla="*/ 5570280 w 8824067"/>
                <a:gd name="connsiteY1" fmla="*/ 694366 h 4291615"/>
                <a:gd name="connsiteX2" fmla="*/ 6661581 w 8824067"/>
                <a:gd name="connsiteY2" fmla="*/ 2163030 h 4291615"/>
                <a:gd name="connsiteX3" fmla="*/ 8498064 w 8824067"/>
                <a:gd name="connsiteY3" fmla="*/ 2163030 h 4291615"/>
                <a:gd name="connsiteX4" fmla="*/ 8498064 w 8824067"/>
                <a:gd name="connsiteY4" fmla="*/ 2163180 h 4291615"/>
                <a:gd name="connsiteX5" fmla="*/ 8824067 w 8824067"/>
                <a:gd name="connsiteY5" fmla="*/ 2163180 h 4291615"/>
                <a:gd name="connsiteX6" fmla="*/ 8824066 w 8824067"/>
                <a:gd name="connsiteY6" fmla="*/ 2331747 h 4291615"/>
                <a:gd name="connsiteX7" fmla="*/ 8498064 w 8824067"/>
                <a:gd name="connsiteY7" fmla="*/ 2331747 h 4291615"/>
                <a:gd name="connsiteX8" fmla="*/ 8498064 w 8824067"/>
                <a:gd name="connsiteY8" fmla="*/ 2331990 h 4291615"/>
                <a:gd name="connsiteX9" fmla="*/ 6590606 w 8824067"/>
                <a:gd name="connsiteY9" fmla="*/ 2331990 h 4291615"/>
                <a:gd name="connsiteX10" fmla="*/ 6510759 w 8824067"/>
                <a:gd name="connsiteY10" fmla="*/ 2269742 h 4291615"/>
                <a:gd name="connsiteX11" fmla="*/ 3525586 w 8824067"/>
                <a:gd name="connsiteY11" fmla="*/ 180087 h 4291615"/>
                <a:gd name="connsiteX12" fmla="*/ 434749 w 8824067"/>
                <a:gd name="connsiteY12" fmla="*/ 3602113 h 4291615"/>
                <a:gd name="connsiteX13" fmla="*/ 191331 w 8824067"/>
                <a:gd name="connsiteY13" fmla="*/ 4291615 h 4291615"/>
                <a:gd name="connsiteX14" fmla="*/ 91874 w 8824067"/>
                <a:gd name="connsiteY14" fmla="*/ 3560737 h 4291615"/>
                <a:gd name="connsiteX15" fmla="*/ 3550343 w 8824067"/>
                <a:gd name="connsiteY15" fmla="*/ 0 h 4291615"/>
                <a:gd name="connsiteX0" fmla="*/ 3550343 w 8824067"/>
                <a:gd name="connsiteY0" fmla="*/ 0 h 4291615"/>
                <a:gd name="connsiteX1" fmla="*/ 5570280 w 8824067"/>
                <a:gd name="connsiteY1" fmla="*/ 694366 h 4291615"/>
                <a:gd name="connsiteX2" fmla="*/ 6661581 w 8824067"/>
                <a:gd name="connsiteY2" fmla="*/ 2163030 h 4291615"/>
                <a:gd name="connsiteX3" fmla="*/ 8498064 w 8824067"/>
                <a:gd name="connsiteY3" fmla="*/ 2163030 h 4291615"/>
                <a:gd name="connsiteX4" fmla="*/ 8498064 w 8824067"/>
                <a:gd name="connsiteY4" fmla="*/ 2163180 h 4291615"/>
                <a:gd name="connsiteX5" fmla="*/ 8824067 w 8824067"/>
                <a:gd name="connsiteY5" fmla="*/ 2163180 h 4291615"/>
                <a:gd name="connsiteX6" fmla="*/ 8824066 w 8824067"/>
                <a:gd name="connsiteY6" fmla="*/ 2331747 h 4291615"/>
                <a:gd name="connsiteX7" fmla="*/ 8498064 w 8824067"/>
                <a:gd name="connsiteY7" fmla="*/ 2331747 h 4291615"/>
                <a:gd name="connsiteX8" fmla="*/ 8498064 w 8824067"/>
                <a:gd name="connsiteY8" fmla="*/ 2331990 h 4291615"/>
                <a:gd name="connsiteX9" fmla="*/ 6590606 w 8824067"/>
                <a:gd name="connsiteY9" fmla="*/ 2331990 h 4291615"/>
                <a:gd name="connsiteX10" fmla="*/ 6510759 w 8824067"/>
                <a:gd name="connsiteY10" fmla="*/ 2269742 h 4291615"/>
                <a:gd name="connsiteX11" fmla="*/ 3525586 w 8824067"/>
                <a:gd name="connsiteY11" fmla="*/ 180087 h 4291615"/>
                <a:gd name="connsiteX12" fmla="*/ 264203 w 8824067"/>
                <a:gd name="connsiteY12" fmla="*/ 3607797 h 4291615"/>
                <a:gd name="connsiteX13" fmla="*/ 191331 w 8824067"/>
                <a:gd name="connsiteY13" fmla="*/ 4291615 h 4291615"/>
                <a:gd name="connsiteX14" fmla="*/ 91874 w 8824067"/>
                <a:gd name="connsiteY14" fmla="*/ 3560737 h 4291615"/>
                <a:gd name="connsiteX15" fmla="*/ 3550343 w 8824067"/>
                <a:gd name="connsiteY15" fmla="*/ 0 h 4291615"/>
                <a:gd name="connsiteX0" fmla="*/ 3550343 w 8824067"/>
                <a:gd name="connsiteY0" fmla="*/ 0 h 4291615"/>
                <a:gd name="connsiteX1" fmla="*/ 5570280 w 8824067"/>
                <a:gd name="connsiteY1" fmla="*/ 694366 h 4291615"/>
                <a:gd name="connsiteX2" fmla="*/ 6661581 w 8824067"/>
                <a:gd name="connsiteY2" fmla="*/ 2163030 h 4291615"/>
                <a:gd name="connsiteX3" fmla="*/ 8498064 w 8824067"/>
                <a:gd name="connsiteY3" fmla="*/ 2163030 h 4291615"/>
                <a:gd name="connsiteX4" fmla="*/ 8498064 w 8824067"/>
                <a:gd name="connsiteY4" fmla="*/ 2163180 h 4291615"/>
                <a:gd name="connsiteX5" fmla="*/ 8824067 w 8824067"/>
                <a:gd name="connsiteY5" fmla="*/ 2163180 h 4291615"/>
                <a:gd name="connsiteX6" fmla="*/ 8824066 w 8824067"/>
                <a:gd name="connsiteY6" fmla="*/ 2331747 h 4291615"/>
                <a:gd name="connsiteX7" fmla="*/ 8498064 w 8824067"/>
                <a:gd name="connsiteY7" fmla="*/ 2331747 h 4291615"/>
                <a:gd name="connsiteX8" fmla="*/ 8498064 w 8824067"/>
                <a:gd name="connsiteY8" fmla="*/ 2331990 h 4291615"/>
                <a:gd name="connsiteX9" fmla="*/ 6590606 w 8824067"/>
                <a:gd name="connsiteY9" fmla="*/ 2331990 h 4291615"/>
                <a:gd name="connsiteX10" fmla="*/ 6510759 w 8824067"/>
                <a:gd name="connsiteY10" fmla="*/ 2269742 h 4291615"/>
                <a:gd name="connsiteX11" fmla="*/ 3525586 w 8824067"/>
                <a:gd name="connsiteY11" fmla="*/ 180087 h 4291615"/>
                <a:gd name="connsiteX12" fmla="*/ 184615 w 8824067"/>
                <a:gd name="connsiteY12" fmla="*/ 3579373 h 4291615"/>
                <a:gd name="connsiteX13" fmla="*/ 191331 w 8824067"/>
                <a:gd name="connsiteY13" fmla="*/ 4291615 h 4291615"/>
                <a:gd name="connsiteX14" fmla="*/ 91874 w 8824067"/>
                <a:gd name="connsiteY14" fmla="*/ 3560737 h 4291615"/>
                <a:gd name="connsiteX15" fmla="*/ 3550343 w 8824067"/>
                <a:gd name="connsiteY15" fmla="*/ 0 h 4291615"/>
                <a:gd name="connsiteX0" fmla="*/ 4020825 w 9294549"/>
                <a:gd name="connsiteY0" fmla="*/ 0 h 4291615"/>
                <a:gd name="connsiteX1" fmla="*/ 6040762 w 9294549"/>
                <a:gd name="connsiteY1" fmla="*/ 694366 h 4291615"/>
                <a:gd name="connsiteX2" fmla="*/ 7132063 w 9294549"/>
                <a:gd name="connsiteY2" fmla="*/ 2163030 h 4291615"/>
                <a:gd name="connsiteX3" fmla="*/ 8968546 w 9294549"/>
                <a:gd name="connsiteY3" fmla="*/ 2163030 h 4291615"/>
                <a:gd name="connsiteX4" fmla="*/ 8968546 w 9294549"/>
                <a:gd name="connsiteY4" fmla="*/ 2163180 h 4291615"/>
                <a:gd name="connsiteX5" fmla="*/ 9294549 w 9294549"/>
                <a:gd name="connsiteY5" fmla="*/ 2163180 h 4291615"/>
                <a:gd name="connsiteX6" fmla="*/ 9294548 w 9294549"/>
                <a:gd name="connsiteY6" fmla="*/ 2331747 h 4291615"/>
                <a:gd name="connsiteX7" fmla="*/ 8968546 w 9294549"/>
                <a:gd name="connsiteY7" fmla="*/ 2331747 h 4291615"/>
                <a:gd name="connsiteX8" fmla="*/ 8968546 w 9294549"/>
                <a:gd name="connsiteY8" fmla="*/ 2331990 h 4291615"/>
                <a:gd name="connsiteX9" fmla="*/ 7061088 w 9294549"/>
                <a:gd name="connsiteY9" fmla="*/ 2331990 h 4291615"/>
                <a:gd name="connsiteX10" fmla="*/ 6981241 w 9294549"/>
                <a:gd name="connsiteY10" fmla="*/ 2269742 h 4291615"/>
                <a:gd name="connsiteX11" fmla="*/ 3996068 w 9294549"/>
                <a:gd name="connsiteY11" fmla="*/ 180087 h 4291615"/>
                <a:gd name="connsiteX12" fmla="*/ 655097 w 9294549"/>
                <a:gd name="connsiteY12" fmla="*/ 3579373 h 4291615"/>
                <a:gd name="connsiteX13" fmla="*/ 661813 w 9294549"/>
                <a:gd name="connsiteY13" fmla="*/ 4291615 h 4291615"/>
                <a:gd name="connsiteX14" fmla="*/ 10925 w 9294549"/>
                <a:gd name="connsiteY14" fmla="*/ 3520942 h 4291615"/>
                <a:gd name="connsiteX15" fmla="*/ 4020825 w 9294549"/>
                <a:gd name="connsiteY15" fmla="*/ 0 h 4291615"/>
                <a:gd name="connsiteX0" fmla="*/ 4020825 w 9294549"/>
                <a:gd name="connsiteY0" fmla="*/ 0 h 4291615"/>
                <a:gd name="connsiteX1" fmla="*/ 6040762 w 9294549"/>
                <a:gd name="connsiteY1" fmla="*/ 694366 h 4291615"/>
                <a:gd name="connsiteX2" fmla="*/ 7132063 w 9294549"/>
                <a:gd name="connsiteY2" fmla="*/ 2163030 h 4291615"/>
                <a:gd name="connsiteX3" fmla="*/ 8968546 w 9294549"/>
                <a:gd name="connsiteY3" fmla="*/ 2163030 h 4291615"/>
                <a:gd name="connsiteX4" fmla="*/ 8968546 w 9294549"/>
                <a:gd name="connsiteY4" fmla="*/ 2163180 h 4291615"/>
                <a:gd name="connsiteX5" fmla="*/ 9294549 w 9294549"/>
                <a:gd name="connsiteY5" fmla="*/ 2163180 h 4291615"/>
                <a:gd name="connsiteX6" fmla="*/ 9294548 w 9294549"/>
                <a:gd name="connsiteY6" fmla="*/ 2331747 h 4291615"/>
                <a:gd name="connsiteX7" fmla="*/ 8968546 w 9294549"/>
                <a:gd name="connsiteY7" fmla="*/ 2331747 h 4291615"/>
                <a:gd name="connsiteX8" fmla="*/ 8968546 w 9294549"/>
                <a:gd name="connsiteY8" fmla="*/ 2331990 h 4291615"/>
                <a:gd name="connsiteX9" fmla="*/ 7061088 w 9294549"/>
                <a:gd name="connsiteY9" fmla="*/ 2331990 h 4291615"/>
                <a:gd name="connsiteX10" fmla="*/ 6981241 w 9294549"/>
                <a:gd name="connsiteY10" fmla="*/ 2269742 h 4291615"/>
                <a:gd name="connsiteX11" fmla="*/ 3996068 w 9294549"/>
                <a:gd name="connsiteY11" fmla="*/ 180087 h 4291615"/>
                <a:gd name="connsiteX12" fmla="*/ 603933 w 9294549"/>
                <a:gd name="connsiteY12" fmla="*/ 3568003 h 4291615"/>
                <a:gd name="connsiteX13" fmla="*/ 661813 w 9294549"/>
                <a:gd name="connsiteY13" fmla="*/ 4291615 h 4291615"/>
                <a:gd name="connsiteX14" fmla="*/ 10925 w 9294549"/>
                <a:gd name="connsiteY14" fmla="*/ 3520942 h 4291615"/>
                <a:gd name="connsiteX15" fmla="*/ 4020825 w 9294549"/>
                <a:gd name="connsiteY15" fmla="*/ 0 h 4291615"/>
                <a:gd name="connsiteX0" fmla="*/ 4020825 w 9294549"/>
                <a:gd name="connsiteY0" fmla="*/ 0 h 4291615"/>
                <a:gd name="connsiteX1" fmla="*/ 6040762 w 9294549"/>
                <a:gd name="connsiteY1" fmla="*/ 694366 h 4291615"/>
                <a:gd name="connsiteX2" fmla="*/ 7132063 w 9294549"/>
                <a:gd name="connsiteY2" fmla="*/ 2163030 h 4291615"/>
                <a:gd name="connsiteX3" fmla="*/ 8968546 w 9294549"/>
                <a:gd name="connsiteY3" fmla="*/ 2163030 h 4291615"/>
                <a:gd name="connsiteX4" fmla="*/ 8968546 w 9294549"/>
                <a:gd name="connsiteY4" fmla="*/ 2163180 h 4291615"/>
                <a:gd name="connsiteX5" fmla="*/ 9294549 w 9294549"/>
                <a:gd name="connsiteY5" fmla="*/ 2163180 h 4291615"/>
                <a:gd name="connsiteX6" fmla="*/ 9294548 w 9294549"/>
                <a:gd name="connsiteY6" fmla="*/ 2331747 h 4291615"/>
                <a:gd name="connsiteX7" fmla="*/ 8968546 w 9294549"/>
                <a:gd name="connsiteY7" fmla="*/ 2331747 h 4291615"/>
                <a:gd name="connsiteX8" fmla="*/ 8968546 w 9294549"/>
                <a:gd name="connsiteY8" fmla="*/ 2331990 h 4291615"/>
                <a:gd name="connsiteX9" fmla="*/ 7061088 w 9294549"/>
                <a:gd name="connsiteY9" fmla="*/ 2331990 h 4291615"/>
                <a:gd name="connsiteX10" fmla="*/ 6981241 w 9294549"/>
                <a:gd name="connsiteY10" fmla="*/ 2269742 h 4291615"/>
                <a:gd name="connsiteX11" fmla="*/ 3996068 w 9294549"/>
                <a:gd name="connsiteY11" fmla="*/ 180087 h 4291615"/>
                <a:gd name="connsiteX12" fmla="*/ 564139 w 9294549"/>
                <a:gd name="connsiteY12" fmla="*/ 3568003 h 4291615"/>
                <a:gd name="connsiteX13" fmla="*/ 661813 w 9294549"/>
                <a:gd name="connsiteY13" fmla="*/ 4291615 h 4291615"/>
                <a:gd name="connsiteX14" fmla="*/ 10925 w 9294549"/>
                <a:gd name="connsiteY14" fmla="*/ 3520942 h 4291615"/>
                <a:gd name="connsiteX15" fmla="*/ 4020825 w 9294549"/>
                <a:gd name="connsiteY15" fmla="*/ 0 h 4291615"/>
                <a:gd name="connsiteX0" fmla="*/ 4020825 w 9294549"/>
                <a:gd name="connsiteY0" fmla="*/ 0 h 4291615"/>
                <a:gd name="connsiteX1" fmla="*/ 6040762 w 9294549"/>
                <a:gd name="connsiteY1" fmla="*/ 694366 h 4291615"/>
                <a:gd name="connsiteX2" fmla="*/ 7132063 w 9294549"/>
                <a:gd name="connsiteY2" fmla="*/ 2163030 h 4291615"/>
                <a:gd name="connsiteX3" fmla="*/ 8968546 w 9294549"/>
                <a:gd name="connsiteY3" fmla="*/ 2163030 h 4291615"/>
                <a:gd name="connsiteX4" fmla="*/ 8968546 w 9294549"/>
                <a:gd name="connsiteY4" fmla="*/ 2163180 h 4291615"/>
                <a:gd name="connsiteX5" fmla="*/ 9294549 w 9294549"/>
                <a:gd name="connsiteY5" fmla="*/ 2163180 h 4291615"/>
                <a:gd name="connsiteX6" fmla="*/ 9294548 w 9294549"/>
                <a:gd name="connsiteY6" fmla="*/ 2331747 h 4291615"/>
                <a:gd name="connsiteX7" fmla="*/ 8968546 w 9294549"/>
                <a:gd name="connsiteY7" fmla="*/ 2331747 h 4291615"/>
                <a:gd name="connsiteX8" fmla="*/ 8968546 w 9294549"/>
                <a:gd name="connsiteY8" fmla="*/ 2331990 h 4291615"/>
                <a:gd name="connsiteX9" fmla="*/ 7061088 w 9294549"/>
                <a:gd name="connsiteY9" fmla="*/ 2331990 h 4291615"/>
                <a:gd name="connsiteX10" fmla="*/ 6981241 w 9294549"/>
                <a:gd name="connsiteY10" fmla="*/ 2269742 h 4291615"/>
                <a:gd name="connsiteX11" fmla="*/ 3996068 w 9294549"/>
                <a:gd name="connsiteY11" fmla="*/ 180087 h 4291615"/>
                <a:gd name="connsiteX12" fmla="*/ 569824 w 9294549"/>
                <a:gd name="connsiteY12" fmla="*/ 3573688 h 4291615"/>
                <a:gd name="connsiteX13" fmla="*/ 661813 w 9294549"/>
                <a:gd name="connsiteY13" fmla="*/ 4291615 h 4291615"/>
                <a:gd name="connsiteX14" fmla="*/ 10925 w 9294549"/>
                <a:gd name="connsiteY14" fmla="*/ 3520942 h 4291615"/>
                <a:gd name="connsiteX15" fmla="*/ 4020825 w 9294549"/>
                <a:gd name="connsiteY15" fmla="*/ 0 h 4291615"/>
                <a:gd name="connsiteX0" fmla="*/ 3612537 w 8886261"/>
                <a:gd name="connsiteY0" fmla="*/ 0 h 4291615"/>
                <a:gd name="connsiteX1" fmla="*/ 5632474 w 8886261"/>
                <a:gd name="connsiteY1" fmla="*/ 694366 h 4291615"/>
                <a:gd name="connsiteX2" fmla="*/ 6723775 w 8886261"/>
                <a:gd name="connsiteY2" fmla="*/ 2163030 h 4291615"/>
                <a:gd name="connsiteX3" fmla="*/ 8560258 w 8886261"/>
                <a:gd name="connsiteY3" fmla="*/ 2163030 h 4291615"/>
                <a:gd name="connsiteX4" fmla="*/ 8560258 w 8886261"/>
                <a:gd name="connsiteY4" fmla="*/ 2163180 h 4291615"/>
                <a:gd name="connsiteX5" fmla="*/ 8886261 w 8886261"/>
                <a:gd name="connsiteY5" fmla="*/ 2163180 h 4291615"/>
                <a:gd name="connsiteX6" fmla="*/ 8886260 w 8886261"/>
                <a:gd name="connsiteY6" fmla="*/ 2331747 h 4291615"/>
                <a:gd name="connsiteX7" fmla="*/ 8560258 w 8886261"/>
                <a:gd name="connsiteY7" fmla="*/ 2331747 h 4291615"/>
                <a:gd name="connsiteX8" fmla="*/ 8560258 w 8886261"/>
                <a:gd name="connsiteY8" fmla="*/ 2331990 h 4291615"/>
                <a:gd name="connsiteX9" fmla="*/ 6652800 w 8886261"/>
                <a:gd name="connsiteY9" fmla="*/ 2331990 h 4291615"/>
                <a:gd name="connsiteX10" fmla="*/ 6572953 w 8886261"/>
                <a:gd name="connsiteY10" fmla="*/ 2269742 h 4291615"/>
                <a:gd name="connsiteX11" fmla="*/ 3587780 w 8886261"/>
                <a:gd name="connsiteY11" fmla="*/ 180087 h 4291615"/>
                <a:gd name="connsiteX12" fmla="*/ 161536 w 8886261"/>
                <a:gd name="connsiteY12" fmla="*/ 3573688 h 4291615"/>
                <a:gd name="connsiteX13" fmla="*/ 253525 w 8886261"/>
                <a:gd name="connsiteY13" fmla="*/ 4291615 h 4291615"/>
                <a:gd name="connsiteX14" fmla="*/ 23316 w 8886261"/>
                <a:gd name="connsiteY14" fmla="*/ 3520942 h 4291615"/>
                <a:gd name="connsiteX15" fmla="*/ 3612537 w 8886261"/>
                <a:gd name="connsiteY15" fmla="*/ 0 h 4291615"/>
                <a:gd name="connsiteX0" fmla="*/ 3612537 w 8886261"/>
                <a:gd name="connsiteY0" fmla="*/ 0 h 4291615"/>
                <a:gd name="connsiteX1" fmla="*/ 5632474 w 8886261"/>
                <a:gd name="connsiteY1" fmla="*/ 694366 h 4291615"/>
                <a:gd name="connsiteX2" fmla="*/ 6723775 w 8886261"/>
                <a:gd name="connsiteY2" fmla="*/ 2163030 h 4291615"/>
                <a:gd name="connsiteX3" fmla="*/ 8560258 w 8886261"/>
                <a:gd name="connsiteY3" fmla="*/ 2163030 h 4291615"/>
                <a:gd name="connsiteX4" fmla="*/ 8560258 w 8886261"/>
                <a:gd name="connsiteY4" fmla="*/ 2163180 h 4291615"/>
                <a:gd name="connsiteX5" fmla="*/ 8886261 w 8886261"/>
                <a:gd name="connsiteY5" fmla="*/ 2163180 h 4291615"/>
                <a:gd name="connsiteX6" fmla="*/ 8886260 w 8886261"/>
                <a:gd name="connsiteY6" fmla="*/ 2331747 h 4291615"/>
                <a:gd name="connsiteX7" fmla="*/ 8560258 w 8886261"/>
                <a:gd name="connsiteY7" fmla="*/ 2331747 h 4291615"/>
                <a:gd name="connsiteX8" fmla="*/ 8560258 w 8886261"/>
                <a:gd name="connsiteY8" fmla="*/ 2331990 h 4291615"/>
                <a:gd name="connsiteX9" fmla="*/ 6652800 w 8886261"/>
                <a:gd name="connsiteY9" fmla="*/ 2331990 h 4291615"/>
                <a:gd name="connsiteX10" fmla="*/ 6572953 w 8886261"/>
                <a:gd name="connsiteY10" fmla="*/ 2269742 h 4291615"/>
                <a:gd name="connsiteX11" fmla="*/ 3474083 w 8886261"/>
                <a:gd name="connsiteY11" fmla="*/ 157348 h 4291615"/>
                <a:gd name="connsiteX12" fmla="*/ 161536 w 8886261"/>
                <a:gd name="connsiteY12" fmla="*/ 3573688 h 4291615"/>
                <a:gd name="connsiteX13" fmla="*/ 253525 w 8886261"/>
                <a:gd name="connsiteY13" fmla="*/ 4291615 h 4291615"/>
                <a:gd name="connsiteX14" fmla="*/ 23316 w 8886261"/>
                <a:gd name="connsiteY14" fmla="*/ 3520942 h 4291615"/>
                <a:gd name="connsiteX15" fmla="*/ 3612537 w 8886261"/>
                <a:gd name="connsiteY15" fmla="*/ 0 h 4291615"/>
                <a:gd name="connsiteX0" fmla="*/ 3453360 w 8886261"/>
                <a:gd name="connsiteY0" fmla="*/ 0 h 4291615"/>
                <a:gd name="connsiteX1" fmla="*/ 5632474 w 8886261"/>
                <a:gd name="connsiteY1" fmla="*/ 694366 h 4291615"/>
                <a:gd name="connsiteX2" fmla="*/ 6723775 w 8886261"/>
                <a:gd name="connsiteY2" fmla="*/ 2163030 h 4291615"/>
                <a:gd name="connsiteX3" fmla="*/ 8560258 w 8886261"/>
                <a:gd name="connsiteY3" fmla="*/ 2163030 h 4291615"/>
                <a:gd name="connsiteX4" fmla="*/ 8560258 w 8886261"/>
                <a:gd name="connsiteY4" fmla="*/ 2163180 h 4291615"/>
                <a:gd name="connsiteX5" fmla="*/ 8886261 w 8886261"/>
                <a:gd name="connsiteY5" fmla="*/ 2163180 h 4291615"/>
                <a:gd name="connsiteX6" fmla="*/ 8886260 w 8886261"/>
                <a:gd name="connsiteY6" fmla="*/ 2331747 h 4291615"/>
                <a:gd name="connsiteX7" fmla="*/ 8560258 w 8886261"/>
                <a:gd name="connsiteY7" fmla="*/ 2331747 h 4291615"/>
                <a:gd name="connsiteX8" fmla="*/ 8560258 w 8886261"/>
                <a:gd name="connsiteY8" fmla="*/ 2331990 h 4291615"/>
                <a:gd name="connsiteX9" fmla="*/ 6652800 w 8886261"/>
                <a:gd name="connsiteY9" fmla="*/ 2331990 h 4291615"/>
                <a:gd name="connsiteX10" fmla="*/ 6572953 w 8886261"/>
                <a:gd name="connsiteY10" fmla="*/ 2269742 h 4291615"/>
                <a:gd name="connsiteX11" fmla="*/ 3474083 w 8886261"/>
                <a:gd name="connsiteY11" fmla="*/ 157348 h 4291615"/>
                <a:gd name="connsiteX12" fmla="*/ 161536 w 8886261"/>
                <a:gd name="connsiteY12" fmla="*/ 3573688 h 4291615"/>
                <a:gd name="connsiteX13" fmla="*/ 253525 w 8886261"/>
                <a:gd name="connsiteY13" fmla="*/ 4291615 h 4291615"/>
                <a:gd name="connsiteX14" fmla="*/ 23316 w 8886261"/>
                <a:gd name="connsiteY14" fmla="*/ 3520942 h 4291615"/>
                <a:gd name="connsiteX15" fmla="*/ 3453360 w 8886261"/>
                <a:gd name="connsiteY15" fmla="*/ 0 h 4291615"/>
                <a:gd name="connsiteX0" fmla="*/ 3453360 w 8886261"/>
                <a:gd name="connsiteY0" fmla="*/ 17565 h 4309180"/>
                <a:gd name="connsiteX1" fmla="*/ 6723775 w 8886261"/>
                <a:gd name="connsiteY1" fmla="*/ 2180595 h 4309180"/>
                <a:gd name="connsiteX2" fmla="*/ 8560258 w 8886261"/>
                <a:gd name="connsiteY2" fmla="*/ 2180595 h 4309180"/>
                <a:gd name="connsiteX3" fmla="*/ 8560258 w 8886261"/>
                <a:gd name="connsiteY3" fmla="*/ 2180745 h 4309180"/>
                <a:gd name="connsiteX4" fmla="*/ 8886261 w 8886261"/>
                <a:gd name="connsiteY4" fmla="*/ 2180745 h 4309180"/>
                <a:gd name="connsiteX5" fmla="*/ 8886260 w 8886261"/>
                <a:gd name="connsiteY5" fmla="*/ 2349312 h 4309180"/>
                <a:gd name="connsiteX6" fmla="*/ 8560258 w 8886261"/>
                <a:gd name="connsiteY6" fmla="*/ 2349312 h 4309180"/>
                <a:gd name="connsiteX7" fmla="*/ 8560258 w 8886261"/>
                <a:gd name="connsiteY7" fmla="*/ 2349555 h 4309180"/>
                <a:gd name="connsiteX8" fmla="*/ 6652800 w 8886261"/>
                <a:gd name="connsiteY8" fmla="*/ 2349555 h 4309180"/>
                <a:gd name="connsiteX9" fmla="*/ 6572953 w 8886261"/>
                <a:gd name="connsiteY9" fmla="*/ 2287307 h 4309180"/>
                <a:gd name="connsiteX10" fmla="*/ 3474083 w 8886261"/>
                <a:gd name="connsiteY10" fmla="*/ 174913 h 4309180"/>
                <a:gd name="connsiteX11" fmla="*/ 161536 w 8886261"/>
                <a:gd name="connsiteY11" fmla="*/ 3591253 h 4309180"/>
                <a:gd name="connsiteX12" fmla="*/ 253525 w 8886261"/>
                <a:gd name="connsiteY12" fmla="*/ 4309180 h 4309180"/>
                <a:gd name="connsiteX13" fmla="*/ 23316 w 8886261"/>
                <a:gd name="connsiteY13" fmla="*/ 3538507 h 4309180"/>
                <a:gd name="connsiteX14" fmla="*/ 3453360 w 8886261"/>
                <a:gd name="connsiteY14" fmla="*/ 17565 h 4309180"/>
                <a:gd name="connsiteX0" fmla="*/ 3453360 w 8886261"/>
                <a:gd name="connsiteY0" fmla="*/ 4323 h 4295938"/>
                <a:gd name="connsiteX1" fmla="*/ 6723775 w 8886261"/>
                <a:gd name="connsiteY1" fmla="*/ 2167353 h 4295938"/>
                <a:gd name="connsiteX2" fmla="*/ 8560258 w 8886261"/>
                <a:gd name="connsiteY2" fmla="*/ 2167353 h 4295938"/>
                <a:gd name="connsiteX3" fmla="*/ 8560258 w 8886261"/>
                <a:gd name="connsiteY3" fmla="*/ 2167503 h 4295938"/>
                <a:gd name="connsiteX4" fmla="*/ 8886261 w 8886261"/>
                <a:gd name="connsiteY4" fmla="*/ 2167503 h 4295938"/>
                <a:gd name="connsiteX5" fmla="*/ 8886260 w 8886261"/>
                <a:gd name="connsiteY5" fmla="*/ 2336070 h 4295938"/>
                <a:gd name="connsiteX6" fmla="*/ 8560258 w 8886261"/>
                <a:gd name="connsiteY6" fmla="*/ 2336070 h 4295938"/>
                <a:gd name="connsiteX7" fmla="*/ 8560258 w 8886261"/>
                <a:gd name="connsiteY7" fmla="*/ 2336313 h 4295938"/>
                <a:gd name="connsiteX8" fmla="*/ 6652800 w 8886261"/>
                <a:gd name="connsiteY8" fmla="*/ 2336313 h 4295938"/>
                <a:gd name="connsiteX9" fmla="*/ 6572953 w 8886261"/>
                <a:gd name="connsiteY9" fmla="*/ 2274065 h 4295938"/>
                <a:gd name="connsiteX10" fmla="*/ 3474083 w 8886261"/>
                <a:gd name="connsiteY10" fmla="*/ 161671 h 4295938"/>
                <a:gd name="connsiteX11" fmla="*/ 161536 w 8886261"/>
                <a:gd name="connsiteY11" fmla="*/ 3578011 h 4295938"/>
                <a:gd name="connsiteX12" fmla="*/ 253525 w 8886261"/>
                <a:gd name="connsiteY12" fmla="*/ 4295938 h 4295938"/>
                <a:gd name="connsiteX13" fmla="*/ 23316 w 8886261"/>
                <a:gd name="connsiteY13" fmla="*/ 3525265 h 4295938"/>
                <a:gd name="connsiteX14" fmla="*/ 3453360 w 8886261"/>
                <a:gd name="connsiteY14" fmla="*/ 4323 h 4295938"/>
                <a:gd name="connsiteX0" fmla="*/ 3453360 w 8886261"/>
                <a:gd name="connsiteY0" fmla="*/ 5258 h 4296873"/>
                <a:gd name="connsiteX1" fmla="*/ 6723775 w 8886261"/>
                <a:gd name="connsiteY1" fmla="*/ 2168288 h 4296873"/>
                <a:gd name="connsiteX2" fmla="*/ 8560258 w 8886261"/>
                <a:gd name="connsiteY2" fmla="*/ 2168288 h 4296873"/>
                <a:gd name="connsiteX3" fmla="*/ 8560258 w 8886261"/>
                <a:gd name="connsiteY3" fmla="*/ 2168438 h 4296873"/>
                <a:gd name="connsiteX4" fmla="*/ 8886261 w 8886261"/>
                <a:gd name="connsiteY4" fmla="*/ 2168438 h 4296873"/>
                <a:gd name="connsiteX5" fmla="*/ 8886260 w 8886261"/>
                <a:gd name="connsiteY5" fmla="*/ 2337005 h 4296873"/>
                <a:gd name="connsiteX6" fmla="*/ 8560258 w 8886261"/>
                <a:gd name="connsiteY6" fmla="*/ 2337005 h 4296873"/>
                <a:gd name="connsiteX7" fmla="*/ 8560258 w 8886261"/>
                <a:gd name="connsiteY7" fmla="*/ 2337248 h 4296873"/>
                <a:gd name="connsiteX8" fmla="*/ 6652800 w 8886261"/>
                <a:gd name="connsiteY8" fmla="*/ 2337248 h 4296873"/>
                <a:gd name="connsiteX9" fmla="*/ 6572953 w 8886261"/>
                <a:gd name="connsiteY9" fmla="*/ 2275000 h 4296873"/>
                <a:gd name="connsiteX10" fmla="*/ 3474083 w 8886261"/>
                <a:gd name="connsiteY10" fmla="*/ 162606 h 4296873"/>
                <a:gd name="connsiteX11" fmla="*/ 161536 w 8886261"/>
                <a:gd name="connsiteY11" fmla="*/ 3578946 h 4296873"/>
                <a:gd name="connsiteX12" fmla="*/ 253525 w 8886261"/>
                <a:gd name="connsiteY12" fmla="*/ 4296873 h 4296873"/>
                <a:gd name="connsiteX13" fmla="*/ 23316 w 8886261"/>
                <a:gd name="connsiteY13" fmla="*/ 3526200 h 4296873"/>
                <a:gd name="connsiteX14" fmla="*/ 3453360 w 8886261"/>
                <a:gd name="connsiteY14" fmla="*/ 5258 h 4296873"/>
                <a:gd name="connsiteX0" fmla="*/ 3453360 w 8886261"/>
                <a:gd name="connsiteY0" fmla="*/ 5258 h 4296873"/>
                <a:gd name="connsiteX1" fmla="*/ 6723775 w 8886261"/>
                <a:gd name="connsiteY1" fmla="*/ 2168288 h 4296873"/>
                <a:gd name="connsiteX2" fmla="*/ 8560258 w 8886261"/>
                <a:gd name="connsiteY2" fmla="*/ 2168288 h 4296873"/>
                <a:gd name="connsiteX3" fmla="*/ 8560258 w 8886261"/>
                <a:gd name="connsiteY3" fmla="*/ 2168438 h 4296873"/>
                <a:gd name="connsiteX4" fmla="*/ 8886261 w 8886261"/>
                <a:gd name="connsiteY4" fmla="*/ 2168438 h 4296873"/>
                <a:gd name="connsiteX5" fmla="*/ 8886260 w 8886261"/>
                <a:gd name="connsiteY5" fmla="*/ 2337005 h 4296873"/>
                <a:gd name="connsiteX6" fmla="*/ 8560258 w 8886261"/>
                <a:gd name="connsiteY6" fmla="*/ 2337005 h 4296873"/>
                <a:gd name="connsiteX7" fmla="*/ 8560258 w 8886261"/>
                <a:gd name="connsiteY7" fmla="*/ 2337248 h 4296873"/>
                <a:gd name="connsiteX8" fmla="*/ 6652800 w 8886261"/>
                <a:gd name="connsiteY8" fmla="*/ 2337248 h 4296873"/>
                <a:gd name="connsiteX9" fmla="*/ 6572953 w 8886261"/>
                <a:gd name="connsiteY9" fmla="*/ 2275000 h 4296873"/>
                <a:gd name="connsiteX10" fmla="*/ 3474083 w 8886261"/>
                <a:gd name="connsiteY10" fmla="*/ 162606 h 4296873"/>
                <a:gd name="connsiteX11" fmla="*/ 161536 w 8886261"/>
                <a:gd name="connsiteY11" fmla="*/ 3578946 h 4296873"/>
                <a:gd name="connsiteX12" fmla="*/ 253525 w 8886261"/>
                <a:gd name="connsiteY12" fmla="*/ 4296873 h 4296873"/>
                <a:gd name="connsiteX13" fmla="*/ 23316 w 8886261"/>
                <a:gd name="connsiteY13" fmla="*/ 3526200 h 4296873"/>
                <a:gd name="connsiteX14" fmla="*/ 3453360 w 8886261"/>
                <a:gd name="connsiteY14" fmla="*/ 5258 h 4296873"/>
                <a:gd name="connsiteX0" fmla="*/ 3453360 w 8886261"/>
                <a:gd name="connsiteY0" fmla="*/ 5258 h 4296873"/>
                <a:gd name="connsiteX1" fmla="*/ 6723775 w 8886261"/>
                <a:gd name="connsiteY1" fmla="*/ 2168288 h 4296873"/>
                <a:gd name="connsiteX2" fmla="*/ 8560258 w 8886261"/>
                <a:gd name="connsiteY2" fmla="*/ 2168288 h 4296873"/>
                <a:gd name="connsiteX3" fmla="*/ 8560258 w 8886261"/>
                <a:gd name="connsiteY3" fmla="*/ 2168438 h 4296873"/>
                <a:gd name="connsiteX4" fmla="*/ 8886261 w 8886261"/>
                <a:gd name="connsiteY4" fmla="*/ 2168438 h 4296873"/>
                <a:gd name="connsiteX5" fmla="*/ 8886260 w 8886261"/>
                <a:gd name="connsiteY5" fmla="*/ 2337005 h 4296873"/>
                <a:gd name="connsiteX6" fmla="*/ 8560258 w 8886261"/>
                <a:gd name="connsiteY6" fmla="*/ 2337005 h 4296873"/>
                <a:gd name="connsiteX7" fmla="*/ 8560258 w 8886261"/>
                <a:gd name="connsiteY7" fmla="*/ 2337248 h 4296873"/>
                <a:gd name="connsiteX8" fmla="*/ 6652800 w 8886261"/>
                <a:gd name="connsiteY8" fmla="*/ 2337248 h 4296873"/>
                <a:gd name="connsiteX9" fmla="*/ 6572953 w 8886261"/>
                <a:gd name="connsiteY9" fmla="*/ 2275000 h 4296873"/>
                <a:gd name="connsiteX10" fmla="*/ 3474083 w 8886261"/>
                <a:gd name="connsiteY10" fmla="*/ 162606 h 4296873"/>
                <a:gd name="connsiteX11" fmla="*/ 161536 w 8886261"/>
                <a:gd name="connsiteY11" fmla="*/ 3578946 h 4296873"/>
                <a:gd name="connsiteX12" fmla="*/ 253525 w 8886261"/>
                <a:gd name="connsiteY12" fmla="*/ 4296873 h 4296873"/>
                <a:gd name="connsiteX13" fmla="*/ 23316 w 8886261"/>
                <a:gd name="connsiteY13" fmla="*/ 3526200 h 4296873"/>
                <a:gd name="connsiteX14" fmla="*/ 3453360 w 8886261"/>
                <a:gd name="connsiteY14" fmla="*/ 5258 h 4296873"/>
                <a:gd name="connsiteX0" fmla="*/ 3453360 w 8886261"/>
                <a:gd name="connsiteY0" fmla="*/ 5258 h 4296873"/>
                <a:gd name="connsiteX1" fmla="*/ 6723775 w 8886261"/>
                <a:gd name="connsiteY1" fmla="*/ 2168288 h 4296873"/>
                <a:gd name="connsiteX2" fmla="*/ 8560258 w 8886261"/>
                <a:gd name="connsiteY2" fmla="*/ 2168288 h 4296873"/>
                <a:gd name="connsiteX3" fmla="*/ 8560258 w 8886261"/>
                <a:gd name="connsiteY3" fmla="*/ 2168438 h 4296873"/>
                <a:gd name="connsiteX4" fmla="*/ 8886261 w 8886261"/>
                <a:gd name="connsiteY4" fmla="*/ 2168438 h 4296873"/>
                <a:gd name="connsiteX5" fmla="*/ 8886260 w 8886261"/>
                <a:gd name="connsiteY5" fmla="*/ 2337005 h 4296873"/>
                <a:gd name="connsiteX6" fmla="*/ 8560258 w 8886261"/>
                <a:gd name="connsiteY6" fmla="*/ 2337005 h 4296873"/>
                <a:gd name="connsiteX7" fmla="*/ 8560258 w 8886261"/>
                <a:gd name="connsiteY7" fmla="*/ 2337248 h 4296873"/>
                <a:gd name="connsiteX8" fmla="*/ 6652800 w 8886261"/>
                <a:gd name="connsiteY8" fmla="*/ 2337248 h 4296873"/>
                <a:gd name="connsiteX9" fmla="*/ 6572953 w 8886261"/>
                <a:gd name="connsiteY9" fmla="*/ 2275000 h 4296873"/>
                <a:gd name="connsiteX10" fmla="*/ 3474083 w 8886261"/>
                <a:gd name="connsiteY10" fmla="*/ 162606 h 4296873"/>
                <a:gd name="connsiteX11" fmla="*/ 161536 w 8886261"/>
                <a:gd name="connsiteY11" fmla="*/ 3578946 h 4296873"/>
                <a:gd name="connsiteX12" fmla="*/ 253525 w 8886261"/>
                <a:gd name="connsiteY12" fmla="*/ 4296873 h 4296873"/>
                <a:gd name="connsiteX13" fmla="*/ 23316 w 8886261"/>
                <a:gd name="connsiteY13" fmla="*/ 3526200 h 4296873"/>
                <a:gd name="connsiteX14" fmla="*/ 3453360 w 8886261"/>
                <a:gd name="connsiteY14" fmla="*/ 5258 h 4296873"/>
                <a:gd name="connsiteX0" fmla="*/ 3453360 w 8886261"/>
                <a:gd name="connsiteY0" fmla="*/ 0 h 4291615"/>
                <a:gd name="connsiteX1" fmla="*/ 6723775 w 8886261"/>
                <a:gd name="connsiteY1" fmla="*/ 2163030 h 4291615"/>
                <a:gd name="connsiteX2" fmla="*/ 8560258 w 8886261"/>
                <a:gd name="connsiteY2" fmla="*/ 2163030 h 4291615"/>
                <a:gd name="connsiteX3" fmla="*/ 8560258 w 8886261"/>
                <a:gd name="connsiteY3" fmla="*/ 2163180 h 4291615"/>
                <a:gd name="connsiteX4" fmla="*/ 8886261 w 8886261"/>
                <a:gd name="connsiteY4" fmla="*/ 2163180 h 4291615"/>
                <a:gd name="connsiteX5" fmla="*/ 8886260 w 8886261"/>
                <a:gd name="connsiteY5" fmla="*/ 2331747 h 4291615"/>
                <a:gd name="connsiteX6" fmla="*/ 8560258 w 8886261"/>
                <a:gd name="connsiteY6" fmla="*/ 2331747 h 4291615"/>
                <a:gd name="connsiteX7" fmla="*/ 8560258 w 8886261"/>
                <a:gd name="connsiteY7" fmla="*/ 2331990 h 4291615"/>
                <a:gd name="connsiteX8" fmla="*/ 6652800 w 8886261"/>
                <a:gd name="connsiteY8" fmla="*/ 2331990 h 4291615"/>
                <a:gd name="connsiteX9" fmla="*/ 6572953 w 8886261"/>
                <a:gd name="connsiteY9" fmla="*/ 2269742 h 4291615"/>
                <a:gd name="connsiteX10" fmla="*/ 3474083 w 8886261"/>
                <a:gd name="connsiteY10" fmla="*/ 157348 h 4291615"/>
                <a:gd name="connsiteX11" fmla="*/ 161536 w 8886261"/>
                <a:gd name="connsiteY11" fmla="*/ 3573688 h 4291615"/>
                <a:gd name="connsiteX12" fmla="*/ 253525 w 8886261"/>
                <a:gd name="connsiteY12" fmla="*/ 4291615 h 4291615"/>
                <a:gd name="connsiteX13" fmla="*/ 23316 w 8886261"/>
                <a:gd name="connsiteY13" fmla="*/ 3520942 h 4291615"/>
                <a:gd name="connsiteX14" fmla="*/ 3453360 w 8886261"/>
                <a:gd name="connsiteY14" fmla="*/ 0 h 4291615"/>
                <a:gd name="connsiteX0" fmla="*/ 3453360 w 8886261"/>
                <a:gd name="connsiteY0" fmla="*/ 0 h 4291615"/>
                <a:gd name="connsiteX1" fmla="*/ 6723775 w 8886261"/>
                <a:gd name="connsiteY1" fmla="*/ 2163030 h 4291615"/>
                <a:gd name="connsiteX2" fmla="*/ 8560258 w 8886261"/>
                <a:gd name="connsiteY2" fmla="*/ 2163030 h 4291615"/>
                <a:gd name="connsiteX3" fmla="*/ 8560258 w 8886261"/>
                <a:gd name="connsiteY3" fmla="*/ 2163180 h 4291615"/>
                <a:gd name="connsiteX4" fmla="*/ 8886261 w 8886261"/>
                <a:gd name="connsiteY4" fmla="*/ 2163180 h 4291615"/>
                <a:gd name="connsiteX5" fmla="*/ 8886260 w 8886261"/>
                <a:gd name="connsiteY5" fmla="*/ 2331747 h 4291615"/>
                <a:gd name="connsiteX6" fmla="*/ 8560258 w 8886261"/>
                <a:gd name="connsiteY6" fmla="*/ 2331747 h 4291615"/>
                <a:gd name="connsiteX7" fmla="*/ 8560258 w 8886261"/>
                <a:gd name="connsiteY7" fmla="*/ 2331990 h 4291615"/>
                <a:gd name="connsiteX8" fmla="*/ 6652800 w 8886261"/>
                <a:gd name="connsiteY8" fmla="*/ 2331990 h 4291615"/>
                <a:gd name="connsiteX9" fmla="*/ 6572953 w 8886261"/>
                <a:gd name="connsiteY9" fmla="*/ 2269742 h 4291615"/>
                <a:gd name="connsiteX10" fmla="*/ 3474083 w 8886261"/>
                <a:gd name="connsiteY10" fmla="*/ 157348 h 4291615"/>
                <a:gd name="connsiteX11" fmla="*/ 161536 w 8886261"/>
                <a:gd name="connsiteY11" fmla="*/ 3573688 h 4291615"/>
                <a:gd name="connsiteX12" fmla="*/ 253525 w 8886261"/>
                <a:gd name="connsiteY12" fmla="*/ 4291615 h 4291615"/>
                <a:gd name="connsiteX13" fmla="*/ 23316 w 8886261"/>
                <a:gd name="connsiteY13" fmla="*/ 3520942 h 4291615"/>
                <a:gd name="connsiteX14" fmla="*/ 3453360 w 8886261"/>
                <a:gd name="connsiteY14" fmla="*/ 0 h 4291615"/>
                <a:gd name="connsiteX0" fmla="*/ 3453360 w 8886261"/>
                <a:gd name="connsiteY0" fmla="*/ 0 h 4291615"/>
                <a:gd name="connsiteX1" fmla="*/ 6723775 w 8886261"/>
                <a:gd name="connsiteY1" fmla="*/ 2163030 h 4291615"/>
                <a:gd name="connsiteX2" fmla="*/ 8560258 w 8886261"/>
                <a:gd name="connsiteY2" fmla="*/ 2163030 h 4291615"/>
                <a:gd name="connsiteX3" fmla="*/ 8560258 w 8886261"/>
                <a:gd name="connsiteY3" fmla="*/ 2163180 h 4291615"/>
                <a:gd name="connsiteX4" fmla="*/ 8886261 w 8886261"/>
                <a:gd name="connsiteY4" fmla="*/ 2163180 h 4291615"/>
                <a:gd name="connsiteX5" fmla="*/ 8886260 w 8886261"/>
                <a:gd name="connsiteY5" fmla="*/ 2331747 h 4291615"/>
                <a:gd name="connsiteX6" fmla="*/ 8560258 w 8886261"/>
                <a:gd name="connsiteY6" fmla="*/ 2331747 h 4291615"/>
                <a:gd name="connsiteX7" fmla="*/ 8560258 w 8886261"/>
                <a:gd name="connsiteY7" fmla="*/ 2331990 h 4291615"/>
                <a:gd name="connsiteX8" fmla="*/ 6652800 w 8886261"/>
                <a:gd name="connsiteY8" fmla="*/ 2331990 h 4291615"/>
                <a:gd name="connsiteX9" fmla="*/ 6572953 w 8886261"/>
                <a:gd name="connsiteY9" fmla="*/ 2269742 h 4291615"/>
                <a:gd name="connsiteX10" fmla="*/ 3474083 w 8886261"/>
                <a:gd name="connsiteY10" fmla="*/ 157348 h 4291615"/>
                <a:gd name="connsiteX11" fmla="*/ 161536 w 8886261"/>
                <a:gd name="connsiteY11" fmla="*/ 3573688 h 4291615"/>
                <a:gd name="connsiteX12" fmla="*/ 253525 w 8886261"/>
                <a:gd name="connsiteY12" fmla="*/ 4291615 h 4291615"/>
                <a:gd name="connsiteX13" fmla="*/ 23316 w 8886261"/>
                <a:gd name="connsiteY13" fmla="*/ 3520942 h 4291615"/>
                <a:gd name="connsiteX14" fmla="*/ 3453360 w 8886261"/>
                <a:gd name="connsiteY14" fmla="*/ 0 h 4291615"/>
                <a:gd name="connsiteX0" fmla="*/ 3453360 w 8886261"/>
                <a:gd name="connsiteY0" fmla="*/ 0 h 4291615"/>
                <a:gd name="connsiteX1" fmla="*/ 6723775 w 8886261"/>
                <a:gd name="connsiteY1" fmla="*/ 2163030 h 4291615"/>
                <a:gd name="connsiteX2" fmla="*/ 8560258 w 8886261"/>
                <a:gd name="connsiteY2" fmla="*/ 2163030 h 4291615"/>
                <a:gd name="connsiteX3" fmla="*/ 8560258 w 8886261"/>
                <a:gd name="connsiteY3" fmla="*/ 2163180 h 4291615"/>
                <a:gd name="connsiteX4" fmla="*/ 8886261 w 8886261"/>
                <a:gd name="connsiteY4" fmla="*/ 2163180 h 4291615"/>
                <a:gd name="connsiteX5" fmla="*/ 8886260 w 8886261"/>
                <a:gd name="connsiteY5" fmla="*/ 2331747 h 4291615"/>
                <a:gd name="connsiteX6" fmla="*/ 8560258 w 8886261"/>
                <a:gd name="connsiteY6" fmla="*/ 2331747 h 4291615"/>
                <a:gd name="connsiteX7" fmla="*/ 8560258 w 8886261"/>
                <a:gd name="connsiteY7" fmla="*/ 2331990 h 4291615"/>
                <a:gd name="connsiteX8" fmla="*/ 6652800 w 8886261"/>
                <a:gd name="connsiteY8" fmla="*/ 2331990 h 4291615"/>
                <a:gd name="connsiteX9" fmla="*/ 6572953 w 8886261"/>
                <a:gd name="connsiteY9" fmla="*/ 2269742 h 4291615"/>
                <a:gd name="connsiteX10" fmla="*/ 3474083 w 8886261"/>
                <a:gd name="connsiteY10" fmla="*/ 157348 h 4291615"/>
                <a:gd name="connsiteX11" fmla="*/ 161536 w 8886261"/>
                <a:gd name="connsiteY11" fmla="*/ 3573688 h 4291615"/>
                <a:gd name="connsiteX12" fmla="*/ 253525 w 8886261"/>
                <a:gd name="connsiteY12" fmla="*/ 4291615 h 4291615"/>
                <a:gd name="connsiteX13" fmla="*/ 23316 w 8886261"/>
                <a:gd name="connsiteY13" fmla="*/ 3520942 h 4291615"/>
                <a:gd name="connsiteX14" fmla="*/ 3453360 w 8886261"/>
                <a:gd name="connsiteY14" fmla="*/ 0 h 4291615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1825 h 4293440"/>
                <a:gd name="connsiteX1" fmla="*/ 6723775 w 8886261"/>
                <a:gd name="connsiteY1" fmla="*/ 2164855 h 4293440"/>
                <a:gd name="connsiteX2" fmla="*/ 8560258 w 8886261"/>
                <a:gd name="connsiteY2" fmla="*/ 2164855 h 4293440"/>
                <a:gd name="connsiteX3" fmla="*/ 8560258 w 8886261"/>
                <a:gd name="connsiteY3" fmla="*/ 2165005 h 4293440"/>
                <a:gd name="connsiteX4" fmla="*/ 8886261 w 8886261"/>
                <a:gd name="connsiteY4" fmla="*/ 2165005 h 4293440"/>
                <a:gd name="connsiteX5" fmla="*/ 8886260 w 8886261"/>
                <a:gd name="connsiteY5" fmla="*/ 2333572 h 4293440"/>
                <a:gd name="connsiteX6" fmla="*/ 8560258 w 8886261"/>
                <a:gd name="connsiteY6" fmla="*/ 2333572 h 4293440"/>
                <a:gd name="connsiteX7" fmla="*/ 8560258 w 8886261"/>
                <a:gd name="connsiteY7" fmla="*/ 2333815 h 4293440"/>
                <a:gd name="connsiteX8" fmla="*/ 6652800 w 8886261"/>
                <a:gd name="connsiteY8" fmla="*/ 2333815 h 4293440"/>
                <a:gd name="connsiteX9" fmla="*/ 6572953 w 8886261"/>
                <a:gd name="connsiteY9" fmla="*/ 2271567 h 4293440"/>
                <a:gd name="connsiteX10" fmla="*/ 3474083 w 8886261"/>
                <a:gd name="connsiteY10" fmla="*/ 159173 h 4293440"/>
                <a:gd name="connsiteX11" fmla="*/ 161536 w 8886261"/>
                <a:gd name="connsiteY11" fmla="*/ 3575513 h 4293440"/>
                <a:gd name="connsiteX12" fmla="*/ 253525 w 8886261"/>
                <a:gd name="connsiteY12" fmla="*/ 4293440 h 4293440"/>
                <a:gd name="connsiteX13" fmla="*/ 23316 w 8886261"/>
                <a:gd name="connsiteY13" fmla="*/ 3522767 h 4293440"/>
                <a:gd name="connsiteX14" fmla="*/ 3453360 w 8886261"/>
                <a:gd name="connsiteY14" fmla="*/ 1825 h 4293440"/>
                <a:gd name="connsiteX0" fmla="*/ 3453360 w 8886261"/>
                <a:gd name="connsiteY0" fmla="*/ 2143 h 4293758"/>
                <a:gd name="connsiteX1" fmla="*/ 6723775 w 8886261"/>
                <a:gd name="connsiteY1" fmla="*/ 2165173 h 4293758"/>
                <a:gd name="connsiteX2" fmla="*/ 8560258 w 8886261"/>
                <a:gd name="connsiteY2" fmla="*/ 2165173 h 4293758"/>
                <a:gd name="connsiteX3" fmla="*/ 8560258 w 8886261"/>
                <a:gd name="connsiteY3" fmla="*/ 2165323 h 4293758"/>
                <a:gd name="connsiteX4" fmla="*/ 8886261 w 8886261"/>
                <a:gd name="connsiteY4" fmla="*/ 2165323 h 4293758"/>
                <a:gd name="connsiteX5" fmla="*/ 8886260 w 8886261"/>
                <a:gd name="connsiteY5" fmla="*/ 2333890 h 4293758"/>
                <a:gd name="connsiteX6" fmla="*/ 8560258 w 8886261"/>
                <a:gd name="connsiteY6" fmla="*/ 2333890 h 4293758"/>
                <a:gd name="connsiteX7" fmla="*/ 8560258 w 8886261"/>
                <a:gd name="connsiteY7" fmla="*/ 2334133 h 4293758"/>
                <a:gd name="connsiteX8" fmla="*/ 6652800 w 8886261"/>
                <a:gd name="connsiteY8" fmla="*/ 2334133 h 4293758"/>
                <a:gd name="connsiteX9" fmla="*/ 6572953 w 8886261"/>
                <a:gd name="connsiteY9" fmla="*/ 2271885 h 4293758"/>
                <a:gd name="connsiteX10" fmla="*/ 3474083 w 8886261"/>
                <a:gd name="connsiteY10" fmla="*/ 159491 h 4293758"/>
                <a:gd name="connsiteX11" fmla="*/ 161536 w 8886261"/>
                <a:gd name="connsiteY11" fmla="*/ 3575831 h 4293758"/>
                <a:gd name="connsiteX12" fmla="*/ 253525 w 8886261"/>
                <a:gd name="connsiteY12" fmla="*/ 4293758 h 4293758"/>
                <a:gd name="connsiteX13" fmla="*/ 23316 w 8886261"/>
                <a:gd name="connsiteY13" fmla="*/ 3523085 h 4293758"/>
                <a:gd name="connsiteX14" fmla="*/ 3453360 w 8886261"/>
                <a:gd name="connsiteY14" fmla="*/ 2143 h 4293758"/>
                <a:gd name="connsiteX0" fmla="*/ 3453360 w 8886261"/>
                <a:gd name="connsiteY0" fmla="*/ 2057 h 4293672"/>
                <a:gd name="connsiteX1" fmla="*/ 6723775 w 8886261"/>
                <a:gd name="connsiteY1" fmla="*/ 2165087 h 4293672"/>
                <a:gd name="connsiteX2" fmla="*/ 8560258 w 8886261"/>
                <a:gd name="connsiteY2" fmla="*/ 2165087 h 4293672"/>
                <a:gd name="connsiteX3" fmla="*/ 8560258 w 8886261"/>
                <a:gd name="connsiteY3" fmla="*/ 2165237 h 4293672"/>
                <a:gd name="connsiteX4" fmla="*/ 8886261 w 8886261"/>
                <a:gd name="connsiteY4" fmla="*/ 2165237 h 4293672"/>
                <a:gd name="connsiteX5" fmla="*/ 8886260 w 8886261"/>
                <a:gd name="connsiteY5" fmla="*/ 2333804 h 4293672"/>
                <a:gd name="connsiteX6" fmla="*/ 8560258 w 8886261"/>
                <a:gd name="connsiteY6" fmla="*/ 2333804 h 4293672"/>
                <a:gd name="connsiteX7" fmla="*/ 8560258 w 8886261"/>
                <a:gd name="connsiteY7" fmla="*/ 2334047 h 4293672"/>
                <a:gd name="connsiteX8" fmla="*/ 6652800 w 8886261"/>
                <a:gd name="connsiteY8" fmla="*/ 2334047 h 4293672"/>
                <a:gd name="connsiteX9" fmla="*/ 6572953 w 8886261"/>
                <a:gd name="connsiteY9" fmla="*/ 2271799 h 4293672"/>
                <a:gd name="connsiteX10" fmla="*/ 3474083 w 8886261"/>
                <a:gd name="connsiteY10" fmla="*/ 159405 h 4293672"/>
                <a:gd name="connsiteX11" fmla="*/ 161536 w 8886261"/>
                <a:gd name="connsiteY11" fmla="*/ 3575745 h 4293672"/>
                <a:gd name="connsiteX12" fmla="*/ 253525 w 8886261"/>
                <a:gd name="connsiteY12" fmla="*/ 4293672 h 4293672"/>
                <a:gd name="connsiteX13" fmla="*/ 23316 w 8886261"/>
                <a:gd name="connsiteY13" fmla="*/ 3522999 h 4293672"/>
                <a:gd name="connsiteX14" fmla="*/ 3453360 w 8886261"/>
                <a:gd name="connsiteY14" fmla="*/ 2057 h 4293672"/>
                <a:gd name="connsiteX0" fmla="*/ 3453360 w 8886261"/>
                <a:gd name="connsiteY0" fmla="*/ 2057 h 4293672"/>
                <a:gd name="connsiteX1" fmla="*/ 6723775 w 8886261"/>
                <a:gd name="connsiteY1" fmla="*/ 2165087 h 4293672"/>
                <a:gd name="connsiteX2" fmla="*/ 8560258 w 8886261"/>
                <a:gd name="connsiteY2" fmla="*/ 2165087 h 4293672"/>
                <a:gd name="connsiteX3" fmla="*/ 8560258 w 8886261"/>
                <a:gd name="connsiteY3" fmla="*/ 2165237 h 4293672"/>
                <a:gd name="connsiteX4" fmla="*/ 8886261 w 8886261"/>
                <a:gd name="connsiteY4" fmla="*/ 2165237 h 4293672"/>
                <a:gd name="connsiteX5" fmla="*/ 8886260 w 8886261"/>
                <a:gd name="connsiteY5" fmla="*/ 2333804 h 4293672"/>
                <a:gd name="connsiteX6" fmla="*/ 8560258 w 8886261"/>
                <a:gd name="connsiteY6" fmla="*/ 2333804 h 4293672"/>
                <a:gd name="connsiteX7" fmla="*/ 8560258 w 8886261"/>
                <a:gd name="connsiteY7" fmla="*/ 2334047 h 4293672"/>
                <a:gd name="connsiteX8" fmla="*/ 6652800 w 8886261"/>
                <a:gd name="connsiteY8" fmla="*/ 2334047 h 4293672"/>
                <a:gd name="connsiteX9" fmla="*/ 6572953 w 8886261"/>
                <a:gd name="connsiteY9" fmla="*/ 2271799 h 4293672"/>
                <a:gd name="connsiteX10" fmla="*/ 3474083 w 8886261"/>
                <a:gd name="connsiteY10" fmla="*/ 159405 h 4293672"/>
                <a:gd name="connsiteX11" fmla="*/ 161536 w 8886261"/>
                <a:gd name="connsiteY11" fmla="*/ 3575745 h 4293672"/>
                <a:gd name="connsiteX12" fmla="*/ 253525 w 8886261"/>
                <a:gd name="connsiteY12" fmla="*/ 4293672 h 4293672"/>
                <a:gd name="connsiteX13" fmla="*/ 23316 w 8886261"/>
                <a:gd name="connsiteY13" fmla="*/ 3522999 h 4293672"/>
                <a:gd name="connsiteX14" fmla="*/ 3453360 w 8886261"/>
                <a:gd name="connsiteY14" fmla="*/ 2057 h 4293672"/>
                <a:gd name="connsiteX0" fmla="*/ 3453360 w 8886261"/>
                <a:gd name="connsiteY0" fmla="*/ 2057 h 4293672"/>
                <a:gd name="connsiteX1" fmla="*/ 6723775 w 8886261"/>
                <a:gd name="connsiteY1" fmla="*/ 2165087 h 4293672"/>
                <a:gd name="connsiteX2" fmla="*/ 8560258 w 8886261"/>
                <a:gd name="connsiteY2" fmla="*/ 2165087 h 4293672"/>
                <a:gd name="connsiteX3" fmla="*/ 8560258 w 8886261"/>
                <a:gd name="connsiteY3" fmla="*/ 2165237 h 4293672"/>
                <a:gd name="connsiteX4" fmla="*/ 8886261 w 8886261"/>
                <a:gd name="connsiteY4" fmla="*/ 2165237 h 4293672"/>
                <a:gd name="connsiteX5" fmla="*/ 8886260 w 8886261"/>
                <a:gd name="connsiteY5" fmla="*/ 2333804 h 4293672"/>
                <a:gd name="connsiteX6" fmla="*/ 8560258 w 8886261"/>
                <a:gd name="connsiteY6" fmla="*/ 2333804 h 4293672"/>
                <a:gd name="connsiteX7" fmla="*/ 8560258 w 8886261"/>
                <a:gd name="connsiteY7" fmla="*/ 2334047 h 4293672"/>
                <a:gd name="connsiteX8" fmla="*/ 6652800 w 8886261"/>
                <a:gd name="connsiteY8" fmla="*/ 2334047 h 4293672"/>
                <a:gd name="connsiteX9" fmla="*/ 6572953 w 8886261"/>
                <a:gd name="connsiteY9" fmla="*/ 2271799 h 4293672"/>
                <a:gd name="connsiteX10" fmla="*/ 3474083 w 8886261"/>
                <a:gd name="connsiteY10" fmla="*/ 159405 h 4293672"/>
                <a:gd name="connsiteX11" fmla="*/ 161536 w 8886261"/>
                <a:gd name="connsiteY11" fmla="*/ 3575745 h 4293672"/>
                <a:gd name="connsiteX12" fmla="*/ 253525 w 8886261"/>
                <a:gd name="connsiteY12" fmla="*/ 4293672 h 4293672"/>
                <a:gd name="connsiteX13" fmla="*/ 23316 w 8886261"/>
                <a:gd name="connsiteY13" fmla="*/ 3522999 h 4293672"/>
                <a:gd name="connsiteX14" fmla="*/ 3453360 w 8886261"/>
                <a:gd name="connsiteY14" fmla="*/ 2057 h 4293672"/>
                <a:gd name="connsiteX0" fmla="*/ 3453360 w 8886261"/>
                <a:gd name="connsiteY0" fmla="*/ 2057 h 4293672"/>
                <a:gd name="connsiteX1" fmla="*/ 6723775 w 8886261"/>
                <a:gd name="connsiteY1" fmla="*/ 2165087 h 4293672"/>
                <a:gd name="connsiteX2" fmla="*/ 8560258 w 8886261"/>
                <a:gd name="connsiteY2" fmla="*/ 2165087 h 4293672"/>
                <a:gd name="connsiteX3" fmla="*/ 8560258 w 8886261"/>
                <a:gd name="connsiteY3" fmla="*/ 2165237 h 4293672"/>
                <a:gd name="connsiteX4" fmla="*/ 8886261 w 8886261"/>
                <a:gd name="connsiteY4" fmla="*/ 2165237 h 4293672"/>
                <a:gd name="connsiteX5" fmla="*/ 8886260 w 8886261"/>
                <a:gd name="connsiteY5" fmla="*/ 2333804 h 4293672"/>
                <a:gd name="connsiteX6" fmla="*/ 8560258 w 8886261"/>
                <a:gd name="connsiteY6" fmla="*/ 2333804 h 4293672"/>
                <a:gd name="connsiteX7" fmla="*/ 8560258 w 8886261"/>
                <a:gd name="connsiteY7" fmla="*/ 2334047 h 4293672"/>
                <a:gd name="connsiteX8" fmla="*/ 6652800 w 8886261"/>
                <a:gd name="connsiteY8" fmla="*/ 2334047 h 4293672"/>
                <a:gd name="connsiteX9" fmla="*/ 6572953 w 8886261"/>
                <a:gd name="connsiteY9" fmla="*/ 2271799 h 4293672"/>
                <a:gd name="connsiteX10" fmla="*/ 3474083 w 8886261"/>
                <a:gd name="connsiteY10" fmla="*/ 159405 h 4293672"/>
                <a:gd name="connsiteX11" fmla="*/ 161536 w 8886261"/>
                <a:gd name="connsiteY11" fmla="*/ 3575745 h 4293672"/>
                <a:gd name="connsiteX12" fmla="*/ 253525 w 8886261"/>
                <a:gd name="connsiteY12" fmla="*/ 4293672 h 4293672"/>
                <a:gd name="connsiteX13" fmla="*/ 23316 w 8886261"/>
                <a:gd name="connsiteY13" fmla="*/ 3522999 h 4293672"/>
                <a:gd name="connsiteX14" fmla="*/ 3453360 w 8886261"/>
                <a:gd name="connsiteY14" fmla="*/ 2057 h 4293672"/>
                <a:gd name="connsiteX0" fmla="*/ 3453360 w 8886261"/>
                <a:gd name="connsiteY0" fmla="*/ 2040 h 4293655"/>
                <a:gd name="connsiteX1" fmla="*/ 6723775 w 8886261"/>
                <a:gd name="connsiteY1" fmla="*/ 2165070 h 4293655"/>
                <a:gd name="connsiteX2" fmla="*/ 8560258 w 8886261"/>
                <a:gd name="connsiteY2" fmla="*/ 2165070 h 4293655"/>
                <a:gd name="connsiteX3" fmla="*/ 8560258 w 8886261"/>
                <a:gd name="connsiteY3" fmla="*/ 2165220 h 4293655"/>
                <a:gd name="connsiteX4" fmla="*/ 8886261 w 8886261"/>
                <a:gd name="connsiteY4" fmla="*/ 2165220 h 4293655"/>
                <a:gd name="connsiteX5" fmla="*/ 8886260 w 8886261"/>
                <a:gd name="connsiteY5" fmla="*/ 2333787 h 4293655"/>
                <a:gd name="connsiteX6" fmla="*/ 8560258 w 8886261"/>
                <a:gd name="connsiteY6" fmla="*/ 2333787 h 4293655"/>
                <a:gd name="connsiteX7" fmla="*/ 8560258 w 8886261"/>
                <a:gd name="connsiteY7" fmla="*/ 2334030 h 4293655"/>
                <a:gd name="connsiteX8" fmla="*/ 6652800 w 8886261"/>
                <a:gd name="connsiteY8" fmla="*/ 2334030 h 4293655"/>
                <a:gd name="connsiteX9" fmla="*/ 6572953 w 8886261"/>
                <a:gd name="connsiteY9" fmla="*/ 2271782 h 4293655"/>
                <a:gd name="connsiteX10" fmla="*/ 3474083 w 8886261"/>
                <a:gd name="connsiteY10" fmla="*/ 159388 h 4293655"/>
                <a:gd name="connsiteX11" fmla="*/ 161536 w 8886261"/>
                <a:gd name="connsiteY11" fmla="*/ 3575728 h 4293655"/>
                <a:gd name="connsiteX12" fmla="*/ 253525 w 8886261"/>
                <a:gd name="connsiteY12" fmla="*/ 4293655 h 4293655"/>
                <a:gd name="connsiteX13" fmla="*/ 23316 w 8886261"/>
                <a:gd name="connsiteY13" fmla="*/ 3522982 h 4293655"/>
                <a:gd name="connsiteX14" fmla="*/ 3453360 w 8886261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465624 w 8898525"/>
                <a:gd name="connsiteY0" fmla="*/ 2040 h 4293655"/>
                <a:gd name="connsiteX1" fmla="*/ 6736039 w 8898525"/>
                <a:gd name="connsiteY1" fmla="*/ 2165070 h 4293655"/>
                <a:gd name="connsiteX2" fmla="*/ 8572522 w 8898525"/>
                <a:gd name="connsiteY2" fmla="*/ 2165070 h 4293655"/>
                <a:gd name="connsiteX3" fmla="*/ 8572522 w 8898525"/>
                <a:gd name="connsiteY3" fmla="*/ 2165220 h 4293655"/>
                <a:gd name="connsiteX4" fmla="*/ 8898525 w 8898525"/>
                <a:gd name="connsiteY4" fmla="*/ 2165220 h 4293655"/>
                <a:gd name="connsiteX5" fmla="*/ 8898524 w 8898525"/>
                <a:gd name="connsiteY5" fmla="*/ 2333787 h 4293655"/>
                <a:gd name="connsiteX6" fmla="*/ 8572522 w 8898525"/>
                <a:gd name="connsiteY6" fmla="*/ 2333787 h 4293655"/>
                <a:gd name="connsiteX7" fmla="*/ 8572522 w 8898525"/>
                <a:gd name="connsiteY7" fmla="*/ 2334030 h 4293655"/>
                <a:gd name="connsiteX8" fmla="*/ 6665064 w 8898525"/>
                <a:gd name="connsiteY8" fmla="*/ 2334030 h 4293655"/>
                <a:gd name="connsiteX9" fmla="*/ 6585217 w 8898525"/>
                <a:gd name="connsiteY9" fmla="*/ 2271782 h 4293655"/>
                <a:gd name="connsiteX10" fmla="*/ 3486347 w 8898525"/>
                <a:gd name="connsiteY10" fmla="*/ 159388 h 4293655"/>
                <a:gd name="connsiteX11" fmla="*/ 173800 w 8898525"/>
                <a:gd name="connsiteY11" fmla="*/ 3575728 h 4293655"/>
                <a:gd name="connsiteX12" fmla="*/ 265789 w 8898525"/>
                <a:gd name="connsiteY12" fmla="*/ 4293655 h 4293655"/>
                <a:gd name="connsiteX13" fmla="*/ 16538 w 8898525"/>
                <a:gd name="connsiteY13" fmla="*/ 3522982 h 4293655"/>
                <a:gd name="connsiteX14" fmla="*/ 3465624 w 8898525"/>
                <a:gd name="connsiteY14" fmla="*/ 2040 h 4293655"/>
                <a:gd name="connsiteX0" fmla="*/ 3585573 w 9018474"/>
                <a:gd name="connsiteY0" fmla="*/ 2040 h 4261917"/>
                <a:gd name="connsiteX1" fmla="*/ 6855988 w 9018474"/>
                <a:gd name="connsiteY1" fmla="*/ 2165070 h 4261917"/>
                <a:gd name="connsiteX2" fmla="*/ 8692471 w 9018474"/>
                <a:gd name="connsiteY2" fmla="*/ 2165070 h 4261917"/>
                <a:gd name="connsiteX3" fmla="*/ 8692471 w 9018474"/>
                <a:gd name="connsiteY3" fmla="*/ 2165220 h 4261917"/>
                <a:gd name="connsiteX4" fmla="*/ 9018474 w 9018474"/>
                <a:gd name="connsiteY4" fmla="*/ 2165220 h 4261917"/>
                <a:gd name="connsiteX5" fmla="*/ 9018473 w 9018474"/>
                <a:gd name="connsiteY5" fmla="*/ 2333787 h 4261917"/>
                <a:gd name="connsiteX6" fmla="*/ 8692471 w 9018474"/>
                <a:gd name="connsiteY6" fmla="*/ 2333787 h 4261917"/>
                <a:gd name="connsiteX7" fmla="*/ 8692471 w 9018474"/>
                <a:gd name="connsiteY7" fmla="*/ 2334030 h 4261917"/>
                <a:gd name="connsiteX8" fmla="*/ 6785013 w 9018474"/>
                <a:gd name="connsiteY8" fmla="*/ 2334030 h 4261917"/>
                <a:gd name="connsiteX9" fmla="*/ 6705166 w 9018474"/>
                <a:gd name="connsiteY9" fmla="*/ 2271782 h 4261917"/>
                <a:gd name="connsiteX10" fmla="*/ 3606296 w 9018474"/>
                <a:gd name="connsiteY10" fmla="*/ 159388 h 4261917"/>
                <a:gd name="connsiteX11" fmla="*/ 293749 w 9018474"/>
                <a:gd name="connsiteY11" fmla="*/ 3575728 h 4261917"/>
                <a:gd name="connsiteX12" fmla="*/ 169922 w 9018474"/>
                <a:gd name="connsiteY12" fmla="*/ 4261917 h 4261917"/>
                <a:gd name="connsiteX13" fmla="*/ 136487 w 9018474"/>
                <a:gd name="connsiteY13" fmla="*/ 3522982 h 4261917"/>
                <a:gd name="connsiteX14" fmla="*/ 3585573 w 9018474"/>
                <a:gd name="connsiteY14" fmla="*/ 2040 h 4261917"/>
                <a:gd name="connsiteX0" fmla="*/ 3585573 w 9018474"/>
                <a:gd name="connsiteY0" fmla="*/ 2040 h 4261917"/>
                <a:gd name="connsiteX1" fmla="*/ 6855988 w 9018474"/>
                <a:gd name="connsiteY1" fmla="*/ 2165070 h 4261917"/>
                <a:gd name="connsiteX2" fmla="*/ 8692471 w 9018474"/>
                <a:gd name="connsiteY2" fmla="*/ 2165070 h 4261917"/>
                <a:gd name="connsiteX3" fmla="*/ 8692471 w 9018474"/>
                <a:gd name="connsiteY3" fmla="*/ 2165220 h 4261917"/>
                <a:gd name="connsiteX4" fmla="*/ 9018474 w 9018474"/>
                <a:gd name="connsiteY4" fmla="*/ 2165220 h 4261917"/>
                <a:gd name="connsiteX5" fmla="*/ 9018473 w 9018474"/>
                <a:gd name="connsiteY5" fmla="*/ 2333787 h 4261917"/>
                <a:gd name="connsiteX6" fmla="*/ 8692471 w 9018474"/>
                <a:gd name="connsiteY6" fmla="*/ 2333787 h 4261917"/>
                <a:gd name="connsiteX7" fmla="*/ 8692471 w 9018474"/>
                <a:gd name="connsiteY7" fmla="*/ 2334030 h 4261917"/>
                <a:gd name="connsiteX8" fmla="*/ 6785013 w 9018474"/>
                <a:gd name="connsiteY8" fmla="*/ 2334030 h 4261917"/>
                <a:gd name="connsiteX9" fmla="*/ 6705166 w 9018474"/>
                <a:gd name="connsiteY9" fmla="*/ 2271782 h 4261917"/>
                <a:gd name="connsiteX10" fmla="*/ 3606296 w 9018474"/>
                <a:gd name="connsiteY10" fmla="*/ 159388 h 4261917"/>
                <a:gd name="connsiteX11" fmla="*/ 293749 w 9018474"/>
                <a:gd name="connsiteY11" fmla="*/ 3575728 h 4261917"/>
                <a:gd name="connsiteX12" fmla="*/ 169922 w 9018474"/>
                <a:gd name="connsiteY12" fmla="*/ 4261917 h 4261917"/>
                <a:gd name="connsiteX13" fmla="*/ 136487 w 9018474"/>
                <a:gd name="connsiteY13" fmla="*/ 3522982 h 4261917"/>
                <a:gd name="connsiteX14" fmla="*/ 3585573 w 9018474"/>
                <a:gd name="connsiteY14" fmla="*/ 2040 h 4261917"/>
                <a:gd name="connsiteX0" fmla="*/ 3585573 w 9018474"/>
                <a:gd name="connsiteY0" fmla="*/ 2040 h 4261917"/>
                <a:gd name="connsiteX1" fmla="*/ 6855988 w 9018474"/>
                <a:gd name="connsiteY1" fmla="*/ 2165070 h 4261917"/>
                <a:gd name="connsiteX2" fmla="*/ 8692471 w 9018474"/>
                <a:gd name="connsiteY2" fmla="*/ 2165070 h 4261917"/>
                <a:gd name="connsiteX3" fmla="*/ 8692471 w 9018474"/>
                <a:gd name="connsiteY3" fmla="*/ 2165220 h 4261917"/>
                <a:gd name="connsiteX4" fmla="*/ 9018474 w 9018474"/>
                <a:gd name="connsiteY4" fmla="*/ 2165220 h 4261917"/>
                <a:gd name="connsiteX5" fmla="*/ 9018473 w 9018474"/>
                <a:gd name="connsiteY5" fmla="*/ 2333787 h 4261917"/>
                <a:gd name="connsiteX6" fmla="*/ 8692471 w 9018474"/>
                <a:gd name="connsiteY6" fmla="*/ 2333787 h 4261917"/>
                <a:gd name="connsiteX7" fmla="*/ 8692471 w 9018474"/>
                <a:gd name="connsiteY7" fmla="*/ 2334030 h 4261917"/>
                <a:gd name="connsiteX8" fmla="*/ 6785013 w 9018474"/>
                <a:gd name="connsiteY8" fmla="*/ 2334030 h 4261917"/>
                <a:gd name="connsiteX9" fmla="*/ 6705166 w 9018474"/>
                <a:gd name="connsiteY9" fmla="*/ 2271782 h 4261917"/>
                <a:gd name="connsiteX10" fmla="*/ 3606296 w 9018474"/>
                <a:gd name="connsiteY10" fmla="*/ 159388 h 4261917"/>
                <a:gd name="connsiteX11" fmla="*/ 293749 w 9018474"/>
                <a:gd name="connsiteY11" fmla="*/ 3575728 h 4261917"/>
                <a:gd name="connsiteX12" fmla="*/ 169922 w 9018474"/>
                <a:gd name="connsiteY12" fmla="*/ 4261917 h 4261917"/>
                <a:gd name="connsiteX13" fmla="*/ 136487 w 9018474"/>
                <a:gd name="connsiteY13" fmla="*/ 3522982 h 4261917"/>
                <a:gd name="connsiteX14" fmla="*/ 3585573 w 9018474"/>
                <a:gd name="connsiteY14" fmla="*/ 2040 h 4261917"/>
                <a:gd name="connsiteX0" fmla="*/ 3585573 w 9018474"/>
                <a:gd name="connsiteY0" fmla="*/ 2040 h 4261917"/>
                <a:gd name="connsiteX1" fmla="*/ 6855988 w 9018474"/>
                <a:gd name="connsiteY1" fmla="*/ 2165070 h 4261917"/>
                <a:gd name="connsiteX2" fmla="*/ 8692471 w 9018474"/>
                <a:gd name="connsiteY2" fmla="*/ 2165070 h 4261917"/>
                <a:gd name="connsiteX3" fmla="*/ 8692471 w 9018474"/>
                <a:gd name="connsiteY3" fmla="*/ 2165220 h 4261917"/>
                <a:gd name="connsiteX4" fmla="*/ 9018474 w 9018474"/>
                <a:gd name="connsiteY4" fmla="*/ 2165220 h 4261917"/>
                <a:gd name="connsiteX5" fmla="*/ 9018473 w 9018474"/>
                <a:gd name="connsiteY5" fmla="*/ 2333787 h 4261917"/>
                <a:gd name="connsiteX6" fmla="*/ 8692471 w 9018474"/>
                <a:gd name="connsiteY6" fmla="*/ 2333787 h 4261917"/>
                <a:gd name="connsiteX7" fmla="*/ 8692471 w 9018474"/>
                <a:gd name="connsiteY7" fmla="*/ 2334030 h 4261917"/>
                <a:gd name="connsiteX8" fmla="*/ 6785013 w 9018474"/>
                <a:gd name="connsiteY8" fmla="*/ 2334030 h 4261917"/>
                <a:gd name="connsiteX9" fmla="*/ 6705166 w 9018474"/>
                <a:gd name="connsiteY9" fmla="*/ 2271782 h 4261917"/>
                <a:gd name="connsiteX10" fmla="*/ 3606296 w 9018474"/>
                <a:gd name="connsiteY10" fmla="*/ 159388 h 4261917"/>
                <a:gd name="connsiteX11" fmla="*/ 293749 w 9018474"/>
                <a:gd name="connsiteY11" fmla="*/ 3575728 h 4261917"/>
                <a:gd name="connsiteX12" fmla="*/ 169922 w 9018474"/>
                <a:gd name="connsiteY12" fmla="*/ 4261917 h 4261917"/>
                <a:gd name="connsiteX13" fmla="*/ 136487 w 9018474"/>
                <a:gd name="connsiteY13" fmla="*/ 3522982 h 4261917"/>
                <a:gd name="connsiteX14" fmla="*/ 3585573 w 9018474"/>
                <a:gd name="connsiteY14" fmla="*/ 2040 h 4261917"/>
                <a:gd name="connsiteX0" fmla="*/ 3542586 w 8975487"/>
                <a:gd name="connsiteY0" fmla="*/ 2040 h 3982626"/>
                <a:gd name="connsiteX1" fmla="*/ 6813001 w 8975487"/>
                <a:gd name="connsiteY1" fmla="*/ 2165070 h 3982626"/>
                <a:gd name="connsiteX2" fmla="*/ 8649484 w 8975487"/>
                <a:gd name="connsiteY2" fmla="*/ 2165070 h 3982626"/>
                <a:gd name="connsiteX3" fmla="*/ 8649484 w 8975487"/>
                <a:gd name="connsiteY3" fmla="*/ 2165220 h 3982626"/>
                <a:gd name="connsiteX4" fmla="*/ 8975487 w 8975487"/>
                <a:gd name="connsiteY4" fmla="*/ 2165220 h 3982626"/>
                <a:gd name="connsiteX5" fmla="*/ 8975486 w 8975487"/>
                <a:gd name="connsiteY5" fmla="*/ 2333787 h 3982626"/>
                <a:gd name="connsiteX6" fmla="*/ 8649484 w 8975487"/>
                <a:gd name="connsiteY6" fmla="*/ 2333787 h 3982626"/>
                <a:gd name="connsiteX7" fmla="*/ 8649484 w 8975487"/>
                <a:gd name="connsiteY7" fmla="*/ 2334030 h 3982626"/>
                <a:gd name="connsiteX8" fmla="*/ 6742026 w 8975487"/>
                <a:gd name="connsiteY8" fmla="*/ 2334030 h 3982626"/>
                <a:gd name="connsiteX9" fmla="*/ 6662179 w 8975487"/>
                <a:gd name="connsiteY9" fmla="*/ 2271782 h 3982626"/>
                <a:gd name="connsiteX10" fmla="*/ 3563309 w 8975487"/>
                <a:gd name="connsiteY10" fmla="*/ 159388 h 3982626"/>
                <a:gd name="connsiteX11" fmla="*/ 250762 w 8975487"/>
                <a:gd name="connsiteY11" fmla="*/ 3575728 h 3982626"/>
                <a:gd name="connsiteX12" fmla="*/ 190410 w 8975487"/>
                <a:gd name="connsiteY12" fmla="*/ 3982626 h 3982626"/>
                <a:gd name="connsiteX13" fmla="*/ 93500 w 8975487"/>
                <a:gd name="connsiteY13" fmla="*/ 3522982 h 3982626"/>
                <a:gd name="connsiteX14" fmla="*/ 3542586 w 8975487"/>
                <a:gd name="connsiteY14" fmla="*/ 2040 h 3982626"/>
                <a:gd name="connsiteX0" fmla="*/ 3542586 w 8975487"/>
                <a:gd name="connsiteY0" fmla="*/ 2040 h 3982626"/>
                <a:gd name="connsiteX1" fmla="*/ 6813001 w 8975487"/>
                <a:gd name="connsiteY1" fmla="*/ 2165070 h 3982626"/>
                <a:gd name="connsiteX2" fmla="*/ 8649484 w 8975487"/>
                <a:gd name="connsiteY2" fmla="*/ 2165070 h 3982626"/>
                <a:gd name="connsiteX3" fmla="*/ 8649484 w 8975487"/>
                <a:gd name="connsiteY3" fmla="*/ 2165220 h 3982626"/>
                <a:gd name="connsiteX4" fmla="*/ 8975487 w 8975487"/>
                <a:gd name="connsiteY4" fmla="*/ 2165220 h 3982626"/>
                <a:gd name="connsiteX5" fmla="*/ 8975486 w 8975487"/>
                <a:gd name="connsiteY5" fmla="*/ 2333787 h 3982626"/>
                <a:gd name="connsiteX6" fmla="*/ 8649484 w 8975487"/>
                <a:gd name="connsiteY6" fmla="*/ 2333787 h 3982626"/>
                <a:gd name="connsiteX7" fmla="*/ 8649484 w 8975487"/>
                <a:gd name="connsiteY7" fmla="*/ 2334030 h 3982626"/>
                <a:gd name="connsiteX8" fmla="*/ 6742026 w 8975487"/>
                <a:gd name="connsiteY8" fmla="*/ 2334030 h 3982626"/>
                <a:gd name="connsiteX9" fmla="*/ 6662179 w 8975487"/>
                <a:gd name="connsiteY9" fmla="*/ 2271782 h 3982626"/>
                <a:gd name="connsiteX10" fmla="*/ 3563309 w 8975487"/>
                <a:gd name="connsiteY10" fmla="*/ 159388 h 3982626"/>
                <a:gd name="connsiteX11" fmla="*/ 250762 w 8975487"/>
                <a:gd name="connsiteY11" fmla="*/ 3575728 h 3982626"/>
                <a:gd name="connsiteX12" fmla="*/ 190410 w 8975487"/>
                <a:gd name="connsiteY12" fmla="*/ 3982626 h 3982626"/>
                <a:gd name="connsiteX13" fmla="*/ 93500 w 8975487"/>
                <a:gd name="connsiteY13" fmla="*/ 3522982 h 3982626"/>
                <a:gd name="connsiteX14" fmla="*/ 3542586 w 8975487"/>
                <a:gd name="connsiteY14" fmla="*/ 2040 h 3982626"/>
                <a:gd name="connsiteX0" fmla="*/ 3542586 w 8975487"/>
                <a:gd name="connsiteY0" fmla="*/ 2040 h 3982626"/>
                <a:gd name="connsiteX1" fmla="*/ 6813001 w 8975487"/>
                <a:gd name="connsiteY1" fmla="*/ 2165070 h 3982626"/>
                <a:gd name="connsiteX2" fmla="*/ 8649484 w 8975487"/>
                <a:gd name="connsiteY2" fmla="*/ 2165070 h 3982626"/>
                <a:gd name="connsiteX3" fmla="*/ 8649484 w 8975487"/>
                <a:gd name="connsiteY3" fmla="*/ 2165220 h 3982626"/>
                <a:gd name="connsiteX4" fmla="*/ 8975487 w 8975487"/>
                <a:gd name="connsiteY4" fmla="*/ 2165220 h 3982626"/>
                <a:gd name="connsiteX5" fmla="*/ 8975486 w 8975487"/>
                <a:gd name="connsiteY5" fmla="*/ 2333787 h 3982626"/>
                <a:gd name="connsiteX6" fmla="*/ 8649484 w 8975487"/>
                <a:gd name="connsiteY6" fmla="*/ 2333787 h 3982626"/>
                <a:gd name="connsiteX7" fmla="*/ 8649484 w 8975487"/>
                <a:gd name="connsiteY7" fmla="*/ 2334030 h 3982626"/>
                <a:gd name="connsiteX8" fmla="*/ 6742026 w 8975487"/>
                <a:gd name="connsiteY8" fmla="*/ 2334030 h 3982626"/>
                <a:gd name="connsiteX9" fmla="*/ 6662179 w 8975487"/>
                <a:gd name="connsiteY9" fmla="*/ 2271782 h 3982626"/>
                <a:gd name="connsiteX10" fmla="*/ 3563309 w 8975487"/>
                <a:gd name="connsiteY10" fmla="*/ 159388 h 3982626"/>
                <a:gd name="connsiteX11" fmla="*/ 250762 w 8975487"/>
                <a:gd name="connsiteY11" fmla="*/ 3575728 h 3982626"/>
                <a:gd name="connsiteX12" fmla="*/ 190410 w 8975487"/>
                <a:gd name="connsiteY12" fmla="*/ 3982626 h 3982626"/>
                <a:gd name="connsiteX13" fmla="*/ 93500 w 8975487"/>
                <a:gd name="connsiteY13" fmla="*/ 3522982 h 3982626"/>
                <a:gd name="connsiteX14" fmla="*/ 3542586 w 8975487"/>
                <a:gd name="connsiteY14" fmla="*/ 2040 h 3982626"/>
                <a:gd name="connsiteX0" fmla="*/ 3530653 w 8963554"/>
                <a:gd name="connsiteY0" fmla="*/ 2040 h 3830270"/>
                <a:gd name="connsiteX1" fmla="*/ 6801068 w 8963554"/>
                <a:gd name="connsiteY1" fmla="*/ 2165070 h 3830270"/>
                <a:gd name="connsiteX2" fmla="*/ 8637551 w 8963554"/>
                <a:gd name="connsiteY2" fmla="*/ 2165070 h 3830270"/>
                <a:gd name="connsiteX3" fmla="*/ 8637551 w 8963554"/>
                <a:gd name="connsiteY3" fmla="*/ 2165220 h 3830270"/>
                <a:gd name="connsiteX4" fmla="*/ 8963554 w 8963554"/>
                <a:gd name="connsiteY4" fmla="*/ 2165220 h 3830270"/>
                <a:gd name="connsiteX5" fmla="*/ 8963553 w 8963554"/>
                <a:gd name="connsiteY5" fmla="*/ 2333787 h 3830270"/>
                <a:gd name="connsiteX6" fmla="*/ 8637551 w 8963554"/>
                <a:gd name="connsiteY6" fmla="*/ 2333787 h 3830270"/>
                <a:gd name="connsiteX7" fmla="*/ 8637551 w 8963554"/>
                <a:gd name="connsiteY7" fmla="*/ 2334030 h 3830270"/>
                <a:gd name="connsiteX8" fmla="*/ 6730093 w 8963554"/>
                <a:gd name="connsiteY8" fmla="*/ 2334030 h 3830270"/>
                <a:gd name="connsiteX9" fmla="*/ 6650246 w 8963554"/>
                <a:gd name="connsiteY9" fmla="*/ 2271782 h 3830270"/>
                <a:gd name="connsiteX10" fmla="*/ 3551376 w 8963554"/>
                <a:gd name="connsiteY10" fmla="*/ 159388 h 3830270"/>
                <a:gd name="connsiteX11" fmla="*/ 238829 w 8963554"/>
                <a:gd name="connsiteY11" fmla="*/ 3575728 h 3830270"/>
                <a:gd name="connsiteX12" fmla="*/ 197519 w 8963554"/>
                <a:gd name="connsiteY12" fmla="*/ 3722378 h 3830270"/>
                <a:gd name="connsiteX13" fmla="*/ 81567 w 8963554"/>
                <a:gd name="connsiteY13" fmla="*/ 3522982 h 3830270"/>
                <a:gd name="connsiteX14" fmla="*/ 3530653 w 8963554"/>
                <a:gd name="connsiteY14" fmla="*/ 2040 h 3830270"/>
                <a:gd name="connsiteX0" fmla="*/ 3530653 w 8963554"/>
                <a:gd name="connsiteY0" fmla="*/ 2040 h 3928255"/>
                <a:gd name="connsiteX1" fmla="*/ 6801068 w 8963554"/>
                <a:gd name="connsiteY1" fmla="*/ 2165070 h 3928255"/>
                <a:gd name="connsiteX2" fmla="*/ 8637551 w 8963554"/>
                <a:gd name="connsiteY2" fmla="*/ 2165070 h 3928255"/>
                <a:gd name="connsiteX3" fmla="*/ 8637551 w 8963554"/>
                <a:gd name="connsiteY3" fmla="*/ 2165220 h 3928255"/>
                <a:gd name="connsiteX4" fmla="*/ 8963554 w 8963554"/>
                <a:gd name="connsiteY4" fmla="*/ 2165220 h 3928255"/>
                <a:gd name="connsiteX5" fmla="*/ 8963553 w 8963554"/>
                <a:gd name="connsiteY5" fmla="*/ 2333787 h 3928255"/>
                <a:gd name="connsiteX6" fmla="*/ 8637551 w 8963554"/>
                <a:gd name="connsiteY6" fmla="*/ 2333787 h 3928255"/>
                <a:gd name="connsiteX7" fmla="*/ 8637551 w 8963554"/>
                <a:gd name="connsiteY7" fmla="*/ 2334030 h 3928255"/>
                <a:gd name="connsiteX8" fmla="*/ 6730093 w 8963554"/>
                <a:gd name="connsiteY8" fmla="*/ 2334030 h 3928255"/>
                <a:gd name="connsiteX9" fmla="*/ 6650246 w 8963554"/>
                <a:gd name="connsiteY9" fmla="*/ 2271782 h 3928255"/>
                <a:gd name="connsiteX10" fmla="*/ 3551376 w 8963554"/>
                <a:gd name="connsiteY10" fmla="*/ 159388 h 3928255"/>
                <a:gd name="connsiteX11" fmla="*/ 238829 w 8963554"/>
                <a:gd name="connsiteY11" fmla="*/ 3575728 h 3928255"/>
                <a:gd name="connsiteX12" fmla="*/ 197519 w 8963554"/>
                <a:gd name="connsiteY12" fmla="*/ 3722378 h 3928255"/>
                <a:gd name="connsiteX13" fmla="*/ 81567 w 8963554"/>
                <a:gd name="connsiteY13" fmla="*/ 3522982 h 3928255"/>
                <a:gd name="connsiteX14" fmla="*/ 3530653 w 8963554"/>
                <a:gd name="connsiteY14" fmla="*/ 2040 h 3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63554" h="3928255">
                  <a:moveTo>
                    <a:pt x="3530653" y="2040"/>
                  </a:moveTo>
                  <a:cubicBezTo>
                    <a:pt x="5113557" y="-59419"/>
                    <a:pt x="6416079" y="1281559"/>
                    <a:pt x="6801068" y="2165070"/>
                  </a:cubicBezTo>
                  <a:lnTo>
                    <a:pt x="8637551" y="2165070"/>
                  </a:lnTo>
                  <a:lnTo>
                    <a:pt x="8637551" y="2165220"/>
                  </a:lnTo>
                  <a:lnTo>
                    <a:pt x="8963554" y="2165220"/>
                  </a:lnTo>
                  <a:cubicBezTo>
                    <a:pt x="8963554" y="2221409"/>
                    <a:pt x="8963553" y="2277598"/>
                    <a:pt x="8963553" y="2333787"/>
                  </a:cubicBezTo>
                  <a:lnTo>
                    <a:pt x="8637551" y="2333787"/>
                  </a:lnTo>
                  <a:lnTo>
                    <a:pt x="8637551" y="2334030"/>
                  </a:lnTo>
                  <a:lnTo>
                    <a:pt x="6730093" y="2334030"/>
                  </a:lnTo>
                  <a:cubicBezTo>
                    <a:pt x="6685733" y="2334030"/>
                    <a:pt x="6650246" y="2307352"/>
                    <a:pt x="6650246" y="2271782"/>
                  </a:cubicBezTo>
                  <a:cubicBezTo>
                    <a:pt x="5915435" y="831785"/>
                    <a:pt x="4566807" y="127949"/>
                    <a:pt x="3551376" y="159388"/>
                  </a:cubicBezTo>
                  <a:cubicBezTo>
                    <a:pt x="2556396" y="190194"/>
                    <a:pt x="398055" y="644537"/>
                    <a:pt x="238829" y="3575728"/>
                  </a:cubicBezTo>
                  <a:cubicBezTo>
                    <a:pt x="194594" y="4390058"/>
                    <a:pt x="456021" y="3508844"/>
                    <a:pt x="197519" y="3722378"/>
                  </a:cubicBezTo>
                  <a:cubicBezTo>
                    <a:pt x="-164217" y="3633513"/>
                    <a:pt x="81567" y="3684246"/>
                    <a:pt x="81567" y="3522982"/>
                  </a:cubicBezTo>
                  <a:cubicBezTo>
                    <a:pt x="182410" y="850358"/>
                    <a:pt x="2129424" y="19428"/>
                    <a:pt x="3530653" y="204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lt1"/>
                </a:solidFill>
                <a:sym typeface="+mn-lt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5"/>
            <a:srcRect t="46127"/>
            <a:stretch/>
          </p:blipFill>
          <p:spPr>
            <a:xfrm rot="21338136">
              <a:off x="5180133" y="4097553"/>
              <a:ext cx="467566" cy="4487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8624" y="4512582"/>
              <a:ext cx="179367" cy="120470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527" y="5129449"/>
            <a:ext cx="239596" cy="16092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491965" y="1176058"/>
            <a:ext cx="4345529" cy="95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799" b="1" dirty="0" smtClean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ЦЕЛИ</a:t>
            </a:r>
            <a:endParaRPr lang="en-US" sz="1799" b="1" dirty="0" smtClean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ru-RU" altLang="zh-CN" sz="1400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Выбор </a:t>
            </a:r>
            <a:r>
              <a:rPr lang="ru-RU" altLang="zh-CN" sz="1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наиболее эффективного метода оценки психологического состояния человека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91965" y="2221785"/>
            <a:ext cx="434552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799" b="1" dirty="0" smtClean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АЛЬТЕРНАТИВЫ</a:t>
            </a:r>
            <a:endParaRPr lang="en-US" sz="1799" b="1" dirty="0" smtClean="0">
              <a:solidFill>
                <a:srgbClr val="CC0000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87644" y="2699026"/>
            <a:ext cx="4132616" cy="356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799" b="1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СПТ тестирование</a:t>
            </a:r>
          </a:p>
          <a:p>
            <a:r>
              <a:rPr lang="ru-RU" altLang="zh-CN" sz="14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Выбор </a:t>
            </a:r>
            <a:r>
              <a:rPr lang="ru-RU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наиболее эффективного метода оценки психологического состояния </a:t>
            </a:r>
            <a:r>
              <a:rPr lang="ru-RU" altLang="zh-CN" sz="14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человека</a:t>
            </a:r>
          </a:p>
          <a:p>
            <a:endParaRPr lang="ru-RU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ru-RU" altLang="zh-CN" sz="1799" b="1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Психиатрический осмотр</a:t>
            </a:r>
          </a:p>
          <a:p>
            <a:r>
              <a:rPr lang="ru-RU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Выбор наиболее эффективного метода оценки психологического состояния человека</a:t>
            </a: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ru-RU" altLang="zh-CN" sz="1799" b="1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Визуальное наблюдение</a:t>
            </a:r>
          </a:p>
          <a:p>
            <a:r>
              <a:rPr lang="ru-RU" altLang="zh-CN" sz="1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Выбор наиболее эффективного метода оценки психологического состояния человека</a:t>
            </a: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ru-RU" altLang="zh-CN" sz="1799" b="1" dirty="0"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Игровое нативное тестирование</a:t>
            </a:r>
          </a:p>
          <a:p>
            <a:r>
              <a:rPr lang="ru-RU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Выбор наиболее эффективного метода оценки психологического состояния человека</a:t>
            </a:r>
          </a:p>
        </p:txBody>
      </p:sp>
      <p:sp>
        <p:nvSpPr>
          <p:cNvPr id="70" name="椭圆 59"/>
          <p:cNvSpPr/>
          <p:nvPr/>
        </p:nvSpPr>
        <p:spPr>
          <a:xfrm>
            <a:off x="1245369" y="2888876"/>
            <a:ext cx="509333" cy="50933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altLang="zh-CN" sz="12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zh-CN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" name="椭圆 59"/>
          <p:cNvSpPr/>
          <p:nvPr/>
        </p:nvSpPr>
        <p:spPr>
          <a:xfrm>
            <a:off x="1282920" y="3736645"/>
            <a:ext cx="509333" cy="50933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altLang="zh-CN" sz="1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zh-CN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椭圆 59"/>
          <p:cNvSpPr/>
          <p:nvPr/>
        </p:nvSpPr>
        <p:spPr>
          <a:xfrm>
            <a:off x="1280616" y="4678288"/>
            <a:ext cx="509333" cy="50933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altLang="zh-CN" sz="12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zh-CN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椭圆 59"/>
          <p:cNvSpPr/>
          <p:nvPr/>
        </p:nvSpPr>
        <p:spPr>
          <a:xfrm>
            <a:off x="1280616" y="5587497"/>
            <a:ext cx="509333" cy="50933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altLang="zh-CN" sz="12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zh-CN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 animBg="1"/>
      <p:bldP spid="74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66" y="5028728"/>
            <a:ext cx="239596" cy="16092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30" y="3328862"/>
            <a:ext cx="239596" cy="16092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95" y="2295081"/>
            <a:ext cx="239596" cy="160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/>
              <a:t>Вариантный анализ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8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712" y="6180137"/>
            <a:ext cx="409575" cy="35242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09" y="3273215"/>
            <a:ext cx="239596" cy="16092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527" y="5129449"/>
            <a:ext cx="239596" cy="160923"/>
          </a:xfrm>
          <a:prstGeom prst="rect">
            <a:avLst/>
          </a:prstGeom>
        </p:spPr>
      </p:pic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21134"/>
              </p:ext>
            </p:extLst>
          </p:nvPr>
        </p:nvGraphicFramePr>
        <p:xfrm>
          <a:off x="1572796" y="1559415"/>
          <a:ext cx="904640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56">
                  <a:extLst>
                    <a:ext uri="{9D8B030D-6E8A-4147-A177-3AD203B41FA5}">
                      <a16:colId xmlns:a16="http://schemas.microsoft.com/office/drawing/2014/main" val="1568948205"/>
                    </a:ext>
                  </a:extLst>
                </a:gridCol>
                <a:gridCol w="4607084">
                  <a:extLst>
                    <a:ext uri="{9D8B030D-6E8A-4147-A177-3AD203B41FA5}">
                      <a16:colId xmlns:a16="http://schemas.microsoft.com/office/drawing/2014/main" val="3849777315"/>
                    </a:ext>
                  </a:extLst>
                </a:gridCol>
                <a:gridCol w="657678">
                  <a:extLst>
                    <a:ext uri="{9D8B030D-6E8A-4147-A177-3AD203B41FA5}">
                      <a16:colId xmlns:a16="http://schemas.microsoft.com/office/drawing/2014/main" val="764474830"/>
                    </a:ext>
                  </a:extLst>
                </a:gridCol>
                <a:gridCol w="657678">
                  <a:extLst>
                    <a:ext uri="{9D8B030D-6E8A-4147-A177-3AD203B41FA5}">
                      <a16:colId xmlns:a16="http://schemas.microsoft.com/office/drawing/2014/main" val="724868512"/>
                    </a:ext>
                  </a:extLst>
                </a:gridCol>
                <a:gridCol w="657678">
                  <a:extLst>
                    <a:ext uri="{9D8B030D-6E8A-4147-A177-3AD203B41FA5}">
                      <a16:colId xmlns:a16="http://schemas.microsoft.com/office/drawing/2014/main" val="3492600566"/>
                    </a:ext>
                  </a:extLst>
                </a:gridCol>
                <a:gridCol w="657678">
                  <a:extLst>
                    <a:ext uri="{9D8B030D-6E8A-4147-A177-3AD203B41FA5}">
                      <a16:colId xmlns:a16="http://schemas.microsoft.com/office/drawing/2014/main" val="1957647555"/>
                    </a:ext>
                  </a:extLst>
                </a:gridCol>
                <a:gridCol w="657678">
                  <a:extLst>
                    <a:ext uri="{9D8B030D-6E8A-4147-A177-3AD203B41FA5}">
                      <a16:colId xmlns:a16="http://schemas.microsoft.com/office/drawing/2014/main" val="1366336875"/>
                    </a:ext>
                  </a:extLst>
                </a:gridCol>
                <a:gridCol w="657678">
                  <a:extLst>
                    <a:ext uri="{9D8B030D-6E8A-4147-A177-3AD203B41FA5}">
                      <a16:colId xmlns:a16="http://schemas.microsoft.com/office/drawing/2014/main" val="1656661833"/>
                    </a:ext>
                  </a:extLst>
                </a:gridCol>
              </a:tblGrid>
              <a:tr h="99779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Критерий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259415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Точность получаемой оценки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0,2576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3599299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Скорость получения первичной оценки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0,1567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0769974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Достоверность результата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0,3686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4555905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Вычислительная сложность алгоритма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0,1010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7353674"/>
                  </a:ext>
                </a:extLst>
              </a:tr>
              <a:tr h="2388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Частота тестирования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0,1160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9752745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62773"/>
              </p:ext>
            </p:extLst>
          </p:nvPr>
        </p:nvGraphicFramePr>
        <p:xfrm>
          <a:off x="1572799" y="4051335"/>
          <a:ext cx="904640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006">
                  <a:extLst>
                    <a:ext uri="{9D8B030D-6E8A-4147-A177-3AD203B41FA5}">
                      <a16:colId xmlns:a16="http://schemas.microsoft.com/office/drawing/2014/main" val="623876557"/>
                    </a:ext>
                  </a:extLst>
                </a:gridCol>
                <a:gridCol w="1036718">
                  <a:extLst>
                    <a:ext uri="{9D8B030D-6E8A-4147-A177-3AD203B41FA5}">
                      <a16:colId xmlns:a16="http://schemas.microsoft.com/office/drawing/2014/main" val="1436578893"/>
                    </a:ext>
                  </a:extLst>
                </a:gridCol>
                <a:gridCol w="1036718">
                  <a:extLst>
                    <a:ext uri="{9D8B030D-6E8A-4147-A177-3AD203B41FA5}">
                      <a16:colId xmlns:a16="http://schemas.microsoft.com/office/drawing/2014/main" val="3563325509"/>
                    </a:ext>
                  </a:extLst>
                </a:gridCol>
                <a:gridCol w="1036718">
                  <a:extLst>
                    <a:ext uri="{9D8B030D-6E8A-4147-A177-3AD203B41FA5}">
                      <a16:colId xmlns:a16="http://schemas.microsoft.com/office/drawing/2014/main" val="470713427"/>
                    </a:ext>
                  </a:extLst>
                </a:gridCol>
                <a:gridCol w="1036718">
                  <a:extLst>
                    <a:ext uri="{9D8B030D-6E8A-4147-A177-3AD203B41FA5}">
                      <a16:colId xmlns:a16="http://schemas.microsoft.com/office/drawing/2014/main" val="3600519862"/>
                    </a:ext>
                  </a:extLst>
                </a:gridCol>
                <a:gridCol w="1036718">
                  <a:extLst>
                    <a:ext uri="{9D8B030D-6E8A-4147-A177-3AD203B41FA5}">
                      <a16:colId xmlns:a16="http://schemas.microsoft.com/office/drawing/2014/main" val="788697338"/>
                    </a:ext>
                  </a:extLst>
                </a:gridCol>
                <a:gridCol w="1036718">
                  <a:extLst>
                    <a:ext uri="{9D8B030D-6E8A-4147-A177-3AD203B41FA5}">
                      <a16:colId xmlns:a16="http://schemas.microsoft.com/office/drawing/2014/main" val="1159994088"/>
                    </a:ext>
                  </a:extLst>
                </a:gridCol>
                <a:gridCol w="1811091">
                  <a:extLst>
                    <a:ext uri="{9D8B030D-6E8A-4147-A177-3AD203B41FA5}">
                      <a16:colId xmlns:a16="http://schemas.microsoft.com/office/drawing/2014/main" val="169133921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X5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VAj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sum(VAj)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1322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149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ziA1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35542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ziA2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7653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ziA3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2717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ziA4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7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66" y="5028728"/>
            <a:ext cx="239596" cy="16092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30" y="3328862"/>
            <a:ext cx="239596" cy="16092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95" y="2295081"/>
            <a:ext cx="239596" cy="160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ru-RU" dirty="0"/>
              <a:t>Вариантный анализ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A7DB63-62AE-4819-A199-544198B001E2}" type="slidenum">
              <a:rPr lang="ru-RU" smtClean="0"/>
              <a:t>9</a:t>
            </a:fld>
            <a:endParaRPr lang="ru-RU" dirty="0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527" y="5129449"/>
            <a:ext cx="239596" cy="160923"/>
          </a:xfrm>
          <a:prstGeom prst="rect">
            <a:avLst/>
          </a:prstGeom>
        </p:spPr>
      </p:pic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4158621477"/>
              </p:ext>
            </p:extLst>
          </p:nvPr>
        </p:nvGraphicFramePr>
        <p:xfrm>
          <a:off x="4640504" y="1413429"/>
          <a:ext cx="7559469" cy="465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09" y="3273215"/>
            <a:ext cx="239596" cy="1609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8069" y="2010020"/>
            <a:ext cx="4345529" cy="384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799" b="1" dirty="0" smtClean="0">
                <a:solidFill>
                  <a:srgbClr val="1D71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ЭФФЕКТИВНОСТЬ МЕТОДОВ ПСИХОЛОГИЧЕСКОЙ  ОЦЕНКИ ЧЕЛОВЕКА</a:t>
            </a: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ru-RU" altLang="zh-CN" sz="1799" b="1" dirty="0" smtClean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ЭФФЕКТИВНОСТЬ МЕТОДОВ ПСИХОЛОГИЧЕСКОЙ ОЦЕНКИ ЧЕЛОВЕКА С УЧЕТОМ ЧАСТОТЫ ТЕСТИРОВАНИЯ</a:t>
            </a: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82069925"/>
              </p:ext>
            </p:extLst>
          </p:nvPr>
        </p:nvGraphicFramePr>
        <p:xfrm>
          <a:off x="4640504" y="1413430"/>
          <a:ext cx="7559469" cy="464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925" y="3143636"/>
            <a:ext cx="1694664" cy="992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72328" y="3479389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299" y="5781898"/>
            <a:ext cx="2644306" cy="5569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4019" y="5781898"/>
            <a:ext cx="214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Визуально наблюдение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070C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070C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531</Words>
  <Application>Microsoft Office PowerPoint</Application>
  <PresentationFormat>Широкоэкранный</PresentationFormat>
  <Paragraphs>266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Malgun Gothic</vt:lpstr>
      <vt:lpstr>Microsoft YaHei</vt:lpstr>
      <vt:lpstr>SimSun</vt:lpstr>
      <vt:lpstr>Yu Gothic UI Semilight</vt:lpstr>
      <vt:lpstr>Arial</vt:lpstr>
      <vt:lpstr>Calibri</vt:lpstr>
      <vt:lpstr>Calibri Light</vt:lpstr>
      <vt:lpstr>等线</vt:lpstr>
      <vt:lpstr>FontAwesome</vt:lpstr>
      <vt:lpstr>Impact MT Std</vt:lpstr>
      <vt:lpstr>Open Sans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Существующие решения</vt:lpstr>
      <vt:lpstr>Модель разработанной системы</vt:lpstr>
      <vt:lpstr>Модель подсистемы сбора данных</vt:lpstr>
      <vt:lpstr>Принцип развития</vt:lpstr>
      <vt:lpstr>Вариантный анализ</vt:lpstr>
      <vt:lpstr>Вариантный анализ</vt:lpstr>
      <vt:lpstr>Вариантный анализ</vt:lpstr>
      <vt:lpstr>Описание системы</vt:lpstr>
      <vt:lpstr>Основное интерфейс системы</vt:lpstr>
      <vt:lpstr>Списка игровых серверов</vt:lpstr>
      <vt:lpstr>Профиль пользователя</vt:lpstr>
      <vt:lpstr>Статистика по играм</vt:lpstr>
      <vt:lpstr>Пользовательские параметры </vt:lpstr>
      <vt:lpstr>Распознавание эмоций игрока по голосовому и текстовому каналу связи</vt:lpstr>
      <vt:lpstr>Анализ результатов исследования</vt:lpstr>
      <vt:lpstr>Анализ результатов исследования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PC-108-X</cp:lastModifiedBy>
  <cp:revision>152</cp:revision>
  <dcterms:created xsi:type="dcterms:W3CDTF">2021-06-25T08:39:54Z</dcterms:created>
  <dcterms:modified xsi:type="dcterms:W3CDTF">2023-10-24T07:24:37Z</dcterms:modified>
</cp:coreProperties>
</file>