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2.xml" ContentType="application/xml"/>
  <Override PartName="/customXml/item1.xml" ContentType="application/xml"/>
  <Override PartName="/customXml/itemProps1.xml" ContentType="application/vnd.openxmlformats-officedocument.customXmlProperties+xml"/>
  <Override PartName="/_rels/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_rels/presentation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8.xml.rels" ContentType="application/vnd.openxmlformats-package.relationships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media/image14.jpeg" ContentType="image/jpeg"/>
  <Override PartName="/ppt/media/image10.png" ContentType="image/png"/>
  <Override PartName="/ppt/media/hdphoto1.wdp" ContentType="image/vnd.ms-photo"/>
  <Override PartName="/ppt/media/image12.png" ContentType="image/png"/>
  <Override PartName="/ppt/media/image3.png" ContentType="image/png"/>
  <Override PartName="/ppt/media/image16.jpeg" ContentType="image/jpeg"/>
  <Override PartName="/ppt/media/image7.png" ContentType="image/png"/>
  <Override PartName="/ppt/media/image5.png" ContentType="image/png"/>
  <Override PartName="/ppt/media/image4.png" ContentType="image/png"/>
  <Override PartName="/ppt/media/image1.jpeg" ContentType="image/jpeg"/>
  <Override PartName="/ppt/media/image11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7.jpeg" ContentType="image/jpeg"/>
  <Override PartName="/ppt/media/hdphoto2.wdp" ContentType="image/vnd.ms-photo"/>
  <Override PartName="/ppt/media/image8.png" ContentType="image/png"/>
  <Override PartName="/ppt/media/image9.png" ContentType="image/png"/>
  <Override PartName="/ppt/media/image15.jpeg" ContentType="image/jpeg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0104100" cy="11315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1C1865-0817-4C7A-929E-130466084DD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757924C-957E-4199-B580-FD096720EB84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A0CD03-BFEE-45C2-B841-7F4F55A24DF9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797D2F4-21CA-4E6C-A51C-7745922A9402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9BCA67-B213-4DBC-A0A9-34315E248ABF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A39A26-1201-41C0-A910-069F202EEFDC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70CFCC-7E39-46BD-A56C-BD74EBA3A32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14C7BB-99A4-4994-B2F1-CDA778B9CB3A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292777-7F45-4F91-864F-9FE971E690B8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299ECB-BFB0-43B3-86D0-31E11566D3C8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6147AE-A7D0-45EF-8CFD-D0602A9D2E0D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4C1D4D-8D80-40C7-BA18-1975412C55E7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E71071-F0AA-4792-BE93-41A523AA654D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60AC54-F3F4-4A8E-97BF-52B52496C764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F09EEA-82B7-4F88-90D5-77A9D7C089EB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A86CE4-0A75-4B5C-911B-54A5BD68FFA7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3E860A-EE06-4DCE-A058-7538B3E1FD0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1651E4-FC7B-4A5D-9422-F83B5BA76523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CF05E3-5DD6-46EB-BF3E-B42041CC1E23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886537-9711-4859-906B-C470FB4EB2DD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E6F02B-C5AD-40F7-AE68-262E9EC84654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128753-62BA-4AD4-A776-0F74B82EB9A6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B6B41E-02AF-4F53-921B-9FF6121554DC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8BC40B-994B-466C-92E5-269DF61D37A7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90F518-2325-483A-BE8F-A83A2C13831D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4BDBA6-9D46-44C5-AC43-ACDFB7324E7D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CE2F6B-459B-4FC9-B178-4088832B7862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80CE261-2738-4D4E-B201-65798AF2DC58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88FEB0-780D-406C-B89B-4BE5E975C5E1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745D74-95D8-4E7C-BA25-4FD7909DB35A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E87716-A1EB-473D-A1A8-EE1C74366313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CCD0EA-B025-4FA4-BBA5-E28415006D11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4C8ADD-4B5E-4BAB-ADD7-5AD2FC2559A2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D856EF-5793-48AA-AAD9-D0356DF50883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DC87C4-ED60-43F5-8C93-B7FED189B3D9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72D9CE-98B6-4CBB-AF43-BAA8B0917CCA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DA00373-F467-44CB-8536-61D58D67723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24B3DAF-0E3C-41BD-90F8-327D9EBA2EBD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06CAC97-4414-4471-9298-C56E83653C6D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B43AF98-9E12-4168-AE58-9768A8F738F0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6DD51E4-C499-4932-9730-F6BCBFDF2257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70C45AF-BFB9-44AB-BF23-561478B1B3A3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8E5FFD8-C879-4F91-81BC-35810C461D79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C156615-3F83-4BD3-9603-3928A9A6BB80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1530E46-59D5-497C-8DBE-3F5229312CE4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6A05DCF-0788-45DA-BB3E-036FA7642821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9BD6EC1-7E6A-483D-8163-0227A8205AD7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D5F3003-614B-405C-B64E-262F415EB62B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93A2D0-3DB5-4835-AD56-CB068884CBFE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28BD36-C7D4-4EA1-B64B-5957E37D9930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9FF103-F979-44FC-98B0-A86305A84362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C434C6-CB2D-4658-9C4E-FEDADB5C68F5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9DEF98-DC15-471B-9297-6B638FBAD12A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9E7413-E6CB-414C-B0A7-68B14C8FF137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9DD991-98FE-43AA-9197-139EEFBA853B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988F0B-4C22-4EBE-9E1F-F283921B3E27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F1E9F6-679F-4B95-BD72-439CC6C4B5C1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C7524FA-1211-42D3-83B3-85B7077D31B4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DBCD3C-DE2B-45DE-B5A0-1E2569AA0419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6D9DDF-103A-4B8E-8B43-58667FB0BCAB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A873EBD-BB05-4075-BF8A-58A78872DD3E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94D85D-28A3-49DE-8B46-E5B157123A92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0DF3CC-E647-4FA6-9263-3D222C81B49B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978DA5-E681-455F-939B-060D55E8C6EE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085E65-B24E-4170-8877-9986C2A834D0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AACF50-169B-44B3-858D-B9F617CB1329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1F55E2E-47C0-4CE7-BE6C-181BEA0AB0E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8F6E1C-9338-4EEF-AB48-F92E849013C5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69F538-8A34-460A-96F0-82A60656C3B4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315854-5449-4AC5-ACB3-95A6E9D54066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EAE804-6FA0-45D1-BA60-DD1202D174D0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DFDA18-C3ED-40BF-8F95-EA3C382F4B9B}" type="slidenum">
              <a:t>&lt;#&gt;</a:t>
            </a:fld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FDCB504-D519-4F28-830A-3F27F763C629}" type="slidenum">
              <a:t>&lt;#&gt;</a:t>
            </a:fld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BFFD1C4-815A-4CBD-BD60-D119BC67A34E}" type="slidenum">
              <a:t>&lt;#&gt;</a:t>
            </a:fld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D9AA56A-E252-4617-8052-38C347533337}" type="slidenum">
              <a:t>&lt;#&gt;</a:t>
            </a:fld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5A2BDFD-941D-46B2-8376-7579CB65146F}" type="slidenum">
              <a:t>&lt;#&gt;</a:t>
            </a:fld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C3660C5-75DC-4492-824A-ADCFBF4BB05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906480" y="3471840"/>
            <a:ext cx="17338320" cy="1013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B127106-5E9D-43C9-A80C-802F9E397655}" type="slidenum">
              <a:t>&lt;#&gt;</a:t>
            </a:fld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FDF9A9D-3BC4-403F-8D7D-51C99D10A602}" type="slidenum">
              <a:t>&lt;#&gt;</a:t>
            </a:fld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3121CF7-BDA6-448F-8BE4-135D3EE5AAC6}" type="slidenum">
              <a:t>&lt;#&gt;</a:t>
            </a:fld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EB04715-0BAB-4EA8-B777-ADF034038B56}" type="slidenum">
              <a:t>&lt;#&gt;</a:t>
            </a:fld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1005120" y="6075720"/>
            <a:ext cx="1809324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BFC9586-36D9-4E42-A4C2-D029144AC134}" type="slidenum">
              <a:t>&lt;#&gt;</a:t>
            </a:fld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10276200" y="264780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100512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10276200" y="6075720"/>
            <a:ext cx="882936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A8E9FBE-52BD-4718-92EE-5133A0FF7514}" type="slidenum">
              <a:t>&lt;#&gt;</a:t>
            </a:fld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100512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12260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13240080" y="264780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100512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/>
          </p:nvPr>
        </p:nvSpPr>
        <p:spPr>
          <a:xfrm>
            <a:off x="712260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/>
          </p:nvPr>
        </p:nvSpPr>
        <p:spPr>
          <a:xfrm>
            <a:off x="13240080" y="6075720"/>
            <a:ext cx="5825880" cy="31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1E0C318-D00D-418D-9B59-AAE9C4ED520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998" b="-998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3"/>
          <a:stretch/>
        </p:blipFill>
        <p:spPr>
          <a:xfrm>
            <a:off x="9588240" y="567000"/>
            <a:ext cx="10849320" cy="116514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88120" y="3574440"/>
            <a:ext cx="7399800" cy="31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6000" spc="-1" strike="noStrike">
                <a:solidFill>
                  <a:schemeClr val="lt1"/>
                </a:solidFill>
                <a:latin typeface="Arial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0440" y="10374480"/>
            <a:ext cx="3677760" cy="5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20d7c0"/>
                </a:solidFill>
                <a:latin typeface="Arial"/>
              </a:rPr>
              <a:t>Обозначение версионности документа</a:t>
            </a:r>
            <a:endParaRPr b="0" lang="ru-RU" sz="1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" name="Рисунок 13" descr=""/>
          <p:cNvPicPr/>
          <p:nvPr/>
        </p:nvPicPr>
        <p:blipFill>
          <a:blip r:embed="rId4"/>
          <a:stretch/>
        </p:blipFill>
        <p:spPr>
          <a:xfrm>
            <a:off x="942840" y="740520"/>
            <a:ext cx="5432400" cy="197532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8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10040" y="725400"/>
            <a:ext cx="6406920" cy="564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0" descr=""/>
          <p:cNvPicPr/>
          <p:nvPr/>
        </p:nvPicPr>
        <p:blipFill>
          <a:blip r:embed="rId3">
            <a:alphaModFix amt="58000"/>
          </a:blip>
          <a:stretch/>
        </p:blipFill>
        <p:spPr>
          <a:xfrm rot="10800000">
            <a:off x="-2924640" y="4296960"/>
            <a:ext cx="10472760" cy="98042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Рисунок 8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9" descr=""/>
          <p:cNvPicPr/>
          <p:nvPr/>
        </p:nvPicPr>
        <p:blipFill>
          <a:blip r:embed="rId6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8946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sldNum" idx="1"/>
          </p:nvPr>
        </p:nvSpPr>
        <p:spPr>
          <a:xfrm>
            <a:off x="1470312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0DE63D-40DF-44C0-97F1-2E3AE2B6D648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05444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9" descr=""/>
          <p:cNvPicPr/>
          <p:nvPr/>
        </p:nvPicPr>
        <p:blipFill>
          <a:blip r:embed="rId4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sldNum" idx="2"/>
          </p:nvPr>
        </p:nvSpPr>
        <p:spPr>
          <a:xfrm>
            <a:off x="1470312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C427D2-782D-4768-83BD-7145D60BE4FC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94600" y="1813680"/>
            <a:ext cx="879264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946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05444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10495800" y="1813680"/>
            <a:ext cx="884124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9" descr=""/>
          <p:cNvPicPr/>
          <p:nvPr/>
        </p:nvPicPr>
        <p:blipFill>
          <a:blip r:embed="rId4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sldNum" idx="3"/>
          </p:nvPr>
        </p:nvSpPr>
        <p:spPr>
          <a:xfrm>
            <a:off x="1470312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670E31-BC7D-4E26-B9B8-884EE66ACF9C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94600" y="17287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94600" y="2942280"/>
            <a:ext cx="184244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10" descr=""/>
          <p:cNvPicPr/>
          <p:nvPr/>
        </p:nvPicPr>
        <p:blipFill>
          <a:blip r:embed="rId3">
            <a:alphaModFix amt="58000"/>
          </a:blip>
          <a:stretch/>
        </p:blipFill>
        <p:spPr>
          <a:xfrm>
            <a:off x="8650080" y="-2454120"/>
            <a:ext cx="14708520" cy="1376928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Рисунок 8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9" descr=""/>
          <p:cNvPicPr/>
          <p:nvPr/>
        </p:nvPicPr>
        <p:blipFill>
          <a:blip r:embed="rId5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894600" y="2942280"/>
            <a:ext cx="1843200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sldNum" idx="4"/>
          </p:nvPr>
        </p:nvSpPr>
        <p:spPr>
          <a:xfrm>
            <a:off x="1470312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DF8BD9-D3AE-4237-A94C-B868CDBFCCF2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9" descr=""/>
          <p:cNvPicPr/>
          <p:nvPr/>
        </p:nvPicPr>
        <p:blipFill>
          <a:blip r:embed="rId4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11" descr=""/>
          <p:cNvPicPr/>
          <p:nvPr/>
        </p:nvPicPr>
        <p:blipFill>
          <a:blip r:embed="rId5"/>
          <a:stretch/>
        </p:blipFill>
        <p:spPr>
          <a:xfrm>
            <a:off x="7327080" y="225720"/>
            <a:ext cx="16355520" cy="1563264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sldNum" idx="5"/>
          </p:nvPr>
        </p:nvSpPr>
        <p:spPr>
          <a:xfrm>
            <a:off x="1464840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C7DA2F3-9BC8-49E5-A30F-FD6A5636AD78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894600" y="7261920"/>
            <a:ext cx="4134240" cy="210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895320" y="3949560"/>
            <a:ext cx="2139480" cy="214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Фото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894600" y="6621840"/>
            <a:ext cx="4134240" cy="4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5644080" y="7261920"/>
            <a:ext cx="4134240" cy="210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8"/>
          <p:cNvSpPr>
            <a:spLocks noGrp="1"/>
          </p:cNvSpPr>
          <p:nvPr>
            <p:ph type="body"/>
          </p:nvPr>
        </p:nvSpPr>
        <p:spPr>
          <a:xfrm>
            <a:off x="5644800" y="3949560"/>
            <a:ext cx="2139480" cy="214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Фото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9"/>
          <p:cNvSpPr>
            <a:spLocks noGrp="1"/>
          </p:cNvSpPr>
          <p:nvPr>
            <p:ph type="body"/>
          </p:nvPr>
        </p:nvSpPr>
        <p:spPr>
          <a:xfrm>
            <a:off x="5644080" y="6621840"/>
            <a:ext cx="4134240" cy="4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10"/>
          <p:cNvSpPr>
            <a:spLocks noGrp="1"/>
          </p:cNvSpPr>
          <p:nvPr>
            <p:ph type="body"/>
          </p:nvPr>
        </p:nvSpPr>
        <p:spPr>
          <a:xfrm>
            <a:off x="10393560" y="7261920"/>
            <a:ext cx="4134240" cy="210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11"/>
          <p:cNvSpPr>
            <a:spLocks noGrp="1"/>
          </p:cNvSpPr>
          <p:nvPr>
            <p:ph type="body"/>
          </p:nvPr>
        </p:nvSpPr>
        <p:spPr>
          <a:xfrm>
            <a:off x="10394280" y="3949560"/>
            <a:ext cx="2139480" cy="214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Фото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12"/>
          <p:cNvSpPr>
            <a:spLocks noGrp="1"/>
          </p:cNvSpPr>
          <p:nvPr>
            <p:ph type="body"/>
          </p:nvPr>
        </p:nvSpPr>
        <p:spPr>
          <a:xfrm>
            <a:off x="10393560" y="6621840"/>
            <a:ext cx="4134240" cy="4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13"/>
          <p:cNvSpPr>
            <a:spLocks noGrp="1"/>
          </p:cNvSpPr>
          <p:nvPr>
            <p:ph type="body"/>
          </p:nvPr>
        </p:nvSpPr>
        <p:spPr>
          <a:xfrm>
            <a:off x="15143400" y="7261920"/>
            <a:ext cx="4134240" cy="210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14"/>
          <p:cNvSpPr>
            <a:spLocks noGrp="1"/>
          </p:cNvSpPr>
          <p:nvPr>
            <p:ph type="body"/>
          </p:nvPr>
        </p:nvSpPr>
        <p:spPr>
          <a:xfrm>
            <a:off x="15144120" y="3949560"/>
            <a:ext cx="2139480" cy="214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Arial"/>
              </a:rPr>
              <a:t>Фото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15"/>
          <p:cNvSpPr>
            <a:spLocks noGrp="1"/>
          </p:cNvSpPr>
          <p:nvPr>
            <p:ph type="body"/>
          </p:nvPr>
        </p:nvSpPr>
        <p:spPr>
          <a:xfrm>
            <a:off x="15143400" y="6621840"/>
            <a:ext cx="4134240" cy="43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Arial"/>
              </a:rPr>
              <a:t>Описание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Рисунок 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 sat="54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15480" y="496080"/>
            <a:ext cx="5976720" cy="526320"/>
          </a:xfrm>
          <a:prstGeom prst="rect">
            <a:avLst/>
          </a:prstGeom>
          <a:ln w="0">
            <a:noFill/>
          </a:ln>
        </p:spPr>
      </p:pic>
      <p:pic>
        <p:nvPicPr>
          <p:cNvPr id="269" name="Рисунок 9" descr=""/>
          <p:cNvPicPr/>
          <p:nvPr/>
        </p:nvPicPr>
        <p:blipFill>
          <a:blip r:embed="rId4"/>
          <a:stretch/>
        </p:blipFill>
        <p:spPr>
          <a:xfrm>
            <a:off x="17405280" y="458280"/>
            <a:ext cx="1913760" cy="711720"/>
          </a:xfrm>
          <a:prstGeom prst="rect">
            <a:avLst/>
          </a:prstGeom>
          <a:ln w="0">
            <a:noFill/>
          </a:ln>
        </p:spPr>
      </p:pic>
      <p:pic>
        <p:nvPicPr>
          <p:cNvPr id="270" name="Рисунок 11" descr=""/>
          <p:cNvPicPr/>
          <p:nvPr/>
        </p:nvPicPr>
        <p:blipFill>
          <a:blip r:embed="rId5"/>
          <a:stretch/>
        </p:blipFill>
        <p:spPr>
          <a:xfrm>
            <a:off x="7327080" y="225720"/>
            <a:ext cx="16355520" cy="1563264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sldNum" idx="6"/>
          </p:nvPr>
        </p:nvSpPr>
        <p:spPr>
          <a:xfrm>
            <a:off x="1464840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118D4F-AA4D-4F47-9036-CDE62D987258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Образец подзаголовка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8946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105444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Образец текста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 t="-1999" b="-1999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5" descr=""/>
          <p:cNvPicPr/>
          <p:nvPr/>
        </p:nvPicPr>
        <p:blipFill>
          <a:blip r:embed="rId3"/>
          <a:stretch/>
        </p:blipFill>
        <p:spPr>
          <a:xfrm>
            <a:off x="8063280" y="-3760200"/>
            <a:ext cx="15445080" cy="14463720"/>
          </a:xfrm>
          <a:prstGeom prst="rect">
            <a:avLst/>
          </a:prstGeom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sldNum" idx="7"/>
          </p:nvPr>
        </p:nvSpPr>
        <p:spPr>
          <a:xfrm>
            <a:off x="14648400" y="10759680"/>
            <a:ext cx="4623480" cy="39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B0D33F-AC3E-453F-A6C2-E6F0864984A4}" type="slidenum">
              <a:rPr b="0" lang="ru-RU" sz="1200" spc="-1" strike="noStrike">
                <a:solidFill>
                  <a:schemeClr val="lt2">
                    <a:lumMod val="50000"/>
                  </a:schemeClr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314" name="Рисунок 8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10040" y="458280"/>
            <a:ext cx="6406920" cy="564120"/>
          </a:xfrm>
          <a:prstGeom prst="rect">
            <a:avLst/>
          </a:prstGeom>
          <a:ln w="0">
            <a:noFill/>
          </a:ln>
        </p:spPr>
      </p:pic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906480" y="3471840"/>
            <a:ext cx="17338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800" spc="-1" strike="noStrike">
                <a:solidFill>
                  <a:schemeClr val="dk1"/>
                </a:solidFill>
                <a:latin typeface="Arial"/>
              </a:rPr>
              <a:t>Образец разделителя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ftr" idx="8"/>
          </p:nvPr>
        </p:nvSpPr>
        <p:spPr>
          <a:xfrm>
            <a:off x="906480" y="10759680"/>
            <a:ext cx="6432840" cy="39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pic>
        <p:nvPicPr>
          <p:cNvPr id="317" name="Рисунок 16" descr=""/>
          <p:cNvPicPr/>
          <p:nvPr/>
        </p:nvPicPr>
        <p:blipFill>
          <a:blip r:embed="rId5"/>
          <a:stretch/>
        </p:blipFill>
        <p:spPr>
          <a:xfrm>
            <a:off x="906480" y="713880"/>
            <a:ext cx="3177360" cy="1181880"/>
          </a:xfrm>
          <a:prstGeom prst="rect">
            <a:avLst/>
          </a:prstGeom>
          <a:ln w="0">
            <a:noFill/>
          </a:ln>
        </p:spPr>
      </p:pic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1005120" y="2647800"/>
            <a:ext cx="18093240" cy="65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888120" y="3930120"/>
            <a:ext cx="7399800" cy="31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93651" lnSpcReduction="20000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lt1"/>
                </a:solidFill>
                <a:latin typeface="Arial"/>
                <a:ea typeface="Arial"/>
              </a:rPr>
              <a:t>Приложение для первичной диагностики неисправности авто «IMPROVISERS» 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888120" y="7694640"/>
            <a:ext cx="7399800" cy="248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lt1"/>
                </a:solidFill>
                <a:latin typeface="Open Sans"/>
                <a:ea typeface="Arial"/>
              </a:rPr>
              <a:t>ВФ РЭУ им. Г.В.Плеханова </a:t>
            </a:r>
            <a:endParaRPr b="0" lang="ru-RU" sz="24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Актуальность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8946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chemeClr val="dk1"/>
                </a:solidFill>
                <a:latin typeface="Arial"/>
                <a:ea typeface="Arial"/>
              </a:rPr>
              <a:t>Цель проекта:</a:t>
            </a:r>
            <a:r>
              <a:rPr b="0" lang="ru-RU" sz="36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br>
              <a:rPr sz="2000"/>
            </a:br>
            <a:br>
              <a:rPr sz="2000"/>
            </a:b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Разработка приложения для людей с авто, которое способствует поиску причин поломки или же неисправности, какой-либо части авто, а также помогает решить эту проблему или же предлагает ближайшие авто мастерские и их данные 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10559160" y="3690000"/>
            <a:ext cx="8792640" cy="14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Предоставление статей по починке машины</a:t>
            </a:r>
            <a:br>
              <a:rPr sz="3200"/>
            </a:br>
            <a:r>
              <a:rPr b="0" lang="ru-RU" sz="3200" spc="-1" strike="noStrike">
                <a:solidFill>
                  <a:schemeClr val="dk1"/>
                </a:solidFill>
                <a:latin typeface="Arial"/>
                <a:ea typeface="Arial"/>
              </a:rPr>
              <a:t>Предоставление помощи в поиске авто-сервиса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/>
          </p:nvPr>
        </p:nvSpPr>
        <p:spPr>
          <a:xfrm>
            <a:off x="894600" y="1813680"/>
            <a:ext cx="879264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Проблема клиента, которую вы решаете.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Проблема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8946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Данное приложение, может помочь вычислить пользователям проблему, которая есть в машине сразу, также моментально покажет различные варианты её решения, и укажет на ближайшие автосервисы.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10544400" y="2942280"/>
            <a:ext cx="87926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Существующие варианты решения проблем с автомобилями, зачастую, неспособны в одном приложении обладать всем функционалом, который есть в нашем приложении. 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Обычно, для того, чтобы узнать проблему, надо использовать большое количество ресурсов.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10495800" y="1813680"/>
            <a:ext cx="884124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Почему существующих вариантов решения </a:t>
            </a:r>
            <a:br>
              <a:rPr sz="2800"/>
            </a:b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не достаточно?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/>
          </p:nvPr>
        </p:nvSpPr>
        <p:spPr>
          <a:xfrm>
            <a:off x="894600" y="17287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Что вы предлагаете, уникальные преимущества и выгоды для клиента.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Решение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894600" y="2942280"/>
            <a:ext cx="184244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Результатом проекта будет создание эффективного и удобного в использовании приложения анализа проблем в машинах. Эта система позволит автомобилистам в одном приложении узнать всё по своей проблеме, не потратив при этом большого количества времени. Они с легкостью смогут узнавать подробности и варианты решения. Особенно это пригодится для людей которые попали в трудную ситуацию, и эта ситуация нуждается в быстром решении.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Рынок, на котором вы работаете, его объем, рост и уровень конкуренции.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Рынок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894600" y="2942280"/>
            <a:ext cx="1843200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Arial"/>
              </a:rPr>
              <a:t>Подробный анализ рынка приложении для авто-диагностики показал, что данный рынок испытывает острый недостаток в качественных программных продуктах и идеально подходит для разработки новых приложений.</a:t>
            </a:r>
            <a:endParaRPr b="0" lang="ru-RU" sz="26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Arial"/>
              </a:rPr>
              <a:t>Рост данного рынка крайнее активен, что также крайне положительно влияет на спрос.</a:t>
            </a:r>
            <a:endParaRPr b="0" lang="ru-RU" sz="26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/>
          </p:nvPr>
        </p:nvSpPr>
        <p:spPr>
          <a:xfrm>
            <a:off x="894600" y="17287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Бизнес-модель – как вы зарабатываете или планируете.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Бизнес-модель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894600" y="2942280"/>
            <a:ext cx="184244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Ценностное предложение: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1.Предоставление статей по починки машины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2.Предоставление помощи в поиске авто-сервиса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Потребительские сегменты:  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Владельцы авто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Каналы сбыта: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Интернет приложения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Сети мастерских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Сети авто-школ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Профессиональные сообщества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Рисунок 20" descr=""/>
          <p:cNvPicPr/>
          <p:nvPr/>
        </p:nvPicPr>
        <p:blipFill>
          <a:blip r:embed="rId1">
            <a:alphaModFix amt="48000"/>
          </a:blip>
          <a:srcRect l="12508" t="15043" r="19245" b="34929"/>
          <a:stretch/>
        </p:blipFill>
        <p:spPr>
          <a:xfrm>
            <a:off x="7369920" y="1096920"/>
            <a:ext cx="13331520" cy="10218600"/>
          </a:xfrm>
          <a:prstGeom prst="rect">
            <a:avLst/>
          </a:prstGeom>
          <a:ln w="0">
            <a:noFill/>
          </a:ln>
        </p:spPr>
      </p:pic>
      <p:sp>
        <p:nvSpPr>
          <p:cNvPr id="375" name="PlaceHolder 1"/>
          <p:cNvSpPr>
            <a:spLocks noGrp="1"/>
          </p:cNvSpPr>
          <p:nvPr>
            <p:ph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Ключевые члены ваше команды (</a:t>
            </a:r>
            <a:r>
              <a:rPr b="0" lang="en" sz="2800" spc="-1" strike="noStrike">
                <a:solidFill>
                  <a:schemeClr val="dk1"/>
                </a:solidFill>
                <a:latin typeface="Arial"/>
              </a:rPr>
              <a:t>CEO, CTO </a:t>
            </a: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и С</a:t>
            </a:r>
            <a:r>
              <a:rPr b="0" lang="en" sz="2800" spc="-1" strike="noStrike">
                <a:solidFill>
                  <a:schemeClr val="dk1"/>
                </a:solidFill>
                <a:latin typeface="Arial"/>
              </a:rPr>
              <a:t>MO), </a:t>
            </a: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опыт и компетенции;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Команда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19920" y="7261920"/>
            <a:ext cx="2841480" cy="51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Лидер стартап-проекта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78" name="Рисунок 3" descr="Изображение выглядит как одежда, картина, багет, Человеческое лицо&#10;&#10;Автоматически созданное описание"/>
          <p:cNvPicPr/>
          <p:nvPr/>
        </p:nvPicPr>
        <p:blipFill>
          <a:blip r:embed="rId2"/>
          <a:srcRect l="0" t="12472" r="0" b="12472"/>
          <a:stretch/>
        </p:blipFill>
        <p:spPr>
          <a:xfrm>
            <a:off x="895320" y="3949560"/>
            <a:ext cx="2139480" cy="2141280"/>
          </a:xfrm>
          <a:prstGeom prst="rect">
            <a:avLst/>
          </a:prstGeom>
          <a:ln w="0">
            <a:noFill/>
          </a:ln>
        </p:spPr>
      </p:pic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615960" y="6651000"/>
            <a:ext cx="2844000" cy="35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Рауфова Мавлуда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/>
          </p:nvPr>
        </p:nvSpPr>
        <p:spPr>
          <a:xfrm>
            <a:off x="5078520" y="7261920"/>
            <a:ext cx="1807200" cy="71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Менеджер по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коммуникации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1" name="Рисунок 4" descr="Изображение выглядит как человек, на открытом воздухе, одежда, небо&#10;&#10;Автоматически созданное описание"/>
          <p:cNvPicPr/>
          <p:nvPr/>
        </p:nvPicPr>
        <p:blipFill>
          <a:blip r:embed="rId3"/>
          <a:srcRect l="0" t="12469" r="0" b="12469"/>
          <a:stretch/>
        </p:blipFill>
        <p:spPr>
          <a:xfrm>
            <a:off x="5073120" y="3949560"/>
            <a:ext cx="2139480" cy="2141280"/>
          </a:xfrm>
          <a:prstGeom prst="rect">
            <a:avLst/>
          </a:prstGeom>
          <a:ln w="0">
            <a:noFill/>
          </a:ln>
        </p:spPr>
      </p:pic>
      <p:sp>
        <p:nvSpPr>
          <p:cNvPr id="382" name="PlaceHolder 6"/>
          <p:cNvSpPr>
            <a:spLocks noGrp="1"/>
          </p:cNvSpPr>
          <p:nvPr>
            <p:ph/>
          </p:nvPr>
        </p:nvSpPr>
        <p:spPr>
          <a:xfrm>
            <a:off x="4720320" y="6621840"/>
            <a:ext cx="2844000" cy="35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Магеррамов</a:t>
            </a:r>
            <a:r>
              <a:rPr b="1" lang="ru-RU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Фуад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7"/>
          <p:cNvSpPr>
            <a:spLocks noGrp="1"/>
          </p:cNvSpPr>
          <p:nvPr>
            <p:ph/>
          </p:nvPr>
        </p:nvSpPr>
        <p:spPr>
          <a:xfrm>
            <a:off x="9359280" y="7261920"/>
            <a:ext cx="1193040" cy="25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Дизайнер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4" name="Рисунок 5" descr="Изображение выглядит как человек, Человеческое лицо, Длинные волосы, одежда&#10;&#10;Автоматически созданное описание"/>
          <p:cNvPicPr/>
          <p:nvPr/>
        </p:nvPicPr>
        <p:blipFill>
          <a:blip r:embed="rId4"/>
          <a:srcRect l="0" t="12469" r="0" b="12469"/>
          <a:stretch/>
        </p:blipFill>
        <p:spPr>
          <a:xfrm>
            <a:off x="8884080" y="3949560"/>
            <a:ext cx="2139480" cy="2141280"/>
          </a:xfrm>
          <a:prstGeom prst="rect">
            <a:avLst/>
          </a:prstGeom>
          <a:ln w="0">
            <a:noFill/>
          </a:ln>
        </p:spPr>
      </p:pic>
      <p:sp>
        <p:nvSpPr>
          <p:cNvPr id="385" name="PlaceHolder 8"/>
          <p:cNvSpPr>
            <a:spLocks noGrp="1"/>
          </p:cNvSpPr>
          <p:nvPr>
            <p:ph/>
          </p:nvPr>
        </p:nvSpPr>
        <p:spPr>
          <a:xfrm>
            <a:off x="8399520" y="6680520"/>
            <a:ext cx="3298320" cy="27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Коровина Анастасия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9"/>
          <p:cNvSpPr>
            <a:spLocks noGrp="1"/>
          </p:cNvSpPr>
          <p:nvPr>
            <p:ph/>
          </p:nvPr>
        </p:nvSpPr>
        <p:spPr>
          <a:xfrm>
            <a:off x="12961440" y="7261920"/>
            <a:ext cx="1887840" cy="35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IT специалист 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7" name="Рисунок 6" descr="Изображение выглядит как человек, на открытом воздухе, дерево, Человеческое лицо&#10;&#10;Автоматически созданное описание"/>
          <p:cNvPicPr/>
          <p:nvPr/>
        </p:nvPicPr>
        <p:blipFill>
          <a:blip r:embed="rId5"/>
          <a:srcRect l="0" t="16653" r="0" b="16653"/>
          <a:stretch/>
        </p:blipFill>
        <p:spPr>
          <a:xfrm>
            <a:off x="12709800" y="3949560"/>
            <a:ext cx="2139480" cy="2141280"/>
          </a:xfrm>
          <a:prstGeom prst="rect">
            <a:avLst/>
          </a:prstGeom>
          <a:ln w="0">
            <a:noFill/>
          </a:ln>
        </p:spPr>
      </p:pic>
      <p:sp>
        <p:nvSpPr>
          <p:cNvPr id="388" name="PlaceHolder 10"/>
          <p:cNvSpPr>
            <a:spLocks noGrp="1"/>
          </p:cNvSpPr>
          <p:nvPr>
            <p:ph/>
          </p:nvPr>
        </p:nvSpPr>
        <p:spPr>
          <a:xfrm>
            <a:off x="12767760" y="6665760"/>
            <a:ext cx="2169360" cy="27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Беликов Иван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89" name="Рисунок 8" descr="Изображение выглядит как человек, Человеческое лицо, Селфи, одежда&#10;&#10;Автоматически созданное описание"/>
          <p:cNvPicPr/>
          <p:nvPr/>
        </p:nvPicPr>
        <p:blipFill>
          <a:blip r:embed="rId6"/>
          <a:srcRect l="0" t="12472" r="0" b="12472"/>
          <a:stretch/>
        </p:blipFill>
        <p:spPr>
          <a:xfrm>
            <a:off x="16023960" y="3949560"/>
            <a:ext cx="2139480" cy="2141280"/>
          </a:xfrm>
          <a:prstGeom prst="rect">
            <a:avLst/>
          </a:prstGeom>
          <a:ln w="0">
            <a:noFill/>
          </a:ln>
        </p:spPr>
      </p:pic>
      <p:sp>
        <p:nvSpPr>
          <p:cNvPr id="390" name="Текст 32"/>
          <p:cNvSpPr/>
          <p:nvPr/>
        </p:nvSpPr>
        <p:spPr>
          <a:xfrm>
            <a:off x="15779520" y="6656760"/>
            <a:ext cx="294660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5840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Arial"/>
              </a:rPr>
              <a:t>Горкина Анастасия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1" name="Текст 30"/>
          <p:cNvSpPr/>
          <p:nvPr/>
        </p:nvSpPr>
        <p:spPr>
          <a:xfrm>
            <a:off x="16200720" y="7220160"/>
            <a:ext cx="188784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5840"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Личный помощник 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/>
          </p:nvPr>
        </p:nvSpPr>
        <p:spPr>
          <a:xfrm>
            <a:off x="894600" y="1589040"/>
            <a:ext cx="9740880" cy="11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Планы развития, потребности и предложение для того, кому вы адресуете презентацию.</a:t>
            </a:r>
            <a:endParaRPr b="0" lang="ru-RU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title"/>
          </p:nvPr>
        </p:nvSpPr>
        <p:spPr>
          <a:xfrm>
            <a:off x="894600" y="515520"/>
            <a:ext cx="9740880" cy="91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Arial"/>
              </a:rPr>
              <a:t>Планы развития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894600" y="2942280"/>
            <a:ext cx="18586440" cy="755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584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Arial"/>
              </a:rPr>
              <a:t>Необходим штат квалифицированных программистов, которые смогут создать приложение, поддерживать его сервисы. Также необходимой частью является - грамотная рекламная кампания, которая будет привлекать клиентов.</a:t>
            </a:r>
            <a:endParaRPr b="0" lang="ru-RU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ubTitle"/>
          </p:nvPr>
        </p:nvSpPr>
        <p:spPr>
          <a:xfrm>
            <a:off x="906480" y="7632000"/>
            <a:ext cx="9733320" cy="273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Сайт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Телефон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email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title"/>
          </p:nvPr>
        </p:nvSpPr>
        <p:spPr>
          <a:xfrm>
            <a:off x="906480" y="4564800"/>
            <a:ext cx="9733320" cy="218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ru-RU" sz="4800" spc="-1" strike="noStrike">
                <a:solidFill>
                  <a:schemeClr val="dk1"/>
                </a:solidFill>
                <a:latin typeface="Arial"/>
              </a:rPr>
              <a:t>Контакты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Текст 2"/>
          <p:cNvSpPr/>
          <p:nvPr/>
        </p:nvSpPr>
        <p:spPr>
          <a:xfrm>
            <a:off x="2668680" y="7632000"/>
            <a:ext cx="9733320" cy="273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</a:rPr>
              <a:t> 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+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7-920-411-82-07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ts val="436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  <a:ea typeface="Arial"/>
              </a:rPr>
              <a:t>mraufova87@gmail.com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РАЗДЕЛИТЕЛ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9BBA01C4FE21449AAFFFA76EBF4062" ma:contentTypeVersion="11" ma:contentTypeDescription="Создание документа." ma:contentTypeScope="" ma:versionID="79aedfc5a69420e3d16d7088044bfd88">
  <xsd:schema xmlns:xsd="http://www.w3.org/2001/XMLSchema" xmlns:xs="http://www.w3.org/2001/XMLSchema" xmlns:p="http://schemas.microsoft.com/office/2006/metadata/properties" xmlns:ns2="dae585fd-f7dc-4d5a-b1b8-e5742ef77c8f" xmlns:ns3="f3f21cfc-4d3e-42b1-8a95-d7209818f9d6" targetNamespace="http://schemas.microsoft.com/office/2006/metadata/properties" ma:root="true" ma:fieldsID="cf8c26219cdb8dd4a9c0e137e475de8a" ns2:_="" ns3:_="">
    <xsd:import namespace="dae585fd-f7dc-4d5a-b1b8-e5742ef77c8f"/>
    <xsd:import namespace="f3f21cfc-4d3e-42b1-8a95-d7209818f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585fd-f7dc-4d5a-b1b8-e5742ef77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21cfc-4d3e-42b1-8a95-d7209818f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6784E-6852-4EC6-93B9-B2F40371A23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f3f21cfc-4d3e-42b1-8a95-d7209818f9d6"/>
    <ds:schemaRef ds:uri="dae585fd-f7dc-4d5a-b1b8-e5742ef77c8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F58AEB-2291-40AF-B249-515FE11CFB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A4F37C-2065-498A-9F8A-F1C3212BD4FE}">
  <ds:schemaRefs>
    <ds:schemaRef ds:uri="dae585fd-f7dc-4d5a-b1b8-e5742ef77c8f"/>
    <ds:schemaRef ds:uri="f3f21cfc-4d3e-42b1-8a95-d7209818f9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Application>LibreOffice/7.6.0.3$Linux_X86_64 LibreOffice_project/60$Build-3</Application>
  <AppVersion>15.0000</AppVersion>
  <Words>125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2021-03-01T12:07:13Z</dcterms:created>
  <dc:creator>Пешкова Василиса Олеговна</dc:creator>
  <dc:description/>
  <dc:language>ru-RU</dc:language>
  <cp:lastModifiedBy/>
  <dcterms:modified xsi:type="dcterms:W3CDTF">2023-10-18T15:57:49Z</dcterms:modified>
  <cp:revision>290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0x010100389BBA01C4FE21449AAFFFA76EBF4062</vt:lpwstr>
  </property>
  <property fmtid="{D5CDD505-2E9C-101B-9397-08002B2CF9AE}" pid="3" name="LastSaved">
    <vt:filetime>2021-03-01T00:00:00Z</vt:filetime>
  </property>
  <property fmtid="{D5CDD505-2E9C-101B-9397-08002B2CF9AE}" pid="4" name="PresentationFormat">
    <vt:lpwstr>Произвольный</vt:lpwstr>
  </property>
  <property fmtid="{D5CDD505-2E9C-101B-9397-08002B2CF9AE}" pid="5" name="Slides">
    <vt:i4>10</vt:i4>
  </property>
</Properties>
</file>