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83" r:id="rId2"/>
    <p:sldId id="260" r:id="rId3"/>
    <p:sldId id="542" r:id="rId4"/>
    <p:sldId id="552" r:id="rId5"/>
    <p:sldId id="543" r:id="rId6"/>
    <p:sldId id="544" r:id="rId7"/>
    <p:sldId id="545" r:id="rId8"/>
    <p:sldId id="546" r:id="rId9"/>
    <p:sldId id="553" r:id="rId10"/>
    <p:sldId id="547" r:id="rId11"/>
    <p:sldId id="548" r:id="rId12"/>
    <p:sldId id="549" r:id="rId13"/>
    <p:sldId id="550" r:id="rId14"/>
    <p:sldId id="551" r:id="rId15"/>
    <p:sldId id="2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6CA"/>
    <a:srgbClr val="EDE1E9"/>
    <a:srgbClr val="E1D8E8"/>
    <a:srgbClr val="D3E8BC"/>
    <a:srgbClr val="2F6790"/>
    <a:srgbClr val="FFFE99"/>
    <a:srgbClr val="93E2FF"/>
    <a:srgbClr val="9F006E"/>
    <a:srgbClr val="D2D5DC"/>
    <a:srgbClr val="0B2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lina06.05@ms-office.space" userId="9156961f-fb49-4f4a-826a-381d88828ee0" providerId="ADAL" clId="{FFE3507A-E800-9B4B-B5E6-AFF9874B1380}"/>
    <pc:docChg chg="modSld">
      <pc:chgData name="zalina06.05@ms-office.space" userId="9156961f-fb49-4f4a-826a-381d88828ee0" providerId="ADAL" clId="{FFE3507A-E800-9B4B-B5E6-AFF9874B1380}" dt="2023-10-19T16:25:30.890" v="6" actId="12563"/>
      <pc:docMkLst>
        <pc:docMk/>
      </pc:docMkLst>
      <pc:sldChg chg="modTransition">
        <pc:chgData name="zalina06.05@ms-office.space" userId="9156961f-fb49-4f4a-826a-381d88828ee0" providerId="ADAL" clId="{FFE3507A-E800-9B4B-B5E6-AFF9874B1380}" dt="2023-10-19T16:24:55.345" v="1" actId="12563"/>
        <pc:sldMkLst>
          <pc:docMk/>
          <pc:sldMk cId="4117963673" sldId="260"/>
        </pc:sldMkLst>
      </pc:sldChg>
      <pc:sldChg chg="modTransition">
        <pc:chgData name="zalina06.05@ms-office.space" userId="9156961f-fb49-4f4a-826a-381d88828ee0" providerId="ADAL" clId="{FFE3507A-E800-9B4B-B5E6-AFF9874B1380}" dt="2023-10-19T16:25:03.191" v="2" actId="12563"/>
        <pc:sldMkLst>
          <pc:docMk/>
          <pc:sldMk cId="771378428" sldId="542"/>
        </pc:sldMkLst>
      </pc:sldChg>
      <pc:sldChg chg="modTransition">
        <pc:chgData name="zalina06.05@ms-office.space" userId="9156961f-fb49-4f4a-826a-381d88828ee0" providerId="ADAL" clId="{FFE3507A-E800-9B4B-B5E6-AFF9874B1380}" dt="2023-10-19T16:25:26.388" v="5" actId="12563"/>
        <pc:sldMkLst>
          <pc:docMk/>
          <pc:sldMk cId="771378428" sldId="543"/>
        </pc:sldMkLst>
      </pc:sldChg>
      <pc:sldChg chg="modTransition">
        <pc:chgData name="zalina06.05@ms-office.space" userId="9156961f-fb49-4f4a-826a-381d88828ee0" providerId="ADAL" clId="{FFE3507A-E800-9B4B-B5E6-AFF9874B1380}" dt="2023-10-19T16:25:30.890" v="6" actId="12563"/>
        <pc:sldMkLst>
          <pc:docMk/>
          <pc:sldMk cId="2069302387" sldId="544"/>
        </pc:sldMkLst>
      </pc:sldChg>
      <pc:sldChg chg="modTransition">
        <pc:chgData name="zalina06.05@ms-office.space" userId="9156961f-fb49-4f4a-826a-381d88828ee0" providerId="ADAL" clId="{FFE3507A-E800-9B4B-B5E6-AFF9874B1380}" dt="2023-10-19T16:25:19.556" v="4" actId="12563"/>
        <pc:sldMkLst>
          <pc:docMk/>
          <pc:sldMk cId="315687706" sldId="552"/>
        </pc:sldMkLst>
      </pc:sldChg>
    </pc:docChg>
  </pc:docChgLst>
  <pc:docChgLst>
    <pc:chgData name="zalina06.05@ms-office.space" userId="9156961f-fb49-4f4a-826a-381d88828ee0" providerId="ADAL" clId="{416758D6-51D0-0044-A184-D848BE586A39}"/>
    <pc:docChg chg="undo redo custSel addSld modSld modMainMaster">
      <pc:chgData name="zalina06.05@ms-office.space" userId="9156961f-fb49-4f4a-826a-381d88828ee0" providerId="ADAL" clId="{416758D6-51D0-0044-A184-D848BE586A39}" dt="2023-10-19T18:27:00.602" v="863" actId="1076"/>
      <pc:docMkLst>
        <pc:docMk/>
      </pc:docMkLst>
      <pc:sldChg chg="addSp delSp modSp modTransition">
        <pc:chgData name="zalina06.05@ms-office.space" userId="9156961f-fb49-4f4a-826a-381d88828ee0" providerId="ADAL" clId="{416758D6-51D0-0044-A184-D848BE586A39}" dt="2023-10-19T18:27:00.602" v="863" actId="1076"/>
        <pc:sldMkLst>
          <pc:docMk/>
          <pc:sldMk cId="4117963673" sldId="260"/>
        </pc:sldMkLst>
        <pc:spChg chg="mod">
          <ac:chgData name="zalina06.05@ms-office.space" userId="9156961f-fb49-4f4a-826a-381d88828ee0" providerId="ADAL" clId="{416758D6-51D0-0044-A184-D848BE586A39}" dt="2023-10-19T18:26:55.365" v="862" actId="1076"/>
          <ac:spMkLst>
            <pc:docMk/>
            <pc:sldMk cId="4117963673" sldId="260"/>
            <ac:spMk id="4" creationId="{00000000-0000-0000-0000-000000000000}"/>
          </ac:spMkLst>
        </pc:spChg>
        <pc:spChg chg="add del">
          <ac:chgData name="zalina06.05@ms-office.space" userId="9156961f-fb49-4f4a-826a-381d88828ee0" providerId="ADAL" clId="{416758D6-51D0-0044-A184-D848BE586A39}" dt="2023-10-19T18:26:10.794" v="846" actId="571"/>
          <ac:spMkLst>
            <pc:docMk/>
            <pc:sldMk cId="4117963673" sldId="260"/>
            <ac:spMk id="5" creationId="{9D510E5F-A205-3ADF-8D4C-ED9626DACC4B}"/>
          </ac:spMkLst>
        </pc:spChg>
        <pc:spChg chg="mod">
          <ac:chgData name="zalina06.05@ms-office.space" userId="9156961f-fb49-4f4a-826a-381d88828ee0" providerId="ADAL" clId="{416758D6-51D0-0044-A184-D848BE586A39}" dt="2023-10-19T18:27:00.602" v="863" actId="1076"/>
          <ac:spMkLst>
            <pc:docMk/>
            <pc:sldMk cId="4117963673" sldId="260"/>
            <ac:spMk id="15" creationId="{A6E74B6B-793B-EA01-4C78-9D9BBF7816AA}"/>
          </ac:spMkLst>
        </pc:spChg>
        <pc:spChg chg="mod">
          <ac:chgData name="zalina06.05@ms-office.space" userId="9156961f-fb49-4f4a-826a-381d88828ee0" providerId="ADAL" clId="{416758D6-51D0-0044-A184-D848BE586A39}" dt="2023-10-19T18:26:20.220" v="850" actId="1076"/>
          <ac:spMkLst>
            <pc:docMk/>
            <pc:sldMk cId="4117963673" sldId="260"/>
            <ac:spMk id="16" creationId="{3040E310-0A57-3CFD-AB76-16BA7A4422C4}"/>
          </ac:spMkLst>
        </pc:spChg>
        <pc:spChg chg="mod">
          <ac:chgData name="zalina06.05@ms-office.space" userId="9156961f-fb49-4f4a-826a-381d88828ee0" providerId="ADAL" clId="{416758D6-51D0-0044-A184-D848BE586A39}" dt="2023-10-19T18:26:17.412" v="849" actId="1076"/>
          <ac:spMkLst>
            <pc:docMk/>
            <pc:sldMk cId="4117963673" sldId="260"/>
            <ac:spMk id="18" creationId="{7A162ACB-DB5A-A9A7-4F4A-5F7C4A618796}"/>
          </ac:spMkLst>
        </pc:spChg>
        <pc:spChg chg="mod">
          <ac:chgData name="zalina06.05@ms-office.space" userId="9156961f-fb49-4f4a-826a-381d88828ee0" providerId="ADAL" clId="{416758D6-51D0-0044-A184-D848BE586A39}" dt="2023-10-19T18:26:15.074" v="848" actId="1076"/>
          <ac:spMkLst>
            <pc:docMk/>
            <pc:sldMk cId="4117963673" sldId="260"/>
            <ac:spMk id="20" creationId="{E3F13A79-80F4-805D-6A56-E3076E43263F}"/>
          </ac:spMkLst>
        </pc:spChg>
        <pc:picChg chg="add mod modCrop">
          <ac:chgData name="zalina06.05@ms-office.space" userId="9156961f-fb49-4f4a-826a-381d88828ee0" providerId="ADAL" clId="{416758D6-51D0-0044-A184-D848BE586A39}" dt="2023-10-19T18:26:50.050" v="860" actId="1076"/>
          <ac:picMkLst>
            <pc:docMk/>
            <pc:sldMk cId="4117963673" sldId="260"/>
            <ac:picMk id="6" creationId="{4D5E9080-2406-DA4E-336B-ECED384AE513}"/>
          </ac:picMkLst>
        </pc:picChg>
        <pc:picChg chg="del">
          <ac:chgData name="zalina06.05@ms-office.space" userId="9156961f-fb49-4f4a-826a-381d88828ee0" providerId="ADAL" clId="{416758D6-51D0-0044-A184-D848BE586A39}" dt="2023-10-19T18:24:40.747" v="832" actId="478"/>
          <ac:picMkLst>
            <pc:docMk/>
            <pc:sldMk cId="4117963673" sldId="260"/>
            <ac:picMk id="21" creationId="{9C4F98C5-4ACC-0D92-75B9-46E53105DC00}"/>
          </ac:picMkLst>
        </pc:picChg>
        <pc:picChg chg="del">
          <ac:chgData name="zalina06.05@ms-office.space" userId="9156961f-fb49-4f4a-826a-381d88828ee0" providerId="ADAL" clId="{416758D6-51D0-0044-A184-D848BE586A39}" dt="2023-10-19T18:24:42.736" v="833" actId="478"/>
          <ac:picMkLst>
            <pc:docMk/>
            <pc:sldMk cId="4117963673" sldId="260"/>
            <ac:picMk id="22" creationId="{42738CFA-C72F-5644-7728-5875CE644004}"/>
          </ac:picMkLst>
        </pc:picChg>
      </pc:sldChg>
      <pc:sldChg chg="addSp delSp modSp modTransition">
        <pc:chgData name="zalina06.05@ms-office.space" userId="9156961f-fb49-4f4a-826a-381d88828ee0" providerId="ADAL" clId="{416758D6-51D0-0044-A184-D848BE586A39}" dt="2023-10-19T18:20:01.363" v="830" actId="12563"/>
        <pc:sldMkLst>
          <pc:docMk/>
          <pc:sldMk cId="3426751325" sldId="281"/>
        </pc:sldMkLst>
        <pc:picChg chg="add mod modCrop">
          <ac:chgData name="zalina06.05@ms-office.space" userId="9156961f-fb49-4f4a-826a-381d88828ee0" providerId="ADAL" clId="{416758D6-51D0-0044-A184-D848BE586A39}" dt="2023-10-19T18:18:10.181" v="804" actId="1076"/>
          <ac:picMkLst>
            <pc:docMk/>
            <pc:sldMk cId="3426751325" sldId="281"/>
            <ac:picMk id="2" creationId="{4B3D4E77-0682-9D60-E678-67B307922CBC}"/>
          </ac:picMkLst>
        </pc:picChg>
        <pc:picChg chg="del">
          <ac:chgData name="zalina06.05@ms-office.space" userId="9156961f-fb49-4f4a-826a-381d88828ee0" providerId="ADAL" clId="{416758D6-51D0-0044-A184-D848BE586A39}" dt="2023-10-19T18:17:05.056" v="782" actId="478"/>
          <ac:picMkLst>
            <pc:docMk/>
            <pc:sldMk cId="3426751325" sldId="281"/>
            <ac:picMk id="3" creationId="{DACC04C5-144B-47C9-D097-0E04A102D7DC}"/>
          </ac:picMkLst>
        </pc:picChg>
        <pc:picChg chg="add mod modCrop">
          <ac:chgData name="zalina06.05@ms-office.space" userId="9156961f-fb49-4f4a-826a-381d88828ee0" providerId="ADAL" clId="{416758D6-51D0-0044-A184-D848BE586A39}" dt="2023-10-19T18:18:27.554" v="812" actId="732"/>
          <ac:picMkLst>
            <pc:docMk/>
            <pc:sldMk cId="3426751325" sldId="281"/>
            <ac:picMk id="4" creationId="{36B408B3-8B7E-9100-FB4F-D405914D8070}"/>
          </ac:picMkLst>
        </pc:picChg>
      </pc:sldChg>
      <pc:sldChg chg="modTransition">
        <pc:chgData name="zalina06.05@ms-office.space" userId="9156961f-fb49-4f4a-826a-381d88828ee0" providerId="ADAL" clId="{416758D6-51D0-0044-A184-D848BE586A39}" dt="2023-10-19T18:20:06.979" v="831" actId="12563"/>
        <pc:sldMkLst>
          <pc:docMk/>
          <pc:sldMk cId="1439292951" sldId="283"/>
        </pc:sldMkLst>
      </pc:sldChg>
      <pc:sldChg chg="modTransition">
        <pc:chgData name="zalina06.05@ms-office.space" userId="9156961f-fb49-4f4a-826a-381d88828ee0" providerId="ADAL" clId="{416758D6-51D0-0044-A184-D848BE586A39}" dt="2023-10-19T18:19:01.534" v="821" actId="12563"/>
        <pc:sldMkLst>
          <pc:docMk/>
          <pc:sldMk cId="771378428" sldId="542"/>
        </pc:sldMkLst>
      </pc:sldChg>
      <pc:sldChg chg="modTransition">
        <pc:chgData name="zalina06.05@ms-office.space" userId="9156961f-fb49-4f4a-826a-381d88828ee0" providerId="ADAL" clId="{416758D6-51D0-0044-A184-D848BE586A39}" dt="2023-10-19T18:18:55.827" v="819" actId="12563"/>
        <pc:sldMkLst>
          <pc:docMk/>
          <pc:sldMk cId="771378428" sldId="543"/>
        </pc:sldMkLst>
      </pc:sldChg>
      <pc:sldChg chg="modTransition">
        <pc:chgData name="zalina06.05@ms-office.space" userId="9156961f-fb49-4f4a-826a-381d88828ee0" providerId="ADAL" clId="{416758D6-51D0-0044-A184-D848BE586A39}" dt="2023-10-19T18:18:53.050" v="818" actId="12563"/>
        <pc:sldMkLst>
          <pc:docMk/>
          <pc:sldMk cId="2069302387" sldId="544"/>
        </pc:sldMkLst>
      </pc:sldChg>
      <pc:sldChg chg="addSp delSp modSp mod modTransition setBg">
        <pc:chgData name="zalina06.05@ms-office.space" userId="9156961f-fb49-4f4a-826a-381d88828ee0" providerId="ADAL" clId="{416758D6-51D0-0044-A184-D848BE586A39}" dt="2023-10-19T18:18:43.589" v="816" actId="12563"/>
        <pc:sldMkLst>
          <pc:docMk/>
          <pc:sldMk cId="2069302387" sldId="545"/>
        </pc:sldMkLst>
        <pc:spChg chg="del">
          <ac:chgData name="zalina06.05@ms-office.space" userId="9156961f-fb49-4f4a-826a-381d88828ee0" providerId="ADAL" clId="{416758D6-51D0-0044-A184-D848BE586A39}" dt="2023-10-19T17:20:10.649" v="40" actId="478"/>
          <ac:spMkLst>
            <pc:docMk/>
            <pc:sldMk cId="2069302387" sldId="545"/>
            <ac:spMk id="3" creationId="{00000000-0000-0000-0000-000000000000}"/>
          </ac:spMkLst>
        </pc:spChg>
        <pc:spChg chg="del topLvl">
          <ac:chgData name="zalina06.05@ms-office.space" userId="9156961f-fb49-4f4a-826a-381d88828ee0" providerId="ADAL" clId="{416758D6-51D0-0044-A184-D848BE586A39}" dt="2023-10-19T17:29:33.832" v="392" actId="478"/>
          <ac:spMkLst>
            <pc:docMk/>
            <pc:sldMk cId="2069302387" sldId="545"/>
            <ac:spMk id="6" creationId="{DB12C17A-C1D6-4DD8-9067-57025252B3C5}"/>
          </ac:spMkLst>
        </pc:spChg>
        <pc:spChg chg="add del mod">
          <ac:chgData name="zalina06.05@ms-office.space" userId="9156961f-fb49-4f4a-826a-381d88828ee0" providerId="ADAL" clId="{416758D6-51D0-0044-A184-D848BE586A39}" dt="2023-10-19T17:23:37.937" v="219" actId="478"/>
          <ac:spMkLst>
            <pc:docMk/>
            <pc:sldMk cId="2069302387" sldId="545"/>
            <ac:spMk id="15" creationId="{A62EB9F9-FEE6-597A-AE96-1B0E6B4636FB}"/>
          </ac:spMkLst>
        </pc:spChg>
        <pc:spChg chg="del mod">
          <ac:chgData name="zalina06.05@ms-office.space" userId="9156961f-fb49-4f4a-826a-381d88828ee0" providerId="ADAL" clId="{416758D6-51D0-0044-A184-D848BE586A39}" dt="2023-10-19T17:22:39.912" v="143" actId="478"/>
          <ac:spMkLst>
            <pc:docMk/>
            <pc:sldMk cId="2069302387" sldId="545"/>
            <ac:spMk id="17" creationId="{528D278E-7F70-C18D-08F2-F55EB46F97B6}"/>
          </ac:spMkLst>
        </pc:spChg>
        <pc:spChg chg="add mod">
          <ac:chgData name="zalina06.05@ms-office.space" userId="9156961f-fb49-4f4a-826a-381d88828ee0" providerId="ADAL" clId="{416758D6-51D0-0044-A184-D848BE586A39}" dt="2023-10-19T17:27:15.499" v="340" actId="1076"/>
          <ac:spMkLst>
            <pc:docMk/>
            <pc:sldMk cId="2069302387" sldId="545"/>
            <ac:spMk id="18" creationId="{F515E88F-49F3-C61D-B9CB-CE900E63E643}"/>
          </ac:spMkLst>
        </pc:spChg>
        <pc:spChg chg="add mod">
          <ac:chgData name="zalina06.05@ms-office.space" userId="9156961f-fb49-4f4a-826a-381d88828ee0" providerId="ADAL" clId="{416758D6-51D0-0044-A184-D848BE586A39}" dt="2023-10-19T17:31:01.912" v="418" actId="1076"/>
          <ac:spMkLst>
            <pc:docMk/>
            <pc:sldMk cId="2069302387" sldId="545"/>
            <ac:spMk id="20" creationId="{02D9C01E-0B0A-129F-CA18-CD00AF905BE5}"/>
          </ac:spMkLst>
        </pc:spChg>
        <pc:spChg chg="add mod">
          <ac:chgData name="zalina06.05@ms-office.space" userId="9156961f-fb49-4f4a-826a-381d88828ee0" providerId="ADAL" clId="{416758D6-51D0-0044-A184-D848BE586A39}" dt="2023-10-19T17:27:57.250" v="355" actId="122"/>
          <ac:spMkLst>
            <pc:docMk/>
            <pc:sldMk cId="2069302387" sldId="545"/>
            <ac:spMk id="22" creationId="{88C2619F-FC80-DDAF-D6F0-2A43AB6C31E3}"/>
          </ac:spMkLst>
        </pc:spChg>
        <pc:spChg chg="add mod">
          <ac:chgData name="zalina06.05@ms-office.space" userId="9156961f-fb49-4f4a-826a-381d88828ee0" providerId="ADAL" clId="{416758D6-51D0-0044-A184-D848BE586A39}" dt="2023-10-19T17:27:11.766" v="339" actId="1076"/>
          <ac:spMkLst>
            <pc:docMk/>
            <pc:sldMk cId="2069302387" sldId="545"/>
            <ac:spMk id="24" creationId="{E942E0C0-E431-A5A7-65AA-BD840EC6D70A}"/>
          </ac:spMkLst>
        </pc:spChg>
        <pc:spChg chg="add mod">
          <ac:chgData name="zalina06.05@ms-office.space" userId="9156961f-fb49-4f4a-826a-381d88828ee0" providerId="ADAL" clId="{416758D6-51D0-0044-A184-D848BE586A39}" dt="2023-10-19T17:27:18.157" v="341" actId="1076"/>
          <ac:spMkLst>
            <pc:docMk/>
            <pc:sldMk cId="2069302387" sldId="545"/>
            <ac:spMk id="25" creationId="{16FE24F3-C4E0-386C-FDC3-4D909B008954}"/>
          </ac:spMkLst>
        </pc:spChg>
        <pc:grpChg chg="del">
          <ac:chgData name="zalina06.05@ms-office.space" userId="9156961f-fb49-4f4a-826a-381d88828ee0" providerId="ADAL" clId="{416758D6-51D0-0044-A184-D848BE586A39}" dt="2023-10-19T17:29:33.832" v="392" actId="478"/>
          <ac:grpSpMkLst>
            <pc:docMk/>
            <pc:sldMk cId="2069302387" sldId="545"/>
            <ac:grpSpMk id="5" creationId="{03508B88-2DA7-428F-A4DC-7772D0E5E231}"/>
          </ac:grpSpMkLst>
        </pc:grpChg>
        <pc:grpChg chg="del topLvl">
          <ac:chgData name="zalina06.05@ms-office.space" userId="9156961f-fb49-4f4a-826a-381d88828ee0" providerId="ADAL" clId="{416758D6-51D0-0044-A184-D848BE586A39}" dt="2023-10-19T17:29:35.916" v="393" actId="478"/>
          <ac:grpSpMkLst>
            <pc:docMk/>
            <pc:sldMk cId="2069302387" sldId="545"/>
            <ac:grpSpMk id="7" creationId="{8A44F238-E96F-43FA-86BD-86769D9FFD2D}"/>
          </ac:grpSpMkLst>
        </pc:grpChg>
        <pc:picChg chg="add mod">
          <ac:chgData name="zalina06.05@ms-office.space" userId="9156961f-fb49-4f4a-826a-381d88828ee0" providerId="ADAL" clId="{416758D6-51D0-0044-A184-D848BE586A39}" dt="2023-10-19T17:30:30.797" v="410" actId="1076"/>
          <ac:picMkLst>
            <pc:docMk/>
            <pc:sldMk cId="2069302387" sldId="545"/>
            <ac:picMk id="26" creationId="{2D1AC3D3-3168-6501-61DE-E62FD4A15FE5}"/>
          </ac:picMkLst>
        </pc:picChg>
        <pc:picChg chg="add del mod">
          <ac:chgData name="zalina06.05@ms-office.space" userId="9156961f-fb49-4f4a-826a-381d88828ee0" providerId="ADAL" clId="{416758D6-51D0-0044-A184-D848BE586A39}" dt="2023-10-19T17:28:23.310" v="360" actId="478"/>
          <ac:picMkLst>
            <pc:docMk/>
            <pc:sldMk cId="2069302387" sldId="545"/>
            <ac:picMk id="27" creationId="{273C51A8-5D6D-3B16-D5CA-BA0602721FC2}"/>
          </ac:picMkLst>
        </pc:picChg>
        <pc:picChg chg="add mod modCrop">
          <ac:chgData name="zalina06.05@ms-office.space" userId="9156961f-fb49-4f4a-826a-381d88828ee0" providerId="ADAL" clId="{416758D6-51D0-0044-A184-D848BE586A39}" dt="2023-10-19T17:30:42.653" v="414" actId="14100"/>
          <ac:picMkLst>
            <pc:docMk/>
            <pc:sldMk cId="2069302387" sldId="545"/>
            <ac:picMk id="28" creationId="{9BF7B436-FB26-4CEA-C7F6-41773DF7E916}"/>
          </ac:picMkLst>
        </pc:picChg>
        <pc:picChg chg="add mod">
          <ac:chgData name="zalina06.05@ms-office.space" userId="9156961f-fb49-4f4a-826a-381d88828ee0" providerId="ADAL" clId="{416758D6-51D0-0044-A184-D848BE586A39}" dt="2023-10-19T17:30:50.619" v="417" actId="14100"/>
          <ac:picMkLst>
            <pc:docMk/>
            <pc:sldMk cId="2069302387" sldId="545"/>
            <ac:picMk id="29" creationId="{B131F0FC-23D5-6A92-0AA4-BF831799ABD6}"/>
          </ac:picMkLst>
        </pc:picChg>
      </pc:sldChg>
      <pc:sldChg chg="addSp delSp modSp modTransition">
        <pc:chgData name="zalina06.05@ms-office.space" userId="9156961f-fb49-4f4a-826a-381d88828ee0" providerId="ADAL" clId="{416758D6-51D0-0044-A184-D848BE586A39}" dt="2023-10-19T18:19:19.708" v="823" actId="12563"/>
        <pc:sldMkLst>
          <pc:docMk/>
          <pc:sldMk cId="2069302387" sldId="546"/>
        </pc:sldMkLst>
        <pc:spChg chg="del">
          <ac:chgData name="zalina06.05@ms-office.space" userId="9156961f-fb49-4f4a-826a-381d88828ee0" providerId="ADAL" clId="{416758D6-51D0-0044-A184-D848BE586A39}" dt="2023-10-19T17:44:26.824" v="470" actId="478"/>
          <ac:spMkLst>
            <pc:docMk/>
            <pc:sldMk cId="2069302387" sldId="546"/>
            <ac:spMk id="3" creationId="{00000000-0000-0000-0000-000000000000}"/>
          </ac:spMkLst>
        </pc:spChg>
        <pc:spChg chg="add mod">
          <ac:chgData name="zalina06.05@ms-office.space" userId="9156961f-fb49-4f4a-826a-381d88828ee0" providerId="ADAL" clId="{416758D6-51D0-0044-A184-D848BE586A39}" dt="2023-10-19T17:47:46.319" v="532" actId="1076"/>
          <ac:spMkLst>
            <pc:docMk/>
            <pc:sldMk cId="2069302387" sldId="546"/>
            <ac:spMk id="15" creationId="{8C32ED30-1E57-3CF6-9DA2-B809F27C4E95}"/>
          </ac:spMkLst>
        </pc:spChg>
        <pc:spChg chg="add del mod">
          <ac:chgData name="zalina06.05@ms-office.space" userId="9156961f-fb49-4f4a-826a-381d88828ee0" providerId="ADAL" clId="{416758D6-51D0-0044-A184-D848BE586A39}" dt="2023-10-19T17:43:49.932" v="466" actId="478"/>
          <ac:spMkLst>
            <pc:docMk/>
            <pc:sldMk cId="2069302387" sldId="546"/>
            <ac:spMk id="17" creationId="{4524FF1E-C8C6-EC50-8B33-82D52327395D}"/>
          </ac:spMkLst>
        </pc:spChg>
        <pc:spChg chg="add mod">
          <ac:chgData name="zalina06.05@ms-office.space" userId="9156961f-fb49-4f4a-826a-381d88828ee0" providerId="ADAL" clId="{416758D6-51D0-0044-A184-D848BE586A39}" dt="2023-10-19T17:47:48.394" v="533" actId="1076"/>
          <ac:spMkLst>
            <pc:docMk/>
            <pc:sldMk cId="2069302387" sldId="546"/>
            <ac:spMk id="20" creationId="{942EC5E1-AAFA-CE83-C9CC-7130692FE1F2}"/>
          </ac:spMkLst>
        </pc:spChg>
        <pc:grpChg chg="del">
          <ac:chgData name="zalina06.05@ms-office.space" userId="9156961f-fb49-4f4a-826a-381d88828ee0" providerId="ADAL" clId="{416758D6-51D0-0044-A184-D848BE586A39}" dt="2023-10-19T17:45:44.772" v="492" actId="478"/>
          <ac:grpSpMkLst>
            <pc:docMk/>
            <pc:sldMk cId="2069302387" sldId="546"/>
            <ac:grpSpMk id="5" creationId="{03508B88-2DA7-428F-A4DC-7772D0E5E231}"/>
          </ac:grpSpMkLst>
        </pc:grpChg>
        <pc:picChg chg="add del mod">
          <ac:chgData name="zalina06.05@ms-office.space" userId="9156961f-fb49-4f4a-826a-381d88828ee0" providerId="ADAL" clId="{416758D6-51D0-0044-A184-D848BE586A39}" dt="2023-10-19T17:43:01.061" v="465" actId="478"/>
          <ac:picMkLst>
            <pc:docMk/>
            <pc:sldMk cId="2069302387" sldId="546"/>
            <ac:picMk id="18" creationId="{8D80D092-3654-1AB9-D8C4-373196D41BF6}"/>
          </ac:picMkLst>
        </pc:picChg>
        <pc:picChg chg="add mod modCrop">
          <ac:chgData name="zalina06.05@ms-office.space" userId="9156961f-fb49-4f4a-826a-381d88828ee0" providerId="ADAL" clId="{416758D6-51D0-0044-A184-D848BE586A39}" dt="2023-10-19T17:46:24.583" v="509" actId="732"/>
          <ac:picMkLst>
            <pc:docMk/>
            <pc:sldMk cId="2069302387" sldId="546"/>
            <ac:picMk id="21" creationId="{403747C3-D644-9EEB-39F4-58CF80AAD37F}"/>
          </ac:picMkLst>
        </pc:picChg>
        <pc:picChg chg="add mod modCrop">
          <ac:chgData name="zalina06.05@ms-office.space" userId="9156961f-fb49-4f4a-826a-381d88828ee0" providerId="ADAL" clId="{416758D6-51D0-0044-A184-D848BE586A39}" dt="2023-10-19T17:46:37.832" v="512" actId="732"/>
          <ac:picMkLst>
            <pc:docMk/>
            <pc:sldMk cId="2069302387" sldId="546"/>
            <ac:picMk id="22" creationId="{71A77827-2A14-255A-5BD6-C2C05493A137}"/>
          </ac:picMkLst>
        </pc:picChg>
      </pc:sldChg>
      <pc:sldChg chg="addSp delSp modSp modTransition">
        <pc:chgData name="zalina06.05@ms-office.space" userId="9156961f-fb49-4f4a-826a-381d88828ee0" providerId="ADAL" clId="{416758D6-51D0-0044-A184-D848BE586A39}" dt="2023-10-19T18:19:30.181" v="825" actId="12563"/>
        <pc:sldMkLst>
          <pc:docMk/>
          <pc:sldMk cId="2069302387" sldId="547"/>
        </pc:sldMkLst>
        <pc:spChg chg="del">
          <ac:chgData name="zalina06.05@ms-office.space" userId="9156961f-fb49-4f4a-826a-381d88828ee0" providerId="ADAL" clId="{416758D6-51D0-0044-A184-D848BE586A39}" dt="2023-10-19T17:48:37.506" v="535" actId="478"/>
          <ac:spMkLst>
            <pc:docMk/>
            <pc:sldMk cId="2069302387" sldId="547"/>
            <ac:spMk id="4" creationId="{00000000-0000-0000-0000-000000000000}"/>
          </ac:spMkLst>
        </pc:spChg>
        <pc:spChg chg="del topLvl">
          <ac:chgData name="zalina06.05@ms-office.space" userId="9156961f-fb49-4f4a-826a-381d88828ee0" providerId="ADAL" clId="{416758D6-51D0-0044-A184-D848BE586A39}" dt="2023-10-19T17:52:02.576" v="557" actId="478"/>
          <ac:spMkLst>
            <pc:docMk/>
            <pc:sldMk cId="2069302387" sldId="547"/>
            <ac:spMk id="6" creationId="{DB12C17A-C1D6-4DD8-9067-57025252B3C5}"/>
          </ac:spMkLst>
        </pc:spChg>
        <pc:spChg chg="add mod">
          <ac:chgData name="zalina06.05@ms-office.space" userId="9156961f-fb49-4f4a-826a-381d88828ee0" providerId="ADAL" clId="{416758D6-51D0-0044-A184-D848BE586A39}" dt="2023-10-19T17:55:40.192" v="623" actId="113"/>
          <ac:spMkLst>
            <pc:docMk/>
            <pc:sldMk cId="2069302387" sldId="547"/>
            <ac:spMk id="15" creationId="{1D82AADA-3622-780C-3167-740DD64F4253}"/>
          </ac:spMkLst>
        </pc:spChg>
        <pc:grpChg chg="del">
          <ac:chgData name="zalina06.05@ms-office.space" userId="9156961f-fb49-4f4a-826a-381d88828ee0" providerId="ADAL" clId="{416758D6-51D0-0044-A184-D848BE586A39}" dt="2023-10-19T17:52:02.576" v="557" actId="478"/>
          <ac:grpSpMkLst>
            <pc:docMk/>
            <pc:sldMk cId="2069302387" sldId="547"/>
            <ac:grpSpMk id="5" creationId="{03508B88-2DA7-428F-A4DC-7772D0E5E231}"/>
          </ac:grpSpMkLst>
        </pc:grpChg>
        <pc:grpChg chg="del topLvl">
          <ac:chgData name="zalina06.05@ms-office.space" userId="9156961f-fb49-4f4a-826a-381d88828ee0" providerId="ADAL" clId="{416758D6-51D0-0044-A184-D848BE586A39}" dt="2023-10-19T17:52:04.732" v="558" actId="478"/>
          <ac:grpSpMkLst>
            <pc:docMk/>
            <pc:sldMk cId="2069302387" sldId="547"/>
            <ac:grpSpMk id="7" creationId="{8A44F238-E96F-43FA-86BD-86769D9FFD2D}"/>
          </ac:grpSpMkLst>
        </pc:grpChg>
        <pc:picChg chg="add del mod">
          <ac:chgData name="zalina06.05@ms-office.space" userId="9156961f-fb49-4f4a-826a-381d88828ee0" providerId="ADAL" clId="{416758D6-51D0-0044-A184-D848BE586A39}" dt="2023-10-19T17:51:23.192" v="549" actId="931"/>
          <ac:picMkLst>
            <pc:docMk/>
            <pc:sldMk cId="2069302387" sldId="547"/>
            <ac:picMk id="16" creationId="{A7CF192B-A510-8BDA-41B7-25D6F4D33121}"/>
          </ac:picMkLst>
        </pc:picChg>
        <pc:picChg chg="add del mod">
          <ac:chgData name="zalina06.05@ms-office.space" userId="9156961f-fb49-4f4a-826a-381d88828ee0" providerId="ADAL" clId="{416758D6-51D0-0044-A184-D848BE586A39}" dt="2023-10-19T17:51:23.192" v="549" actId="931"/>
          <ac:picMkLst>
            <pc:docMk/>
            <pc:sldMk cId="2069302387" sldId="547"/>
            <ac:picMk id="17" creationId="{FCB57B5F-A111-9EDC-F354-A81BA2AAE5D1}"/>
          </ac:picMkLst>
        </pc:picChg>
        <pc:picChg chg="add del mod ord modCrop">
          <ac:chgData name="zalina06.05@ms-office.space" userId="9156961f-fb49-4f4a-826a-381d88828ee0" providerId="ADAL" clId="{416758D6-51D0-0044-A184-D848BE586A39}" dt="2023-10-19T17:54:58.313" v="605" actId="478"/>
          <ac:picMkLst>
            <pc:docMk/>
            <pc:sldMk cId="2069302387" sldId="547"/>
            <ac:picMk id="18" creationId="{17D23055-F8BA-6861-9C89-EB4D8D227D7C}"/>
          </ac:picMkLst>
        </pc:picChg>
        <pc:picChg chg="add mod">
          <ac:chgData name="zalina06.05@ms-office.space" userId="9156961f-fb49-4f4a-826a-381d88828ee0" providerId="ADAL" clId="{416758D6-51D0-0044-A184-D848BE586A39}" dt="2023-10-19T17:55:15.805" v="615" actId="14100"/>
          <ac:picMkLst>
            <pc:docMk/>
            <pc:sldMk cId="2069302387" sldId="547"/>
            <ac:picMk id="19" creationId="{17A8118D-9866-1F7B-C68C-DC061908B072}"/>
          </ac:picMkLst>
        </pc:picChg>
        <pc:picChg chg="add mod">
          <ac:chgData name="zalina06.05@ms-office.space" userId="9156961f-fb49-4f4a-826a-381d88828ee0" providerId="ADAL" clId="{416758D6-51D0-0044-A184-D848BE586A39}" dt="2023-10-19T17:55:48.907" v="624" actId="1076"/>
          <ac:picMkLst>
            <pc:docMk/>
            <pc:sldMk cId="2069302387" sldId="547"/>
            <ac:picMk id="20" creationId="{F5FFF698-743C-A86F-BE8F-5F66F29B7699}"/>
          </ac:picMkLst>
        </pc:picChg>
      </pc:sldChg>
      <pc:sldChg chg="addSp delSp modSp modTransition">
        <pc:chgData name="zalina06.05@ms-office.space" userId="9156961f-fb49-4f4a-826a-381d88828ee0" providerId="ADAL" clId="{416758D6-51D0-0044-A184-D848BE586A39}" dt="2023-10-19T18:19:33.047" v="826" actId="12563"/>
        <pc:sldMkLst>
          <pc:docMk/>
          <pc:sldMk cId="2965974744" sldId="548"/>
        </pc:sldMkLst>
        <pc:spChg chg="del">
          <ac:chgData name="zalina06.05@ms-office.space" userId="9156961f-fb49-4f4a-826a-381d88828ee0" providerId="ADAL" clId="{416758D6-51D0-0044-A184-D848BE586A39}" dt="2023-10-19T17:59:11.354" v="628" actId="478"/>
          <ac:spMkLst>
            <pc:docMk/>
            <pc:sldMk cId="2965974744" sldId="548"/>
            <ac:spMk id="3" creationId="{00000000-0000-0000-0000-000000000000}"/>
          </ac:spMkLst>
        </pc:spChg>
        <pc:spChg chg="add mod">
          <ac:chgData name="zalina06.05@ms-office.space" userId="9156961f-fb49-4f4a-826a-381d88828ee0" providerId="ADAL" clId="{416758D6-51D0-0044-A184-D848BE586A39}" dt="2023-10-19T18:00:56.994" v="649" actId="14100"/>
          <ac:spMkLst>
            <pc:docMk/>
            <pc:sldMk cId="2965974744" sldId="548"/>
            <ac:spMk id="15" creationId="{2BA4A579-574A-5F44-9416-D21B9652CADE}"/>
          </ac:spMkLst>
        </pc:spChg>
        <pc:grpChg chg="del">
          <ac:chgData name="zalina06.05@ms-office.space" userId="9156961f-fb49-4f4a-826a-381d88828ee0" providerId="ADAL" clId="{416758D6-51D0-0044-A184-D848BE586A39}" dt="2023-10-19T18:00:34.821" v="644" actId="478"/>
          <ac:grpSpMkLst>
            <pc:docMk/>
            <pc:sldMk cId="2965974744" sldId="548"/>
            <ac:grpSpMk id="5" creationId="{03508B88-2DA7-428F-A4DC-7772D0E5E231}"/>
          </ac:grpSpMkLst>
        </pc:grpChg>
        <pc:picChg chg="add mod">
          <ac:chgData name="zalina06.05@ms-office.space" userId="9156961f-fb49-4f4a-826a-381d88828ee0" providerId="ADAL" clId="{416758D6-51D0-0044-A184-D848BE586A39}" dt="2023-10-19T18:00:40.194" v="646" actId="14100"/>
          <ac:picMkLst>
            <pc:docMk/>
            <pc:sldMk cId="2965974744" sldId="548"/>
            <ac:picMk id="16" creationId="{9C736723-9243-2C08-FE86-DF41BB1C3309}"/>
          </ac:picMkLst>
        </pc:picChg>
      </pc:sldChg>
      <pc:sldChg chg="addSp delSp modSp modTransition">
        <pc:chgData name="zalina06.05@ms-office.space" userId="9156961f-fb49-4f4a-826a-381d88828ee0" providerId="ADAL" clId="{416758D6-51D0-0044-A184-D848BE586A39}" dt="2023-10-19T18:19:36.376" v="827" actId="12563"/>
        <pc:sldMkLst>
          <pc:docMk/>
          <pc:sldMk cId="2965974744" sldId="549"/>
        </pc:sldMkLst>
        <pc:spChg chg="del mod">
          <ac:chgData name="zalina06.05@ms-office.space" userId="9156961f-fb49-4f4a-826a-381d88828ee0" providerId="ADAL" clId="{416758D6-51D0-0044-A184-D848BE586A39}" dt="2023-10-19T18:01:06.981" v="651" actId="478"/>
          <ac:spMkLst>
            <pc:docMk/>
            <pc:sldMk cId="2965974744" sldId="549"/>
            <ac:spMk id="3" creationId="{00000000-0000-0000-0000-000000000000}"/>
          </ac:spMkLst>
        </pc:spChg>
        <pc:spChg chg="add mod">
          <ac:chgData name="zalina06.05@ms-office.space" userId="9156961f-fb49-4f4a-826a-381d88828ee0" providerId="ADAL" clId="{416758D6-51D0-0044-A184-D848BE586A39}" dt="2023-10-19T18:01:55.798" v="665" actId="14100"/>
          <ac:spMkLst>
            <pc:docMk/>
            <pc:sldMk cId="2965974744" sldId="549"/>
            <ac:spMk id="15" creationId="{7C6768E1-9E73-D920-1726-961892D549C6}"/>
          </ac:spMkLst>
        </pc:spChg>
        <pc:grpChg chg="del">
          <ac:chgData name="zalina06.05@ms-office.space" userId="9156961f-fb49-4f4a-826a-381d88828ee0" providerId="ADAL" clId="{416758D6-51D0-0044-A184-D848BE586A39}" dt="2023-10-19T18:00:51.108" v="648" actId="478"/>
          <ac:grpSpMkLst>
            <pc:docMk/>
            <pc:sldMk cId="2965974744" sldId="549"/>
            <ac:grpSpMk id="5" creationId="{03508B88-2DA7-428F-A4DC-7772D0E5E231}"/>
          </ac:grpSpMkLst>
        </pc:grpChg>
        <pc:picChg chg="add mod">
          <ac:chgData name="zalina06.05@ms-office.space" userId="9156961f-fb49-4f4a-826a-381d88828ee0" providerId="ADAL" clId="{416758D6-51D0-0044-A184-D848BE586A39}" dt="2023-10-19T18:02:07.106" v="666" actId="1076"/>
          <ac:picMkLst>
            <pc:docMk/>
            <pc:sldMk cId="2965974744" sldId="549"/>
            <ac:picMk id="16" creationId="{53CD1487-EF50-A68D-5DCF-AE002F1E0EA9}"/>
          </ac:picMkLst>
        </pc:picChg>
      </pc:sldChg>
      <pc:sldChg chg="addSp delSp modSp modTransition">
        <pc:chgData name="zalina06.05@ms-office.space" userId="9156961f-fb49-4f4a-826a-381d88828ee0" providerId="ADAL" clId="{416758D6-51D0-0044-A184-D848BE586A39}" dt="2023-10-19T18:19:41.695" v="828" actId="12563"/>
        <pc:sldMkLst>
          <pc:docMk/>
          <pc:sldMk cId="2965974744" sldId="550"/>
        </pc:sldMkLst>
        <pc:spChg chg="del">
          <ac:chgData name="zalina06.05@ms-office.space" userId="9156961f-fb49-4f4a-826a-381d88828ee0" providerId="ADAL" clId="{416758D6-51D0-0044-A184-D848BE586A39}" dt="2023-10-19T18:02:54.960" v="671" actId="478"/>
          <ac:spMkLst>
            <pc:docMk/>
            <pc:sldMk cId="2965974744" sldId="550"/>
            <ac:spMk id="3" creationId="{00000000-0000-0000-0000-000000000000}"/>
          </ac:spMkLst>
        </pc:spChg>
        <pc:spChg chg="del">
          <ac:chgData name="zalina06.05@ms-office.space" userId="9156961f-fb49-4f4a-826a-381d88828ee0" providerId="ADAL" clId="{416758D6-51D0-0044-A184-D848BE586A39}" dt="2023-10-19T18:10:11.441" v="693" actId="478"/>
          <ac:spMkLst>
            <pc:docMk/>
            <pc:sldMk cId="2965974744" sldId="550"/>
            <ac:spMk id="9" creationId="{8A4E0B9B-1EBE-42C6-98D7-65502D946A93}"/>
          </ac:spMkLst>
        </pc:spChg>
        <pc:spChg chg="add mod">
          <ac:chgData name="zalina06.05@ms-office.space" userId="9156961f-fb49-4f4a-826a-381d88828ee0" providerId="ADAL" clId="{416758D6-51D0-0044-A184-D848BE586A39}" dt="2023-10-19T18:11:07.825" v="719" actId="113"/>
          <ac:spMkLst>
            <pc:docMk/>
            <pc:sldMk cId="2965974744" sldId="550"/>
            <ac:spMk id="15" creationId="{ED5252FF-A67C-716A-9D45-E6BDEC010D86}"/>
          </ac:spMkLst>
        </pc:spChg>
        <pc:spChg chg="add mod">
          <ac:chgData name="zalina06.05@ms-office.space" userId="9156961f-fb49-4f4a-826a-381d88828ee0" providerId="ADAL" clId="{416758D6-51D0-0044-A184-D848BE586A39}" dt="2023-10-19T18:11:20.345" v="720" actId="113"/>
          <ac:spMkLst>
            <pc:docMk/>
            <pc:sldMk cId="2965974744" sldId="550"/>
            <ac:spMk id="17" creationId="{CE32F42F-82E4-F8AA-B81B-9FBEEB5A790B}"/>
          </ac:spMkLst>
        </pc:spChg>
        <pc:grpChg chg="del">
          <ac:chgData name="zalina06.05@ms-office.space" userId="9156961f-fb49-4f4a-826a-381d88828ee0" providerId="ADAL" clId="{416758D6-51D0-0044-A184-D848BE586A39}" dt="2023-10-19T18:10:13.141" v="694" actId="478"/>
          <ac:grpSpMkLst>
            <pc:docMk/>
            <pc:sldMk cId="2965974744" sldId="550"/>
            <ac:grpSpMk id="5" creationId="{03508B88-2DA7-428F-A4DC-7772D0E5E231}"/>
          </ac:grpSpMkLst>
        </pc:grpChg>
        <pc:picChg chg="add mod">
          <ac:chgData name="zalina06.05@ms-office.space" userId="9156961f-fb49-4f4a-826a-381d88828ee0" providerId="ADAL" clId="{416758D6-51D0-0044-A184-D848BE586A39}" dt="2023-10-19T18:10:57.216" v="716" actId="1076"/>
          <ac:picMkLst>
            <pc:docMk/>
            <pc:sldMk cId="2965974744" sldId="550"/>
            <ac:picMk id="18" creationId="{ADA08E46-6DD7-AD9E-F589-04BA21A74404}"/>
          </ac:picMkLst>
        </pc:picChg>
        <pc:picChg chg="add mod">
          <ac:chgData name="zalina06.05@ms-office.space" userId="9156961f-fb49-4f4a-826a-381d88828ee0" providerId="ADAL" clId="{416758D6-51D0-0044-A184-D848BE586A39}" dt="2023-10-19T18:10:21.067" v="699" actId="1076"/>
          <ac:picMkLst>
            <pc:docMk/>
            <pc:sldMk cId="2965974744" sldId="550"/>
            <ac:picMk id="19" creationId="{D1A82CF8-BABE-48A2-1FE9-6467740E8AB9}"/>
          </ac:picMkLst>
        </pc:picChg>
        <pc:picChg chg="add mod">
          <ac:chgData name="zalina06.05@ms-office.space" userId="9156961f-fb49-4f4a-826a-381d88828ee0" providerId="ADAL" clId="{416758D6-51D0-0044-A184-D848BE586A39}" dt="2023-10-19T18:10:16.717" v="696" actId="1076"/>
          <ac:picMkLst>
            <pc:docMk/>
            <pc:sldMk cId="2965974744" sldId="550"/>
            <ac:picMk id="20" creationId="{E723D28C-71EA-1C35-9035-EF3E073E2166}"/>
          </ac:picMkLst>
        </pc:picChg>
      </pc:sldChg>
      <pc:sldChg chg="addSp delSp modSp modTransition">
        <pc:chgData name="zalina06.05@ms-office.space" userId="9156961f-fb49-4f4a-826a-381d88828ee0" providerId="ADAL" clId="{416758D6-51D0-0044-A184-D848BE586A39}" dt="2023-10-19T18:19:56.667" v="829" actId="12563"/>
        <pc:sldMkLst>
          <pc:docMk/>
          <pc:sldMk cId="2965974744" sldId="551"/>
        </pc:sldMkLst>
        <pc:spChg chg="del">
          <ac:chgData name="zalina06.05@ms-office.space" userId="9156961f-fb49-4f4a-826a-381d88828ee0" providerId="ADAL" clId="{416758D6-51D0-0044-A184-D848BE586A39}" dt="2023-10-19T18:04:19.683" v="672" actId="478"/>
          <ac:spMkLst>
            <pc:docMk/>
            <pc:sldMk cId="2965974744" sldId="551"/>
            <ac:spMk id="3" creationId="{00000000-0000-0000-0000-000000000000}"/>
          </ac:spMkLst>
        </pc:spChg>
        <pc:spChg chg="add mod ord">
          <ac:chgData name="zalina06.05@ms-office.space" userId="9156961f-fb49-4f4a-826a-381d88828ee0" providerId="ADAL" clId="{416758D6-51D0-0044-A184-D848BE586A39}" dt="2023-10-19T18:14:48.314" v="769"/>
          <ac:spMkLst>
            <pc:docMk/>
            <pc:sldMk cId="2965974744" sldId="551"/>
            <ac:spMk id="15" creationId="{ABC78C9F-4FFD-0CB2-E8F2-84FD79D9268A}"/>
          </ac:spMkLst>
        </pc:spChg>
        <pc:spChg chg="add mod">
          <ac:chgData name="zalina06.05@ms-office.space" userId="9156961f-fb49-4f4a-826a-381d88828ee0" providerId="ADAL" clId="{416758D6-51D0-0044-A184-D848BE586A39}" dt="2023-10-19T18:15:21.619" v="781" actId="1076"/>
          <ac:spMkLst>
            <pc:docMk/>
            <pc:sldMk cId="2965974744" sldId="551"/>
            <ac:spMk id="17" creationId="{5535B6FC-AD13-5466-042F-FA329E0B20E5}"/>
          </ac:spMkLst>
        </pc:spChg>
        <pc:grpChg chg="del">
          <ac:chgData name="zalina06.05@ms-office.space" userId="9156961f-fb49-4f4a-826a-381d88828ee0" providerId="ADAL" clId="{416758D6-51D0-0044-A184-D848BE586A39}" dt="2023-10-19T18:12:41.407" v="737" actId="478"/>
          <ac:grpSpMkLst>
            <pc:docMk/>
            <pc:sldMk cId="2965974744" sldId="551"/>
            <ac:grpSpMk id="5" creationId="{03508B88-2DA7-428F-A4DC-7772D0E5E231}"/>
          </ac:grpSpMkLst>
        </pc:grpChg>
        <pc:picChg chg="add mod ord">
          <ac:chgData name="zalina06.05@ms-office.space" userId="9156961f-fb49-4f4a-826a-381d88828ee0" providerId="ADAL" clId="{416758D6-51D0-0044-A184-D848BE586A39}" dt="2023-10-19T18:13:52.050" v="755" actId="171"/>
          <ac:picMkLst>
            <pc:docMk/>
            <pc:sldMk cId="2965974744" sldId="551"/>
            <ac:picMk id="18" creationId="{0007CDBE-990D-E20C-AE6E-B4B09DCF4749}"/>
          </ac:picMkLst>
        </pc:picChg>
      </pc:sldChg>
      <pc:sldChg chg="modTransition">
        <pc:chgData name="zalina06.05@ms-office.space" userId="9156961f-fb49-4f4a-826a-381d88828ee0" providerId="ADAL" clId="{416758D6-51D0-0044-A184-D848BE586A39}" dt="2023-10-19T18:18:58.482" v="820" actId="12563"/>
        <pc:sldMkLst>
          <pc:docMk/>
          <pc:sldMk cId="315687706" sldId="552"/>
        </pc:sldMkLst>
      </pc:sldChg>
      <pc:sldChg chg="addSp delSp modSp new mod modTransition setBg">
        <pc:chgData name="zalina06.05@ms-office.space" userId="9156961f-fb49-4f4a-826a-381d88828ee0" providerId="ADAL" clId="{416758D6-51D0-0044-A184-D848BE586A39}" dt="2023-10-19T18:19:24.711" v="824" actId="12563"/>
        <pc:sldMkLst>
          <pc:docMk/>
          <pc:sldMk cId="1379483131" sldId="553"/>
        </pc:sldMkLst>
        <pc:spChg chg="mod ord">
          <ac:chgData name="zalina06.05@ms-office.space" userId="9156961f-fb49-4f4a-826a-381d88828ee0" providerId="ADAL" clId="{416758D6-51D0-0044-A184-D848BE586A39}" dt="2023-10-19T17:41:44.629" v="447" actId="26606"/>
          <ac:spMkLst>
            <pc:docMk/>
            <pc:sldMk cId="1379483131" sldId="553"/>
            <ac:spMk id="2" creationId="{1DCB22C1-88F6-0D4B-E3C2-37DDBCA3CD85}"/>
          </ac:spMkLst>
        </pc:spChg>
        <pc:spChg chg="add mod">
          <ac:chgData name="zalina06.05@ms-office.space" userId="9156961f-fb49-4f4a-826a-381d88828ee0" providerId="ADAL" clId="{416758D6-51D0-0044-A184-D848BE586A39}" dt="2023-10-19T17:42:55.211" v="464" actId="1076"/>
          <ac:spMkLst>
            <pc:docMk/>
            <pc:sldMk cId="1379483131" sldId="553"/>
            <ac:spMk id="4" creationId="{4EE629EC-998B-6056-9440-F83598209DDB}"/>
          </ac:spMkLst>
        </pc:spChg>
        <pc:spChg chg="add del">
          <ac:chgData name="zalina06.05@ms-office.space" userId="9156961f-fb49-4f4a-826a-381d88828ee0" providerId="ADAL" clId="{416758D6-51D0-0044-A184-D848BE586A39}" dt="2023-10-19T17:41:44.629" v="447" actId="26606"/>
          <ac:spMkLst>
            <pc:docMk/>
            <pc:sldMk cId="1379483131" sldId="553"/>
            <ac:spMk id="10" creationId="{F13C74B1-5B17-4795-BED0-7140497B445A}"/>
          </ac:spMkLst>
        </pc:spChg>
        <pc:spChg chg="add del">
          <ac:chgData name="zalina06.05@ms-office.space" userId="9156961f-fb49-4f4a-826a-381d88828ee0" providerId="ADAL" clId="{416758D6-51D0-0044-A184-D848BE586A39}" dt="2023-10-19T17:41:44.629" v="447" actId="26606"/>
          <ac:spMkLst>
            <pc:docMk/>
            <pc:sldMk cId="1379483131" sldId="553"/>
            <ac:spMk id="12" creationId="{D4974D33-8DC5-464E-8C6D-BE58F0669C17}"/>
          </ac:spMkLst>
        </pc:spChg>
        <pc:spChg chg="add">
          <ac:chgData name="zalina06.05@ms-office.space" userId="9156961f-fb49-4f4a-826a-381d88828ee0" providerId="ADAL" clId="{416758D6-51D0-0044-A184-D848BE586A39}" dt="2023-10-19T17:41:44.629" v="447" actId="26606"/>
          <ac:spMkLst>
            <pc:docMk/>
            <pc:sldMk cId="1379483131" sldId="553"/>
            <ac:spMk id="17" creationId="{21AC6A30-4F22-4C0F-B278-19C5B8A80C55}"/>
          </ac:spMkLst>
        </pc:spChg>
        <pc:spChg chg="add">
          <ac:chgData name="zalina06.05@ms-office.space" userId="9156961f-fb49-4f4a-826a-381d88828ee0" providerId="ADAL" clId="{416758D6-51D0-0044-A184-D848BE586A39}" dt="2023-10-19T17:41:44.629" v="447" actId="26606"/>
          <ac:spMkLst>
            <pc:docMk/>
            <pc:sldMk cId="1379483131" sldId="553"/>
            <ac:spMk id="19" creationId="{BB4335AD-65B1-44E4-90AF-264024FE4BD2}"/>
          </ac:spMkLst>
        </pc:spChg>
        <pc:picChg chg="add mod">
          <ac:chgData name="zalina06.05@ms-office.space" userId="9156961f-fb49-4f4a-826a-381d88828ee0" providerId="ADAL" clId="{416758D6-51D0-0044-A184-D848BE586A39}" dt="2023-10-19T17:41:44.629" v="447" actId="26606"/>
          <ac:picMkLst>
            <pc:docMk/>
            <pc:sldMk cId="1379483131" sldId="553"/>
            <ac:picMk id="5" creationId="{45F6E059-DEFD-601A-2C4F-594460AE9AFA}"/>
          </ac:picMkLst>
        </pc:picChg>
        <pc:picChg chg="add mod ord">
          <ac:chgData name="zalina06.05@ms-office.space" userId="9156961f-fb49-4f4a-826a-381d88828ee0" providerId="ADAL" clId="{416758D6-51D0-0044-A184-D848BE586A39}" dt="2023-10-19T17:41:44.629" v="447" actId="26606"/>
          <ac:picMkLst>
            <pc:docMk/>
            <pc:sldMk cId="1379483131" sldId="553"/>
            <ac:picMk id="6" creationId="{1AE326DA-DD98-6FE7-F58E-997DE07C865F}"/>
          </ac:picMkLst>
        </pc:picChg>
      </pc:sldChg>
      <pc:sldMasterChg chg="modTransition">
        <pc:chgData name="zalina06.05@ms-office.space" userId="9156961f-fb49-4f4a-826a-381d88828ee0" providerId="ADAL" clId="{416758D6-51D0-0044-A184-D848BE586A39}" dt="2023-10-19T18:18:39.475" v="815" actId="12563"/>
        <pc:sldMasterMkLst>
          <pc:docMk/>
          <pc:sldMasterMk cId="837471406" sldId="2147483648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266C6-7625-1C4C-B57D-8B3DDCE7ADAD}" type="doc">
      <dgm:prSet loTypeId="urn:microsoft.com/office/officeart/2005/8/layout/vList2" loCatId="convert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C17F22E1-C348-494E-A404-45A8DEC0B22F}">
      <dgm:prSet custT="1"/>
      <dgm:spPr/>
      <dgm:t>
        <a:bodyPr/>
        <a:lstStyle/>
        <a:p>
          <a:r>
            <a:rPr lang="ru-RU" sz="3200" b="1" dirty="0">
              <a:solidFill>
                <a:srgbClr val="9F006E"/>
              </a:solidFill>
            </a:rPr>
            <a:t>создание многофункционального </a:t>
          </a:r>
          <a:r>
            <a:rPr lang="ru-RU" sz="3200" b="1" dirty="0">
              <a:solidFill>
                <a:srgbClr val="7030A0"/>
              </a:solidFill>
            </a:rPr>
            <a:t>круглосуточного интернет-кафе</a:t>
          </a:r>
        </a:p>
      </dgm:t>
    </dgm:pt>
    <dgm:pt modelId="{4A91BAD1-705A-EE40-97C4-573EDC872421}" type="parTrans" cxnId="{8730DDD4-AC70-914B-9F7B-40250E60385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9A82BC-DE17-824D-A3D9-6A5FF31BC1F6}" type="sibTrans" cxnId="{8730DDD4-AC70-914B-9F7B-40250E60385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AF0110D-C6DE-3A4D-9AE1-1809898137B7}" type="pres">
      <dgm:prSet presAssocID="{5B1266C6-7625-1C4C-B57D-8B3DDCE7AD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317D9-B4FC-214C-A648-9B736FA2CE3D}" type="pres">
      <dgm:prSet presAssocID="{C17F22E1-C348-494E-A404-45A8DEC0B2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BB17DE-5F51-474A-9B6A-95AC4F59D3B1}" type="presOf" srcId="{C17F22E1-C348-494E-A404-45A8DEC0B22F}" destId="{B00317D9-B4FC-214C-A648-9B736FA2CE3D}" srcOrd="0" destOrd="0" presId="urn:microsoft.com/office/officeart/2005/8/layout/vList2"/>
    <dgm:cxn modelId="{5FE89358-1639-7E4E-8025-2F8945A36344}" type="presOf" srcId="{5B1266C6-7625-1C4C-B57D-8B3DDCE7ADAD}" destId="{4AF0110D-C6DE-3A4D-9AE1-1809898137B7}" srcOrd="0" destOrd="0" presId="urn:microsoft.com/office/officeart/2005/8/layout/vList2"/>
    <dgm:cxn modelId="{8730DDD4-AC70-914B-9F7B-40250E60385E}" srcId="{5B1266C6-7625-1C4C-B57D-8B3DDCE7ADAD}" destId="{C17F22E1-C348-494E-A404-45A8DEC0B22F}" srcOrd="0" destOrd="0" parTransId="{4A91BAD1-705A-EE40-97C4-573EDC872421}" sibTransId="{BD9A82BC-DE17-824D-A3D9-6A5FF31BC1F6}"/>
    <dgm:cxn modelId="{651DE8BE-957D-9A49-B253-F1A3F2EBC9AF}" type="presParOf" srcId="{4AF0110D-C6DE-3A4D-9AE1-1809898137B7}" destId="{B00317D9-B4FC-214C-A648-9B736FA2CE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28577-B996-E949-B46C-5B06FE9EAF31}" type="doc">
      <dgm:prSet loTypeId="urn:microsoft.com/office/officeart/2005/8/layout/vList2" loCatId="conver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572A81E7-FA08-DA48-9CAA-5973B7123D4C}">
      <dgm:prSet/>
      <dgm:spPr/>
      <dgm:t>
        <a:bodyPr/>
        <a:lstStyle/>
        <a:p>
          <a:r>
            <a:rPr lang="ru-RU"/>
            <a:t>-</a:t>
          </a:r>
          <a:r>
            <a:rPr lang="ru-RU" b="1"/>
            <a:t>создание комфортного места и обстановки;</a:t>
          </a:r>
          <a:endParaRPr lang="ru-RU"/>
        </a:p>
      </dgm:t>
    </dgm:pt>
    <dgm:pt modelId="{3C9E3422-AB31-384A-8457-F9811C5D8456}" type="parTrans" cxnId="{1714AACF-87DB-394D-B151-804B9BF55EE4}">
      <dgm:prSet/>
      <dgm:spPr/>
      <dgm:t>
        <a:bodyPr/>
        <a:lstStyle/>
        <a:p>
          <a:endParaRPr lang="ru-RU"/>
        </a:p>
      </dgm:t>
    </dgm:pt>
    <dgm:pt modelId="{23C8D092-26AD-DC47-8E28-1693548EC449}" type="sibTrans" cxnId="{1714AACF-87DB-394D-B151-804B9BF55EE4}">
      <dgm:prSet/>
      <dgm:spPr/>
      <dgm:t>
        <a:bodyPr/>
        <a:lstStyle/>
        <a:p>
          <a:endParaRPr lang="ru-RU"/>
        </a:p>
      </dgm:t>
    </dgm:pt>
    <dgm:pt modelId="{BB4971D5-EBF9-0942-9562-5D8DAD98C3BB}">
      <dgm:prSet/>
      <dgm:spPr/>
      <dgm:t>
        <a:bodyPr/>
        <a:lstStyle/>
        <a:p>
          <a:r>
            <a:rPr lang="ru-RU" b="1" dirty="0"/>
            <a:t>- проведение быстрого интернета;</a:t>
          </a:r>
          <a:endParaRPr lang="ru-RU" dirty="0"/>
        </a:p>
      </dgm:t>
    </dgm:pt>
    <dgm:pt modelId="{0ED790C7-7CA5-B04F-9077-9724D99FE348}" type="parTrans" cxnId="{3B14FA91-C2E6-F449-9B82-DA668F292FFA}">
      <dgm:prSet/>
      <dgm:spPr/>
      <dgm:t>
        <a:bodyPr/>
        <a:lstStyle/>
        <a:p>
          <a:endParaRPr lang="ru-RU"/>
        </a:p>
      </dgm:t>
    </dgm:pt>
    <dgm:pt modelId="{6EE98BF8-27A3-D242-973D-24E0088B1F7B}" type="sibTrans" cxnId="{3B14FA91-C2E6-F449-9B82-DA668F292FFA}">
      <dgm:prSet/>
      <dgm:spPr/>
      <dgm:t>
        <a:bodyPr/>
        <a:lstStyle/>
        <a:p>
          <a:endParaRPr lang="ru-RU"/>
        </a:p>
      </dgm:t>
    </dgm:pt>
    <dgm:pt modelId="{3863117D-9A12-C44C-AEB7-767EE20EF3DC}" type="pres">
      <dgm:prSet presAssocID="{B5E28577-B996-E949-B46C-5B06FE9EAF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FF793E-8839-8C42-A2AA-88CDD75F5EAB}" type="pres">
      <dgm:prSet presAssocID="{572A81E7-FA08-DA48-9CAA-5973B7123D4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8C892-77BF-EF49-BC92-4C4B094A3692}" type="pres">
      <dgm:prSet presAssocID="{23C8D092-26AD-DC47-8E28-1693548EC449}" presName="spacer" presStyleCnt="0"/>
      <dgm:spPr/>
    </dgm:pt>
    <dgm:pt modelId="{A480A590-3914-DE46-A0F0-4F7346835DE9}" type="pres">
      <dgm:prSet presAssocID="{BB4971D5-EBF9-0942-9562-5D8DAD98C3B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0972D4-C3C5-5844-9F77-E78C1C4333EF}" type="presOf" srcId="{BB4971D5-EBF9-0942-9562-5D8DAD98C3BB}" destId="{A480A590-3914-DE46-A0F0-4F7346835DE9}" srcOrd="0" destOrd="0" presId="urn:microsoft.com/office/officeart/2005/8/layout/vList2"/>
    <dgm:cxn modelId="{B8C07D63-283C-414D-9FF9-5CA1EC0C67E6}" type="presOf" srcId="{572A81E7-FA08-DA48-9CAA-5973B7123D4C}" destId="{96FF793E-8839-8C42-A2AA-88CDD75F5EAB}" srcOrd="0" destOrd="0" presId="urn:microsoft.com/office/officeart/2005/8/layout/vList2"/>
    <dgm:cxn modelId="{1714AACF-87DB-394D-B151-804B9BF55EE4}" srcId="{B5E28577-B996-E949-B46C-5B06FE9EAF31}" destId="{572A81E7-FA08-DA48-9CAA-5973B7123D4C}" srcOrd="0" destOrd="0" parTransId="{3C9E3422-AB31-384A-8457-F9811C5D8456}" sibTransId="{23C8D092-26AD-DC47-8E28-1693548EC449}"/>
    <dgm:cxn modelId="{3B14FA91-C2E6-F449-9B82-DA668F292FFA}" srcId="{B5E28577-B996-E949-B46C-5B06FE9EAF31}" destId="{BB4971D5-EBF9-0942-9562-5D8DAD98C3BB}" srcOrd="1" destOrd="0" parTransId="{0ED790C7-7CA5-B04F-9077-9724D99FE348}" sibTransId="{6EE98BF8-27A3-D242-973D-24E0088B1F7B}"/>
    <dgm:cxn modelId="{98E116AA-2844-0348-8B53-2C2CF82B9F08}" type="presOf" srcId="{B5E28577-B996-E949-B46C-5B06FE9EAF31}" destId="{3863117D-9A12-C44C-AEB7-767EE20EF3DC}" srcOrd="0" destOrd="0" presId="urn:microsoft.com/office/officeart/2005/8/layout/vList2"/>
    <dgm:cxn modelId="{BF75BC22-ED3A-3541-BDC4-26C847D87E47}" type="presParOf" srcId="{3863117D-9A12-C44C-AEB7-767EE20EF3DC}" destId="{96FF793E-8839-8C42-A2AA-88CDD75F5EAB}" srcOrd="0" destOrd="0" presId="urn:microsoft.com/office/officeart/2005/8/layout/vList2"/>
    <dgm:cxn modelId="{7C443A79-99A0-704A-AAC5-DDF0249AFAED}" type="presParOf" srcId="{3863117D-9A12-C44C-AEB7-767EE20EF3DC}" destId="{E968C892-77BF-EF49-BC92-4C4B094A3692}" srcOrd="1" destOrd="0" presId="urn:microsoft.com/office/officeart/2005/8/layout/vList2"/>
    <dgm:cxn modelId="{E1B7C419-3259-BC46-8F78-5D2F311579DE}" type="presParOf" srcId="{3863117D-9A12-C44C-AEB7-767EE20EF3DC}" destId="{A480A590-3914-DE46-A0F0-4F7346835DE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B4AA3D-FFD9-5C4F-B0EC-31F716B5CFB8}" type="doc">
      <dgm:prSet loTypeId="urn:microsoft.com/office/officeart/2005/8/layout/vList2" loCatId="conver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3D7BEA38-5490-BA4F-B652-F6A7009EE858}">
      <dgm:prSet custT="1"/>
      <dgm:spPr/>
      <dgm:t>
        <a:bodyPr/>
        <a:lstStyle/>
        <a:p>
          <a:r>
            <a:rPr lang="ru-RU" sz="1700" dirty="0"/>
            <a:t>-</a:t>
          </a:r>
          <a:r>
            <a:rPr lang="ru-RU" sz="2800" b="1" dirty="0"/>
            <a:t>закупка качественной техники;</a:t>
          </a:r>
        </a:p>
      </dgm:t>
    </dgm:pt>
    <dgm:pt modelId="{65AE250A-D9BF-A347-AA9A-506EE5D93BFB}" type="parTrans" cxnId="{FFE75B8C-233B-F547-BB79-EEFCFD34E8CE}">
      <dgm:prSet/>
      <dgm:spPr/>
      <dgm:t>
        <a:bodyPr/>
        <a:lstStyle/>
        <a:p>
          <a:endParaRPr lang="ru-RU"/>
        </a:p>
      </dgm:t>
    </dgm:pt>
    <dgm:pt modelId="{B8CAEEBD-FAA3-9049-B8E3-FE4538E0A1B4}" type="sibTrans" cxnId="{FFE75B8C-233B-F547-BB79-EEFCFD34E8CE}">
      <dgm:prSet/>
      <dgm:spPr/>
      <dgm:t>
        <a:bodyPr/>
        <a:lstStyle/>
        <a:p>
          <a:endParaRPr lang="ru-RU"/>
        </a:p>
      </dgm:t>
    </dgm:pt>
    <dgm:pt modelId="{32612E37-D2A5-4146-80A8-C61E0EC5073B}">
      <dgm:prSet custT="1"/>
      <dgm:spPr/>
      <dgm:t>
        <a:bodyPr/>
        <a:lstStyle/>
        <a:p>
          <a:r>
            <a:rPr lang="ru-RU" sz="2800" b="1" dirty="0"/>
            <a:t>- создание дружного рабочего коллектива.</a:t>
          </a:r>
        </a:p>
      </dgm:t>
    </dgm:pt>
    <dgm:pt modelId="{85697573-7C10-BA4F-BCCB-24571484088E}" type="parTrans" cxnId="{9AB31786-70F9-9941-AA7E-340E01FCBBAC}">
      <dgm:prSet/>
      <dgm:spPr/>
      <dgm:t>
        <a:bodyPr/>
        <a:lstStyle/>
        <a:p>
          <a:endParaRPr lang="ru-RU"/>
        </a:p>
      </dgm:t>
    </dgm:pt>
    <dgm:pt modelId="{8C95C33E-1BA1-0D44-9DCF-85E18D9B8F4F}" type="sibTrans" cxnId="{9AB31786-70F9-9941-AA7E-340E01FCBBAC}">
      <dgm:prSet/>
      <dgm:spPr/>
      <dgm:t>
        <a:bodyPr/>
        <a:lstStyle/>
        <a:p>
          <a:endParaRPr lang="ru-RU"/>
        </a:p>
      </dgm:t>
    </dgm:pt>
    <dgm:pt modelId="{A89BBDAA-28D0-104B-B473-F3C8FEEA5627}" type="pres">
      <dgm:prSet presAssocID="{09B4AA3D-FFD9-5C4F-B0EC-31F716B5CF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E4A2C-774D-D547-996D-B885557F7065}" type="pres">
      <dgm:prSet presAssocID="{3D7BEA38-5490-BA4F-B652-F6A7009EE85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4601C-C821-304C-8F68-26349E3BA07C}" type="pres">
      <dgm:prSet presAssocID="{B8CAEEBD-FAA3-9049-B8E3-FE4538E0A1B4}" presName="spacer" presStyleCnt="0"/>
      <dgm:spPr/>
    </dgm:pt>
    <dgm:pt modelId="{D2F23591-6474-6E46-A51C-536F20D85438}" type="pres">
      <dgm:prSet presAssocID="{32612E37-D2A5-4146-80A8-C61E0EC5073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B31786-70F9-9941-AA7E-340E01FCBBAC}" srcId="{09B4AA3D-FFD9-5C4F-B0EC-31F716B5CFB8}" destId="{32612E37-D2A5-4146-80A8-C61E0EC5073B}" srcOrd="1" destOrd="0" parTransId="{85697573-7C10-BA4F-BCCB-24571484088E}" sibTransId="{8C95C33E-1BA1-0D44-9DCF-85E18D9B8F4F}"/>
    <dgm:cxn modelId="{845B2ECD-22BC-524F-8B22-F2C3B8FA65FC}" type="presOf" srcId="{3D7BEA38-5490-BA4F-B652-F6A7009EE858}" destId="{9E7E4A2C-774D-D547-996D-B885557F7065}" srcOrd="0" destOrd="0" presId="urn:microsoft.com/office/officeart/2005/8/layout/vList2"/>
    <dgm:cxn modelId="{FFE75B8C-233B-F547-BB79-EEFCFD34E8CE}" srcId="{09B4AA3D-FFD9-5C4F-B0EC-31F716B5CFB8}" destId="{3D7BEA38-5490-BA4F-B652-F6A7009EE858}" srcOrd="0" destOrd="0" parTransId="{65AE250A-D9BF-A347-AA9A-506EE5D93BFB}" sibTransId="{B8CAEEBD-FAA3-9049-B8E3-FE4538E0A1B4}"/>
    <dgm:cxn modelId="{3EE3305E-F31F-C94D-9CE3-FEBF9402287A}" type="presOf" srcId="{09B4AA3D-FFD9-5C4F-B0EC-31F716B5CFB8}" destId="{A89BBDAA-28D0-104B-B473-F3C8FEEA5627}" srcOrd="0" destOrd="0" presId="urn:microsoft.com/office/officeart/2005/8/layout/vList2"/>
    <dgm:cxn modelId="{39CB0101-323D-9845-98A9-A0CE196A7D64}" type="presOf" srcId="{32612E37-D2A5-4146-80A8-C61E0EC5073B}" destId="{D2F23591-6474-6E46-A51C-536F20D85438}" srcOrd="0" destOrd="0" presId="urn:microsoft.com/office/officeart/2005/8/layout/vList2"/>
    <dgm:cxn modelId="{CE942FE7-0523-FF4C-8437-508C4E127342}" type="presParOf" srcId="{A89BBDAA-28D0-104B-B473-F3C8FEEA5627}" destId="{9E7E4A2C-774D-D547-996D-B885557F7065}" srcOrd="0" destOrd="0" presId="urn:microsoft.com/office/officeart/2005/8/layout/vList2"/>
    <dgm:cxn modelId="{BDC6158C-597A-4A42-A5DF-FB1E2D22D695}" type="presParOf" srcId="{A89BBDAA-28D0-104B-B473-F3C8FEEA5627}" destId="{D484601C-C821-304C-8F68-26349E3BA07C}" srcOrd="1" destOrd="0" presId="urn:microsoft.com/office/officeart/2005/8/layout/vList2"/>
    <dgm:cxn modelId="{06B36E73-BB9D-774F-8693-67FC37F8D6C5}" type="presParOf" srcId="{A89BBDAA-28D0-104B-B473-F3C8FEEA5627}" destId="{D2F23591-6474-6E46-A51C-536F20D8543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317D9-B4FC-214C-A648-9B736FA2CE3D}">
      <dsp:nvSpPr>
        <dsp:cNvPr id="0" name=""/>
        <dsp:cNvSpPr/>
      </dsp:nvSpPr>
      <dsp:spPr>
        <a:xfrm>
          <a:off x="0" y="284"/>
          <a:ext cx="8926010" cy="12037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9F006E"/>
              </a:solidFill>
            </a:rPr>
            <a:t>создание многофункционального </a:t>
          </a:r>
          <a:r>
            <a:rPr lang="ru-RU" sz="3200" b="1" kern="1200" dirty="0">
              <a:solidFill>
                <a:srgbClr val="7030A0"/>
              </a:solidFill>
            </a:rPr>
            <a:t>круглосуточного интернет-кафе</a:t>
          </a:r>
        </a:p>
      </dsp:txBody>
      <dsp:txXfrm>
        <a:off x="58761" y="59045"/>
        <a:ext cx="8808488" cy="108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F793E-8839-8C42-A2AA-88CDD75F5EAB}">
      <dsp:nvSpPr>
        <dsp:cNvPr id="0" name=""/>
        <dsp:cNvSpPr/>
      </dsp:nvSpPr>
      <dsp:spPr>
        <a:xfrm>
          <a:off x="0" y="237260"/>
          <a:ext cx="8159054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-</a:t>
          </a:r>
          <a:r>
            <a:rPr lang="ru-RU" sz="2700" b="1" kern="1200"/>
            <a:t>создание комфортного места и обстановки;</a:t>
          </a:r>
          <a:endParaRPr lang="ru-RU" sz="2700" kern="1200"/>
        </a:p>
      </dsp:txBody>
      <dsp:txXfrm>
        <a:off x="30842" y="268102"/>
        <a:ext cx="8097370" cy="570116"/>
      </dsp:txXfrm>
    </dsp:sp>
    <dsp:sp modelId="{A480A590-3914-DE46-A0F0-4F7346835DE9}">
      <dsp:nvSpPr>
        <dsp:cNvPr id="0" name=""/>
        <dsp:cNvSpPr/>
      </dsp:nvSpPr>
      <dsp:spPr>
        <a:xfrm>
          <a:off x="0" y="946821"/>
          <a:ext cx="8159054" cy="631800"/>
        </a:xfrm>
        <a:prstGeom prst="roundRect">
          <a:avLst/>
        </a:prstGeom>
        <a:solidFill>
          <a:schemeClr val="accent2">
            <a:hueOff val="1700013"/>
            <a:satOff val="-47905"/>
            <a:lumOff val="2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/>
            <a:t>- проведение быстрого интернета;</a:t>
          </a:r>
          <a:endParaRPr lang="ru-RU" sz="2700" kern="1200" dirty="0"/>
        </a:p>
      </dsp:txBody>
      <dsp:txXfrm>
        <a:off x="30842" y="977663"/>
        <a:ext cx="8097370" cy="570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E4A2C-774D-D547-996D-B885557F7065}">
      <dsp:nvSpPr>
        <dsp:cNvPr id="0" name=""/>
        <dsp:cNvSpPr/>
      </dsp:nvSpPr>
      <dsp:spPr>
        <a:xfrm>
          <a:off x="0" y="111"/>
          <a:ext cx="8159054" cy="692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-</a:t>
          </a:r>
          <a:r>
            <a:rPr lang="ru-RU" sz="2800" b="1" kern="1200" dirty="0"/>
            <a:t>закупка качественной техники;</a:t>
          </a:r>
        </a:p>
      </dsp:txBody>
      <dsp:txXfrm>
        <a:off x="33812" y="33923"/>
        <a:ext cx="8091430" cy="625016"/>
      </dsp:txXfrm>
    </dsp:sp>
    <dsp:sp modelId="{D2F23591-6474-6E46-A51C-536F20D85438}">
      <dsp:nvSpPr>
        <dsp:cNvPr id="0" name=""/>
        <dsp:cNvSpPr/>
      </dsp:nvSpPr>
      <dsp:spPr>
        <a:xfrm>
          <a:off x="0" y="799311"/>
          <a:ext cx="8159054" cy="692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- создание дружного рабочего коллектива.</a:t>
          </a:r>
        </a:p>
      </dsp:txBody>
      <dsp:txXfrm>
        <a:off x="33812" y="833123"/>
        <a:ext cx="8091430" cy="625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6AD3E-D4E2-460A-81E1-57A20C9B450A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3061-9593-44D4-A63C-E5B85802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AAE5A-F614-47DE-A925-E1F7D247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71A44C-D8F6-4830-9878-DF7D4965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B97BC-6465-443A-9026-4FA63751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70EC-860E-4C78-AD71-541469ED0376}" type="datetime1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CBCEE-4208-4DA9-8B82-196D8D44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5572C-FB11-40AD-87F0-1A1D001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C598B-E1C9-453A-85FA-2FC629BE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8BB4E1-B5B6-4FA2-B655-F0DCFC40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1576D-4B86-47F6-B944-CDAE43B3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71D3-5B33-46CE-8E6E-9584A60344DD}" type="datetime1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4B19F-BB5E-4517-ABDF-DF12AD5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7DD52-4E01-4F36-8126-6B0E60AB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2601C4-7CE6-4F44-81AA-A4A3E222D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ABB75-E830-4124-8194-5F16365F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5BE6-1F4B-455D-837B-3AC93190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82D-0122-4295-B86E-9E770C731C90}" type="datetime1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10EB3-2304-46EA-B4B7-75D434FF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06F26-F674-45D9-93AE-0D23577E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1DEE6-B82F-4E8F-B683-27BD0971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A8030-AC05-4EE2-AD37-CF062FC8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FCF93-FCBC-4D60-9E45-06432BA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6D5C-05C2-42FE-862B-01C977FD93D1}" type="datetime1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A734A-F88D-49F7-BDCA-211FA5F8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B4103-3469-42CA-94D1-F80CF80A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3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9ECA7-D242-4F4B-ABD4-F901728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7ED342-9C06-4F47-AC1E-6C3E0616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28353-B0F3-4F39-B010-E50FDF48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F90E-6AF7-42E0-87D2-F1FD3E84A1C0}" type="datetime1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841A63-BE40-478A-8242-55120994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8D7AB-7758-4364-B334-84AF62E0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AF773-EE69-4A0D-97F3-669813B1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F3297-55C6-44DF-B10B-9FAD1212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EC04DC-CAF2-42D0-9CA1-1E5D0963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404C13-2580-4E34-8EEC-70509094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E1B-7144-4401-B52E-C6BACF4BA89E}" type="datetime1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C81E36-FA43-4FC3-9414-19E79BF9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B18DF-7240-4AE3-B44F-3100BF00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8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C380E-1C0E-4261-9F50-4DB08579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72E56F-D9BA-4443-AE1B-64A47027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AE6378-7C5F-49A0-9335-AD01E52E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6DB0C0-41EF-4B7F-9E18-EACD736A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5EC559-9169-4628-9831-253D216BF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24FB6F-AB6C-40B1-976B-E05C8165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B63-DCEA-496E-B35D-EFD293917B6B}" type="datetime1">
              <a:rPr lang="ru-RU" smtClean="0"/>
              <a:t>21.10.2023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546BB4-CC8E-40BC-98A5-84325FDF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3F3243-51B4-495F-A6E4-2471B516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6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C8E23-520B-4266-AE1D-67F5C80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861DFA-05E8-40F2-87DB-DE52D670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A11B-C75E-4D47-AC56-12CD7873E1A0}" type="datetime1">
              <a:rPr lang="ru-RU" smtClean="0"/>
              <a:t>21.10.2023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DF3A2F-3ADD-4CD8-99D7-DEA267E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32A016-787A-452C-AD51-804ED744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7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49DE22-7D5A-492D-807B-1EF1506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/>
              <a:t>21.10.2023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C5DE3-3CD1-4D00-B5D9-ED89E3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3B6BFC-1181-4C12-A6ED-4943ED8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6ED9C-7A1F-4C74-B103-B0A5F573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FEA02-F3B8-4604-B3CD-F37D0063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EBB1FC-69DD-4CC8-878B-891D4FA4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95EA34-2DA7-4A49-BE55-18622FB6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46-8C15-49B3-B8F5-AA54675B90B4}" type="datetime1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CB8E1C-FEB6-47AC-9459-30510A4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7E426A-EB1A-4D59-82FE-374740DB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9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FEAA4-6C64-4161-AA73-00EA1C32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302402-212F-4EDD-8015-9E1F0D932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E9C9A8-052E-4069-9CF2-353192E72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45B972-56A0-4D71-9188-451F4E48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A6-29B7-4EB9-959E-3C9277D70070}" type="datetime1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DF97E-2FE8-4511-8E93-B5E7A4B8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237234-01F2-4C2F-AEC9-5711340A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3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1B21-4C5E-435F-9246-B3CCF52A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E7C8B-E0C1-4A40-83B2-3A47A8C1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5574D-D804-4A5A-B16E-66989530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2350-7076-4AD6-A9E3-7F489C92E38D}" type="datetime1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03355-B2D1-47A3-8096-FB5B4FBC7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759F3-7DC1-4F8D-8640-0E50710D9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Relationship Id="rId14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" y="226000"/>
            <a:ext cx="11226134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Акселерационная программа РЭУ им. Г.В. Плеханова</a:t>
            </a:r>
          </a:p>
          <a:p>
            <a:pPr algn="ctr"/>
            <a:endParaRPr lang="ru-RU" sz="11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hive.rea.ru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/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Hive </a:t>
            </a:r>
            <a:r>
              <a:rPr lang="en-US" sz="3600" b="1" dirty="0" err="1">
                <a:solidFill>
                  <a:schemeClr val="bg1"/>
                </a:solidFill>
              </a:rPr>
              <a:t>FoodTech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/ 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pt.2035.universityi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ПРОЕКТНАЯ РАБОТА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Разработчики - обучающиеся филиала РЭУ им. Г.В. Плеханова в г. Пятигорске:</a:t>
            </a:r>
          </a:p>
          <a:p>
            <a:r>
              <a:rPr lang="ru-RU" b="1" dirty="0">
                <a:solidFill>
                  <a:schemeClr val="bg1"/>
                </a:solidFill>
              </a:rPr>
              <a:t>1. Турова Екатерина </a:t>
            </a:r>
          </a:p>
          <a:p>
            <a:r>
              <a:rPr lang="ru-RU" b="1" dirty="0">
                <a:solidFill>
                  <a:schemeClr val="bg1"/>
                </a:solidFill>
              </a:rPr>
              <a:t>2. </a:t>
            </a:r>
            <a:r>
              <a:rPr lang="ru-RU" b="1" dirty="0" err="1">
                <a:solidFill>
                  <a:schemeClr val="bg1"/>
                </a:solidFill>
              </a:rPr>
              <a:t>Гиоева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Залина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r>
              <a:rPr lang="ru-RU" b="1" dirty="0">
                <a:solidFill>
                  <a:schemeClr val="bg1"/>
                </a:solidFill>
              </a:rPr>
              <a:t>3. Ремизова Виктория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 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Октябрь 2023 г.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13AE8B-58DF-48F2-320B-8AE1FE185DDE}"/>
              </a:ext>
            </a:extLst>
          </p:cNvPr>
          <p:cNvSpPr txBox="1"/>
          <p:nvPr/>
        </p:nvSpPr>
        <p:spPr>
          <a:xfrm>
            <a:off x="3048340" y="2373573"/>
            <a:ext cx="6095320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tabLst>
                <a:tab pos="274320" algn="l"/>
              </a:tabLst>
            </a:pPr>
            <a: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Круглосуточное интернет-кафе для студентов «</a:t>
            </a: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PLEKHANOV</a:t>
            </a:r>
            <a: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TIME</a:t>
            </a:r>
            <a: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»</a:t>
            </a:r>
            <a:endParaRPr lang="ru-RU" sz="40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2931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Название проекта</a:t>
            </a: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82AADA-3622-780C-3167-740DD64F4253}"/>
              </a:ext>
            </a:extLst>
          </p:cNvPr>
          <p:cNvSpPr txBox="1"/>
          <p:nvPr/>
        </p:nvSpPr>
        <p:spPr>
          <a:xfrm>
            <a:off x="271657" y="4809234"/>
            <a:ext cx="11654117" cy="2048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06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Рассматривая площадку Пятигорского филиала РЭУ им. Г.В. Плеханова, как стартовую для реализации проекта, видимым преимуществом становится отсутствие реальной конкуренции в районе, насчитывающем не менее 15 тыс. жителей и более 10 тыс. студентов, обучающихся в других ВУЗах. Студенческий городок располагается в 300 метрах от филиала.</a:t>
            </a:r>
            <a:endParaRPr lang="ru-RU" sz="2400" b="1" dirty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9" name="Рисунок 19">
            <a:extLst>
              <a:ext uri="{FF2B5EF4-FFF2-40B4-BE49-F238E27FC236}">
                <a16:creationId xmlns:a16="http://schemas.microsoft.com/office/drawing/2014/main" id="{17A8118D-9866-1F7B-C68C-DC061908B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8" y="1445387"/>
            <a:ext cx="5310058" cy="3220495"/>
          </a:xfrm>
          <a:prstGeom prst="rect">
            <a:avLst/>
          </a:prstGeom>
        </p:spPr>
      </p:pic>
      <p:pic>
        <p:nvPicPr>
          <p:cNvPr id="20" name="Рисунок 20">
            <a:extLst>
              <a:ext uri="{FF2B5EF4-FFF2-40B4-BE49-F238E27FC236}">
                <a16:creationId xmlns:a16="http://schemas.microsoft.com/office/drawing/2014/main" id="{F5FFF698-743C-A86F-BE8F-5F66F29B7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52" y="1445387"/>
            <a:ext cx="5247329" cy="322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0238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2931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Название проекта</a:t>
            </a: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A4A579-574A-5F44-9416-D21B9652CADE}"/>
              </a:ext>
            </a:extLst>
          </p:cNvPr>
          <p:cNvSpPr txBox="1"/>
          <p:nvPr/>
        </p:nvSpPr>
        <p:spPr>
          <a:xfrm>
            <a:off x="5188663" y="1576979"/>
            <a:ext cx="711064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Данный проект решает для потребителя следующие проблемы: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медленный интернет,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долгая готовка еды,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нужной рабочей атмосферы и хорошей техники (компьютер, ноутбук и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тд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3600" dirty="0"/>
          </a:p>
        </p:txBody>
      </p:sp>
      <p:pic>
        <p:nvPicPr>
          <p:cNvPr id="16" name="Рисунок 16">
            <a:extLst>
              <a:ext uri="{FF2B5EF4-FFF2-40B4-BE49-F238E27FC236}">
                <a16:creationId xmlns:a16="http://schemas.microsoft.com/office/drawing/2014/main" id="{9C736723-9243-2C08-FE86-DF41BB1C3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" y="1467489"/>
            <a:ext cx="4665168" cy="52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7474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2931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Название проекта</a:t>
            </a: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6768E1-9E73-D920-1726-961892D549C6}"/>
              </a:ext>
            </a:extLst>
          </p:cNvPr>
          <p:cNvSpPr txBox="1"/>
          <p:nvPr/>
        </p:nvSpPr>
        <p:spPr>
          <a:xfrm>
            <a:off x="202047" y="2074465"/>
            <a:ext cx="612757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Круглосуточное интернет-кафе для студентов «PLEKHANOV-TIME» создаст условия для получения прибыли, получения опыта практической работы, опыта разработки и реализации проектов у студентов. Одновременно главный партнер проекта филиал РЭУ в г. Пятигорске дополнит условия досуговой жизни студентов комфортной локацией с учетом запросов молодежи.</a:t>
            </a:r>
            <a:endParaRPr lang="ru-RU" sz="2400" dirty="0"/>
          </a:p>
        </p:txBody>
      </p:sp>
      <p:pic>
        <p:nvPicPr>
          <p:cNvPr id="16" name="Рисунок 16">
            <a:extLst>
              <a:ext uri="{FF2B5EF4-FFF2-40B4-BE49-F238E27FC236}">
                <a16:creationId xmlns:a16="http://schemas.microsoft.com/office/drawing/2014/main" id="{53CD1487-EF50-A68D-5DCF-AE002F1E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08" y="1654348"/>
            <a:ext cx="5409146" cy="432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7474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2931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Название проекта</a:t>
            </a: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5252FF-A67C-716A-9D45-E6BDEC010D86}"/>
              </a:ext>
            </a:extLst>
          </p:cNvPr>
          <p:cNvSpPr txBox="1"/>
          <p:nvPr/>
        </p:nvSpPr>
        <p:spPr>
          <a:xfrm>
            <a:off x="4250010" y="1693790"/>
            <a:ext cx="3988012" cy="2381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Основной сегмент потребителей –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студенты филиала</a:t>
            </a:r>
            <a:r>
              <a:rPr lang="ru-RU" sz="2000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РЭУ им. Г.В. Плеханова в г. Пятигорске. Из них в большей степени – это студенты-очники, проживающие на съемных квартирах и в общежитии. Порядка 150 человек.</a:t>
            </a:r>
            <a:endParaRPr lang="ru-RU" sz="2000" dirty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32F42F-82E4-F8AA-B81B-9FBEEB5A790B}"/>
              </a:ext>
            </a:extLst>
          </p:cNvPr>
          <p:cNvSpPr txBox="1"/>
          <p:nvPr/>
        </p:nvSpPr>
        <p:spPr>
          <a:xfrm>
            <a:off x="278264" y="4552059"/>
            <a:ext cx="7640559" cy="2048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При создании соответствующих условий возможно привлечение клиентов со стороны, и в частности для проведения мероприятий интеллектуального характера (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мини-конференции, деловые игры, тренинги, круглые столы).</a:t>
            </a:r>
            <a:endParaRPr lang="ru-RU" sz="2400" b="1" dirty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8" name="Рисунок 18">
            <a:extLst>
              <a:ext uri="{FF2B5EF4-FFF2-40B4-BE49-F238E27FC236}">
                <a16:creationId xmlns:a16="http://schemas.microsoft.com/office/drawing/2014/main" id="{ADA08E46-6DD7-AD9E-F589-04BA21A74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1467489"/>
            <a:ext cx="3935914" cy="2861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9">
            <a:extLst>
              <a:ext uri="{FF2B5EF4-FFF2-40B4-BE49-F238E27FC236}">
                <a16:creationId xmlns:a16="http://schemas.microsoft.com/office/drawing/2014/main" id="{D1A82CF8-BABE-48A2-1FE9-6467740E8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005" y="4206944"/>
            <a:ext cx="3864995" cy="2573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20">
            <a:extLst>
              <a:ext uri="{FF2B5EF4-FFF2-40B4-BE49-F238E27FC236}">
                <a16:creationId xmlns:a16="http://schemas.microsoft.com/office/drawing/2014/main" id="{E723D28C-71EA-1C35-9035-EF3E073E2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13" y="1409856"/>
            <a:ext cx="3649036" cy="2429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59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2931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Название проекта</a:t>
            </a: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35B6FC-AD13-5466-042F-FA329E0B20E5}"/>
              </a:ext>
            </a:extLst>
          </p:cNvPr>
          <p:cNvSpPr txBox="1"/>
          <p:nvPr/>
        </p:nvSpPr>
        <p:spPr>
          <a:xfrm>
            <a:off x="3749971" y="1962725"/>
            <a:ext cx="7965534" cy="437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Проведение презентации проекта среди студентов и преподавателей.</a:t>
            </a:r>
            <a:endParaRPr lang="ru-RU" sz="2400" b="1" dirty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Транслирование хода реализации проекта в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соцсетях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и мессенджерах.</a:t>
            </a:r>
            <a:endParaRPr lang="ru-RU" sz="2400" b="1" dirty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Раскручивание «PLEKHANOV-TIME» через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соцсети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и мессенджеры.</a:t>
            </a:r>
            <a:endParaRPr lang="ru-RU" sz="2400" b="1" dirty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Проведение тематических мероприятий и акций.</a:t>
            </a:r>
            <a:endParaRPr lang="ru-RU" sz="2400" b="1" dirty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Печатная рекламная продукция для размещения в корпусе филиала и в позволенных местах в микрорайоне «Студенческий городок»</a:t>
            </a:r>
            <a:endParaRPr lang="ru-RU" sz="2400" b="1" dirty="0"/>
          </a:p>
        </p:txBody>
      </p:sp>
      <p:pic>
        <p:nvPicPr>
          <p:cNvPr id="18" name="Рисунок 18">
            <a:extLst>
              <a:ext uri="{FF2B5EF4-FFF2-40B4-BE49-F238E27FC236}">
                <a16:creationId xmlns:a16="http://schemas.microsoft.com/office/drawing/2014/main" id="{0007CDBE-990D-E20C-AE6E-B4B09DCF4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720"/>
            <a:ext cx="3663236" cy="4017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C78C9F-4FFD-0CB2-E8F2-84FD79D9268A}"/>
              </a:ext>
            </a:extLst>
          </p:cNvPr>
          <p:cNvSpPr txBox="1"/>
          <p:nvPr/>
        </p:nvSpPr>
        <p:spPr>
          <a:xfrm>
            <a:off x="476495" y="3150550"/>
            <a:ext cx="2796981" cy="17561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Каналы продвижения будущего продукта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8A1E8062-5803-4264-83E2-CBFD1FAFAD4D}"/>
              </a:ext>
            </a:extLst>
          </p:cNvPr>
          <p:cNvSpPr txBox="1"/>
          <p:nvPr/>
        </p:nvSpPr>
        <p:spPr>
          <a:xfrm>
            <a:off x="4129757" y="5809285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pSp>
        <p:nvGrpSpPr>
          <p:cNvPr id="13" name="page number">
            <a:extLst>
              <a:ext uri="{FF2B5EF4-FFF2-40B4-BE49-F238E27FC236}">
                <a16:creationId xmlns:a16="http://schemas.microsoft.com/office/drawing/2014/main" id="{1EDF4B45-6154-4F2B-8437-69BB7CFA105A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4" name="page number">
              <a:extLst>
                <a:ext uri="{FF2B5EF4-FFF2-40B4-BE49-F238E27FC236}">
                  <a16:creationId xmlns:a16="http://schemas.microsoft.com/office/drawing/2014/main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15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rectangles">
              <a:extLst>
                <a:ext uri="{FF2B5EF4-FFF2-40B4-BE49-F238E27FC236}">
                  <a16:creationId xmlns:a16="http://schemas.microsoft.com/office/drawing/2014/main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4B3D4E77-0682-9D60-E678-67B307922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r="15699" b="2445"/>
          <a:stretch/>
        </p:blipFill>
        <p:spPr>
          <a:xfrm>
            <a:off x="0" y="20818"/>
            <a:ext cx="5677647" cy="5353616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6B408B3-8B7E-9100-FB4F-D405914D8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"/>
          <a:stretch/>
        </p:blipFill>
        <p:spPr>
          <a:xfrm>
            <a:off x="5677647" y="20818"/>
            <a:ext cx="6514353" cy="53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90881" y="366782"/>
            <a:ext cx="9877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Круглосуточное интернет-кафе для студентов </a:t>
            </a:r>
          </a:p>
          <a:p>
            <a:pPr algn="ctr"/>
            <a:r>
              <a:rPr lang="ru-RU" sz="24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en-US" sz="24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PLEKHANOV</a:t>
            </a:r>
            <a:r>
              <a:rPr lang="ru-RU" sz="24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4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TIME</a:t>
            </a:r>
            <a:r>
              <a:rPr lang="ru-RU" sz="24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224228"/>
            <a:ext cx="74528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u="sng" dirty="0">
              <a:latin typeface="Arial Black" pitchFamily="34" charset="0"/>
            </a:endParaRPr>
          </a:p>
          <a:p>
            <a:pPr algn="ctr"/>
            <a:r>
              <a:rPr lang="ru-RU" u="sng" dirty="0">
                <a:latin typeface="Arial Black" pitchFamily="34" charset="0"/>
              </a:rPr>
              <a:t>Проектный наставник </a:t>
            </a:r>
            <a:r>
              <a:rPr lang="ru-RU" dirty="0">
                <a:latin typeface="Arial Black" pitchFamily="34" charset="0"/>
              </a:rPr>
              <a:t>- </a:t>
            </a:r>
            <a:r>
              <a:rPr lang="ru-RU" dirty="0" err="1">
                <a:latin typeface="Arial Black" pitchFamily="34" charset="0"/>
              </a:rPr>
              <a:t>Асриев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Самвел</a:t>
            </a:r>
            <a:r>
              <a:rPr lang="ru-RU" dirty="0">
                <a:latin typeface="Arial Black" pitchFamily="34" charset="0"/>
              </a:rPr>
              <a:t> Владимирович, </a:t>
            </a:r>
          </a:p>
          <a:p>
            <a:pPr algn="ctr"/>
            <a:r>
              <a:rPr lang="ru-RU" dirty="0">
                <a:latin typeface="Arial Black" pitchFamily="34" charset="0"/>
              </a:rPr>
              <a:t>зав. кафедрой экономики, финансов и бизнес-аналитики, к.э.н., доцент</a:t>
            </a:r>
          </a:p>
          <a:p>
            <a:pPr algn="ctr"/>
            <a:endParaRPr lang="ru-RU" dirty="0">
              <a:latin typeface="Arial Black" pitchFamily="34" charset="0"/>
            </a:endParaRPr>
          </a:p>
          <a:p>
            <a:pPr algn="ctr"/>
            <a:r>
              <a:rPr lang="ru-RU" u="sng" dirty="0" err="1">
                <a:latin typeface="Arial Black" pitchFamily="34" charset="0"/>
              </a:rPr>
              <a:t>Трекер</a:t>
            </a:r>
            <a:r>
              <a:rPr lang="ru-RU" dirty="0">
                <a:latin typeface="Arial Black" pitchFamily="34" charset="0"/>
              </a:rPr>
              <a:t>: Таран Олег Леонидович, профессор кафедры </a:t>
            </a:r>
          </a:p>
          <a:p>
            <a:pPr algn="ctr"/>
            <a:r>
              <a:rPr lang="ru-RU" dirty="0">
                <a:latin typeface="Arial Black" pitchFamily="34" charset="0"/>
              </a:rPr>
              <a:t>экономики, финансов и бизнес-аналитики, д.э.н., доцент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E74B6B-793B-EA01-4C78-9D9BBF7816AA}"/>
              </a:ext>
            </a:extLst>
          </p:cNvPr>
          <p:cNvSpPr txBox="1"/>
          <p:nvPr/>
        </p:nvSpPr>
        <p:spPr>
          <a:xfrm>
            <a:off x="107982" y="1474507"/>
            <a:ext cx="109145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Студентки 3 курса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бакалавриата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по направлению подготовки «Экономика»: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40E310-0A57-3CFD-AB76-16BA7A4422C4}"/>
              </a:ext>
            </a:extLst>
          </p:cNvPr>
          <p:cNvSpPr txBox="1"/>
          <p:nvPr/>
        </p:nvSpPr>
        <p:spPr>
          <a:xfrm>
            <a:off x="107982" y="2172108"/>
            <a:ext cx="6159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Турова Екатерина Андреевна</a:t>
            </a:r>
            <a:endParaRPr lang="ru-RU" sz="2400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162ACB-DB5A-A9A7-4F4A-5F7C4A618796}"/>
              </a:ext>
            </a:extLst>
          </p:cNvPr>
          <p:cNvSpPr txBox="1"/>
          <p:nvPr/>
        </p:nvSpPr>
        <p:spPr>
          <a:xfrm>
            <a:off x="107982" y="3511299"/>
            <a:ext cx="5062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Гиоева</a:t>
            </a:r>
            <a:r>
              <a:rPr lang="ru-RU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Залина</a:t>
            </a:r>
            <a:r>
              <a:rPr lang="ru-RU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Борисовна</a:t>
            </a:r>
            <a:endParaRPr lang="ru-RU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F13A79-80F4-805D-6A56-E3076E43263F}"/>
              </a:ext>
            </a:extLst>
          </p:cNvPr>
          <p:cNvSpPr txBox="1"/>
          <p:nvPr/>
        </p:nvSpPr>
        <p:spPr>
          <a:xfrm>
            <a:off x="107982" y="2810101"/>
            <a:ext cx="6794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Ремизова Виктория Владимировна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D5E9080-2406-DA4E-336B-ECED384AE5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r="14534"/>
          <a:stretch/>
        </p:blipFill>
        <p:spPr>
          <a:xfrm>
            <a:off x="7409465" y="1926961"/>
            <a:ext cx="4457119" cy="414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63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376849"/>
            <a:ext cx="998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Круглосуточное интернет-кафе для студентов </a:t>
            </a:r>
          </a:p>
          <a:p>
            <a:pPr algn="ctr"/>
            <a:r>
              <a:rPr lang="ru-RU" sz="24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en-US" sz="24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PLEKHANOV</a:t>
            </a:r>
            <a:r>
              <a:rPr lang="ru-RU" sz="24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4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TIME</a:t>
            </a:r>
            <a:r>
              <a:rPr lang="ru-RU" sz="24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02BBB539-A3F7-AD61-8E5A-DF7AFE70CD88}"/>
              </a:ext>
            </a:extLst>
          </p:cNvPr>
          <p:cNvSpPr/>
          <p:nvPr/>
        </p:nvSpPr>
        <p:spPr>
          <a:xfrm>
            <a:off x="469781" y="1533692"/>
            <a:ext cx="1782925" cy="1705827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9F006E"/>
                </a:solidFill>
                <a:latin typeface="Amasis MT Pro Black" panose="02000000000000000000" pitchFamily="2" charset="0"/>
                <a:ea typeface="Amasis MT Pro Black" panose="02000000000000000000" pitchFamily="2" charset="0"/>
              </a:rPr>
              <a:t>ЦЕЛЬ</a:t>
            </a:r>
          </a:p>
        </p:txBody>
      </p:sp>
      <p:graphicFrame>
        <p:nvGraphicFramePr>
          <p:cNvPr id="19" name="Схема 19">
            <a:extLst>
              <a:ext uri="{FF2B5EF4-FFF2-40B4-BE49-F238E27FC236}">
                <a16:creationId xmlns:a16="http://schemas.microsoft.com/office/drawing/2014/main" id="{151AB60C-E78E-1387-68DA-BDB966BD0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03269"/>
              </p:ext>
            </p:extLst>
          </p:nvPr>
        </p:nvGraphicFramePr>
        <p:xfrm>
          <a:off x="3040514" y="1594815"/>
          <a:ext cx="8926010" cy="120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7401E77-79FC-3901-1834-02BE43CE4B3A}"/>
              </a:ext>
            </a:extLst>
          </p:cNvPr>
          <p:cNvSpPr txBox="1"/>
          <p:nvPr/>
        </p:nvSpPr>
        <p:spPr>
          <a:xfrm>
            <a:off x="3137362" y="2840525"/>
            <a:ext cx="8695341" cy="584775"/>
          </a:xfrm>
          <a:prstGeom prst="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chemeClr val="bg2"/>
                </a:solidFill>
              </a:rPr>
              <a:t>ДЛЯ ВОЗМОЖНОСТИ СОВМЕЩАТЬ:</a:t>
            </a:r>
          </a:p>
        </p:txBody>
      </p:sp>
      <p:pic>
        <p:nvPicPr>
          <p:cNvPr id="20" name="Рисунок 20">
            <a:extLst>
              <a:ext uri="{FF2B5EF4-FFF2-40B4-BE49-F238E27FC236}">
                <a16:creationId xmlns:a16="http://schemas.microsoft.com/office/drawing/2014/main" id="{F683D3EB-68E0-BE89-C353-E1765F402F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42" y="3413084"/>
            <a:ext cx="2818899" cy="2852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2">
            <a:extLst>
              <a:ext uri="{FF2B5EF4-FFF2-40B4-BE49-F238E27FC236}">
                <a16:creationId xmlns:a16="http://schemas.microsoft.com/office/drawing/2014/main" id="{F6255808-0875-7F6B-F18C-EE1CCBC6C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9" t="8761" r="2079" b="13528"/>
          <a:stretch/>
        </p:blipFill>
        <p:spPr>
          <a:xfrm>
            <a:off x="9061112" y="3506940"/>
            <a:ext cx="2818899" cy="2712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3">
            <a:extLst>
              <a:ext uri="{FF2B5EF4-FFF2-40B4-BE49-F238E27FC236}">
                <a16:creationId xmlns:a16="http://schemas.microsoft.com/office/drawing/2014/main" id="{CACB2F87-77E1-C6C7-C3E8-6FFCBAACF4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r="8885"/>
          <a:stretch/>
        </p:blipFill>
        <p:spPr>
          <a:xfrm>
            <a:off x="6032141" y="3983357"/>
            <a:ext cx="3211014" cy="2896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4">
            <a:extLst>
              <a:ext uri="{FF2B5EF4-FFF2-40B4-BE49-F238E27FC236}">
                <a16:creationId xmlns:a16="http://schemas.microsoft.com/office/drawing/2014/main" id="{030D731C-BEDB-2D45-AA42-29C8D2C46B8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4" r="1254" b="13933"/>
          <a:stretch/>
        </p:blipFill>
        <p:spPr>
          <a:xfrm>
            <a:off x="474346" y="3891211"/>
            <a:ext cx="2828715" cy="2896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137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5E7B43F-3A3B-0BCC-0757-2ED3A339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4</a:t>
            </a:fld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FF097CC-978C-810E-3366-737598E5E282}"/>
              </a:ext>
            </a:extLst>
          </p:cNvPr>
          <p:cNvSpPr/>
          <p:nvPr/>
        </p:nvSpPr>
        <p:spPr>
          <a:xfrm>
            <a:off x="6838143" y="59596"/>
            <a:ext cx="2133354" cy="1018717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ЗАДАЧИ</a:t>
            </a:r>
          </a:p>
        </p:txBody>
      </p:sp>
      <p:graphicFrame>
        <p:nvGraphicFramePr>
          <p:cNvPr id="14" name="Схема 14">
            <a:extLst>
              <a:ext uri="{FF2B5EF4-FFF2-40B4-BE49-F238E27FC236}">
                <a16:creationId xmlns:a16="http://schemas.microsoft.com/office/drawing/2014/main" id="{43618508-7374-DFFA-6CDF-438F2E9EB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963693"/>
              </p:ext>
            </p:extLst>
          </p:nvPr>
        </p:nvGraphicFramePr>
        <p:xfrm>
          <a:off x="3800679" y="899809"/>
          <a:ext cx="8159054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2FC5FC82-C25D-C4E9-8139-4FA63B0911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0" y="0"/>
            <a:ext cx="3700505" cy="6858000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D6466753-5A1E-E695-CDA5-0B586CC248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11" y="2610393"/>
            <a:ext cx="4114962" cy="2581943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2396732-36E5-6D49-5D6F-2C4CA0D5331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9" t="7214" r="16669" b="15809"/>
          <a:stretch/>
        </p:blipFill>
        <p:spPr>
          <a:xfrm>
            <a:off x="3800679" y="2573317"/>
            <a:ext cx="3866861" cy="2581943"/>
          </a:xfrm>
          <a:prstGeom prst="rect">
            <a:avLst/>
          </a:prstGeom>
        </p:spPr>
      </p:pic>
      <p:graphicFrame>
        <p:nvGraphicFramePr>
          <p:cNvPr id="15" name="Схема 15">
            <a:extLst>
              <a:ext uri="{FF2B5EF4-FFF2-40B4-BE49-F238E27FC236}">
                <a16:creationId xmlns:a16="http://schemas.microsoft.com/office/drawing/2014/main" id="{90313864-2151-6E91-61E5-3A9F9E2F9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4721"/>
              </p:ext>
            </p:extLst>
          </p:nvPr>
        </p:nvGraphicFramePr>
        <p:xfrm>
          <a:off x="3800679" y="5229412"/>
          <a:ext cx="8159054" cy="149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568770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Круглосуточное интернет-кафе для студентов </a:t>
            </a:r>
          </a:p>
          <a:p>
            <a:pPr algn="ctr"/>
            <a:r>
              <a:rPr lang="ru-RU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en-US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PLEKHANOV</a:t>
            </a:r>
            <a:r>
              <a:rPr lang="ru-RU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TIME</a:t>
            </a:r>
            <a:r>
              <a:rPr lang="ru-RU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»</a:t>
            </a:r>
            <a:endParaRPr lang="ru-RU" sz="2800" dirty="0"/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0724" y="1575007"/>
            <a:ext cx="4546009" cy="2308324"/>
          </a:xfrm>
          <a:prstGeom prst="rect">
            <a:avLst/>
          </a:prstGeom>
          <a:solidFill>
            <a:srgbClr val="2F679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3E2FF"/>
                </a:solidFill>
              </a:rPr>
              <a:t>Ожидаемые </a:t>
            </a:r>
            <a:r>
              <a:rPr lang="ru-RU" sz="2400" b="1" dirty="0">
                <a:solidFill>
                  <a:srgbClr val="FFC000"/>
                </a:solidFill>
              </a:rPr>
              <a:t>результаты</a:t>
            </a:r>
            <a:r>
              <a:rPr lang="ru-RU" sz="2400" b="1" dirty="0">
                <a:solidFill>
                  <a:srgbClr val="93E2FF"/>
                </a:solidFill>
              </a:rPr>
              <a:t>: </a:t>
            </a:r>
          </a:p>
          <a:p>
            <a:r>
              <a:rPr lang="ru-RU" sz="2400" dirty="0">
                <a:solidFill>
                  <a:srgbClr val="FFFE99"/>
                </a:solidFill>
              </a:rPr>
              <a:t>-</a:t>
            </a:r>
            <a:r>
              <a:rPr lang="ru-RU" sz="2400" b="1" dirty="0">
                <a:solidFill>
                  <a:srgbClr val="FFFE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клиентской базы;</a:t>
            </a:r>
            <a:endParaRPr lang="ru-RU" sz="2400" b="1" dirty="0">
              <a:solidFill>
                <a:srgbClr val="FFFE99"/>
              </a:solidFill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FE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высокий авторитет на рынке услуг;</a:t>
            </a:r>
            <a:endParaRPr lang="ru-RU" sz="2400" b="1" dirty="0">
              <a:solidFill>
                <a:srgbClr val="FFFE99"/>
              </a:solidFill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FE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продвижение бренда плехановского университета</a:t>
            </a:r>
            <a:endParaRPr lang="ru-RU" sz="2400" b="1" dirty="0">
              <a:solidFill>
                <a:srgbClr val="FFFE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927" y="4090667"/>
            <a:ext cx="7323221" cy="1846659"/>
          </a:xfrm>
          <a:prstGeom prst="rect">
            <a:avLst/>
          </a:prstGeom>
          <a:solidFill>
            <a:srgbClr val="2F679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Области</a:t>
            </a:r>
            <a:r>
              <a:rPr lang="ru-RU" sz="2400" b="1" dirty="0">
                <a:solidFill>
                  <a:srgbClr val="93E2FF"/>
                </a:solidFill>
              </a:rPr>
              <a:t> применения результатов:</a:t>
            </a:r>
          </a:p>
          <a:p>
            <a:pPr algn="ctr"/>
            <a:r>
              <a:rPr lang="ru-RU" sz="2400" b="1" dirty="0">
                <a:solidFill>
                  <a:srgbClr val="FFFE99"/>
                </a:solidFill>
              </a:rPr>
              <a:t> -</a:t>
            </a:r>
            <a:r>
              <a:rPr lang="ru-RU" sz="2400" b="1" dirty="0" err="1">
                <a:solidFill>
                  <a:srgbClr val="FFFE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медийное</a:t>
            </a:r>
            <a:r>
              <a:rPr lang="ru-RU" sz="2400" b="1" dirty="0">
                <a:solidFill>
                  <a:srgbClr val="FFFE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пространство;</a:t>
            </a:r>
            <a:endParaRPr lang="ru-RU" sz="2400" b="1" dirty="0">
              <a:solidFill>
                <a:srgbClr val="FFFE99"/>
              </a:solidFill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FE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бизнес в сфере общественного питания;</a:t>
            </a:r>
            <a:endParaRPr lang="ru-RU" sz="2400" b="1" dirty="0">
              <a:solidFill>
                <a:srgbClr val="FFFE99"/>
              </a:solidFill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FE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-аналитические исследования.</a:t>
            </a:r>
            <a:endParaRPr lang="ru-RU" sz="2400" b="1" dirty="0">
              <a:solidFill>
                <a:srgbClr val="FFFE99"/>
              </a:solidFill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09645" y="5956480"/>
            <a:ext cx="9572709" cy="830997"/>
          </a:xfrm>
          <a:prstGeom prst="rect">
            <a:avLst/>
          </a:prstGeom>
          <a:solidFill>
            <a:srgbClr val="2F679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3E2FF"/>
                </a:solidFill>
              </a:rPr>
              <a:t>Потенциальный </a:t>
            </a:r>
            <a:r>
              <a:rPr lang="ru-RU" sz="2400" b="1" dirty="0">
                <a:solidFill>
                  <a:srgbClr val="FFC000"/>
                </a:solidFill>
              </a:rPr>
              <a:t>потребительский</a:t>
            </a:r>
            <a:r>
              <a:rPr lang="ru-RU" sz="2400" b="1" dirty="0">
                <a:solidFill>
                  <a:srgbClr val="93E2FF"/>
                </a:solidFill>
              </a:rPr>
              <a:t> сегмент: </a:t>
            </a:r>
            <a:r>
              <a:rPr lang="ru-RU" sz="2400" b="1" dirty="0">
                <a:solidFill>
                  <a:srgbClr val="FFFE99"/>
                </a:solidFill>
              </a:rPr>
              <a:t>-</a:t>
            </a:r>
            <a:r>
              <a:rPr lang="en-US" sz="2400" b="1" dirty="0">
                <a:solidFill>
                  <a:srgbClr val="FFFE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студенты и рабочее население</a:t>
            </a:r>
            <a:endParaRPr lang="ru-RU" sz="2400" b="1" dirty="0">
              <a:solidFill>
                <a:srgbClr val="FFFE99"/>
              </a:solidFill>
            </a:endParaRPr>
          </a:p>
        </p:txBody>
      </p:sp>
      <p:pic>
        <p:nvPicPr>
          <p:cNvPr id="17" name="Рисунок 17">
            <a:extLst>
              <a:ext uri="{FF2B5EF4-FFF2-40B4-BE49-F238E27FC236}">
                <a16:creationId xmlns:a16="http://schemas.microsoft.com/office/drawing/2014/main" id="{24AC6714-57B1-AD14-EF9F-8E3B663CC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811" y="1596900"/>
            <a:ext cx="4145865" cy="4152244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9">
            <a:extLst>
              <a:ext uri="{FF2B5EF4-FFF2-40B4-BE49-F238E27FC236}">
                <a16:creationId xmlns:a16="http://schemas.microsoft.com/office/drawing/2014/main" id="{DA256F09-274B-F27B-1E70-87E0333595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5" b="12568"/>
          <a:stretch/>
        </p:blipFill>
        <p:spPr>
          <a:xfrm>
            <a:off x="181324" y="1559360"/>
            <a:ext cx="2641323" cy="2457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137842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1800543" y="414277"/>
            <a:ext cx="10391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Круглосуточное интернет-кафе для студентов </a:t>
            </a:r>
          </a:p>
          <a:p>
            <a:pPr algn="ctr"/>
            <a:r>
              <a:rPr lang="ru-RU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en-US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PLEKHANOV</a:t>
            </a:r>
            <a:r>
              <a:rPr lang="ru-RU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TIME</a:t>
            </a:r>
            <a:r>
              <a:rPr lang="ru-RU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A20062-AADA-576B-0BD4-65B796507EAA}"/>
              </a:ext>
            </a:extLst>
          </p:cNvPr>
          <p:cNvSpPr txBox="1"/>
          <p:nvPr/>
        </p:nvSpPr>
        <p:spPr>
          <a:xfrm>
            <a:off x="1198874" y="3641627"/>
            <a:ext cx="5581324" cy="954107"/>
          </a:xfrm>
          <a:prstGeom prst="rect">
            <a:avLst/>
          </a:prstGeom>
          <a:noFill/>
          <a:ln>
            <a:solidFill>
              <a:srgbClr val="2F679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tabLst>
                <a:tab pos="27432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Планируется выстраивание дружеских отношений между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26E0A3-13A2-FE3D-1034-C5B36EC5FE53}"/>
              </a:ext>
            </a:extLst>
          </p:cNvPr>
          <p:cNvSpPr txBox="1"/>
          <p:nvPr/>
        </p:nvSpPr>
        <p:spPr>
          <a:xfrm>
            <a:off x="588642" y="1607354"/>
            <a:ext cx="4631765" cy="954107"/>
          </a:xfrm>
          <a:prstGeom prst="rect">
            <a:avLst/>
          </a:prstGeom>
          <a:noFill/>
          <a:ln>
            <a:solidFill>
              <a:srgbClr val="2F679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Планируется налаживание контактов </a:t>
            </a:r>
            <a:endParaRPr lang="ru-RU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987E25-4225-D5DC-D0FC-99D59F147984}"/>
              </a:ext>
            </a:extLst>
          </p:cNvPr>
          <p:cNvSpPr txBox="1"/>
          <p:nvPr/>
        </p:nvSpPr>
        <p:spPr>
          <a:xfrm>
            <a:off x="44869" y="2501381"/>
            <a:ext cx="57193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населением Кавказских Минеральных Вод</a:t>
            </a:r>
            <a:endParaRPr lang="ru-RU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15E68C-5D66-6DCA-6DC6-388D378704DE}"/>
              </a:ext>
            </a:extLst>
          </p:cNvPr>
          <p:cNvSpPr txBox="1"/>
          <p:nvPr/>
        </p:nvSpPr>
        <p:spPr>
          <a:xfrm>
            <a:off x="44869" y="2885765"/>
            <a:ext cx="55813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 студентами, преподавателями Плехановского университета</a:t>
            </a:r>
            <a:endParaRPr lang="ru-RU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D8B3C2-720D-622F-4A45-D1F24A43AA84}"/>
              </a:ext>
            </a:extLst>
          </p:cNvPr>
          <p:cNvSpPr txBox="1"/>
          <p:nvPr/>
        </p:nvSpPr>
        <p:spPr>
          <a:xfrm>
            <a:off x="2782440" y="5244728"/>
            <a:ext cx="5110958" cy="523220"/>
          </a:xfrm>
          <a:prstGeom prst="rect">
            <a:avLst/>
          </a:prstGeom>
          <a:noFill/>
          <a:ln>
            <a:solidFill>
              <a:srgbClr val="2F679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мог бы быть поддержан </a:t>
            </a:r>
            <a:endParaRPr lang="ru-RU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94091C-913E-75FA-54F0-24EA67209363}"/>
              </a:ext>
            </a:extLst>
          </p:cNvPr>
          <p:cNvSpPr txBox="1"/>
          <p:nvPr/>
        </p:nvSpPr>
        <p:spPr>
          <a:xfrm>
            <a:off x="4078406" y="4552603"/>
            <a:ext cx="61021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сотрудниками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посетителями.</a:t>
            </a:r>
            <a:endParaRPr lang="ru-RU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565937-3F06-22C3-9253-AB167C3FFE19}"/>
              </a:ext>
            </a:extLst>
          </p:cNvPr>
          <p:cNvSpPr txBox="1"/>
          <p:nvPr/>
        </p:nvSpPr>
        <p:spPr>
          <a:xfrm>
            <a:off x="2986907" y="5997601"/>
            <a:ext cx="81850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Плехановским университетом и индустриальными партнерами по базовым кафедрам, также нахождение дополнительных инвесторов.</a:t>
            </a:r>
            <a:endParaRPr lang="ru-RU" sz="2000" dirty="0"/>
          </a:p>
        </p:txBody>
      </p:sp>
      <p:pic>
        <p:nvPicPr>
          <p:cNvPr id="29" name="Рисунок 29">
            <a:extLst>
              <a:ext uri="{FF2B5EF4-FFF2-40B4-BE49-F238E27FC236}">
                <a16:creationId xmlns:a16="http://schemas.microsoft.com/office/drawing/2014/main" id="{EF0DDE10-69AD-A6A4-D926-830C87A83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739" y="1492037"/>
            <a:ext cx="4062392" cy="435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30">
            <a:extLst>
              <a:ext uri="{FF2B5EF4-FFF2-40B4-BE49-F238E27FC236}">
                <a16:creationId xmlns:a16="http://schemas.microsoft.com/office/drawing/2014/main" id="{A3041AD0-5BA2-9F66-8023-08D15A99F9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t="9529" r="13352" b="15019"/>
          <a:stretch/>
        </p:blipFill>
        <p:spPr>
          <a:xfrm>
            <a:off x="5917632" y="1573768"/>
            <a:ext cx="1623332" cy="1855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Рисунок 31">
            <a:extLst>
              <a:ext uri="{FF2B5EF4-FFF2-40B4-BE49-F238E27FC236}">
                <a16:creationId xmlns:a16="http://schemas.microsoft.com/office/drawing/2014/main" id="{745AB278-D9A6-DC9D-D412-371F83ECA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5" y="4488424"/>
            <a:ext cx="2385699" cy="2385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93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539076" y="314808"/>
            <a:ext cx="8558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Круглосуточное интернет-кафе для студентов </a:t>
            </a:r>
          </a:p>
          <a:p>
            <a:pPr algn="ctr"/>
            <a:r>
              <a:rPr lang="ru-RU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en-US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PLEKHANOV</a:t>
            </a:r>
            <a:r>
              <a:rPr lang="ru-RU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TIME</a:t>
            </a:r>
            <a:r>
              <a:rPr lang="ru-RU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15E88F-49F3-C61D-B9CB-CE900E63E643}"/>
              </a:ext>
            </a:extLst>
          </p:cNvPr>
          <p:cNvSpPr txBox="1"/>
          <p:nvPr/>
        </p:nvSpPr>
        <p:spPr>
          <a:xfrm>
            <a:off x="8153397" y="1531659"/>
            <a:ext cx="6102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Уютный зал-библиотека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D9C01E-0B0A-129F-CA18-CD00AF905BE5}"/>
              </a:ext>
            </a:extLst>
          </p:cNvPr>
          <p:cNvSpPr txBox="1"/>
          <p:nvPr/>
        </p:nvSpPr>
        <p:spPr>
          <a:xfrm>
            <a:off x="-101872" y="2001881"/>
            <a:ext cx="12747542" cy="735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Специальный зал с условиями для комфортного занятия интеллектуальными активностями</a:t>
            </a:r>
          </a:p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C2619F-FC80-DDAF-D6F0-2A43AB6C31E3}"/>
              </a:ext>
            </a:extLst>
          </p:cNvPr>
          <p:cNvSpPr txBox="1"/>
          <p:nvPr/>
        </p:nvSpPr>
        <p:spPr>
          <a:xfrm>
            <a:off x="4641655" y="2393578"/>
            <a:ext cx="2908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Компьютеры с быстрым интернетом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42E0C0-E431-A5A7-65AA-BD840EC6D70A}"/>
              </a:ext>
            </a:extLst>
          </p:cNvPr>
          <p:cNvSpPr txBox="1"/>
          <p:nvPr/>
        </p:nvSpPr>
        <p:spPr>
          <a:xfrm>
            <a:off x="0" y="1499170"/>
            <a:ext cx="6102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Вкусная еда, ароматный кофе</a:t>
            </a:r>
            <a:endParaRPr lang="ru-RU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FE24F3-C4E0-386C-FDC3-4D909B008954}"/>
              </a:ext>
            </a:extLst>
          </p:cNvPr>
          <p:cNvSpPr txBox="1"/>
          <p:nvPr/>
        </p:nvSpPr>
        <p:spPr>
          <a:xfrm>
            <a:off x="4038604" y="1523186"/>
            <a:ext cx="512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Продуктивная работа 24/7</a:t>
            </a:r>
          </a:p>
        </p:txBody>
      </p:sp>
      <p:pic>
        <p:nvPicPr>
          <p:cNvPr id="26" name="Рисунок 26">
            <a:extLst>
              <a:ext uri="{FF2B5EF4-FFF2-40B4-BE49-F238E27FC236}">
                <a16:creationId xmlns:a16="http://schemas.microsoft.com/office/drawing/2014/main" id="{2D1AC3D3-3168-6501-61DE-E62FD4A15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96" y="3037185"/>
            <a:ext cx="3820815" cy="3820815"/>
          </a:xfrm>
          <a:prstGeom prst="rect">
            <a:avLst/>
          </a:prstGeom>
        </p:spPr>
      </p:pic>
      <p:pic>
        <p:nvPicPr>
          <p:cNvPr id="28" name="Рисунок 28">
            <a:extLst>
              <a:ext uri="{FF2B5EF4-FFF2-40B4-BE49-F238E27FC236}">
                <a16:creationId xmlns:a16="http://schemas.microsoft.com/office/drawing/2014/main" id="{9BF7B436-FB26-4CEA-C7F6-41773DF7E9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" t="9467" r="1867"/>
          <a:stretch/>
        </p:blipFill>
        <p:spPr>
          <a:xfrm>
            <a:off x="-25871" y="3037185"/>
            <a:ext cx="4185591" cy="3820815"/>
          </a:xfrm>
          <a:prstGeom prst="rect">
            <a:avLst/>
          </a:prstGeom>
        </p:spPr>
      </p:pic>
      <p:pic>
        <p:nvPicPr>
          <p:cNvPr id="29" name="Рисунок 29">
            <a:extLst>
              <a:ext uri="{FF2B5EF4-FFF2-40B4-BE49-F238E27FC236}">
                <a16:creationId xmlns:a16="http://schemas.microsoft.com/office/drawing/2014/main" id="{B131F0FC-23D5-6A92-0AA4-BF831799A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79" y="3037185"/>
            <a:ext cx="4159721" cy="38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663600" y="418014"/>
            <a:ext cx="8558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Круглосуточное интернет-кафе для студентов </a:t>
            </a:r>
          </a:p>
          <a:p>
            <a:pPr algn="ctr"/>
            <a:r>
              <a:rPr lang="ru-RU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en-US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PLEKHANOV</a:t>
            </a:r>
            <a:r>
              <a:rPr lang="ru-RU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TIME</a:t>
            </a:r>
            <a:r>
              <a:rPr lang="ru-RU" sz="2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CC144D5-446F-B6C6-D72B-AD2EE3762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" y="314808"/>
            <a:ext cx="1843835" cy="10374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32ED30-1E57-3CF6-9DA2-B809F27C4E95}"/>
              </a:ext>
            </a:extLst>
          </p:cNvPr>
          <p:cNvSpPr txBox="1"/>
          <p:nvPr/>
        </p:nvSpPr>
        <p:spPr>
          <a:xfrm>
            <a:off x="7239218" y="1678568"/>
            <a:ext cx="4511798" cy="1653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Главным направлением следует считать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коворкинг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с обязательным чеком на минимальную сумму покупки.</a:t>
            </a:r>
            <a:endParaRPr lang="ru-RU" sz="2400" b="1" dirty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2EC5E1-AAFA-CE83-C9CC-7130692FE1F2}"/>
              </a:ext>
            </a:extLst>
          </p:cNvPr>
          <p:cNvSpPr txBox="1"/>
          <p:nvPr/>
        </p:nvSpPr>
        <p:spPr>
          <a:xfrm>
            <a:off x="7239218" y="3595491"/>
            <a:ext cx="4722333" cy="283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Круглосуточное интернет-кафе для студентов «PLEKHANOV-TIME» привлекает на работу студентов, которые пробуют себя в практической работе, одновременно развивают навыки трудовой деятельности.</a:t>
            </a:r>
            <a:endParaRPr lang="ru-RU" sz="2400" b="1" dirty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21" name="Рисунок 21">
            <a:extLst>
              <a:ext uri="{FF2B5EF4-FFF2-40B4-BE49-F238E27FC236}">
                <a16:creationId xmlns:a16="http://schemas.microsoft.com/office/drawing/2014/main" id="{403747C3-D644-9EEB-39F4-58CF80AAD3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 r="1575"/>
          <a:stretch/>
        </p:blipFill>
        <p:spPr>
          <a:xfrm>
            <a:off x="-21367" y="1409852"/>
            <a:ext cx="3491795" cy="5448148"/>
          </a:xfrm>
          <a:prstGeom prst="rect">
            <a:avLst/>
          </a:prstGeom>
        </p:spPr>
      </p:pic>
      <p:pic>
        <p:nvPicPr>
          <p:cNvPr id="22" name="Рисунок 22">
            <a:extLst>
              <a:ext uri="{FF2B5EF4-FFF2-40B4-BE49-F238E27FC236}">
                <a16:creationId xmlns:a16="http://schemas.microsoft.com/office/drawing/2014/main" id="{71A77827-2A14-255A-5BD6-C2C05493A1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r="4791"/>
          <a:stretch/>
        </p:blipFill>
        <p:spPr>
          <a:xfrm>
            <a:off x="3547660" y="1409851"/>
            <a:ext cx="3250575" cy="54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AE326DA-DD98-6FE7-F58E-997DE07C8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4" r="16737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629EC-998B-6056-9440-F83598209DDB}"/>
              </a:ext>
            </a:extLst>
          </p:cNvPr>
          <p:cNvSpPr txBox="1"/>
          <p:nvPr/>
        </p:nvSpPr>
        <p:spPr>
          <a:xfrm>
            <a:off x="3540936" y="136525"/>
            <a:ext cx="5194298" cy="43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В помещении планируется зонирование: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1. Сектор приема пищи (4-5 столиков). Еду можно заказывать, приносить с собой. Но условие минимальной суммы покупки сохраняется. Пользование ноутбуками и оргтехникой не допускается;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2. Сектор кофе и одновременной работы с гаджетами. Это в большей степени деловой стиль, здесь доступны, напитки, снековая продукция – до 20 посадочных мест, из которых 6-8 оборудованы стационарными компьютерами;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3. Мини копи-центр (2 скоростных лазерных МФУ);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4. Сектор релакса и одновременной работы с гаджетами – до 10 мест.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5F6E059-DEFD-601A-2C4F-594460AE9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r="14449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CB22C1-88F6-0D4B-E3C2-37DDBCA3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pPr>
              <a:spcAft>
                <a:spcPts val="600"/>
              </a:spcAft>
              <a:defRPr/>
            </a:pPr>
            <a:fld id="{8004FF5B-EC31-4260-BC73-B698F9B6DD2F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8313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рэу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рэу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682</Words>
  <Application>Microsoft Office PowerPoint</Application>
  <PresentationFormat>Широкоэкранный</PresentationFormat>
  <Paragraphs>104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Batang</vt:lpstr>
      <vt:lpstr>Amasis MT Pro Black</vt:lpstr>
      <vt:lpstr>Arial</vt:lpstr>
      <vt:lpstr>Arial Black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Бахметьева Татьяна Александровна</dc:creator>
  <cp:lastModifiedBy>1</cp:lastModifiedBy>
  <cp:revision>77</cp:revision>
  <dcterms:created xsi:type="dcterms:W3CDTF">2022-12-06T06:31:10Z</dcterms:created>
  <dcterms:modified xsi:type="dcterms:W3CDTF">2023-10-21T18:49:24Z</dcterms:modified>
</cp:coreProperties>
</file>