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63" r:id="rId8"/>
    <p:sldId id="266" r:id="rId9"/>
    <p:sldId id="264" r:id="rId10"/>
    <p:sldId id="261" r:id="rId1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3E7"/>
    <a:srgbClr val="E34B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59c9632cc4d2bbc/&#1056;&#1072;&#1073;&#1086;&#1095;&#1080;&#1081;%20&#1089;&#1090;&#1086;&#1083;/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Применение</a:t>
            </a:r>
            <a:r>
              <a:rPr lang="ru-RU" b="1" baseline="0"/>
              <a:t> работ, %</a:t>
            </a:r>
            <a:endParaRPr lang="ru-RU" b="1"/>
          </a:p>
        </c:rich>
      </c:tx>
      <c:layout>
        <c:manualLayout>
          <c:xMode val="edge"/>
          <c:yMode val="edge"/>
          <c:x val="1.1117891513560785E-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C-4C06-BB5C-2CEE7B1B9803}"/>
              </c:ext>
            </c:extLst>
          </c:dPt>
          <c:dPt>
            <c:idx val="1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C-4C06-BB5C-2CEE7B1B9803}"/>
              </c:ext>
            </c:extLst>
          </c:dPt>
          <c:dPt>
            <c:idx val="2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C-4C06-BB5C-2CEE7B1B9803}"/>
              </c:ext>
            </c:extLst>
          </c:dPt>
          <c:dPt>
            <c:idx val="3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C-4C06-BB5C-2CEE7B1B9803}"/>
              </c:ext>
            </c:extLst>
          </c:dPt>
          <c:dPt>
            <c:idx val="4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C-4C06-BB5C-2CEE7B1B9803}"/>
              </c:ext>
            </c:extLst>
          </c:dPt>
          <c:dPt>
            <c:idx val="5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C-4C06-BB5C-2CEE7B1B98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'[Лист Microsoft Excel.xlsx]Лист1'!$A$2:$A$7</c:f>
              <c:strCache>
                <c:ptCount val="6"/>
                <c:pt idx="0">
                  <c:v>Аэрофотосъемка</c:v>
                </c:pt>
                <c:pt idx="1">
                  <c:v>Недвижимость</c:v>
                </c:pt>
                <c:pt idx="2">
                  <c:v>Строительство</c:v>
                </c:pt>
                <c:pt idx="3">
                  <c:v>Сельское хозяйство</c:v>
                </c:pt>
                <c:pt idx="4">
                  <c:v>Страхование </c:v>
                </c:pt>
                <c:pt idx="5">
                  <c:v>Чрезвычайные ситуации</c:v>
                </c:pt>
              </c:strCache>
            </c:strRef>
          </c:cat>
          <c:val>
            <c:numRef>
              <c:f>'[Лист Microsoft Excel.xlsx]Лист1'!$B$2:$B$7</c:f>
              <c:numCache>
                <c:formatCode>General</c:formatCode>
                <c:ptCount val="6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21</c:v>
                </c:pt>
                <c:pt idx="4">
                  <c:v>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BC-4C06-BB5C-2CEE7B1B9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4401119"/>
        <c:axId val="1443802607"/>
      </c:barChart>
      <c:catAx>
        <c:axId val="1444401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802607"/>
        <c:crosses val="autoZero"/>
        <c:auto val="1"/>
        <c:lblAlgn val="ctr"/>
        <c:lblOffset val="100"/>
        <c:noMultiLvlLbl val="0"/>
      </c:catAx>
      <c:valAx>
        <c:axId val="1443802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401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9DB7-40C9-354B-BDCA-AA583CDE6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3A591-0355-5D4C-B237-772625940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C0F82-1509-D046-9658-4001AA12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3201F-C9CD-EB40-948F-E69F0501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AE008-0A47-454D-8CA1-F5AA82C4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7034D-D150-8041-BB31-9ACF677B7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BE2B-D63D-7240-AECC-1EBF90F5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6157F-CCE1-DA4C-98E7-BFB1CC87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4306A-D8FA-C242-8CF2-E8A95BA4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82B0C-8F33-7C47-9B80-E63B924F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2C61A-A370-2F4F-9060-50B4790D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5420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70AAF-1B8E-2B46-BA16-C673EA4E6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4D573-704D-8F4D-9218-B26020C10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8ED5-D0B1-544D-9B21-54450A0A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C76E1-ACD2-DC46-A601-1E6FC689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83B25-8974-DC47-9C37-342AA347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346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DFB9-36FB-294F-92D3-33E613A6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3BB1D-DC14-1747-ADE5-F3AAC93A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ED64A-0873-0140-8963-26AE5A05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571C8-2B2D-8A4C-8E4A-FE1C09DF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2C93-6655-5F4A-9EC2-1D9BC5A6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426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6B0C-4A3E-004E-893B-BEF308B9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F1D82-135B-3E41-B611-B7194B69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9211-C1EF-7A4E-AF39-1CA05498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A6CF3-CE4C-AB43-BC6C-EB68AC30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F05AC-5530-E347-ACB1-2504C0A6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3524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AD42-6459-274F-A41D-CB68F0BB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DDFB2-5254-ED43-AF85-8D33D77F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9176-9D0D-3249-AA1A-FA363CC3C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4D266-02C5-7C44-94CF-0B6728BE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4BE70-50FC-C341-BCE6-776B5D78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0B6FC-F464-DE48-BC6C-09CBC567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248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DBBC-C610-0C4D-B969-3787541F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79628-63C5-8849-9A21-40CD5FD8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F7E5D-8509-DE49-8420-46DFF2DE0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F7C57-3E4A-9846-BF9B-FB63845D1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F7D65-79CA-3E44-BE05-242006B9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F9035-CA4F-6C48-8C44-EE086CAA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CFEAF-922F-BD4A-BFA3-9E621A9E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8186F-A584-0247-BE69-4CE620EF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9719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937D-0A07-4741-B3F9-7542C292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164A1-64D5-0247-ACF5-73B58F50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92E4B-48F5-8F44-BB93-AE27BCAB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00E81-AF4A-254D-8A25-94130E75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4165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E23E8-B9B7-D14A-B50E-CEDDF3FF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ED80D-92B2-D543-A086-892F0359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8923C-9D2A-9042-85A0-C7BE8AC8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69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144C-A092-F840-86F2-54B8502D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B04A-3167-D140-AD43-34ED05578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9AE76-AE24-BA49-99C3-39448EC7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14B43-3FBE-1542-AA00-AEDC7E15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2F85E-5115-1543-89D4-93252C6B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A4888-3EC2-EE45-8001-35AC5680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05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CCF6-3228-3247-8D0F-03E2AE56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7087B-DE79-FC49-8FD1-CE45DF81E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F38B9-82BF-C844-A4A0-51F2CBAE2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BD18A-7882-4743-9E98-E7D6ED80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7C4FA-81BA-1C4E-9AA7-8BCE4831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399F-4F5B-E144-A80F-BD87C3C5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2510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1444B-9566-B548-AB6C-F24F9FF8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B4BC9-27FF-3441-9284-E2948ACAD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9D67-9E45-894E-B960-C4462A1C9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8053-70C5-1D4A-B7E3-0DC90CD9C144}" type="datetimeFigureOut">
              <a:rPr lang="en-UA" smtClean="0"/>
              <a:t>10/05/2023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B67F-C3D5-5247-BB43-A5F2E895B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F165-171C-2C40-8975-3FA374386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7DE8C-E361-E343-854E-6EC85CA8C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C6ABA05-E26E-4375-87D0-CF9A5B9F3986}"/>
              </a:ext>
            </a:extLst>
          </p:cNvPr>
          <p:cNvGrpSpPr>
            <a:grpSpLocks/>
          </p:cNvGrpSpPr>
          <p:nvPr/>
        </p:nvGrpSpPr>
        <p:grpSpPr bwMode="auto">
          <a:xfrm>
            <a:off x="202440" y="295494"/>
            <a:ext cx="11696131" cy="6347882"/>
            <a:chOff x="0" y="0"/>
            <a:chExt cx="20480" cy="15360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96AABCB2-27E9-4E3F-80FB-DB3338D48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80" cy="15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131E0D3-8A40-4F33-AD94-2825B5DDB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80" cy="15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9AC64FE7-103C-4E38-8470-0D139194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" y="7066"/>
              <a:ext cx="4219" cy="1409"/>
            </a:xfrm>
            <a:custGeom>
              <a:avLst/>
              <a:gdLst>
                <a:gd name="T0" fmla="+- 0 7316 7316"/>
                <a:gd name="T1" fmla="*/ T0 w 4219"/>
                <a:gd name="T2" fmla="+- 0 7067 7067"/>
                <a:gd name="T3" fmla="*/ 7067 h 1409"/>
                <a:gd name="T4" fmla="+- 0 7606 7316"/>
                <a:gd name="T5" fmla="*/ T4 w 4219"/>
                <a:gd name="T6" fmla="+- 0 8475 7067"/>
                <a:gd name="T7" fmla="*/ 8475 h 1409"/>
                <a:gd name="T8" fmla="+- 0 7520 7316"/>
                <a:gd name="T9" fmla="*/ T8 w 4219"/>
                <a:gd name="T10" fmla="+- 0 7867 7067"/>
                <a:gd name="T11" fmla="*/ 7867 h 1409"/>
                <a:gd name="T12" fmla="+- 0 7606 7316"/>
                <a:gd name="T13" fmla="*/ T12 w 4219"/>
                <a:gd name="T14" fmla="+- 0 7640 7067"/>
                <a:gd name="T15" fmla="*/ 7640 h 1409"/>
                <a:gd name="T16" fmla="+- 0 8462 7316"/>
                <a:gd name="T17" fmla="*/ T16 w 4219"/>
                <a:gd name="T18" fmla="+- 0 7067 7067"/>
                <a:gd name="T19" fmla="*/ 7067 h 1409"/>
                <a:gd name="T20" fmla="+- 0 8173 7316"/>
                <a:gd name="T21" fmla="*/ T20 w 4219"/>
                <a:gd name="T22" fmla="+- 0 8475 7067"/>
                <a:gd name="T23" fmla="*/ 8475 h 1409"/>
                <a:gd name="T24" fmla="+- 0 8462 7316"/>
                <a:gd name="T25" fmla="*/ T24 w 4219"/>
                <a:gd name="T26" fmla="+- 0 7867 7067"/>
                <a:gd name="T27" fmla="*/ 7867 h 1409"/>
                <a:gd name="T28" fmla="+- 0 8255 7316"/>
                <a:gd name="T29" fmla="*/ T28 w 4219"/>
                <a:gd name="T30" fmla="+- 0 7640 7067"/>
                <a:gd name="T31" fmla="*/ 7640 h 1409"/>
                <a:gd name="T32" fmla="+- 0 8462 7316"/>
                <a:gd name="T33" fmla="*/ T32 w 4219"/>
                <a:gd name="T34" fmla="+- 0 7067 7067"/>
                <a:gd name="T35" fmla="*/ 7067 h 1409"/>
                <a:gd name="T36" fmla="+- 0 7520 7316"/>
                <a:gd name="T37" fmla="*/ T36 w 4219"/>
                <a:gd name="T38" fmla="+- 0 7640 7067"/>
                <a:gd name="T39" fmla="*/ 7640 h 1409"/>
                <a:gd name="T40" fmla="+- 0 7606 7316"/>
                <a:gd name="T41" fmla="*/ T40 w 4219"/>
                <a:gd name="T42" fmla="+- 0 7867 7067"/>
                <a:gd name="T43" fmla="*/ 7867 h 1409"/>
                <a:gd name="T44" fmla="+- 0 8173 7316"/>
                <a:gd name="T45" fmla="*/ T44 w 4219"/>
                <a:gd name="T46" fmla="+- 0 7640 7067"/>
                <a:gd name="T47" fmla="*/ 7640 h 1409"/>
                <a:gd name="T48" fmla="+- 0 7606 7316"/>
                <a:gd name="T49" fmla="*/ T48 w 4219"/>
                <a:gd name="T50" fmla="+- 0 7867 7067"/>
                <a:gd name="T51" fmla="*/ 7867 h 1409"/>
                <a:gd name="T52" fmla="+- 0 8173 7316"/>
                <a:gd name="T53" fmla="*/ T52 w 4219"/>
                <a:gd name="T54" fmla="+- 0 7640 7067"/>
                <a:gd name="T55" fmla="*/ 7640 h 1409"/>
                <a:gd name="T56" fmla="+- 0 8255 7316"/>
                <a:gd name="T57" fmla="*/ T56 w 4219"/>
                <a:gd name="T58" fmla="+- 0 7640 7067"/>
                <a:gd name="T59" fmla="*/ 7640 h 1409"/>
                <a:gd name="T60" fmla="+- 0 8462 7316"/>
                <a:gd name="T61" fmla="*/ T60 w 4219"/>
                <a:gd name="T62" fmla="+- 0 7867 7067"/>
                <a:gd name="T63" fmla="*/ 7867 h 1409"/>
                <a:gd name="T64" fmla="+- 0 9023 7316"/>
                <a:gd name="T65" fmla="*/ T64 w 4219"/>
                <a:gd name="T66" fmla="+- 0 7067 7067"/>
                <a:gd name="T67" fmla="*/ 7067 h 1409"/>
                <a:gd name="T68" fmla="+- 0 8734 7316"/>
                <a:gd name="T69" fmla="*/ T68 w 4219"/>
                <a:gd name="T70" fmla="+- 0 8475 7067"/>
                <a:gd name="T71" fmla="*/ 8475 h 1409"/>
                <a:gd name="T72" fmla="+- 0 9023 7316"/>
                <a:gd name="T73" fmla="*/ T72 w 4219"/>
                <a:gd name="T74" fmla="+- 0 7067 7067"/>
                <a:gd name="T75" fmla="*/ 7067 h 1409"/>
                <a:gd name="T76" fmla="+- 0 9176 7316"/>
                <a:gd name="T77" fmla="*/ T76 w 4219"/>
                <a:gd name="T78" fmla="+- 0 7067 7067"/>
                <a:gd name="T79" fmla="*/ 7067 h 1409"/>
                <a:gd name="T80" fmla="+- 0 9754 7316"/>
                <a:gd name="T81" fmla="*/ T80 w 4219"/>
                <a:gd name="T82" fmla="+- 0 8475 7067"/>
                <a:gd name="T83" fmla="*/ 8475 h 1409"/>
                <a:gd name="T84" fmla="+- 0 9815 7316"/>
                <a:gd name="T85" fmla="*/ T84 w 4219"/>
                <a:gd name="T86" fmla="+- 0 8139 7067"/>
                <a:gd name="T87" fmla="*/ 8139 h 1409"/>
                <a:gd name="T88" fmla="+- 0 9815 7316"/>
                <a:gd name="T89" fmla="*/ T88 w 4219"/>
                <a:gd name="T90" fmla="+- 0 8139 7067"/>
                <a:gd name="T91" fmla="*/ 8139 h 1409"/>
                <a:gd name="T92" fmla="+- 0 9754 7316"/>
                <a:gd name="T93" fmla="*/ T92 w 4219"/>
                <a:gd name="T94" fmla="+- 0 8475 7067"/>
                <a:gd name="T95" fmla="*/ 8475 h 1409"/>
                <a:gd name="T96" fmla="+- 0 9828 7316"/>
                <a:gd name="T97" fmla="*/ T96 w 4219"/>
                <a:gd name="T98" fmla="+- 0 8181 7067"/>
                <a:gd name="T99" fmla="*/ 8181 h 1409"/>
                <a:gd name="T100" fmla="+- 0 10458 7316"/>
                <a:gd name="T101" fmla="*/ T100 w 4219"/>
                <a:gd name="T102" fmla="+- 0 7067 7067"/>
                <a:gd name="T103" fmla="*/ 7067 h 1409"/>
                <a:gd name="T104" fmla="+- 0 9815 7316"/>
                <a:gd name="T105" fmla="*/ T104 w 4219"/>
                <a:gd name="T106" fmla="+- 0 8139 7067"/>
                <a:gd name="T107" fmla="*/ 8139 h 1409"/>
                <a:gd name="T108" fmla="+- 0 9878 7316"/>
                <a:gd name="T109" fmla="*/ T108 w 4219"/>
                <a:gd name="T110" fmla="+- 0 8475 7067"/>
                <a:gd name="T111" fmla="*/ 8475 h 1409"/>
                <a:gd name="T112" fmla="+- 0 10458 7316"/>
                <a:gd name="T113" fmla="*/ T112 w 4219"/>
                <a:gd name="T114" fmla="+- 0 7067 7067"/>
                <a:gd name="T115" fmla="*/ 7067 h 1409"/>
                <a:gd name="T116" fmla="+- 0 10589 7316"/>
                <a:gd name="T117" fmla="*/ T116 w 4219"/>
                <a:gd name="T118" fmla="+- 0 7067 7067"/>
                <a:gd name="T119" fmla="*/ 7067 h 1409"/>
                <a:gd name="T120" fmla="+- 0 10785 7316"/>
                <a:gd name="T121" fmla="*/ T120 w 4219"/>
                <a:gd name="T122" fmla="+- 0 8475 7067"/>
                <a:gd name="T123" fmla="*/ 8475 h 1409"/>
                <a:gd name="T124" fmla="+- 0 10879 7316"/>
                <a:gd name="T125" fmla="*/ T124 w 4219"/>
                <a:gd name="T126" fmla="+- 0 8249 7067"/>
                <a:gd name="T127" fmla="*/ 8249 h 1409"/>
                <a:gd name="T128" fmla="+- 0 10785 7316"/>
                <a:gd name="T129" fmla="*/ T128 w 4219"/>
                <a:gd name="T130" fmla="+- 0 7861 7067"/>
                <a:gd name="T131" fmla="*/ 7861 h 1409"/>
                <a:gd name="T132" fmla="+- 0 10879 7316"/>
                <a:gd name="T133" fmla="*/ T132 w 4219"/>
                <a:gd name="T134" fmla="+- 0 7640 7067"/>
                <a:gd name="T135" fmla="*/ 7640 h 1409"/>
                <a:gd name="T136" fmla="+- 0 10785 7316"/>
                <a:gd name="T137" fmla="*/ T136 w 4219"/>
                <a:gd name="T138" fmla="+- 0 7294 7067"/>
                <a:gd name="T139" fmla="*/ 7294 h 1409"/>
                <a:gd name="T140" fmla="+- 0 10879 7316"/>
                <a:gd name="T141" fmla="*/ T140 w 4219"/>
                <a:gd name="T142" fmla="+- 0 8249 7067"/>
                <a:gd name="T143" fmla="*/ 8249 h 1409"/>
                <a:gd name="T144" fmla="+- 0 10785 7316"/>
                <a:gd name="T145" fmla="*/ T144 w 4219"/>
                <a:gd name="T146" fmla="+- 0 8475 7067"/>
                <a:gd name="T147" fmla="*/ 8475 h 1409"/>
                <a:gd name="T148" fmla="+- 0 10879 7316"/>
                <a:gd name="T149" fmla="*/ T148 w 4219"/>
                <a:gd name="T150" fmla="+- 0 8249 7067"/>
                <a:gd name="T151" fmla="*/ 8249 h 1409"/>
                <a:gd name="T152" fmla="+- 0 10879 7316"/>
                <a:gd name="T153" fmla="*/ T152 w 4219"/>
                <a:gd name="T154" fmla="+- 0 8249 7067"/>
                <a:gd name="T155" fmla="*/ 8249 h 1409"/>
                <a:gd name="T156" fmla="+- 0 11534 7316"/>
                <a:gd name="T157" fmla="*/ T156 w 4219"/>
                <a:gd name="T158" fmla="+- 0 8475 7067"/>
                <a:gd name="T159" fmla="*/ 8475 h 1409"/>
                <a:gd name="T160" fmla="+- 0 10879 7316"/>
                <a:gd name="T161" fmla="*/ T160 w 4219"/>
                <a:gd name="T162" fmla="+- 0 7640 7067"/>
                <a:gd name="T163" fmla="*/ 7640 h 1409"/>
                <a:gd name="T164" fmla="+- 0 10785 7316"/>
                <a:gd name="T165" fmla="*/ T164 w 4219"/>
                <a:gd name="T166" fmla="+- 0 7861 7067"/>
                <a:gd name="T167" fmla="*/ 7861 h 1409"/>
                <a:gd name="T168" fmla="+- 0 10879 7316"/>
                <a:gd name="T169" fmla="*/ T168 w 4219"/>
                <a:gd name="T170" fmla="+- 0 7640 7067"/>
                <a:gd name="T171" fmla="*/ 7640 h 1409"/>
                <a:gd name="T172" fmla="+- 0 10879 7316"/>
                <a:gd name="T173" fmla="*/ T172 w 4219"/>
                <a:gd name="T174" fmla="+- 0 7640 7067"/>
                <a:gd name="T175" fmla="*/ 7640 h 1409"/>
                <a:gd name="T176" fmla="+- 0 11437 7316"/>
                <a:gd name="T177" fmla="*/ T176 w 4219"/>
                <a:gd name="T178" fmla="+- 0 7861 7067"/>
                <a:gd name="T179" fmla="*/ 7861 h 1409"/>
                <a:gd name="T180" fmla="+- 0 10879 7316"/>
                <a:gd name="T181" fmla="*/ T180 w 4219"/>
                <a:gd name="T182" fmla="+- 0 7067 7067"/>
                <a:gd name="T183" fmla="*/ 7067 h 1409"/>
                <a:gd name="T184" fmla="+- 0 10785 7316"/>
                <a:gd name="T185" fmla="*/ T184 w 4219"/>
                <a:gd name="T186" fmla="+- 0 7294 7067"/>
                <a:gd name="T187" fmla="*/ 7294 h 1409"/>
                <a:gd name="T188" fmla="+- 0 10879 7316"/>
                <a:gd name="T189" fmla="*/ T188 w 4219"/>
                <a:gd name="T190" fmla="+- 0 7067 7067"/>
                <a:gd name="T191" fmla="*/ 7067 h 1409"/>
                <a:gd name="T192" fmla="+- 0 10879 7316"/>
                <a:gd name="T193" fmla="*/ T192 w 4219"/>
                <a:gd name="T194" fmla="+- 0 7067 7067"/>
                <a:gd name="T195" fmla="*/ 7067 h 1409"/>
                <a:gd name="T196" fmla="+- 0 11533 7316"/>
                <a:gd name="T197" fmla="*/ T196 w 4219"/>
                <a:gd name="T198" fmla="+- 0 7294 7067"/>
                <a:gd name="T199" fmla="*/ 7294 h 14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219" h="1409">
                  <a:moveTo>
                    <a:pt x="290" y="0"/>
                  </a:moveTo>
                  <a:lnTo>
                    <a:pt x="0" y="0"/>
                  </a:lnTo>
                  <a:lnTo>
                    <a:pt x="0" y="1408"/>
                  </a:lnTo>
                  <a:lnTo>
                    <a:pt x="290" y="1408"/>
                  </a:lnTo>
                  <a:lnTo>
                    <a:pt x="290" y="800"/>
                  </a:lnTo>
                  <a:lnTo>
                    <a:pt x="204" y="800"/>
                  </a:lnTo>
                  <a:lnTo>
                    <a:pt x="204" y="573"/>
                  </a:lnTo>
                  <a:lnTo>
                    <a:pt x="290" y="573"/>
                  </a:lnTo>
                  <a:lnTo>
                    <a:pt x="290" y="0"/>
                  </a:lnTo>
                  <a:close/>
                  <a:moveTo>
                    <a:pt x="1146" y="0"/>
                  </a:moveTo>
                  <a:lnTo>
                    <a:pt x="857" y="0"/>
                  </a:lnTo>
                  <a:lnTo>
                    <a:pt x="857" y="1408"/>
                  </a:lnTo>
                  <a:lnTo>
                    <a:pt x="1146" y="1408"/>
                  </a:lnTo>
                  <a:lnTo>
                    <a:pt x="1146" y="800"/>
                  </a:lnTo>
                  <a:lnTo>
                    <a:pt x="939" y="800"/>
                  </a:lnTo>
                  <a:lnTo>
                    <a:pt x="939" y="573"/>
                  </a:lnTo>
                  <a:lnTo>
                    <a:pt x="1146" y="573"/>
                  </a:lnTo>
                  <a:lnTo>
                    <a:pt x="1146" y="0"/>
                  </a:lnTo>
                  <a:close/>
                  <a:moveTo>
                    <a:pt x="290" y="573"/>
                  </a:moveTo>
                  <a:lnTo>
                    <a:pt x="204" y="573"/>
                  </a:lnTo>
                  <a:lnTo>
                    <a:pt x="204" y="800"/>
                  </a:lnTo>
                  <a:lnTo>
                    <a:pt x="290" y="800"/>
                  </a:lnTo>
                  <a:lnTo>
                    <a:pt x="290" y="573"/>
                  </a:lnTo>
                  <a:close/>
                  <a:moveTo>
                    <a:pt x="857" y="573"/>
                  </a:moveTo>
                  <a:lnTo>
                    <a:pt x="290" y="573"/>
                  </a:lnTo>
                  <a:lnTo>
                    <a:pt x="290" y="800"/>
                  </a:lnTo>
                  <a:lnTo>
                    <a:pt x="857" y="800"/>
                  </a:lnTo>
                  <a:lnTo>
                    <a:pt x="857" y="573"/>
                  </a:lnTo>
                  <a:close/>
                  <a:moveTo>
                    <a:pt x="1146" y="573"/>
                  </a:moveTo>
                  <a:lnTo>
                    <a:pt x="939" y="573"/>
                  </a:lnTo>
                  <a:lnTo>
                    <a:pt x="939" y="800"/>
                  </a:lnTo>
                  <a:lnTo>
                    <a:pt x="1146" y="800"/>
                  </a:lnTo>
                  <a:lnTo>
                    <a:pt x="1146" y="573"/>
                  </a:lnTo>
                  <a:close/>
                  <a:moveTo>
                    <a:pt x="1707" y="0"/>
                  </a:moveTo>
                  <a:lnTo>
                    <a:pt x="1418" y="0"/>
                  </a:lnTo>
                  <a:lnTo>
                    <a:pt x="1418" y="1408"/>
                  </a:lnTo>
                  <a:lnTo>
                    <a:pt x="1707" y="1408"/>
                  </a:lnTo>
                  <a:lnTo>
                    <a:pt x="1707" y="0"/>
                  </a:lnTo>
                  <a:close/>
                  <a:moveTo>
                    <a:pt x="2181" y="0"/>
                  </a:moveTo>
                  <a:lnTo>
                    <a:pt x="1860" y="0"/>
                  </a:lnTo>
                  <a:lnTo>
                    <a:pt x="2348" y="1408"/>
                  </a:lnTo>
                  <a:lnTo>
                    <a:pt x="2438" y="1408"/>
                  </a:lnTo>
                  <a:lnTo>
                    <a:pt x="2487" y="1114"/>
                  </a:lnTo>
                  <a:lnTo>
                    <a:pt x="2499" y="1072"/>
                  </a:lnTo>
                  <a:lnTo>
                    <a:pt x="2181" y="0"/>
                  </a:lnTo>
                  <a:close/>
                  <a:moveTo>
                    <a:pt x="2499" y="1072"/>
                  </a:moveTo>
                  <a:lnTo>
                    <a:pt x="2487" y="1114"/>
                  </a:lnTo>
                  <a:lnTo>
                    <a:pt x="2438" y="1408"/>
                  </a:lnTo>
                  <a:lnTo>
                    <a:pt x="2562" y="1408"/>
                  </a:lnTo>
                  <a:lnTo>
                    <a:pt x="2512" y="1114"/>
                  </a:lnTo>
                  <a:lnTo>
                    <a:pt x="2499" y="1072"/>
                  </a:lnTo>
                  <a:close/>
                  <a:moveTo>
                    <a:pt x="3142" y="0"/>
                  </a:moveTo>
                  <a:lnTo>
                    <a:pt x="2819" y="0"/>
                  </a:lnTo>
                  <a:lnTo>
                    <a:pt x="2499" y="1072"/>
                  </a:lnTo>
                  <a:lnTo>
                    <a:pt x="2512" y="1114"/>
                  </a:lnTo>
                  <a:lnTo>
                    <a:pt x="2562" y="1408"/>
                  </a:lnTo>
                  <a:lnTo>
                    <a:pt x="2651" y="1408"/>
                  </a:lnTo>
                  <a:lnTo>
                    <a:pt x="3142" y="0"/>
                  </a:lnTo>
                  <a:close/>
                  <a:moveTo>
                    <a:pt x="3469" y="0"/>
                  </a:moveTo>
                  <a:lnTo>
                    <a:pt x="3273" y="0"/>
                  </a:lnTo>
                  <a:lnTo>
                    <a:pt x="3273" y="1408"/>
                  </a:lnTo>
                  <a:lnTo>
                    <a:pt x="3469" y="1408"/>
                  </a:lnTo>
                  <a:lnTo>
                    <a:pt x="3469" y="1182"/>
                  </a:lnTo>
                  <a:lnTo>
                    <a:pt x="3563" y="1182"/>
                  </a:lnTo>
                  <a:lnTo>
                    <a:pt x="3563" y="794"/>
                  </a:lnTo>
                  <a:lnTo>
                    <a:pt x="3469" y="794"/>
                  </a:lnTo>
                  <a:lnTo>
                    <a:pt x="3469" y="573"/>
                  </a:lnTo>
                  <a:lnTo>
                    <a:pt x="3563" y="573"/>
                  </a:lnTo>
                  <a:lnTo>
                    <a:pt x="3563" y="227"/>
                  </a:lnTo>
                  <a:lnTo>
                    <a:pt x="3469" y="227"/>
                  </a:lnTo>
                  <a:lnTo>
                    <a:pt x="3469" y="0"/>
                  </a:lnTo>
                  <a:close/>
                  <a:moveTo>
                    <a:pt x="3563" y="1182"/>
                  </a:moveTo>
                  <a:lnTo>
                    <a:pt x="3469" y="1182"/>
                  </a:lnTo>
                  <a:lnTo>
                    <a:pt x="3469" y="1408"/>
                  </a:lnTo>
                  <a:lnTo>
                    <a:pt x="3563" y="1408"/>
                  </a:lnTo>
                  <a:lnTo>
                    <a:pt x="3563" y="1182"/>
                  </a:lnTo>
                  <a:close/>
                  <a:moveTo>
                    <a:pt x="4218" y="1182"/>
                  </a:moveTo>
                  <a:lnTo>
                    <a:pt x="3563" y="1182"/>
                  </a:lnTo>
                  <a:lnTo>
                    <a:pt x="3563" y="1408"/>
                  </a:lnTo>
                  <a:lnTo>
                    <a:pt x="4218" y="1408"/>
                  </a:lnTo>
                  <a:lnTo>
                    <a:pt x="4218" y="1182"/>
                  </a:lnTo>
                  <a:close/>
                  <a:moveTo>
                    <a:pt x="3563" y="573"/>
                  </a:moveTo>
                  <a:lnTo>
                    <a:pt x="3469" y="573"/>
                  </a:lnTo>
                  <a:lnTo>
                    <a:pt x="3469" y="794"/>
                  </a:lnTo>
                  <a:lnTo>
                    <a:pt x="3563" y="794"/>
                  </a:lnTo>
                  <a:lnTo>
                    <a:pt x="3563" y="573"/>
                  </a:lnTo>
                  <a:close/>
                  <a:moveTo>
                    <a:pt x="4121" y="573"/>
                  </a:moveTo>
                  <a:lnTo>
                    <a:pt x="3563" y="573"/>
                  </a:lnTo>
                  <a:lnTo>
                    <a:pt x="3563" y="794"/>
                  </a:lnTo>
                  <a:lnTo>
                    <a:pt x="4121" y="794"/>
                  </a:lnTo>
                  <a:lnTo>
                    <a:pt x="4121" y="573"/>
                  </a:lnTo>
                  <a:close/>
                  <a:moveTo>
                    <a:pt x="3563" y="0"/>
                  </a:moveTo>
                  <a:lnTo>
                    <a:pt x="3469" y="0"/>
                  </a:lnTo>
                  <a:lnTo>
                    <a:pt x="3469" y="227"/>
                  </a:lnTo>
                  <a:lnTo>
                    <a:pt x="3563" y="227"/>
                  </a:lnTo>
                  <a:lnTo>
                    <a:pt x="3563" y="0"/>
                  </a:lnTo>
                  <a:close/>
                  <a:moveTo>
                    <a:pt x="4217" y="0"/>
                  </a:moveTo>
                  <a:lnTo>
                    <a:pt x="3563" y="0"/>
                  </a:lnTo>
                  <a:lnTo>
                    <a:pt x="3563" y="227"/>
                  </a:lnTo>
                  <a:lnTo>
                    <a:pt x="4217" y="227"/>
                  </a:lnTo>
                  <a:lnTo>
                    <a:pt x="4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69F2F6F-E724-45A7-8C61-2BB650BB8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" y="7066"/>
              <a:ext cx="4219" cy="14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FCEEE695-120A-45D3-A202-72ED4269A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" y="7047"/>
              <a:ext cx="9753" cy="1448"/>
            </a:xfrm>
            <a:custGeom>
              <a:avLst/>
              <a:gdLst>
                <a:gd name="T0" fmla="+- 0 7606 7316"/>
                <a:gd name="T1" fmla="*/ T0 w 9753"/>
                <a:gd name="T2" fmla="+- 0 7067 7047"/>
                <a:gd name="T3" fmla="*/ 7067 h 1448"/>
                <a:gd name="T4" fmla="+- 0 8173 7316"/>
                <a:gd name="T5" fmla="*/ T4 w 9753"/>
                <a:gd name="T6" fmla="+- 0 7867 7047"/>
                <a:gd name="T7" fmla="*/ 7867 h 1448"/>
                <a:gd name="T8" fmla="+- 0 8462 7316"/>
                <a:gd name="T9" fmla="*/ T8 w 9753"/>
                <a:gd name="T10" fmla="+- 0 7067 7047"/>
                <a:gd name="T11" fmla="*/ 7067 h 1448"/>
                <a:gd name="T12" fmla="+- 0 9023 7316"/>
                <a:gd name="T13" fmla="*/ T12 w 9753"/>
                <a:gd name="T14" fmla="+- 0 7067 7047"/>
                <a:gd name="T15" fmla="*/ 7067 h 1448"/>
                <a:gd name="T16" fmla="+- 0 9176 7316"/>
                <a:gd name="T17" fmla="*/ T16 w 9753"/>
                <a:gd name="T18" fmla="+- 0 7067 7047"/>
                <a:gd name="T19" fmla="*/ 7067 h 1448"/>
                <a:gd name="T20" fmla="+- 0 10458 7316"/>
                <a:gd name="T21" fmla="*/ T20 w 9753"/>
                <a:gd name="T22" fmla="+- 0 7067 7047"/>
                <a:gd name="T23" fmla="*/ 7067 h 1448"/>
                <a:gd name="T24" fmla="+- 0 11437 7316"/>
                <a:gd name="T25" fmla="*/ T24 w 9753"/>
                <a:gd name="T26" fmla="+- 0 7640 7047"/>
                <a:gd name="T27" fmla="*/ 7640 h 1448"/>
                <a:gd name="T28" fmla="+- 0 10879 7316"/>
                <a:gd name="T29" fmla="*/ T28 w 9753"/>
                <a:gd name="T30" fmla="+- 0 7067 7047"/>
                <a:gd name="T31" fmla="*/ 7067 h 1448"/>
                <a:gd name="T32" fmla="+- 0 10879 7316"/>
                <a:gd name="T33" fmla="*/ T32 w 9753"/>
                <a:gd name="T34" fmla="+- 0 8475 7047"/>
                <a:gd name="T35" fmla="*/ 8475 h 1448"/>
                <a:gd name="T36" fmla="+- 0 13202 7316"/>
                <a:gd name="T37" fmla="*/ T36 w 9753"/>
                <a:gd name="T38" fmla="+- 0 7951 7047"/>
                <a:gd name="T39" fmla="*/ 7951 h 1448"/>
                <a:gd name="T40" fmla="+- 0 12915 7316"/>
                <a:gd name="T41" fmla="*/ T40 w 9753"/>
                <a:gd name="T42" fmla="+- 0 7951 7047"/>
                <a:gd name="T43" fmla="*/ 7951 h 1448"/>
                <a:gd name="T44" fmla="+- 0 12601 7316"/>
                <a:gd name="T45" fmla="*/ T44 w 9753"/>
                <a:gd name="T46" fmla="+- 0 7067 7047"/>
                <a:gd name="T47" fmla="*/ 7067 h 1448"/>
                <a:gd name="T48" fmla="+- 0 13088 7316"/>
                <a:gd name="T49" fmla="*/ T48 w 9753"/>
                <a:gd name="T50" fmla="+- 0 8475 7047"/>
                <a:gd name="T51" fmla="*/ 8475 h 1448"/>
                <a:gd name="T52" fmla="+- 0 14375 7316"/>
                <a:gd name="T53" fmla="*/ T52 w 9753"/>
                <a:gd name="T54" fmla="+- 0 7861 7047"/>
                <a:gd name="T55" fmla="*/ 7861 h 1448"/>
                <a:gd name="T56" fmla="+- 0 14472 7316"/>
                <a:gd name="T57" fmla="*/ T56 w 9753"/>
                <a:gd name="T58" fmla="+- 0 7067 7047"/>
                <a:gd name="T59" fmla="*/ 7067 h 1448"/>
                <a:gd name="T60" fmla="+- 0 13723 7316"/>
                <a:gd name="T61" fmla="*/ T60 w 9753"/>
                <a:gd name="T62" fmla="+- 0 8475 7047"/>
                <a:gd name="T63" fmla="*/ 8475 h 1448"/>
                <a:gd name="T64" fmla="+- 0 15472 7316"/>
                <a:gd name="T65" fmla="*/ T64 w 9753"/>
                <a:gd name="T66" fmla="+- 0 7954 7047"/>
                <a:gd name="T67" fmla="*/ 7954 h 1448"/>
                <a:gd name="T68" fmla="+- 0 15575 7316"/>
                <a:gd name="T69" fmla="*/ T68 w 9753"/>
                <a:gd name="T70" fmla="+- 0 7792 7047"/>
                <a:gd name="T71" fmla="*/ 7792 h 1448"/>
                <a:gd name="T72" fmla="+- 0 15678 7316"/>
                <a:gd name="T73" fmla="*/ T72 w 9753"/>
                <a:gd name="T74" fmla="+- 0 7597 7047"/>
                <a:gd name="T75" fmla="*/ 7597 h 1448"/>
                <a:gd name="T76" fmla="+- 0 15653 7316"/>
                <a:gd name="T77" fmla="*/ T76 w 9753"/>
                <a:gd name="T78" fmla="+- 0 7308 7047"/>
                <a:gd name="T79" fmla="*/ 7308 h 1448"/>
                <a:gd name="T80" fmla="+- 0 15500 7316"/>
                <a:gd name="T81" fmla="*/ T80 w 9753"/>
                <a:gd name="T82" fmla="+- 0 7142 7047"/>
                <a:gd name="T83" fmla="*/ 7142 h 1448"/>
                <a:gd name="T84" fmla="+- 0 15391 7316"/>
                <a:gd name="T85" fmla="*/ T84 w 9753"/>
                <a:gd name="T86" fmla="+- 0 7573 7047"/>
                <a:gd name="T87" fmla="*/ 7573 h 1448"/>
                <a:gd name="T88" fmla="+- 0 15320 7316"/>
                <a:gd name="T89" fmla="*/ T88 w 9753"/>
                <a:gd name="T90" fmla="+- 0 7686 7047"/>
                <a:gd name="T91" fmla="*/ 7686 h 1448"/>
                <a:gd name="T92" fmla="+- 0 15170 7316"/>
                <a:gd name="T93" fmla="*/ T92 w 9753"/>
                <a:gd name="T94" fmla="+- 0 7727 7047"/>
                <a:gd name="T95" fmla="*/ 7727 h 1448"/>
                <a:gd name="T96" fmla="+- 0 15239 7316"/>
                <a:gd name="T97" fmla="*/ T96 w 9753"/>
                <a:gd name="T98" fmla="+- 0 7301 7047"/>
                <a:gd name="T99" fmla="*/ 7301 h 1448"/>
                <a:gd name="T100" fmla="+- 0 15359 7316"/>
                <a:gd name="T101" fmla="*/ T100 w 9753"/>
                <a:gd name="T102" fmla="+- 0 7372 7047"/>
                <a:gd name="T103" fmla="*/ 7372 h 1448"/>
                <a:gd name="T104" fmla="+- 0 15398 7316"/>
                <a:gd name="T105" fmla="*/ T104 w 9753"/>
                <a:gd name="T106" fmla="+- 0 7513 7047"/>
                <a:gd name="T107" fmla="*/ 7513 h 1448"/>
                <a:gd name="T108" fmla="+- 0 15168 7316"/>
                <a:gd name="T109" fmla="*/ T108 w 9753"/>
                <a:gd name="T110" fmla="+- 0 7067 7047"/>
                <a:gd name="T111" fmla="*/ 7067 h 1448"/>
                <a:gd name="T112" fmla="+- 0 15163 7316"/>
                <a:gd name="T113" fmla="*/ T112 w 9753"/>
                <a:gd name="T114" fmla="+- 0 7954 7047"/>
                <a:gd name="T115" fmla="*/ 7954 h 1448"/>
                <a:gd name="T116" fmla="+- 0 17068 7316"/>
                <a:gd name="T117" fmla="*/ T116 w 9753"/>
                <a:gd name="T118" fmla="+- 0 7736 7047"/>
                <a:gd name="T119" fmla="*/ 7736 h 1448"/>
                <a:gd name="T120" fmla="+- 0 17000 7316"/>
                <a:gd name="T121" fmla="*/ T120 w 9753"/>
                <a:gd name="T122" fmla="+- 0 7388 7047"/>
                <a:gd name="T123" fmla="*/ 7388 h 1448"/>
                <a:gd name="T124" fmla="+- 0 16859 7316"/>
                <a:gd name="T125" fmla="*/ T124 w 9753"/>
                <a:gd name="T126" fmla="+- 0 7190 7047"/>
                <a:gd name="T127" fmla="*/ 7190 h 1448"/>
                <a:gd name="T128" fmla="+- 0 16774 7316"/>
                <a:gd name="T129" fmla="*/ T128 w 9753"/>
                <a:gd name="T130" fmla="+- 0 7859 7047"/>
                <a:gd name="T131" fmla="*/ 7859 h 1448"/>
                <a:gd name="T132" fmla="+- 0 16730 7316"/>
                <a:gd name="T133" fmla="*/ T132 w 9753"/>
                <a:gd name="T134" fmla="+- 0 8081 7047"/>
                <a:gd name="T135" fmla="*/ 8081 h 1448"/>
                <a:gd name="T136" fmla="+- 0 16628 7316"/>
                <a:gd name="T137" fmla="*/ T136 w 9753"/>
                <a:gd name="T138" fmla="+- 0 8218 7047"/>
                <a:gd name="T139" fmla="*/ 8218 h 1448"/>
                <a:gd name="T140" fmla="+- 0 16470 7316"/>
                <a:gd name="T141" fmla="*/ T140 w 9753"/>
                <a:gd name="T142" fmla="+- 0 8264 7047"/>
                <a:gd name="T143" fmla="*/ 8264 h 1448"/>
                <a:gd name="T144" fmla="+- 0 16312 7316"/>
                <a:gd name="T145" fmla="*/ T144 w 9753"/>
                <a:gd name="T146" fmla="+- 0 8218 7047"/>
                <a:gd name="T147" fmla="*/ 8218 h 1448"/>
                <a:gd name="T148" fmla="+- 0 16208 7316"/>
                <a:gd name="T149" fmla="*/ T148 w 9753"/>
                <a:gd name="T150" fmla="+- 0 8081 7047"/>
                <a:gd name="T151" fmla="*/ 8081 h 1448"/>
                <a:gd name="T152" fmla="+- 0 16163 7316"/>
                <a:gd name="T153" fmla="*/ T152 w 9753"/>
                <a:gd name="T154" fmla="+- 0 7859 7047"/>
                <a:gd name="T155" fmla="*/ 7859 h 1448"/>
                <a:gd name="T156" fmla="+- 0 16174 7316"/>
                <a:gd name="T157" fmla="*/ T156 w 9753"/>
                <a:gd name="T158" fmla="+- 0 7583 7047"/>
                <a:gd name="T159" fmla="*/ 7583 h 1448"/>
                <a:gd name="T160" fmla="+- 0 16241 7316"/>
                <a:gd name="T161" fmla="*/ T160 w 9753"/>
                <a:gd name="T162" fmla="+- 0 7396 7047"/>
                <a:gd name="T163" fmla="*/ 7396 h 1448"/>
                <a:gd name="T164" fmla="+- 0 16367 7316"/>
                <a:gd name="T165" fmla="*/ T164 w 9753"/>
                <a:gd name="T166" fmla="+- 0 7295 7047"/>
                <a:gd name="T167" fmla="*/ 7295 h 1448"/>
                <a:gd name="T168" fmla="+- 0 16537 7316"/>
                <a:gd name="T169" fmla="*/ T168 w 9753"/>
                <a:gd name="T170" fmla="+- 0 7286 7047"/>
                <a:gd name="T171" fmla="*/ 7286 h 1448"/>
                <a:gd name="T172" fmla="+- 0 16674 7316"/>
                <a:gd name="T173" fmla="*/ T172 w 9753"/>
                <a:gd name="T174" fmla="+- 0 7368 7047"/>
                <a:gd name="T175" fmla="*/ 7368 h 1448"/>
                <a:gd name="T176" fmla="+- 0 16755 7316"/>
                <a:gd name="T177" fmla="*/ T176 w 9753"/>
                <a:gd name="T178" fmla="+- 0 7539 7047"/>
                <a:gd name="T179" fmla="*/ 7539 h 1448"/>
                <a:gd name="T180" fmla="+- 0 16775 7316"/>
                <a:gd name="T181" fmla="*/ T180 w 9753"/>
                <a:gd name="T182" fmla="+- 0 7129 7047"/>
                <a:gd name="T183" fmla="*/ 7129 h 1448"/>
                <a:gd name="T184" fmla="+- 0 16533 7316"/>
                <a:gd name="T185" fmla="*/ T184 w 9753"/>
                <a:gd name="T186" fmla="+- 0 7050 7047"/>
                <a:gd name="T187" fmla="*/ 7050 h 1448"/>
                <a:gd name="T188" fmla="+- 0 16225 7316"/>
                <a:gd name="T189" fmla="*/ T188 w 9753"/>
                <a:gd name="T190" fmla="+- 0 7095 7047"/>
                <a:gd name="T191" fmla="*/ 7095 h 1448"/>
                <a:gd name="T192" fmla="+- 0 15998 7316"/>
                <a:gd name="T193" fmla="*/ T192 w 9753"/>
                <a:gd name="T194" fmla="+- 0 7280 7047"/>
                <a:gd name="T195" fmla="*/ 7280 h 1448"/>
                <a:gd name="T196" fmla="+- 0 15880 7316"/>
                <a:gd name="T197" fmla="*/ T196 w 9753"/>
                <a:gd name="T198" fmla="+- 0 7585 7047"/>
                <a:gd name="T199" fmla="*/ 7585 h 1448"/>
                <a:gd name="T200" fmla="+- 0 15880 7316"/>
                <a:gd name="T201" fmla="*/ T200 w 9753"/>
                <a:gd name="T202" fmla="+- 0 7957 7047"/>
                <a:gd name="T203" fmla="*/ 7957 h 1448"/>
                <a:gd name="T204" fmla="+- 0 15999 7316"/>
                <a:gd name="T205" fmla="*/ T204 w 9753"/>
                <a:gd name="T206" fmla="+- 0 8263 7047"/>
                <a:gd name="T207" fmla="*/ 8263 h 1448"/>
                <a:gd name="T208" fmla="+- 0 16227 7316"/>
                <a:gd name="T209" fmla="*/ T208 w 9753"/>
                <a:gd name="T210" fmla="+- 0 8447 7047"/>
                <a:gd name="T211" fmla="*/ 8447 h 1448"/>
                <a:gd name="T212" fmla="+- 0 16535 7316"/>
                <a:gd name="T213" fmla="*/ T212 w 9753"/>
                <a:gd name="T214" fmla="+- 0 8492 7047"/>
                <a:gd name="T215" fmla="*/ 8492 h 1448"/>
                <a:gd name="T216" fmla="+- 0 16815 7316"/>
                <a:gd name="T217" fmla="*/ T216 w 9753"/>
                <a:gd name="T218" fmla="+- 0 8389 7047"/>
                <a:gd name="T219" fmla="*/ 8389 h 1448"/>
                <a:gd name="T220" fmla="+- 0 16972 7316"/>
                <a:gd name="T221" fmla="*/ T220 w 9753"/>
                <a:gd name="T222" fmla="+- 0 8211 7047"/>
                <a:gd name="T223" fmla="*/ 8211 h 1448"/>
                <a:gd name="T224" fmla="+- 0 17066 7316"/>
                <a:gd name="T225" fmla="*/ T224 w 9753"/>
                <a:gd name="T226" fmla="+- 0 7883 7047"/>
                <a:gd name="T227" fmla="*/ 7883 h 14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9753" h="1448">
                  <a:moveTo>
                    <a:pt x="1146" y="20"/>
                  </a:moveTo>
                  <a:lnTo>
                    <a:pt x="857" y="20"/>
                  </a:lnTo>
                  <a:lnTo>
                    <a:pt x="857" y="593"/>
                  </a:lnTo>
                  <a:lnTo>
                    <a:pt x="290" y="593"/>
                  </a:lnTo>
                  <a:lnTo>
                    <a:pt x="290" y="20"/>
                  </a:lnTo>
                  <a:lnTo>
                    <a:pt x="0" y="20"/>
                  </a:lnTo>
                  <a:lnTo>
                    <a:pt x="0" y="1428"/>
                  </a:lnTo>
                  <a:lnTo>
                    <a:pt x="290" y="1428"/>
                  </a:lnTo>
                  <a:lnTo>
                    <a:pt x="290" y="820"/>
                  </a:lnTo>
                  <a:lnTo>
                    <a:pt x="857" y="820"/>
                  </a:lnTo>
                  <a:lnTo>
                    <a:pt x="857" y="1428"/>
                  </a:lnTo>
                  <a:lnTo>
                    <a:pt x="1146" y="1428"/>
                  </a:lnTo>
                  <a:lnTo>
                    <a:pt x="1146" y="820"/>
                  </a:lnTo>
                  <a:lnTo>
                    <a:pt x="1146" y="593"/>
                  </a:lnTo>
                  <a:lnTo>
                    <a:pt x="1146" y="20"/>
                  </a:lnTo>
                  <a:close/>
                  <a:moveTo>
                    <a:pt x="1707" y="20"/>
                  </a:moveTo>
                  <a:lnTo>
                    <a:pt x="1418" y="20"/>
                  </a:lnTo>
                  <a:lnTo>
                    <a:pt x="1418" y="1428"/>
                  </a:lnTo>
                  <a:lnTo>
                    <a:pt x="1707" y="1428"/>
                  </a:lnTo>
                  <a:lnTo>
                    <a:pt x="1707" y="20"/>
                  </a:lnTo>
                  <a:close/>
                  <a:moveTo>
                    <a:pt x="3142" y="20"/>
                  </a:moveTo>
                  <a:lnTo>
                    <a:pt x="2819" y="20"/>
                  </a:lnTo>
                  <a:lnTo>
                    <a:pt x="2499" y="1092"/>
                  </a:lnTo>
                  <a:lnTo>
                    <a:pt x="2181" y="20"/>
                  </a:lnTo>
                  <a:lnTo>
                    <a:pt x="1860" y="20"/>
                  </a:lnTo>
                  <a:lnTo>
                    <a:pt x="2348" y="1428"/>
                  </a:lnTo>
                  <a:lnTo>
                    <a:pt x="2438" y="1428"/>
                  </a:lnTo>
                  <a:lnTo>
                    <a:pt x="2562" y="1428"/>
                  </a:lnTo>
                  <a:lnTo>
                    <a:pt x="2651" y="1428"/>
                  </a:lnTo>
                  <a:lnTo>
                    <a:pt x="3142" y="20"/>
                  </a:lnTo>
                  <a:close/>
                  <a:moveTo>
                    <a:pt x="4218" y="1202"/>
                  </a:moveTo>
                  <a:lnTo>
                    <a:pt x="3563" y="1202"/>
                  </a:lnTo>
                  <a:lnTo>
                    <a:pt x="3563" y="814"/>
                  </a:lnTo>
                  <a:lnTo>
                    <a:pt x="4121" y="814"/>
                  </a:lnTo>
                  <a:lnTo>
                    <a:pt x="4121" y="593"/>
                  </a:lnTo>
                  <a:lnTo>
                    <a:pt x="3563" y="593"/>
                  </a:lnTo>
                  <a:lnTo>
                    <a:pt x="3563" y="247"/>
                  </a:lnTo>
                  <a:lnTo>
                    <a:pt x="4217" y="247"/>
                  </a:lnTo>
                  <a:lnTo>
                    <a:pt x="4217" y="20"/>
                  </a:lnTo>
                  <a:lnTo>
                    <a:pt x="3563" y="20"/>
                  </a:lnTo>
                  <a:lnTo>
                    <a:pt x="3469" y="20"/>
                  </a:lnTo>
                  <a:lnTo>
                    <a:pt x="3273" y="20"/>
                  </a:lnTo>
                  <a:lnTo>
                    <a:pt x="3273" y="1428"/>
                  </a:lnTo>
                  <a:lnTo>
                    <a:pt x="3469" y="1428"/>
                  </a:lnTo>
                  <a:lnTo>
                    <a:pt x="3563" y="1428"/>
                  </a:lnTo>
                  <a:lnTo>
                    <a:pt x="4218" y="1428"/>
                  </a:lnTo>
                  <a:lnTo>
                    <a:pt x="4218" y="1202"/>
                  </a:lnTo>
                  <a:close/>
                  <a:moveTo>
                    <a:pt x="6081" y="1428"/>
                  </a:moveTo>
                  <a:lnTo>
                    <a:pt x="5970" y="1131"/>
                  </a:lnTo>
                  <a:lnTo>
                    <a:pt x="5886" y="904"/>
                  </a:lnTo>
                  <a:lnTo>
                    <a:pt x="5599" y="138"/>
                  </a:lnTo>
                  <a:lnTo>
                    <a:pt x="5599" y="904"/>
                  </a:lnTo>
                  <a:lnTo>
                    <a:pt x="5243" y="904"/>
                  </a:lnTo>
                  <a:lnTo>
                    <a:pt x="5421" y="361"/>
                  </a:lnTo>
                  <a:lnTo>
                    <a:pt x="5599" y="904"/>
                  </a:lnTo>
                  <a:lnTo>
                    <a:pt x="5599" y="138"/>
                  </a:lnTo>
                  <a:lnTo>
                    <a:pt x="5555" y="20"/>
                  </a:lnTo>
                  <a:lnTo>
                    <a:pt x="5482" y="20"/>
                  </a:lnTo>
                  <a:lnTo>
                    <a:pt x="5357" y="20"/>
                  </a:lnTo>
                  <a:lnTo>
                    <a:pt x="5285" y="20"/>
                  </a:lnTo>
                  <a:lnTo>
                    <a:pt x="4762" y="1428"/>
                  </a:lnTo>
                  <a:lnTo>
                    <a:pt x="5071" y="1428"/>
                  </a:lnTo>
                  <a:lnTo>
                    <a:pt x="5168" y="1131"/>
                  </a:lnTo>
                  <a:lnTo>
                    <a:pt x="5674" y="1131"/>
                  </a:lnTo>
                  <a:lnTo>
                    <a:pt x="5772" y="1428"/>
                  </a:lnTo>
                  <a:lnTo>
                    <a:pt x="6081" y="1428"/>
                  </a:lnTo>
                  <a:close/>
                  <a:moveTo>
                    <a:pt x="7157" y="1202"/>
                  </a:moveTo>
                  <a:lnTo>
                    <a:pt x="6502" y="1202"/>
                  </a:lnTo>
                  <a:lnTo>
                    <a:pt x="6502" y="814"/>
                  </a:lnTo>
                  <a:lnTo>
                    <a:pt x="7059" y="814"/>
                  </a:lnTo>
                  <a:lnTo>
                    <a:pt x="7059" y="593"/>
                  </a:lnTo>
                  <a:lnTo>
                    <a:pt x="6502" y="593"/>
                  </a:lnTo>
                  <a:lnTo>
                    <a:pt x="6502" y="247"/>
                  </a:lnTo>
                  <a:lnTo>
                    <a:pt x="7156" y="247"/>
                  </a:lnTo>
                  <a:lnTo>
                    <a:pt x="7156" y="20"/>
                  </a:lnTo>
                  <a:lnTo>
                    <a:pt x="6502" y="20"/>
                  </a:lnTo>
                  <a:lnTo>
                    <a:pt x="6407" y="20"/>
                  </a:lnTo>
                  <a:lnTo>
                    <a:pt x="6212" y="20"/>
                  </a:lnTo>
                  <a:lnTo>
                    <a:pt x="6212" y="1428"/>
                  </a:lnTo>
                  <a:lnTo>
                    <a:pt x="6407" y="1428"/>
                  </a:lnTo>
                  <a:lnTo>
                    <a:pt x="6502" y="1428"/>
                  </a:lnTo>
                  <a:lnTo>
                    <a:pt x="7157" y="1428"/>
                  </a:lnTo>
                  <a:lnTo>
                    <a:pt x="7157" y="1202"/>
                  </a:lnTo>
                  <a:close/>
                  <a:moveTo>
                    <a:pt x="8424" y="1415"/>
                  </a:moveTo>
                  <a:lnTo>
                    <a:pt x="8156" y="907"/>
                  </a:lnTo>
                  <a:lnTo>
                    <a:pt x="8119" y="836"/>
                  </a:lnTo>
                  <a:lnTo>
                    <a:pt x="8151" y="821"/>
                  </a:lnTo>
                  <a:lnTo>
                    <a:pt x="8190" y="798"/>
                  </a:lnTo>
                  <a:lnTo>
                    <a:pt x="8226" y="773"/>
                  </a:lnTo>
                  <a:lnTo>
                    <a:pt x="8259" y="745"/>
                  </a:lnTo>
                  <a:lnTo>
                    <a:pt x="8288" y="713"/>
                  </a:lnTo>
                  <a:lnTo>
                    <a:pt x="8313" y="677"/>
                  </a:lnTo>
                  <a:lnTo>
                    <a:pt x="8333" y="639"/>
                  </a:lnTo>
                  <a:lnTo>
                    <a:pt x="8350" y="596"/>
                  </a:lnTo>
                  <a:lnTo>
                    <a:pt x="8362" y="550"/>
                  </a:lnTo>
                  <a:lnTo>
                    <a:pt x="8370" y="499"/>
                  </a:lnTo>
                  <a:lnTo>
                    <a:pt x="8372" y="444"/>
                  </a:lnTo>
                  <a:lnTo>
                    <a:pt x="8368" y="378"/>
                  </a:lnTo>
                  <a:lnTo>
                    <a:pt x="8356" y="317"/>
                  </a:lnTo>
                  <a:lnTo>
                    <a:pt x="8337" y="261"/>
                  </a:lnTo>
                  <a:lnTo>
                    <a:pt x="8329" y="247"/>
                  </a:lnTo>
                  <a:lnTo>
                    <a:pt x="8309" y="211"/>
                  </a:lnTo>
                  <a:lnTo>
                    <a:pt x="8274" y="167"/>
                  </a:lnTo>
                  <a:lnTo>
                    <a:pt x="8233" y="128"/>
                  </a:lnTo>
                  <a:lnTo>
                    <a:pt x="8184" y="95"/>
                  </a:lnTo>
                  <a:lnTo>
                    <a:pt x="8129" y="68"/>
                  </a:lnTo>
                  <a:lnTo>
                    <a:pt x="8082" y="52"/>
                  </a:lnTo>
                  <a:lnTo>
                    <a:pt x="8082" y="466"/>
                  </a:lnTo>
                  <a:lnTo>
                    <a:pt x="8080" y="497"/>
                  </a:lnTo>
                  <a:lnTo>
                    <a:pt x="8075" y="526"/>
                  </a:lnTo>
                  <a:lnTo>
                    <a:pt x="8067" y="553"/>
                  </a:lnTo>
                  <a:lnTo>
                    <a:pt x="8056" y="578"/>
                  </a:lnTo>
                  <a:lnTo>
                    <a:pt x="8042" y="601"/>
                  </a:lnTo>
                  <a:lnTo>
                    <a:pt x="8024" y="621"/>
                  </a:lnTo>
                  <a:lnTo>
                    <a:pt x="8004" y="639"/>
                  </a:lnTo>
                  <a:lnTo>
                    <a:pt x="7980" y="653"/>
                  </a:lnTo>
                  <a:lnTo>
                    <a:pt x="7954" y="665"/>
                  </a:lnTo>
                  <a:lnTo>
                    <a:pt x="7923" y="674"/>
                  </a:lnTo>
                  <a:lnTo>
                    <a:pt x="7890" y="679"/>
                  </a:lnTo>
                  <a:lnTo>
                    <a:pt x="7854" y="680"/>
                  </a:lnTo>
                  <a:lnTo>
                    <a:pt x="7617" y="680"/>
                  </a:lnTo>
                  <a:lnTo>
                    <a:pt x="7617" y="247"/>
                  </a:lnTo>
                  <a:lnTo>
                    <a:pt x="7852" y="247"/>
                  </a:lnTo>
                  <a:lnTo>
                    <a:pt x="7889" y="249"/>
                  </a:lnTo>
                  <a:lnTo>
                    <a:pt x="7923" y="254"/>
                  </a:lnTo>
                  <a:lnTo>
                    <a:pt x="7953" y="262"/>
                  </a:lnTo>
                  <a:lnTo>
                    <a:pt x="7980" y="273"/>
                  </a:lnTo>
                  <a:lnTo>
                    <a:pt x="8004" y="288"/>
                  </a:lnTo>
                  <a:lnTo>
                    <a:pt x="8025" y="305"/>
                  </a:lnTo>
                  <a:lnTo>
                    <a:pt x="8043" y="325"/>
                  </a:lnTo>
                  <a:lnTo>
                    <a:pt x="8057" y="349"/>
                  </a:lnTo>
                  <a:lnTo>
                    <a:pt x="8068" y="374"/>
                  </a:lnTo>
                  <a:lnTo>
                    <a:pt x="8076" y="403"/>
                  </a:lnTo>
                  <a:lnTo>
                    <a:pt x="8080" y="433"/>
                  </a:lnTo>
                  <a:lnTo>
                    <a:pt x="8082" y="466"/>
                  </a:lnTo>
                  <a:lnTo>
                    <a:pt x="8082" y="52"/>
                  </a:lnTo>
                  <a:lnTo>
                    <a:pt x="8068" y="47"/>
                  </a:lnTo>
                  <a:lnTo>
                    <a:pt x="8002" y="32"/>
                  </a:lnTo>
                  <a:lnTo>
                    <a:pt x="7930" y="23"/>
                  </a:lnTo>
                  <a:lnTo>
                    <a:pt x="7852" y="20"/>
                  </a:lnTo>
                  <a:lnTo>
                    <a:pt x="7326" y="20"/>
                  </a:lnTo>
                  <a:lnTo>
                    <a:pt x="7326" y="1428"/>
                  </a:lnTo>
                  <a:lnTo>
                    <a:pt x="7617" y="1428"/>
                  </a:lnTo>
                  <a:lnTo>
                    <a:pt x="7617" y="907"/>
                  </a:lnTo>
                  <a:lnTo>
                    <a:pt x="7847" y="907"/>
                  </a:lnTo>
                  <a:lnTo>
                    <a:pt x="8114" y="1428"/>
                  </a:lnTo>
                  <a:lnTo>
                    <a:pt x="8424" y="1428"/>
                  </a:lnTo>
                  <a:lnTo>
                    <a:pt x="8424" y="1415"/>
                  </a:lnTo>
                  <a:close/>
                  <a:moveTo>
                    <a:pt x="9752" y="758"/>
                  </a:moveTo>
                  <a:lnTo>
                    <a:pt x="9752" y="689"/>
                  </a:lnTo>
                  <a:lnTo>
                    <a:pt x="9750" y="613"/>
                  </a:lnTo>
                  <a:lnTo>
                    <a:pt x="9741" y="538"/>
                  </a:lnTo>
                  <a:lnTo>
                    <a:pt x="9727" y="468"/>
                  </a:lnTo>
                  <a:lnTo>
                    <a:pt x="9708" y="403"/>
                  </a:lnTo>
                  <a:lnTo>
                    <a:pt x="9684" y="341"/>
                  </a:lnTo>
                  <a:lnTo>
                    <a:pt x="9655" y="285"/>
                  </a:lnTo>
                  <a:lnTo>
                    <a:pt x="9622" y="233"/>
                  </a:lnTo>
                  <a:lnTo>
                    <a:pt x="9621" y="232"/>
                  </a:lnTo>
                  <a:lnTo>
                    <a:pt x="9584" y="185"/>
                  </a:lnTo>
                  <a:lnTo>
                    <a:pt x="9543" y="143"/>
                  </a:lnTo>
                  <a:lnTo>
                    <a:pt x="9497" y="106"/>
                  </a:lnTo>
                  <a:lnTo>
                    <a:pt x="9459" y="82"/>
                  </a:lnTo>
                  <a:lnTo>
                    <a:pt x="9459" y="689"/>
                  </a:lnTo>
                  <a:lnTo>
                    <a:pt x="9459" y="758"/>
                  </a:lnTo>
                  <a:lnTo>
                    <a:pt x="9458" y="812"/>
                  </a:lnTo>
                  <a:lnTo>
                    <a:pt x="9454" y="863"/>
                  </a:lnTo>
                  <a:lnTo>
                    <a:pt x="9448" y="911"/>
                  </a:lnTo>
                  <a:lnTo>
                    <a:pt x="9439" y="955"/>
                  </a:lnTo>
                  <a:lnTo>
                    <a:pt x="9428" y="996"/>
                  </a:lnTo>
                  <a:lnTo>
                    <a:pt x="9414" y="1034"/>
                  </a:lnTo>
                  <a:lnTo>
                    <a:pt x="9398" y="1068"/>
                  </a:lnTo>
                  <a:lnTo>
                    <a:pt x="9380" y="1099"/>
                  </a:lnTo>
                  <a:lnTo>
                    <a:pt x="9360" y="1127"/>
                  </a:lnTo>
                  <a:lnTo>
                    <a:pt x="9337" y="1150"/>
                  </a:lnTo>
                  <a:lnTo>
                    <a:pt x="9312" y="1171"/>
                  </a:lnTo>
                  <a:lnTo>
                    <a:pt x="9284" y="1187"/>
                  </a:lnTo>
                  <a:lnTo>
                    <a:pt x="9255" y="1200"/>
                  </a:lnTo>
                  <a:lnTo>
                    <a:pt x="9223" y="1210"/>
                  </a:lnTo>
                  <a:lnTo>
                    <a:pt x="9189" y="1215"/>
                  </a:lnTo>
                  <a:lnTo>
                    <a:pt x="9154" y="1217"/>
                  </a:lnTo>
                  <a:lnTo>
                    <a:pt x="9118" y="1215"/>
                  </a:lnTo>
                  <a:lnTo>
                    <a:pt x="9084" y="1210"/>
                  </a:lnTo>
                  <a:lnTo>
                    <a:pt x="9053" y="1200"/>
                  </a:lnTo>
                  <a:lnTo>
                    <a:pt x="9023" y="1187"/>
                  </a:lnTo>
                  <a:lnTo>
                    <a:pt x="8996" y="1171"/>
                  </a:lnTo>
                  <a:lnTo>
                    <a:pt x="8970" y="1150"/>
                  </a:lnTo>
                  <a:lnTo>
                    <a:pt x="8947" y="1127"/>
                  </a:lnTo>
                  <a:lnTo>
                    <a:pt x="8926" y="1099"/>
                  </a:lnTo>
                  <a:lnTo>
                    <a:pt x="8908" y="1068"/>
                  </a:lnTo>
                  <a:lnTo>
                    <a:pt x="8892" y="1034"/>
                  </a:lnTo>
                  <a:lnTo>
                    <a:pt x="8878" y="996"/>
                  </a:lnTo>
                  <a:lnTo>
                    <a:pt x="8866" y="955"/>
                  </a:lnTo>
                  <a:lnTo>
                    <a:pt x="8858" y="911"/>
                  </a:lnTo>
                  <a:lnTo>
                    <a:pt x="8851" y="863"/>
                  </a:lnTo>
                  <a:lnTo>
                    <a:pt x="8847" y="812"/>
                  </a:lnTo>
                  <a:lnTo>
                    <a:pt x="8846" y="758"/>
                  </a:lnTo>
                  <a:lnTo>
                    <a:pt x="8846" y="689"/>
                  </a:lnTo>
                  <a:lnTo>
                    <a:pt x="8847" y="635"/>
                  </a:lnTo>
                  <a:lnTo>
                    <a:pt x="8851" y="584"/>
                  </a:lnTo>
                  <a:lnTo>
                    <a:pt x="8858" y="536"/>
                  </a:lnTo>
                  <a:lnTo>
                    <a:pt x="8866" y="492"/>
                  </a:lnTo>
                  <a:lnTo>
                    <a:pt x="8878" y="451"/>
                  </a:lnTo>
                  <a:lnTo>
                    <a:pt x="8891" y="413"/>
                  </a:lnTo>
                  <a:lnTo>
                    <a:pt x="8907" y="379"/>
                  </a:lnTo>
                  <a:lnTo>
                    <a:pt x="8925" y="349"/>
                  </a:lnTo>
                  <a:lnTo>
                    <a:pt x="8946" y="321"/>
                  </a:lnTo>
                  <a:lnTo>
                    <a:pt x="8969" y="298"/>
                  </a:lnTo>
                  <a:lnTo>
                    <a:pt x="8994" y="278"/>
                  </a:lnTo>
                  <a:lnTo>
                    <a:pt x="9021" y="262"/>
                  </a:lnTo>
                  <a:lnTo>
                    <a:pt x="9051" y="248"/>
                  </a:lnTo>
                  <a:lnTo>
                    <a:pt x="9082" y="239"/>
                  </a:lnTo>
                  <a:lnTo>
                    <a:pt x="9116" y="233"/>
                  </a:lnTo>
                  <a:lnTo>
                    <a:pt x="9152" y="232"/>
                  </a:lnTo>
                  <a:lnTo>
                    <a:pt x="9187" y="233"/>
                  </a:lnTo>
                  <a:lnTo>
                    <a:pt x="9221" y="239"/>
                  </a:lnTo>
                  <a:lnTo>
                    <a:pt x="9253" y="248"/>
                  </a:lnTo>
                  <a:lnTo>
                    <a:pt x="9282" y="262"/>
                  </a:lnTo>
                  <a:lnTo>
                    <a:pt x="9310" y="278"/>
                  </a:lnTo>
                  <a:lnTo>
                    <a:pt x="9335" y="298"/>
                  </a:lnTo>
                  <a:lnTo>
                    <a:pt x="9358" y="321"/>
                  </a:lnTo>
                  <a:lnTo>
                    <a:pt x="9379" y="349"/>
                  </a:lnTo>
                  <a:lnTo>
                    <a:pt x="9398" y="379"/>
                  </a:lnTo>
                  <a:lnTo>
                    <a:pt x="9414" y="413"/>
                  </a:lnTo>
                  <a:lnTo>
                    <a:pt x="9428" y="451"/>
                  </a:lnTo>
                  <a:lnTo>
                    <a:pt x="9439" y="492"/>
                  </a:lnTo>
                  <a:lnTo>
                    <a:pt x="9448" y="536"/>
                  </a:lnTo>
                  <a:lnTo>
                    <a:pt x="9454" y="584"/>
                  </a:lnTo>
                  <a:lnTo>
                    <a:pt x="9458" y="635"/>
                  </a:lnTo>
                  <a:lnTo>
                    <a:pt x="9459" y="689"/>
                  </a:lnTo>
                  <a:lnTo>
                    <a:pt x="9459" y="82"/>
                  </a:lnTo>
                  <a:lnTo>
                    <a:pt x="9448" y="74"/>
                  </a:lnTo>
                  <a:lnTo>
                    <a:pt x="9395" y="48"/>
                  </a:lnTo>
                  <a:lnTo>
                    <a:pt x="9338" y="27"/>
                  </a:lnTo>
                  <a:lnTo>
                    <a:pt x="9279" y="12"/>
                  </a:lnTo>
                  <a:lnTo>
                    <a:pt x="9217" y="3"/>
                  </a:lnTo>
                  <a:lnTo>
                    <a:pt x="9152" y="0"/>
                  </a:lnTo>
                  <a:lnTo>
                    <a:pt x="9087" y="3"/>
                  </a:lnTo>
                  <a:lnTo>
                    <a:pt x="9025" y="12"/>
                  </a:lnTo>
                  <a:lnTo>
                    <a:pt x="8965" y="27"/>
                  </a:lnTo>
                  <a:lnTo>
                    <a:pt x="8909" y="48"/>
                  </a:lnTo>
                  <a:lnTo>
                    <a:pt x="8856" y="74"/>
                  </a:lnTo>
                  <a:lnTo>
                    <a:pt x="8807" y="106"/>
                  </a:lnTo>
                  <a:lnTo>
                    <a:pt x="8761" y="143"/>
                  </a:lnTo>
                  <a:lnTo>
                    <a:pt x="8719" y="185"/>
                  </a:lnTo>
                  <a:lnTo>
                    <a:pt x="8682" y="233"/>
                  </a:lnTo>
                  <a:lnTo>
                    <a:pt x="8649" y="285"/>
                  </a:lnTo>
                  <a:lnTo>
                    <a:pt x="8621" y="341"/>
                  </a:lnTo>
                  <a:lnTo>
                    <a:pt x="8597" y="403"/>
                  </a:lnTo>
                  <a:lnTo>
                    <a:pt x="8577" y="468"/>
                  </a:lnTo>
                  <a:lnTo>
                    <a:pt x="8564" y="538"/>
                  </a:lnTo>
                  <a:lnTo>
                    <a:pt x="8556" y="613"/>
                  </a:lnTo>
                  <a:lnTo>
                    <a:pt x="8553" y="689"/>
                  </a:lnTo>
                  <a:lnTo>
                    <a:pt x="8553" y="758"/>
                  </a:lnTo>
                  <a:lnTo>
                    <a:pt x="8556" y="836"/>
                  </a:lnTo>
                  <a:lnTo>
                    <a:pt x="8564" y="910"/>
                  </a:lnTo>
                  <a:lnTo>
                    <a:pt x="8577" y="980"/>
                  </a:lnTo>
                  <a:lnTo>
                    <a:pt x="8597" y="1046"/>
                  </a:lnTo>
                  <a:lnTo>
                    <a:pt x="8621" y="1108"/>
                  </a:lnTo>
                  <a:lnTo>
                    <a:pt x="8650" y="1164"/>
                  </a:lnTo>
                  <a:lnTo>
                    <a:pt x="8683" y="1216"/>
                  </a:lnTo>
                  <a:lnTo>
                    <a:pt x="8721" y="1264"/>
                  </a:lnTo>
                  <a:lnTo>
                    <a:pt x="8763" y="1306"/>
                  </a:lnTo>
                  <a:lnTo>
                    <a:pt x="8809" y="1342"/>
                  </a:lnTo>
                  <a:lnTo>
                    <a:pt x="8858" y="1374"/>
                  </a:lnTo>
                  <a:lnTo>
                    <a:pt x="8911" y="1400"/>
                  </a:lnTo>
                  <a:lnTo>
                    <a:pt x="8967" y="1421"/>
                  </a:lnTo>
                  <a:lnTo>
                    <a:pt x="9027" y="1436"/>
                  </a:lnTo>
                  <a:lnTo>
                    <a:pt x="9089" y="1445"/>
                  </a:lnTo>
                  <a:lnTo>
                    <a:pt x="9154" y="1448"/>
                  </a:lnTo>
                  <a:lnTo>
                    <a:pt x="9219" y="1445"/>
                  </a:lnTo>
                  <a:lnTo>
                    <a:pt x="9281" y="1436"/>
                  </a:lnTo>
                  <a:lnTo>
                    <a:pt x="9340" y="1421"/>
                  </a:lnTo>
                  <a:lnTo>
                    <a:pt x="9396" y="1400"/>
                  </a:lnTo>
                  <a:lnTo>
                    <a:pt x="9450" y="1374"/>
                  </a:lnTo>
                  <a:lnTo>
                    <a:pt x="9499" y="1342"/>
                  </a:lnTo>
                  <a:lnTo>
                    <a:pt x="9544" y="1306"/>
                  </a:lnTo>
                  <a:lnTo>
                    <a:pt x="9586" y="1264"/>
                  </a:lnTo>
                  <a:lnTo>
                    <a:pt x="9623" y="1217"/>
                  </a:lnTo>
                  <a:lnTo>
                    <a:pt x="9624" y="1216"/>
                  </a:lnTo>
                  <a:lnTo>
                    <a:pt x="9656" y="1164"/>
                  </a:lnTo>
                  <a:lnTo>
                    <a:pt x="9685" y="1108"/>
                  </a:lnTo>
                  <a:lnTo>
                    <a:pt x="9709" y="1046"/>
                  </a:lnTo>
                  <a:lnTo>
                    <a:pt x="9728" y="980"/>
                  </a:lnTo>
                  <a:lnTo>
                    <a:pt x="9742" y="910"/>
                  </a:lnTo>
                  <a:lnTo>
                    <a:pt x="9750" y="836"/>
                  </a:lnTo>
                  <a:lnTo>
                    <a:pt x="9752" y="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90FF633-5108-4A7C-9807-3D876509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6000"/>
              <a:ext cx="3380" cy="3380"/>
            </a:xfrm>
            <a:custGeom>
              <a:avLst/>
              <a:gdLst>
                <a:gd name="T0" fmla="+- 0 6669 3300"/>
                <a:gd name="T1" fmla="*/ T0 w 3380"/>
                <a:gd name="T2" fmla="+- 0 7158 6000"/>
                <a:gd name="T3" fmla="*/ 7158 h 3380"/>
                <a:gd name="T4" fmla="+- 0 6617 3300"/>
                <a:gd name="T5" fmla="*/ T4 w 3380"/>
                <a:gd name="T6" fmla="+- 0 6950 6000"/>
                <a:gd name="T7" fmla="*/ 6950 h 3380"/>
                <a:gd name="T8" fmla="+- 0 6526 3300"/>
                <a:gd name="T9" fmla="*/ T8 w 3380"/>
                <a:gd name="T10" fmla="+- 0 6761 6000"/>
                <a:gd name="T11" fmla="*/ 6761 h 3380"/>
                <a:gd name="T12" fmla="+- 0 6399 3300"/>
                <a:gd name="T13" fmla="*/ T12 w 3380"/>
                <a:gd name="T14" fmla="+- 0 6596 6000"/>
                <a:gd name="T15" fmla="*/ 6596 h 3380"/>
                <a:gd name="T16" fmla="+- 0 6243 3300"/>
                <a:gd name="T17" fmla="*/ T16 w 3380"/>
                <a:gd name="T18" fmla="+- 0 6460 6000"/>
                <a:gd name="T19" fmla="*/ 6460 h 3380"/>
                <a:gd name="T20" fmla="+- 0 6062 3300"/>
                <a:gd name="T21" fmla="*/ T20 w 3380"/>
                <a:gd name="T22" fmla="+- 0 6356 6000"/>
                <a:gd name="T23" fmla="*/ 6356 h 3380"/>
                <a:gd name="T24" fmla="+- 0 5860 3300"/>
                <a:gd name="T25" fmla="*/ T24 w 3380"/>
                <a:gd name="T26" fmla="+- 0 6291 6000"/>
                <a:gd name="T27" fmla="*/ 6291 h 3380"/>
                <a:gd name="T28" fmla="+- 0 5642 3300"/>
                <a:gd name="T29" fmla="*/ T28 w 3380"/>
                <a:gd name="T30" fmla="+- 0 6268 6000"/>
                <a:gd name="T31" fmla="*/ 6268 h 3380"/>
                <a:gd name="T32" fmla="+- 0 5424 3300"/>
                <a:gd name="T33" fmla="*/ T32 w 3380"/>
                <a:gd name="T34" fmla="+- 0 6291 6000"/>
                <a:gd name="T35" fmla="*/ 6291 h 3380"/>
                <a:gd name="T36" fmla="+- 0 5313 3300"/>
                <a:gd name="T37" fmla="*/ T36 w 3380"/>
                <a:gd name="T38" fmla="+- 0 6280 6000"/>
                <a:gd name="T39" fmla="*/ 6280 h 3380"/>
                <a:gd name="T40" fmla="+- 0 5148 3300"/>
                <a:gd name="T41" fmla="*/ T40 w 3380"/>
                <a:gd name="T42" fmla="+- 0 6154 6000"/>
                <a:gd name="T43" fmla="*/ 6154 h 3380"/>
                <a:gd name="T44" fmla="+- 0 4959 3300"/>
                <a:gd name="T45" fmla="*/ T44 w 3380"/>
                <a:gd name="T46" fmla="+- 0 6062 6000"/>
                <a:gd name="T47" fmla="*/ 6062 h 3380"/>
                <a:gd name="T48" fmla="+- 0 4752 3300"/>
                <a:gd name="T49" fmla="*/ T48 w 3380"/>
                <a:gd name="T50" fmla="+- 0 6010 6000"/>
                <a:gd name="T51" fmla="*/ 6010 h 3380"/>
                <a:gd name="T52" fmla="+- 0 4531 3300"/>
                <a:gd name="T53" fmla="*/ T52 w 3380"/>
                <a:gd name="T54" fmla="+- 0 6003 6000"/>
                <a:gd name="T55" fmla="*/ 6003 h 3380"/>
                <a:gd name="T56" fmla="+- 0 4318 3300"/>
                <a:gd name="T57" fmla="*/ T56 w 3380"/>
                <a:gd name="T58" fmla="+- 0 6040 6000"/>
                <a:gd name="T59" fmla="*/ 6040 h 3380"/>
                <a:gd name="T60" fmla="+- 0 4122 3300"/>
                <a:gd name="T61" fmla="*/ T60 w 3380"/>
                <a:gd name="T62" fmla="+- 0 6119 6000"/>
                <a:gd name="T63" fmla="*/ 6119 h 3380"/>
                <a:gd name="T64" fmla="+- 0 3948 3300"/>
                <a:gd name="T65" fmla="*/ T64 w 3380"/>
                <a:gd name="T66" fmla="+- 0 6234 6000"/>
                <a:gd name="T67" fmla="*/ 6234 h 3380"/>
                <a:gd name="T68" fmla="+- 0 3802 3300"/>
                <a:gd name="T69" fmla="*/ T68 w 3380"/>
                <a:gd name="T70" fmla="+- 0 6381 6000"/>
                <a:gd name="T71" fmla="*/ 6381 h 3380"/>
                <a:gd name="T72" fmla="+- 0 3687 3300"/>
                <a:gd name="T73" fmla="*/ T72 w 3380"/>
                <a:gd name="T74" fmla="+- 0 6554 6000"/>
                <a:gd name="T75" fmla="*/ 6554 h 3380"/>
                <a:gd name="T76" fmla="+- 0 3608 3300"/>
                <a:gd name="T77" fmla="*/ T76 w 3380"/>
                <a:gd name="T78" fmla="+- 0 6750 6000"/>
                <a:gd name="T79" fmla="*/ 6750 h 3380"/>
                <a:gd name="T80" fmla="+- 0 3570 3300"/>
                <a:gd name="T81" fmla="*/ T80 w 3380"/>
                <a:gd name="T82" fmla="+- 0 6963 6000"/>
                <a:gd name="T83" fmla="*/ 6963 h 3380"/>
                <a:gd name="T84" fmla="+- 0 3578 3300"/>
                <a:gd name="T85" fmla="*/ T84 w 3380"/>
                <a:gd name="T86" fmla="+- 0 7184 6000"/>
                <a:gd name="T87" fmla="*/ 7184 h 3380"/>
                <a:gd name="T88" fmla="+- 0 3580 3300"/>
                <a:gd name="T89" fmla="*/ T88 w 3380"/>
                <a:gd name="T90" fmla="+- 0 7299 6000"/>
                <a:gd name="T91" fmla="*/ 7299 h 3380"/>
                <a:gd name="T92" fmla="+- 0 3454 3300"/>
                <a:gd name="T93" fmla="*/ T92 w 3380"/>
                <a:gd name="T94" fmla="+- 0 7464 6000"/>
                <a:gd name="T95" fmla="*/ 7464 h 3380"/>
                <a:gd name="T96" fmla="+- 0 3362 3300"/>
                <a:gd name="T97" fmla="*/ T96 w 3380"/>
                <a:gd name="T98" fmla="+- 0 7653 6000"/>
                <a:gd name="T99" fmla="*/ 7653 h 3380"/>
                <a:gd name="T100" fmla="+- 0 3310 3300"/>
                <a:gd name="T101" fmla="*/ T100 w 3380"/>
                <a:gd name="T102" fmla="+- 0 7861 6000"/>
                <a:gd name="T103" fmla="*/ 7861 h 3380"/>
                <a:gd name="T104" fmla="+- 0 3303 3300"/>
                <a:gd name="T105" fmla="*/ T104 w 3380"/>
                <a:gd name="T106" fmla="+- 0 8081 6000"/>
                <a:gd name="T107" fmla="*/ 8081 h 3380"/>
                <a:gd name="T108" fmla="+- 0 3340 3300"/>
                <a:gd name="T109" fmla="*/ T108 w 3380"/>
                <a:gd name="T110" fmla="+- 0 8295 6000"/>
                <a:gd name="T111" fmla="*/ 8295 h 3380"/>
                <a:gd name="T112" fmla="+- 0 3419 3300"/>
                <a:gd name="T113" fmla="*/ T112 w 3380"/>
                <a:gd name="T114" fmla="+- 0 8490 6000"/>
                <a:gd name="T115" fmla="*/ 8490 h 3380"/>
                <a:gd name="T116" fmla="+- 0 3534 3300"/>
                <a:gd name="T117" fmla="*/ T116 w 3380"/>
                <a:gd name="T118" fmla="+- 0 8664 6000"/>
                <a:gd name="T119" fmla="*/ 8664 h 3380"/>
                <a:gd name="T120" fmla="+- 0 3681 3300"/>
                <a:gd name="T121" fmla="*/ T120 w 3380"/>
                <a:gd name="T122" fmla="+- 0 8810 6000"/>
                <a:gd name="T123" fmla="*/ 8810 h 3380"/>
                <a:gd name="T124" fmla="+- 0 3854 3300"/>
                <a:gd name="T125" fmla="*/ T124 w 3380"/>
                <a:gd name="T126" fmla="+- 0 8926 6000"/>
                <a:gd name="T127" fmla="*/ 8926 h 3380"/>
                <a:gd name="T128" fmla="+- 0 4050 3300"/>
                <a:gd name="T129" fmla="*/ T128 w 3380"/>
                <a:gd name="T130" fmla="+- 0 9004 6000"/>
                <a:gd name="T131" fmla="*/ 9004 h 3380"/>
                <a:gd name="T132" fmla="+- 0 4263 3300"/>
                <a:gd name="T133" fmla="*/ T132 w 3380"/>
                <a:gd name="T134" fmla="+- 0 9042 6000"/>
                <a:gd name="T135" fmla="*/ 9042 h 3380"/>
                <a:gd name="T136" fmla="+- 0 4484 3300"/>
                <a:gd name="T137" fmla="*/ T136 w 3380"/>
                <a:gd name="T138" fmla="+- 0 9034 6000"/>
                <a:gd name="T139" fmla="*/ 9034 h 3380"/>
                <a:gd name="T140" fmla="+- 0 4617 3300"/>
                <a:gd name="T141" fmla="*/ T140 w 3380"/>
                <a:gd name="T142" fmla="+- 0 9050 6000"/>
                <a:gd name="T143" fmla="*/ 9050 h 3380"/>
                <a:gd name="T144" fmla="+- 0 4773 3300"/>
                <a:gd name="T145" fmla="*/ T144 w 3380"/>
                <a:gd name="T146" fmla="+- 0 9187 6000"/>
                <a:gd name="T147" fmla="*/ 9187 h 3380"/>
                <a:gd name="T148" fmla="+- 0 4954 3300"/>
                <a:gd name="T149" fmla="*/ T148 w 3380"/>
                <a:gd name="T150" fmla="+- 0 9291 6000"/>
                <a:gd name="T151" fmla="*/ 9291 h 3380"/>
                <a:gd name="T152" fmla="+- 0 5156 3300"/>
                <a:gd name="T153" fmla="*/ T152 w 3380"/>
                <a:gd name="T154" fmla="+- 0 9356 6000"/>
                <a:gd name="T155" fmla="*/ 9356 h 3380"/>
                <a:gd name="T156" fmla="+- 0 5374 3300"/>
                <a:gd name="T157" fmla="*/ T156 w 3380"/>
                <a:gd name="T158" fmla="+- 0 9379 6000"/>
                <a:gd name="T159" fmla="*/ 9379 h 3380"/>
                <a:gd name="T160" fmla="+- 0 5592 3300"/>
                <a:gd name="T161" fmla="*/ T160 w 3380"/>
                <a:gd name="T162" fmla="+- 0 9356 6000"/>
                <a:gd name="T163" fmla="*/ 9356 h 3380"/>
                <a:gd name="T164" fmla="+- 0 5794 3300"/>
                <a:gd name="T165" fmla="*/ T164 w 3380"/>
                <a:gd name="T166" fmla="+- 0 9291 6000"/>
                <a:gd name="T167" fmla="*/ 9291 h 3380"/>
                <a:gd name="T168" fmla="+- 0 5976 3300"/>
                <a:gd name="T169" fmla="*/ T168 w 3380"/>
                <a:gd name="T170" fmla="+- 0 9187 6000"/>
                <a:gd name="T171" fmla="*/ 9187 h 3380"/>
                <a:gd name="T172" fmla="+- 0 6132 3300"/>
                <a:gd name="T173" fmla="*/ T172 w 3380"/>
                <a:gd name="T174" fmla="+- 0 9050 6000"/>
                <a:gd name="T175" fmla="*/ 9050 h 3380"/>
                <a:gd name="T176" fmla="+- 0 6258 3300"/>
                <a:gd name="T177" fmla="*/ T176 w 3380"/>
                <a:gd name="T178" fmla="+- 0 8885 6000"/>
                <a:gd name="T179" fmla="*/ 8885 h 3380"/>
                <a:gd name="T180" fmla="+- 0 6349 3300"/>
                <a:gd name="T181" fmla="*/ T180 w 3380"/>
                <a:gd name="T182" fmla="+- 0 8696 6000"/>
                <a:gd name="T183" fmla="*/ 8696 h 3380"/>
                <a:gd name="T184" fmla="+- 0 6401 3300"/>
                <a:gd name="T185" fmla="*/ T184 w 3380"/>
                <a:gd name="T186" fmla="+- 0 8489 6000"/>
                <a:gd name="T187" fmla="*/ 8489 h 3380"/>
                <a:gd name="T188" fmla="+- 0 6409 3300"/>
                <a:gd name="T189" fmla="*/ T188 w 3380"/>
                <a:gd name="T190" fmla="+- 0 8268 6000"/>
                <a:gd name="T191" fmla="*/ 8268 h 3380"/>
                <a:gd name="T192" fmla="+- 0 6371 3300"/>
                <a:gd name="T193" fmla="*/ T192 w 3380"/>
                <a:gd name="T194" fmla="+- 0 8055 6000"/>
                <a:gd name="T195" fmla="*/ 8055 h 3380"/>
                <a:gd name="T196" fmla="+- 0 6445 3300"/>
                <a:gd name="T197" fmla="*/ T196 w 3380"/>
                <a:gd name="T198" fmla="+- 0 7961 6000"/>
                <a:gd name="T199" fmla="*/ 7961 h 3380"/>
                <a:gd name="T200" fmla="+- 0 6560 3300"/>
                <a:gd name="T201" fmla="*/ T200 w 3380"/>
                <a:gd name="T202" fmla="+- 0 7788 6000"/>
                <a:gd name="T203" fmla="*/ 7788 h 3380"/>
                <a:gd name="T204" fmla="+- 0 6639 3300"/>
                <a:gd name="T205" fmla="*/ T204 w 3380"/>
                <a:gd name="T206" fmla="+- 0 7592 6000"/>
                <a:gd name="T207" fmla="*/ 7592 h 3380"/>
                <a:gd name="T208" fmla="+- 0 6676 3300"/>
                <a:gd name="T209" fmla="*/ T208 w 3380"/>
                <a:gd name="T210" fmla="+- 0 7379 6000"/>
                <a:gd name="T211" fmla="*/ 7379 h 33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380" h="3380">
                  <a:moveTo>
                    <a:pt x="3379" y="1305"/>
                  </a:moveTo>
                  <a:lnTo>
                    <a:pt x="3376" y="1231"/>
                  </a:lnTo>
                  <a:lnTo>
                    <a:pt x="3369" y="1158"/>
                  </a:lnTo>
                  <a:lnTo>
                    <a:pt x="3356" y="1087"/>
                  </a:lnTo>
                  <a:lnTo>
                    <a:pt x="3339" y="1018"/>
                  </a:lnTo>
                  <a:lnTo>
                    <a:pt x="3317" y="950"/>
                  </a:lnTo>
                  <a:lnTo>
                    <a:pt x="3291" y="885"/>
                  </a:lnTo>
                  <a:lnTo>
                    <a:pt x="3260" y="822"/>
                  </a:lnTo>
                  <a:lnTo>
                    <a:pt x="3226" y="761"/>
                  </a:lnTo>
                  <a:lnTo>
                    <a:pt x="3187" y="704"/>
                  </a:lnTo>
                  <a:lnTo>
                    <a:pt x="3145" y="648"/>
                  </a:lnTo>
                  <a:lnTo>
                    <a:pt x="3099" y="596"/>
                  </a:lnTo>
                  <a:lnTo>
                    <a:pt x="3050" y="547"/>
                  </a:lnTo>
                  <a:lnTo>
                    <a:pt x="2998" y="502"/>
                  </a:lnTo>
                  <a:lnTo>
                    <a:pt x="2943" y="460"/>
                  </a:lnTo>
                  <a:lnTo>
                    <a:pt x="2885" y="421"/>
                  </a:lnTo>
                  <a:lnTo>
                    <a:pt x="2825" y="387"/>
                  </a:lnTo>
                  <a:lnTo>
                    <a:pt x="2762" y="356"/>
                  </a:lnTo>
                  <a:lnTo>
                    <a:pt x="2696" y="330"/>
                  </a:lnTo>
                  <a:lnTo>
                    <a:pt x="2629" y="308"/>
                  </a:lnTo>
                  <a:lnTo>
                    <a:pt x="2560" y="291"/>
                  </a:lnTo>
                  <a:lnTo>
                    <a:pt x="2489" y="278"/>
                  </a:lnTo>
                  <a:lnTo>
                    <a:pt x="2416" y="270"/>
                  </a:lnTo>
                  <a:lnTo>
                    <a:pt x="2342" y="268"/>
                  </a:lnTo>
                  <a:lnTo>
                    <a:pt x="2268" y="270"/>
                  </a:lnTo>
                  <a:lnTo>
                    <a:pt x="2195" y="278"/>
                  </a:lnTo>
                  <a:lnTo>
                    <a:pt x="2124" y="291"/>
                  </a:lnTo>
                  <a:lnTo>
                    <a:pt x="2055" y="308"/>
                  </a:lnTo>
                  <a:lnTo>
                    <a:pt x="2045" y="311"/>
                  </a:lnTo>
                  <a:lnTo>
                    <a:pt x="2013" y="280"/>
                  </a:lnTo>
                  <a:lnTo>
                    <a:pt x="1961" y="234"/>
                  </a:lnTo>
                  <a:lnTo>
                    <a:pt x="1906" y="192"/>
                  </a:lnTo>
                  <a:lnTo>
                    <a:pt x="1848" y="154"/>
                  </a:lnTo>
                  <a:lnTo>
                    <a:pt x="1788" y="119"/>
                  </a:lnTo>
                  <a:lnTo>
                    <a:pt x="1725" y="88"/>
                  </a:lnTo>
                  <a:lnTo>
                    <a:pt x="1659" y="62"/>
                  </a:lnTo>
                  <a:lnTo>
                    <a:pt x="1592" y="40"/>
                  </a:lnTo>
                  <a:lnTo>
                    <a:pt x="1523" y="23"/>
                  </a:lnTo>
                  <a:lnTo>
                    <a:pt x="1452" y="10"/>
                  </a:lnTo>
                  <a:lnTo>
                    <a:pt x="1379" y="3"/>
                  </a:lnTo>
                  <a:lnTo>
                    <a:pt x="1305" y="0"/>
                  </a:lnTo>
                  <a:lnTo>
                    <a:pt x="1231" y="3"/>
                  </a:lnTo>
                  <a:lnTo>
                    <a:pt x="1158" y="10"/>
                  </a:lnTo>
                  <a:lnTo>
                    <a:pt x="1087" y="23"/>
                  </a:lnTo>
                  <a:lnTo>
                    <a:pt x="1018" y="40"/>
                  </a:lnTo>
                  <a:lnTo>
                    <a:pt x="950" y="62"/>
                  </a:lnTo>
                  <a:lnTo>
                    <a:pt x="885" y="88"/>
                  </a:lnTo>
                  <a:lnTo>
                    <a:pt x="822" y="119"/>
                  </a:lnTo>
                  <a:lnTo>
                    <a:pt x="761" y="154"/>
                  </a:lnTo>
                  <a:lnTo>
                    <a:pt x="704" y="192"/>
                  </a:lnTo>
                  <a:lnTo>
                    <a:pt x="648" y="234"/>
                  </a:lnTo>
                  <a:lnTo>
                    <a:pt x="596" y="280"/>
                  </a:lnTo>
                  <a:lnTo>
                    <a:pt x="547" y="329"/>
                  </a:lnTo>
                  <a:lnTo>
                    <a:pt x="502" y="381"/>
                  </a:lnTo>
                  <a:lnTo>
                    <a:pt x="460" y="436"/>
                  </a:lnTo>
                  <a:lnTo>
                    <a:pt x="421" y="494"/>
                  </a:lnTo>
                  <a:lnTo>
                    <a:pt x="387" y="554"/>
                  </a:lnTo>
                  <a:lnTo>
                    <a:pt x="356" y="617"/>
                  </a:lnTo>
                  <a:lnTo>
                    <a:pt x="330" y="683"/>
                  </a:lnTo>
                  <a:lnTo>
                    <a:pt x="308" y="750"/>
                  </a:lnTo>
                  <a:lnTo>
                    <a:pt x="291" y="819"/>
                  </a:lnTo>
                  <a:lnTo>
                    <a:pt x="278" y="890"/>
                  </a:lnTo>
                  <a:lnTo>
                    <a:pt x="270" y="963"/>
                  </a:lnTo>
                  <a:lnTo>
                    <a:pt x="268" y="1037"/>
                  </a:lnTo>
                  <a:lnTo>
                    <a:pt x="270" y="1111"/>
                  </a:lnTo>
                  <a:lnTo>
                    <a:pt x="278" y="1184"/>
                  </a:lnTo>
                  <a:lnTo>
                    <a:pt x="291" y="1255"/>
                  </a:lnTo>
                  <a:lnTo>
                    <a:pt x="297" y="1281"/>
                  </a:lnTo>
                  <a:lnTo>
                    <a:pt x="280" y="1299"/>
                  </a:lnTo>
                  <a:lnTo>
                    <a:pt x="234" y="1351"/>
                  </a:lnTo>
                  <a:lnTo>
                    <a:pt x="192" y="1406"/>
                  </a:lnTo>
                  <a:lnTo>
                    <a:pt x="154" y="1464"/>
                  </a:lnTo>
                  <a:lnTo>
                    <a:pt x="119" y="1525"/>
                  </a:lnTo>
                  <a:lnTo>
                    <a:pt x="88" y="1588"/>
                  </a:lnTo>
                  <a:lnTo>
                    <a:pt x="62" y="1653"/>
                  </a:lnTo>
                  <a:lnTo>
                    <a:pt x="40" y="1720"/>
                  </a:lnTo>
                  <a:lnTo>
                    <a:pt x="23" y="1790"/>
                  </a:lnTo>
                  <a:lnTo>
                    <a:pt x="10" y="1861"/>
                  </a:lnTo>
                  <a:lnTo>
                    <a:pt x="3" y="1933"/>
                  </a:lnTo>
                  <a:lnTo>
                    <a:pt x="0" y="2007"/>
                  </a:lnTo>
                  <a:lnTo>
                    <a:pt x="3" y="2081"/>
                  </a:lnTo>
                  <a:lnTo>
                    <a:pt x="10" y="2154"/>
                  </a:lnTo>
                  <a:lnTo>
                    <a:pt x="23" y="2225"/>
                  </a:lnTo>
                  <a:lnTo>
                    <a:pt x="40" y="2295"/>
                  </a:lnTo>
                  <a:lnTo>
                    <a:pt x="62" y="2362"/>
                  </a:lnTo>
                  <a:lnTo>
                    <a:pt x="88" y="2427"/>
                  </a:lnTo>
                  <a:lnTo>
                    <a:pt x="119" y="2490"/>
                  </a:lnTo>
                  <a:lnTo>
                    <a:pt x="154" y="2551"/>
                  </a:lnTo>
                  <a:lnTo>
                    <a:pt x="192" y="2609"/>
                  </a:lnTo>
                  <a:lnTo>
                    <a:pt x="234" y="2664"/>
                  </a:lnTo>
                  <a:lnTo>
                    <a:pt x="280" y="2716"/>
                  </a:lnTo>
                  <a:lnTo>
                    <a:pt x="329" y="2765"/>
                  </a:lnTo>
                  <a:lnTo>
                    <a:pt x="381" y="2810"/>
                  </a:lnTo>
                  <a:lnTo>
                    <a:pt x="436" y="2853"/>
                  </a:lnTo>
                  <a:lnTo>
                    <a:pt x="494" y="2891"/>
                  </a:lnTo>
                  <a:lnTo>
                    <a:pt x="554" y="2926"/>
                  </a:lnTo>
                  <a:lnTo>
                    <a:pt x="617" y="2956"/>
                  </a:lnTo>
                  <a:lnTo>
                    <a:pt x="683" y="2982"/>
                  </a:lnTo>
                  <a:lnTo>
                    <a:pt x="750" y="3004"/>
                  </a:lnTo>
                  <a:lnTo>
                    <a:pt x="819" y="3022"/>
                  </a:lnTo>
                  <a:lnTo>
                    <a:pt x="890" y="3034"/>
                  </a:lnTo>
                  <a:lnTo>
                    <a:pt x="963" y="3042"/>
                  </a:lnTo>
                  <a:lnTo>
                    <a:pt x="1037" y="3045"/>
                  </a:lnTo>
                  <a:lnTo>
                    <a:pt x="1111" y="3042"/>
                  </a:lnTo>
                  <a:lnTo>
                    <a:pt x="1184" y="3034"/>
                  </a:lnTo>
                  <a:lnTo>
                    <a:pt x="1255" y="3022"/>
                  </a:lnTo>
                  <a:lnTo>
                    <a:pt x="1285" y="3014"/>
                  </a:lnTo>
                  <a:lnTo>
                    <a:pt x="1317" y="3050"/>
                  </a:lnTo>
                  <a:lnTo>
                    <a:pt x="1366" y="3099"/>
                  </a:lnTo>
                  <a:lnTo>
                    <a:pt x="1418" y="3145"/>
                  </a:lnTo>
                  <a:lnTo>
                    <a:pt x="1473" y="3187"/>
                  </a:lnTo>
                  <a:lnTo>
                    <a:pt x="1531" y="3226"/>
                  </a:lnTo>
                  <a:lnTo>
                    <a:pt x="1591" y="3260"/>
                  </a:lnTo>
                  <a:lnTo>
                    <a:pt x="1654" y="3291"/>
                  </a:lnTo>
                  <a:lnTo>
                    <a:pt x="1720" y="3317"/>
                  </a:lnTo>
                  <a:lnTo>
                    <a:pt x="1787" y="3339"/>
                  </a:lnTo>
                  <a:lnTo>
                    <a:pt x="1856" y="3356"/>
                  </a:lnTo>
                  <a:lnTo>
                    <a:pt x="1928" y="3369"/>
                  </a:lnTo>
                  <a:lnTo>
                    <a:pt x="2000" y="3376"/>
                  </a:lnTo>
                  <a:lnTo>
                    <a:pt x="2074" y="3379"/>
                  </a:lnTo>
                  <a:lnTo>
                    <a:pt x="2148" y="3376"/>
                  </a:lnTo>
                  <a:lnTo>
                    <a:pt x="2221" y="3369"/>
                  </a:lnTo>
                  <a:lnTo>
                    <a:pt x="2292" y="3356"/>
                  </a:lnTo>
                  <a:lnTo>
                    <a:pt x="2361" y="3339"/>
                  </a:lnTo>
                  <a:lnTo>
                    <a:pt x="2429" y="3317"/>
                  </a:lnTo>
                  <a:lnTo>
                    <a:pt x="2494" y="3291"/>
                  </a:lnTo>
                  <a:lnTo>
                    <a:pt x="2557" y="3260"/>
                  </a:lnTo>
                  <a:lnTo>
                    <a:pt x="2618" y="3226"/>
                  </a:lnTo>
                  <a:lnTo>
                    <a:pt x="2676" y="3187"/>
                  </a:lnTo>
                  <a:lnTo>
                    <a:pt x="2731" y="3145"/>
                  </a:lnTo>
                  <a:lnTo>
                    <a:pt x="2783" y="3099"/>
                  </a:lnTo>
                  <a:lnTo>
                    <a:pt x="2832" y="3050"/>
                  </a:lnTo>
                  <a:lnTo>
                    <a:pt x="2877" y="2998"/>
                  </a:lnTo>
                  <a:lnTo>
                    <a:pt x="2919" y="2943"/>
                  </a:lnTo>
                  <a:lnTo>
                    <a:pt x="2958" y="2885"/>
                  </a:lnTo>
                  <a:lnTo>
                    <a:pt x="2992" y="2825"/>
                  </a:lnTo>
                  <a:lnTo>
                    <a:pt x="3023" y="2762"/>
                  </a:lnTo>
                  <a:lnTo>
                    <a:pt x="3049" y="2696"/>
                  </a:lnTo>
                  <a:lnTo>
                    <a:pt x="3071" y="2629"/>
                  </a:lnTo>
                  <a:lnTo>
                    <a:pt x="3089" y="2560"/>
                  </a:lnTo>
                  <a:lnTo>
                    <a:pt x="3101" y="2489"/>
                  </a:lnTo>
                  <a:lnTo>
                    <a:pt x="3109" y="2416"/>
                  </a:lnTo>
                  <a:lnTo>
                    <a:pt x="3111" y="2342"/>
                  </a:lnTo>
                  <a:lnTo>
                    <a:pt x="3109" y="2268"/>
                  </a:lnTo>
                  <a:lnTo>
                    <a:pt x="3101" y="2195"/>
                  </a:lnTo>
                  <a:lnTo>
                    <a:pt x="3089" y="2124"/>
                  </a:lnTo>
                  <a:lnTo>
                    <a:pt x="3071" y="2055"/>
                  </a:lnTo>
                  <a:lnTo>
                    <a:pt x="3068" y="2045"/>
                  </a:lnTo>
                  <a:lnTo>
                    <a:pt x="3099" y="2013"/>
                  </a:lnTo>
                  <a:lnTo>
                    <a:pt x="3145" y="1961"/>
                  </a:lnTo>
                  <a:lnTo>
                    <a:pt x="3187" y="1906"/>
                  </a:lnTo>
                  <a:lnTo>
                    <a:pt x="3226" y="1848"/>
                  </a:lnTo>
                  <a:lnTo>
                    <a:pt x="3260" y="1788"/>
                  </a:lnTo>
                  <a:lnTo>
                    <a:pt x="3291" y="1725"/>
                  </a:lnTo>
                  <a:lnTo>
                    <a:pt x="3317" y="1659"/>
                  </a:lnTo>
                  <a:lnTo>
                    <a:pt x="3339" y="1592"/>
                  </a:lnTo>
                  <a:lnTo>
                    <a:pt x="3356" y="1523"/>
                  </a:lnTo>
                  <a:lnTo>
                    <a:pt x="3369" y="1452"/>
                  </a:lnTo>
                  <a:lnTo>
                    <a:pt x="3376" y="1379"/>
                  </a:lnTo>
                  <a:lnTo>
                    <a:pt x="3379" y="1305"/>
                  </a:lnTo>
                  <a:close/>
                </a:path>
              </a:pathLst>
            </a:custGeom>
            <a:solidFill>
              <a:srgbClr val="FFFFFF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B5E5E246-7570-48B1-8D8E-33ACE4332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43"/>
              <a:ext cx="18640" cy="13417"/>
            </a:xfrm>
            <a:custGeom>
              <a:avLst/>
              <a:gdLst>
                <a:gd name="T0" fmla="+- 0 978 920"/>
                <a:gd name="T1" fmla="*/ T0 w 18640"/>
                <a:gd name="T2" fmla="+- 0 636 544"/>
                <a:gd name="T3" fmla="*/ 636 h 13417"/>
                <a:gd name="T4" fmla="+- 0 978 920"/>
                <a:gd name="T5" fmla="*/ T4 w 18640"/>
                <a:gd name="T6" fmla="+- 0 760 544"/>
                <a:gd name="T7" fmla="*/ 760 h 13417"/>
                <a:gd name="T8" fmla="+- 0 1111 920"/>
                <a:gd name="T9" fmla="*/ T8 w 18640"/>
                <a:gd name="T10" fmla="+- 0 760 544"/>
                <a:gd name="T11" fmla="*/ 760 h 13417"/>
                <a:gd name="T12" fmla="+- 0 1243 920"/>
                <a:gd name="T13" fmla="*/ T12 w 18640"/>
                <a:gd name="T14" fmla="+- 0 547 544"/>
                <a:gd name="T15" fmla="*/ 547 h 13417"/>
                <a:gd name="T16" fmla="+- 0 1243 920"/>
                <a:gd name="T17" fmla="*/ T16 w 18640"/>
                <a:gd name="T18" fmla="+- 0 547 544"/>
                <a:gd name="T19" fmla="*/ 547 h 13417"/>
                <a:gd name="T20" fmla="+- 0 1360 920"/>
                <a:gd name="T21" fmla="*/ T20 w 18640"/>
                <a:gd name="T22" fmla="+- 0 547 544"/>
                <a:gd name="T23" fmla="*/ 547 h 13417"/>
                <a:gd name="T24" fmla="+- 0 1423 920"/>
                <a:gd name="T25" fmla="*/ T24 w 18640"/>
                <a:gd name="T26" fmla="+- 0 760 544"/>
                <a:gd name="T27" fmla="*/ 760 h 13417"/>
                <a:gd name="T28" fmla="+- 0 1619 920"/>
                <a:gd name="T29" fmla="*/ T28 w 18640"/>
                <a:gd name="T30" fmla="+- 0 731 544"/>
                <a:gd name="T31" fmla="*/ 731 h 13417"/>
                <a:gd name="T32" fmla="+- 0 1619 920"/>
                <a:gd name="T33" fmla="*/ T32 w 18640"/>
                <a:gd name="T34" fmla="+- 0 636 544"/>
                <a:gd name="T35" fmla="*/ 636 h 13417"/>
                <a:gd name="T36" fmla="+- 0 1619 920"/>
                <a:gd name="T37" fmla="*/ T36 w 18640"/>
                <a:gd name="T38" fmla="+- 0 547 544"/>
                <a:gd name="T39" fmla="*/ 547 h 13417"/>
                <a:gd name="T40" fmla="+- 0 1608 920"/>
                <a:gd name="T41" fmla="*/ T40 w 18640"/>
                <a:gd name="T42" fmla="+- 0 760 544"/>
                <a:gd name="T43" fmla="*/ 760 h 13417"/>
                <a:gd name="T44" fmla="+- 0 2100 920"/>
                <a:gd name="T45" fmla="*/ T44 w 18640"/>
                <a:gd name="T46" fmla="+- 0 760 544"/>
                <a:gd name="T47" fmla="*/ 760 h 13417"/>
                <a:gd name="T48" fmla="+- 0 2034 920"/>
                <a:gd name="T49" fmla="*/ T48 w 18640"/>
                <a:gd name="T50" fmla="+- 0 681 544"/>
                <a:gd name="T51" fmla="*/ 681 h 13417"/>
                <a:gd name="T52" fmla="+- 0 2034 920"/>
                <a:gd name="T53" fmla="*/ T52 w 18640"/>
                <a:gd name="T54" fmla="+- 0 585 544"/>
                <a:gd name="T55" fmla="*/ 585 h 13417"/>
                <a:gd name="T56" fmla="+- 0 1986 920"/>
                <a:gd name="T57" fmla="*/ T56 w 18640"/>
                <a:gd name="T58" fmla="+- 0 547 544"/>
                <a:gd name="T59" fmla="*/ 547 h 13417"/>
                <a:gd name="T60" fmla="+- 0 2044 920"/>
                <a:gd name="T61" fmla="*/ T60 w 18640"/>
                <a:gd name="T62" fmla="+- 0 710 544"/>
                <a:gd name="T63" fmla="*/ 710 h 13417"/>
                <a:gd name="T64" fmla="+- 0 2210 920"/>
                <a:gd name="T65" fmla="*/ T64 w 18640"/>
                <a:gd name="T66" fmla="+- 0 731 544"/>
                <a:gd name="T67" fmla="*/ 731 h 13417"/>
                <a:gd name="T68" fmla="+- 0 2210 920"/>
                <a:gd name="T69" fmla="*/ T68 w 18640"/>
                <a:gd name="T70" fmla="+- 0 636 544"/>
                <a:gd name="T71" fmla="*/ 636 h 13417"/>
                <a:gd name="T72" fmla="+- 0 2210 920"/>
                <a:gd name="T73" fmla="*/ T72 w 18640"/>
                <a:gd name="T74" fmla="+- 0 547 544"/>
                <a:gd name="T75" fmla="*/ 547 h 13417"/>
                <a:gd name="T76" fmla="+- 0 2200 920"/>
                <a:gd name="T77" fmla="*/ T76 w 18640"/>
                <a:gd name="T78" fmla="+- 0 760 544"/>
                <a:gd name="T79" fmla="*/ 760 h 13417"/>
                <a:gd name="T80" fmla="+- 0 2554 920"/>
                <a:gd name="T81" fmla="*/ T80 w 18640"/>
                <a:gd name="T82" fmla="+- 0 758 544"/>
                <a:gd name="T83" fmla="*/ 758 h 13417"/>
                <a:gd name="T84" fmla="+- 0 2515 920"/>
                <a:gd name="T85" fmla="*/ T84 w 18640"/>
                <a:gd name="T86" fmla="+- 0 665 544"/>
                <a:gd name="T87" fmla="*/ 665 h 13417"/>
                <a:gd name="T88" fmla="+- 0 2535 920"/>
                <a:gd name="T89" fmla="*/ T88 w 18640"/>
                <a:gd name="T90" fmla="+- 0 647 544"/>
                <a:gd name="T91" fmla="*/ 647 h 13417"/>
                <a:gd name="T92" fmla="+- 0 2542 920"/>
                <a:gd name="T93" fmla="*/ T92 w 18640"/>
                <a:gd name="T94" fmla="+- 0 585 544"/>
                <a:gd name="T95" fmla="*/ 585 h 13417"/>
                <a:gd name="T96" fmla="+- 0 2510 920"/>
                <a:gd name="T97" fmla="*/ T96 w 18640"/>
                <a:gd name="T98" fmla="+- 0 554 544"/>
                <a:gd name="T99" fmla="*/ 554 h 13417"/>
                <a:gd name="T100" fmla="+- 0 2507 920"/>
                <a:gd name="T101" fmla="*/ T100 w 18640"/>
                <a:gd name="T102" fmla="+- 0 626 544"/>
                <a:gd name="T103" fmla="*/ 626 h 13417"/>
                <a:gd name="T104" fmla="+- 0 2477 920"/>
                <a:gd name="T105" fmla="*/ T104 w 18640"/>
                <a:gd name="T106" fmla="+- 0 649 544"/>
                <a:gd name="T107" fmla="*/ 649 h 13417"/>
                <a:gd name="T108" fmla="+- 0 2485 920"/>
                <a:gd name="T109" fmla="*/ T108 w 18640"/>
                <a:gd name="T110" fmla="+- 0 578 544"/>
                <a:gd name="T111" fmla="*/ 578 h 13417"/>
                <a:gd name="T112" fmla="+- 0 2504 920"/>
                <a:gd name="T113" fmla="*/ T112 w 18640"/>
                <a:gd name="T114" fmla="+- 0 593 544"/>
                <a:gd name="T115" fmla="*/ 593 h 13417"/>
                <a:gd name="T116" fmla="+- 0 2501 920"/>
                <a:gd name="T117" fmla="*/ T116 w 18640"/>
                <a:gd name="T118" fmla="+- 0 551 544"/>
                <a:gd name="T119" fmla="*/ 551 h 13417"/>
                <a:gd name="T120" fmla="+- 0 2393 920"/>
                <a:gd name="T121" fmla="*/ T120 w 18640"/>
                <a:gd name="T122" fmla="+- 0 547 544"/>
                <a:gd name="T123" fmla="*/ 547 h 13417"/>
                <a:gd name="T124" fmla="+- 0 2471 920"/>
                <a:gd name="T125" fmla="*/ T124 w 18640"/>
                <a:gd name="T126" fmla="+- 0 678 544"/>
                <a:gd name="T127" fmla="*/ 678 h 13417"/>
                <a:gd name="T128" fmla="+- 0 2801 920"/>
                <a:gd name="T129" fmla="*/ T128 w 18640"/>
                <a:gd name="T130" fmla="+- 0 648 544"/>
                <a:gd name="T131" fmla="*/ 648 h 13417"/>
                <a:gd name="T132" fmla="+- 0 2795 920"/>
                <a:gd name="T133" fmla="*/ T132 w 18640"/>
                <a:gd name="T134" fmla="+- 0 604 544"/>
                <a:gd name="T135" fmla="*/ 604 h 13417"/>
                <a:gd name="T136" fmla="+- 0 2769 920"/>
                <a:gd name="T137" fmla="*/ T136 w 18640"/>
                <a:gd name="T138" fmla="+- 0 563 544"/>
                <a:gd name="T139" fmla="*/ 563 h 13417"/>
                <a:gd name="T140" fmla="+- 0 2763 920"/>
                <a:gd name="T141" fmla="*/ T140 w 18640"/>
                <a:gd name="T142" fmla="+- 0 682 544"/>
                <a:gd name="T143" fmla="*/ 682 h 13417"/>
                <a:gd name="T144" fmla="+- 0 2751 920"/>
                <a:gd name="T145" fmla="*/ T144 w 18640"/>
                <a:gd name="T146" fmla="+- 0 714 544"/>
                <a:gd name="T147" fmla="*/ 714 h 13417"/>
                <a:gd name="T148" fmla="+- 0 2729 920"/>
                <a:gd name="T149" fmla="*/ T148 w 18640"/>
                <a:gd name="T150" fmla="+- 0 731 544"/>
                <a:gd name="T151" fmla="*/ 731 h 13417"/>
                <a:gd name="T152" fmla="+- 0 2691 920"/>
                <a:gd name="T153" fmla="*/ T152 w 18640"/>
                <a:gd name="T154" fmla="+- 0 728 544"/>
                <a:gd name="T155" fmla="*/ 728 h 13417"/>
                <a:gd name="T156" fmla="+- 0 2670 920"/>
                <a:gd name="T157" fmla="*/ T156 w 18640"/>
                <a:gd name="T158" fmla="+- 0 708 544"/>
                <a:gd name="T159" fmla="*/ 708 h 13417"/>
                <a:gd name="T160" fmla="+- 0 2661 920"/>
                <a:gd name="T161" fmla="*/ T160 w 18640"/>
                <a:gd name="T162" fmla="+- 0 635 544"/>
                <a:gd name="T163" fmla="*/ 635 h 13417"/>
                <a:gd name="T164" fmla="+- 0 2679 920"/>
                <a:gd name="T165" fmla="*/ T164 w 18640"/>
                <a:gd name="T166" fmla="+- 0 586 544"/>
                <a:gd name="T167" fmla="*/ 586 h 13417"/>
                <a:gd name="T168" fmla="+- 0 2705 920"/>
                <a:gd name="T169" fmla="*/ T168 w 18640"/>
                <a:gd name="T170" fmla="+- 0 574 544"/>
                <a:gd name="T171" fmla="*/ 574 h 13417"/>
                <a:gd name="T172" fmla="+- 0 2741 920"/>
                <a:gd name="T173" fmla="*/ T172 w 18640"/>
                <a:gd name="T174" fmla="+- 0 582 544"/>
                <a:gd name="T175" fmla="*/ 582 h 13417"/>
                <a:gd name="T176" fmla="+- 0 2759 920"/>
                <a:gd name="T177" fmla="*/ T176 w 18640"/>
                <a:gd name="T178" fmla="+- 0 607 544"/>
                <a:gd name="T179" fmla="*/ 607 h 13417"/>
                <a:gd name="T180" fmla="+- 0 2764 920"/>
                <a:gd name="T181" fmla="*/ T180 w 18640"/>
                <a:gd name="T182" fmla="+- 0 559 544"/>
                <a:gd name="T183" fmla="*/ 559 h 13417"/>
                <a:gd name="T184" fmla="+- 0 2700 920"/>
                <a:gd name="T185" fmla="*/ T184 w 18640"/>
                <a:gd name="T186" fmla="+- 0 544 544"/>
                <a:gd name="T187" fmla="*/ 544 h 13417"/>
                <a:gd name="T188" fmla="+- 0 2641 920"/>
                <a:gd name="T189" fmla="*/ T188 w 18640"/>
                <a:gd name="T190" fmla="+- 0 581 544"/>
                <a:gd name="T191" fmla="*/ 581 h 13417"/>
                <a:gd name="T192" fmla="+- 0 2626 920"/>
                <a:gd name="T193" fmla="*/ T192 w 18640"/>
                <a:gd name="T194" fmla="+- 0 625 544"/>
                <a:gd name="T195" fmla="*/ 625 h 13417"/>
                <a:gd name="T196" fmla="+- 0 2625 920"/>
                <a:gd name="T197" fmla="*/ T196 w 18640"/>
                <a:gd name="T198" fmla="+- 0 671 544"/>
                <a:gd name="T199" fmla="*/ 671 h 13417"/>
                <a:gd name="T200" fmla="+- 0 2635 920"/>
                <a:gd name="T201" fmla="*/ T200 w 18640"/>
                <a:gd name="T202" fmla="+- 0 715 544"/>
                <a:gd name="T203" fmla="*/ 715 h 13417"/>
                <a:gd name="T204" fmla="+- 0 2677 920"/>
                <a:gd name="T205" fmla="*/ T204 w 18640"/>
                <a:gd name="T206" fmla="+- 0 756 544"/>
                <a:gd name="T207" fmla="*/ 756 h 13417"/>
                <a:gd name="T208" fmla="+- 0 2738 920"/>
                <a:gd name="T209" fmla="*/ T208 w 18640"/>
                <a:gd name="T210" fmla="+- 0 761 544"/>
                <a:gd name="T211" fmla="*/ 761 h 13417"/>
                <a:gd name="T212" fmla="+- 0 2785 920"/>
                <a:gd name="T213" fmla="*/ T212 w 18640"/>
                <a:gd name="T214" fmla="+- 0 726 544"/>
                <a:gd name="T215" fmla="*/ 726 h 13417"/>
                <a:gd name="T216" fmla="+- 0 2800 920"/>
                <a:gd name="T217" fmla="*/ T216 w 18640"/>
                <a:gd name="T218" fmla="+- 0 682 544"/>
                <a:gd name="T219" fmla="*/ 682 h 13417"/>
                <a:gd name="T220" fmla="+- 0 19560 920"/>
                <a:gd name="T221" fmla="*/ T220 w 18640"/>
                <a:gd name="T222" fmla="+- 0 13940 544"/>
                <a:gd name="T223" fmla="*/ 13940 h 13417"/>
                <a:gd name="T224" fmla="+- 0 19560 920"/>
                <a:gd name="T225" fmla="*/ T224 w 18640"/>
                <a:gd name="T226" fmla="+- 0 13940 544"/>
                <a:gd name="T227" fmla="*/ 13940 h 13417"/>
                <a:gd name="T228" fmla="+- 0 19560 920"/>
                <a:gd name="T229" fmla="*/ T228 w 18640"/>
                <a:gd name="T230" fmla="+- 0 1260 544"/>
                <a:gd name="T231" fmla="*/ 1260 h 134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18640" h="13417">
                  <a:moveTo>
                    <a:pt x="191" y="3"/>
                  </a:moveTo>
                  <a:lnTo>
                    <a:pt x="154" y="3"/>
                  </a:lnTo>
                  <a:lnTo>
                    <a:pt x="154" y="92"/>
                  </a:lnTo>
                  <a:lnTo>
                    <a:pt x="58" y="92"/>
                  </a:lnTo>
                  <a:lnTo>
                    <a:pt x="58" y="3"/>
                  </a:lnTo>
                  <a:lnTo>
                    <a:pt x="22" y="3"/>
                  </a:lnTo>
                  <a:lnTo>
                    <a:pt x="22" y="216"/>
                  </a:lnTo>
                  <a:lnTo>
                    <a:pt x="58" y="216"/>
                  </a:lnTo>
                  <a:lnTo>
                    <a:pt x="58" y="121"/>
                  </a:lnTo>
                  <a:lnTo>
                    <a:pt x="154" y="121"/>
                  </a:lnTo>
                  <a:lnTo>
                    <a:pt x="154" y="216"/>
                  </a:lnTo>
                  <a:lnTo>
                    <a:pt x="191" y="216"/>
                  </a:lnTo>
                  <a:lnTo>
                    <a:pt x="191" y="121"/>
                  </a:lnTo>
                  <a:lnTo>
                    <a:pt x="191" y="92"/>
                  </a:lnTo>
                  <a:lnTo>
                    <a:pt x="191" y="3"/>
                  </a:lnTo>
                  <a:close/>
                  <a:moveTo>
                    <a:pt x="323" y="3"/>
                  </a:moveTo>
                  <a:lnTo>
                    <a:pt x="287" y="3"/>
                  </a:lnTo>
                  <a:lnTo>
                    <a:pt x="287" y="216"/>
                  </a:lnTo>
                  <a:lnTo>
                    <a:pt x="323" y="216"/>
                  </a:lnTo>
                  <a:lnTo>
                    <a:pt x="323" y="3"/>
                  </a:lnTo>
                  <a:close/>
                  <a:moveTo>
                    <a:pt x="588" y="3"/>
                  </a:moveTo>
                  <a:lnTo>
                    <a:pt x="548" y="3"/>
                  </a:lnTo>
                  <a:lnTo>
                    <a:pt x="494" y="171"/>
                  </a:lnTo>
                  <a:lnTo>
                    <a:pt x="440" y="3"/>
                  </a:lnTo>
                  <a:lnTo>
                    <a:pt x="399" y="3"/>
                  </a:lnTo>
                  <a:lnTo>
                    <a:pt x="476" y="216"/>
                  </a:lnTo>
                  <a:lnTo>
                    <a:pt x="485" y="216"/>
                  </a:lnTo>
                  <a:lnTo>
                    <a:pt x="503" y="216"/>
                  </a:lnTo>
                  <a:lnTo>
                    <a:pt x="512" y="216"/>
                  </a:lnTo>
                  <a:lnTo>
                    <a:pt x="588" y="3"/>
                  </a:lnTo>
                  <a:close/>
                  <a:moveTo>
                    <a:pt x="801" y="187"/>
                  </a:moveTo>
                  <a:lnTo>
                    <a:pt x="699" y="187"/>
                  </a:lnTo>
                  <a:lnTo>
                    <a:pt x="699" y="120"/>
                  </a:lnTo>
                  <a:lnTo>
                    <a:pt x="787" y="120"/>
                  </a:lnTo>
                  <a:lnTo>
                    <a:pt x="787" y="92"/>
                  </a:lnTo>
                  <a:lnTo>
                    <a:pt x="699" y="92"/>
                  </a:lnTo>
                  <a:lnTo>
                    <a:pt x="699" y="32"/>
                  </a:lnTo>
                  <a:lnTo>
                    <a:pt x="801" y="32"/>
                  </a:lnTo>
                  <a:lnTo>
                    <a:pt x="801" y="3"/>
                  </a:lnTo>
                  <a:lnTo>
                    <a:pt x="699" y="3"/>
                  </a:lnTo>
                  <a:lnTo>
                    <a:pt x="688" y="3"/>
                  </a:lnTo>
                  <a:lnTo>
                    <a:pt x="662" y="3"/>
                  </a:lnTo>
                  <a:lnTo>
                    <a:pt x="662" y="216"/>
                  </a:lnTo>
                  <a:lnTo>
                    <a:pt x="688" y="216"/>
                  </a:lnTo>
                  <a:lnTo>
                    <a:pt x="699" y="216"/>
                  </a:lnTo>
                  <a:lnTo>
                    <a:pt x="801" y="216"/>
                  </a:lnTo>
                  <a:lnTo>
                    <a:pt x="801" y="187"/>
                  </a:lnTo>
                  <a:close/>
                  <a:moveTo>
                    <a:pt x="1180" y="216"/>
                  </a:moveTo>
                  <a:lnTo>
                    <a:pt x="1161" y="166"/>
                  </a:lnTo>
                  <a:lnTo>
                    <a:pt x="1150" y="137"/>
                  </a:lnTo>
                  <a:lnTo>
                    <a:pt x="1114" y="41"/>
                  </a:lnTo>
                  <a:lnTo>
                    <a:pt x="1114" y="137"/>
                  </a:lnTo>
                  <a:lnTo>
                    <a:pt x="1052" y="137"/>
                  </a:lnTo>
                  <a:lnTo>
                    <a:pt x="1083" y="46"/>
                  </a:lnTo>
                  <a:lnTo>
                    <a:pt x="1114" y="137"/>
                  </a:lnTo>
                  <a:lnTo>
                    <a:pt x="1114" y="41"/>
                  </a:lnTo>
                  <a:lnTo>
                    <a:pt x="1100" y="3"/>
                  </a:lnTo>
                  <a:lnTo>
                    <a:pt x="1091" y="3"/>
                  </a:lnTo>
                  <a:lnTo>
                    <a:pt x="1075" y="3"/>
                  </a:lnTo>
                  <a:lnTo>
                    <a:pt x="1066" y="3"/>
                  </a:lnTo>
                  <a:lnTo>
                    <a:pt x="986" y="216"/>
                  </a:lnTo>
                  <a:lnTo>
                    <a:pt x="1024" y="216"/>
                  </a:lnTo>
                  <a:lnTo>
                    <a:pt x="1042" y="166"/>
                  </a:lnTo>
                  <a:lnTo>
                    <a:pt x="1124" y="166"/>
                  </a:lnTo>
                  <a:lnTo>
                    <a:pt x="1141" y="216"/>
                  </a:lnTo>
                  <a:lnTo>
                    <a:pt x="1180" y="216"/>
                  </a:lnTo>
                  <a:close/>
                  <a:moveTo>
                    <a:pt x="1393" y="187"/>
                  </a:moveTo>
                  <a:lnTo>
                    <a:pt x="1290" y="187"/>
                  </a:lnTo>
                  <a:lnTo>
                    <a:pt x="1290" y="120"/>
                  </a:lnTo>
                  <a:lnTo>
                    <a:pt x="1378" y="120"/>
                  </a:lnTo>
                  <a:lnTo>
                    <a:pt x="1378" y="92"/>
                  </a:lnTo>
                  <a:lnTo>
                    <a:pt x="1290" y="92"/>
                  </a:lnTo>
                  <a:lnTo>
                    <a:pt x="1290" y="32"/>
                  </a:lnTo>
                  <a:lnTo>
                    <a:pt x="1392" y="32"/>
                  </a:lnTo>
                  <a:lnTo>
                    <a:pt x="1392" y="3"/>
                  </a:lnTo>
                  <a:lnTo>
                    <a:pt x="1290" y="3"/>
                  </a:lnTo>
                  <a:lnTo>
                    <a:pt x="1280" y="3"/>
                  </a:lnTo>
                  <a:lnTo>
                    <a:pt x="1254" y="3"/>
                  </a:lnTo>
                  <a:lnTo>
                    <a:pt x="1254" y="216"/>
                  </a:lnTo>
                  <a:lnTo>
                    <a:pt x="1280" y="216"/>
                  </a:lnTo>
                  <a:lnTo>
                    <a:pt x="1290" y="216"/>
                  </a:lnTo>
                  <a:lnTo>
                    <a:pt x="1393" y="216"/>
                  </a:lnTo>
                  <a:lnTo>
                    <a:pt x="1393" y="187"/>
                  </a:lnTo>
                  <a:close/>
                  <a:moveTo>
                    <a:pt x="1634" y="214"/>
                  </a:moveTo>
                  <a:lnTo>
                    <a:pt x="1590" y="134"/>
                  </a:lnTo>
                  <a:lnTo>
                    <a:pt x="1586" y="126"/>
                  </a:lnTo>
                  <a:lnTo>
                    <a:pt x="1587" y="125"/>
                  </a:lnTo>
                  <a:lnTo>
                    <a:pt x="1595" y="121"/>
                  </a:lnTo>
                  <a:lnTo>
                    <a:pt x="1597" y="120"/>
                  </a:lnTo>
                  <a:lnTo>
                    <a:pt x="1603" y="116"/>
                  </a:lnTo>
                  <a:lnTo>
                    <a:pt x="1610" y="110"/>
                  </a:lnTo>
                  <a:lnTo>
                    <a:pt x="1615" y="103"/>
                  </a:lnTo>
                  <a:lnTo>
                    <a:pt x="1623" y="87"/>
                  </a:lnTo>
                  <a:lnTo>
                    <a:pt x="1625" y="78"/>
                  </a:lnTo>
                  <a:lnTo>
                    <a:pt x="1625" y="53"/>
                  </a:lnTo>
                  <a:lnTo>
                    <a:pt x="1622" y="41"/>
                  </a:lnTo>
                  <a:lnTo>
                    <a:pt x="1616" y="32"/>
                  </a:lnTo>
                  <a:lnTo>
                    <a:pt x="1610" y="22"/>
                  </a:lnTo>
                  <a:lnTo>
                    <a:pt x="1601" y="15"/>
                  </a:lnTo>
                  <a:lnTo>
                    <a:pt x="1590" y="10"/>
                  </a:lnTo>
                  <a:lnTo>
                    <a:pt x="1588" y="10"/>
                  </a:lnTo>
                  <a:lnTo>
                    <a:pt x="1588" y="61"/>
                  </a:lnTo>
                  <a:lnTo>
                    <a:pt x="1588" y="75"/>
                  </a:lnTo>
                  <a:lnTo>
                    <a:pt x="1587" y="82"/>
                  </a:lnTo>
                  <a:lnTo>
                    <a:pt x="1581" y="92"/>
                  </a:lnTo>
                  <a:lnTo>
                    <a:pt x="1577" y="97"/>
                  </a:lnTo>
                  <a:lnTo>
                    <a:pt x="1565" y="103"/>
                  </a:lnTo>
                  <a:lnTo>
                    <a:pt x="1557" y="105"/>
                  </a:lnTo>
                  <a:lnTo>
                    <a:pt x="1509" y="105"/>
                  </a:lnTo>
                  <a:lnTo>
                    <a:pt x="1509" y="32"/>
                  </a:lnTo>
                  <a:lnTo>
                    <a:pt x="1557" y="32"/>
                  </a:lnTo>
                  <a:lnTo>
                    <a:pt x="1565" y="34"/>
                  </a:lnTo>
                  <a:lnTo>
                    <a:pt x="1571" y="37"/>
                  </a:lnTo>
                  <a:lnTo>
                    <a:pt x="1577" y="39"/>
                  </a:lnTo>
                  <a:lnTo>
                    <a:pt x="1581" y="44"/>
                  </a:lnTo>
                  <a:lnTo>
                    <a:pt x="1584" y="49"/>
                  </a:lnTo>
                  <a:lnTo>
                    <a:pt x="1587" y="55"/>
                  </a:lnTo>
                  <a:lnTo>
                    <a:pt x="1588" y="61"/>
                  </a:lnTo>
                  <a:lnTo>
                    <a:pt x="1588" y="10"/>
                  </a:lnTo>
                  <a:lnTo>
                    <a:pt x="1581" y="7"/>
                  </a:lnTo>
                  <a:lnTo>
                    <a:pt x="1571" y="5"/>
                  </a:lnTo>
                  <a:lnTo>
                    <a:pt x="1560" y="3"/>
                  </a:lnTo>
                  <a:lnTo>
                    <a:pt x="1548" y="3"/>
                  </a:lnTo>
                  <a:lnTo>
                    <a:pt x="1473" y="3"/>
                  </a:lnTo>
                  <a:lnTo>
                    <a:pt x="1473" y="216"/>
                  </a:lnTo>
                  <a:lnTo>
                    <a:pt x="1509" y="216"/>
                  </a:lnTo>
                  <a:lnTo>
                    <a:pt x="1509" y="134"/>
                  </a:lnTo>
                  <a:lnTo>
                    <a:pt x="1551" y="134"/>
                  </a:lnTo>
                  <a:lnTo>
                    <a:pt x="1594" y="216"/>
                  </a:lnTo>
                  <a:lnTo>
                    <a:pt x="1634" y="216"/>
                  </a:lnTo>
                  <a:lnTo>
                    <a:pt x="1634" y="214"/>
                  </a:lnTo>
                  <a:close/>
                  <a:moveTo>
                    <a:pt x="1881" y="104"/>
                  </a:moveTo>
                  <a:lnTo>
                    <a:pt x="1881" y="92"/>
                  </a:lnTo>
                  <a:lnTo>
                    <a:pt x="1880" y="81"/>
                  </a:lnTo>
                  <a:lnTo>
                    <a:pt x="1878" y="70"/>
                  </a:lnTo>
                  <a:lnTo>
                    <a:pt x="1875" y="60"/>
                  </a:lnTo>
                  <a:lnTo>
                    <a:pt x="1871" y="47"/>
                  </a:lnTo>
                  <a:lnTo>
                    <a:pt x="1865" y="37"/>
                  </a:lnTo>
                  <a:lnTo>
                    <a:pt x="1859" y="30"/>
                  </a:lnTo>
                  <a:lnTo>
                    <a:pt x="1849" y="19"/>
                  </a:lnTo>
                  <a:lnTo>
                    <a:pt x="1844" y="15"/>
                  </a:lnTo>
                  <a:lnTo>
                    <a:pt x="1844" y="91"/>
                  </a:lnTo>
                  <a:lnTo>
                    <a:pt x="1844" y="127"/>
                  </a:lnTo>
                  <a:lnTo>
                    <a:pt x="1843" y="138"/>
                  </a:lnTo>
                  <a:lnTo>
                    <a:pt x="1841" y="147"/>
                  </a:lnTo>
                  <a:lnTo>
                    <a:pt x="1839" y="156"/>
                  </a:lnTo>
                  <a:lnTo>
                    <a:pt x="1835" y="164"/>
                  </a:lnTo>
                  <a:lnTo>
                    <a:pt x="1831" y="170"/>
                  </a:lnTo>
                  <a:lnTo>
                    <a:pt x="1827" y="176"/>
                  </a:lnTo>
                  <a:lnTo>
                    <a:pt x="1821" y="181"/>
                  </a:lnTo>
                  <a:lnTo>
                    <a:pt x="1815" y="184"/>
                  </a:lnTo>
                  <a:lnTo>
                    <a:pt x="1809" y="187"/>
                  </a:lnTo>
                  <a:lnTo>
                    <a:pt x="1801" y="189"/>
                  </a:lnTo>
                  <a:lnTo>
                    <a:pt x="1785" y="189"/>
                  </a:lnTo>
                  <a:lnTo>
                    <a:pt x="1778" y="187"/>
                  </a:lnTo>
                  <a:lnTo>
                    <a:pt x="1771" y="184"/>
                  </a:lnTo>
                  <a:lnTo>
                    <a:pt x="1765" y="181"/>
                  </a:lnTo>
                  <a:lnTo>
                    <a:pt x="1760" y="176"/>
                  </a:lnTo>
                  <a:lnTo>
                    <a:pt x="1755" y="170"/>
                  </a:lnTo>
                  <a:lnTo>
                    <a:pt x="1750" y="164"/>
                  </a:lnTo>
                  <a:lnTo>
                    <a:pt x="1747" y="156"/>
                  </a:lnTo>
                  <a:lnTo>
                    <a:pt x="1742" y="138"/>
                  </a:lnTo>
                  <a:lnTo>
                    <a:pt x="1741" y="127"/>
                  </a:lnTo>
                  <a:lnTo>
                    <a:pt x="1741" y="91"/>
                  </a:lnTo>
                  <a:lnTo>
                    <a:pt x="1742" y="81"/>
                  </a:lnTo>
                  <a:lnTo>
                    <a:pt x="1747" y="63"/>
                  </a:lnTo>
                  <a:lnTo>
                    <a:pt x="1750" y="55"/>
                  </a:lnTo>
                  <a:lnTo>
                    <a:pt x="1759" y="42"/>
                  </a:lnTo>
                  <a:lnTo>
                    <a:pt x="1765" y="38"/>
                  </a:lnTo>
                  <a:lnTo>
                    <a:pt x="1771" y="35"/>
                  </a:lnTo>
                  <a:lnTo>
                    <a:pt x="1777" y="31"/>
                  </a:lnTo>
                  <a:lnTo>
                    <a:pt x="1785" y="30"/>
                  </a:lnTo>
                  <a:lnTo>
                    <a:pt x="1801" y="30"/>
                  </a:lnTo>
                  <a:lnTo>
                    <a:pt x="1808" y="31"/>
                  </a:lnTo>
                  <a:lnTo>
                    <a:pt x="1815" y="35"/>
                  </a:lnTo>
                  <a:lnTo>
                    <a:pt x="1821" y="38"/>
                  </a:lnTo>
                  <a:lnTo>
                    <a:pt x="1826" y="42"/>
                  </a:lnTo>
                  <a:lnTo>
                    <a:pt x="1831" y="49"/>
                  </a:lnTo>
                  <a:lnTo>
                    <a:pt x="1835" y="55"/>
                  </a:lnTo>
                  <a:lnTo>
                    <a:pt x="1839" y="63"/>
                  </a:lnTo>
                  <a:lnTo>
                    <a:pt x="1841" y="72"/>
                  </a:lnTo>
                  <a:lnTo>
                    <a:pt x="1843" y="81"/>
                  </a:lnTo>
                  <a:lnTo>
                    <a:pt x="1844" y="91"/>
                  </a:lnTo>
                  <a:lnTo>
                    <a:pt x="1844" y="15"/>
                  </a:lnTo>
                  <a:lnTo>
                    <a:pt x="1840" y="12"/>
                  </a:lnTo>
                  <a:lnTo>
                    <a:pt x="1818" y="2"/>
                  </a:lnTo>
                  <a:lnTo>
                    <a:pt x="1806" y="0"/>
                  </a:lnTo>
                  <a:lnTo>
                    <a:pt x="1780" y="0"/>
                  </a:lnTo>
                  <a:lnTo>
                    <a:pt x="1768" y="2"/>
                  </a:lnTo>
                  <a:lnTo>
                    <a:pt x="1746" y="12"/>
                  </a:lnTo>
                  <a:lnTo>
                    <a:pt x="1737" y="19"/>
                  </a:lnTo>
                  <a:lnTo>
                    <a:pt x="1721" y="37"/>
                  </a:lnTo>
                  <a:lnTo>
                    <a:pt x="1715" y="47"/>
                  </a:lnTo>
                  <a:lnTo>
                    <a:pt x="1711" y="60"/>
                  </a:lnTo>
                  <a:lnTo>
                    <a:pt x="1708" y="70"/>
                  </a:lnTo>
                  <a:lnTo>
                    <a:pt x="1706" y="81"/>
                  </a:lnTo>
                  <a:lnTo>
                    <a:pt x="1705" y="92"/>
                  </a:lnTo>
                  <a:lnTo>
                    <a:pt x="1704" y="104"/>
                  </a:lnTo>
                  <a:lnTo>
                    <a:pt x="1704" y="115"/>
                  </a:lnTo>
                  <a:lnTo>
                    <a:pt x="1705" y="127"/>
                  </a:lnTo>
                  <a:lnTo>
                    <a:pt x="1706" y="138"/>
                  </a:lnTo>
                  <a:lnTo>
                    <a:pt x="1708" y="149"/>
                  </a:lnTo>
                  <a:lnTo>
                    <a:pt x="1711" y="159"/>
                  </a:lnTo>
                  <a:lnTo>
                    <a:pt x="1715" y="171"/>
                  </a:lnTo>
                  <a:lnTo>
                    <a:pt x="1721" y="182"/>
                  </a:lnTo>
                  <a:lnTo>
                    <a:pt x="1737" y="200"/>
                  </a:lnTo>
                  <a:lnTo>
                    <a:pt x="1746" y="207"/>
                  </a:lnTo>
                  <a:lnTo>
                    <a:pt x="1757" y="212"/>
                  </a:lnTo>
                  <a:lnTo>
                    <a:pt x="1768" y="217"/>
                  </a:lnTo>
                  <a:lnTo>
                    <a:pt x="1780" y="219"/>
                  </a:lnTo>
                  <a:lnTo>
                    <a:pt x="1806" y="219"/>
                  </a:lnTo>
                  <a:lnTo>
                    <a:pt x="1818" y="217"/>
                  </a:lnTo>
                  <a:lnTo>
                    <a:pt x="1840" y="207"/>
                  </a:lnTo>
                  <a:lnTo>
                    <a:pt x="1849" y="200"/>
                  </a:lnTo>
                  <a:lnTo>
                    <a:pt x="1859" y="189"/>
                  </a:lnTo>
                  <a:lnTo>
                    <a:pt x="1865" y="182"/>
                  </a:lnTo>
                  <a:lnTo>
                    <a:pt x="1871" y="171"/>
                  </a:lnTo>
                  <a:lnTo>
                    <a:pt x="1875" y="159"/>
                  </a:lnTo>
                  <a:lnTo>
                    <a:pt x="1878" y="149"/>
                  </a:lnTo>
                  <a:lnTo>
                    <a:pt x="1880" y="138"/>
                  </a:lnTo>
                  <a:lnTo>
                    <a:pt x="1881" y="127"/>
                  </a:lnTo>
                  <a:lnTo>
                    <a:pt x="1881" y="115"/>
                  </a:lnTo>
                  <a:lnTo>
                    <a:pt x="1881" y="104"/>
                  </a:lnTo>
                  <a:close/>
                  <a:moveTo>
                    <a:pt x="18640" y="13396"/>
                  </a:moveTo>
                  <a:lnTo>
                    <a:pt x="0" y="13396"/>
                  </a:lnTo>
                  <a:lnTo>
                    <a:pt x="0" y="13416"/>
                  </a:lnTo>
                  <a:lnTo>
                    <a:pt x="18640" y="13416"/>
                  </a:lnTo>
                  <a:lnTo>
                    <a:pt x="18640" y="13396"/>
                  </a:lnTo>
                  <a:close/>
                  <a:moveTo>
                    <a:pt x="18640" y="696"/>
                  </a:moveTo>
                  <a:lnTo>
                    <a:pt x="0" y="696"/>
                  </a:lnTo>
                  <a:lnTo>
                    <a:pt x="0" y="716"/>
                  </a:lnTo>
                  <a:lnTo>
                    <a:pt x="18640" y="716"/>
                  </a:lnTo>
                  <a:lnTo>
                    <a:pt x="18640" y="696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943E0B2-6319-4DBF-9FDF-AF8AA93C6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" y="14523"/>
              <a:ext cx="4901" cy="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23EBB78B-79CC-4D85-8563-63B0DFD5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" y="14523"/>
              <a:ext cx="802" cy="220"/>
            </a:xfrm>
            <a:custGeom>
              <a:avLst/>
              <a:gdLst>
                <a:gd name="T0" fmla="+- 0 18829 18732"/>
                <a:gd name="T1" fmla="*/ T0 w 802"/>
                <a:gd name="T2" fmla="+- 0 14563 14524"/>
                <a:gd name="T3" fmla="*/ 14563 h 220"/>
                <a:gd name="T4" fmla="+- 0 18833 18732"/>
                <a:gd name="T5" fmla="*/ T4 w 802"/>
                <a:gd name="T6" fmla="+- 0 14601 14524"/>
                <a:gd name="T7" fmla="*/ 14601 h 220"/>
                <a:gd name="T8" fmla="+- 0 18736 18732"/>
                <a:gd name="T9" fmla="*/ T8 w 802"/>
                <a:gd name="T10" fmla="+- 0 14716 14524"/>
                <a:gd name="T11" fmla="*/ 14716 h 220"/>
                <a:gd name="T12" fmla="+- 0 18833 18732"/>
                <a:gd name="T13" fmla="*/ T12 w 802"/>
                <a:gd name="T14" fmla="+- 0 14654 14524"/>
                <a:gd name="T15" fmla="*/ 14654 h 220"/>
                <a:gd name="T16" fmla="+- 0 18866 18732"/>
                <a:gd name="T17" fmla="*/ T16 w 802"/>
                <a:gd name="T18" fmla="+- 0 14609 14524"/>
                <a:gd name="T19" fmla="*/ 14609 h 220"/>
                <a:gd name="T20" fmla="+- 0 18818 18732"/>
                <a:gd name="T21" fmla="*/ T20 w 802"/>
                <a:gd name="T22" fmla="+- 0 14524 14524"/>
                <a:gd name="T23" fmla="*/ 14524 h 220"/>
                <a:gd name="T24" fmla="+- 0 18732 18732"/>
                <a:gd name="T25" fmla="*/ T24 w 802"/>
                <a:gd name="T26" fmla="+- 0 14579 14524"/>
                <a:gd name="T27" fmla="*/ 14579 h 220"/>
                <a:gd name="T28" fmla="+- 0 18774 18732"/>
                <a:gd name="T29" fmla="*/ T28 w 802"/>
                <a:gd name="T30" fmla="+- 0 14565 14524"/>
                <a:gd name="T31" fmla="*/ 14565 h 220"/>
                <a:gd name="T32" fmla="+- 0 18850 18732"/>
                <a:gd name="T33" fmla="*/ T32 w 802"/>
                <a:gd name="T34" fmla="+- 0 14536 14524"/>
                <a:gd name="T35" fmla="*/ 14536 h 220"/>
                <a:gd name="T36" fmla="+- 0 18988 18732"/>
                <a:gd name="T37" fmla="*/ T36 w 802"/>
                <a:gd name="T38" fmla="+- 0 14532 14524"/>
                <a:gd name="T39" fmla="*/ 14532 h 220"/>
                <a:gd name="T40" fmla="+- 0 18958 18732"/>
                <a:gd name="T41" fmla="*/ T40 w 802"/>
                <a:gd name="T42" fmla="+- 0 14582 14524"/>
                <a:gd name="T43" fmla="*/ 14582 h 220"/>
                <a:gd name="T44" fmla="+- 0 18958 18732"/>
                <a:gd name="T45" fmla="*/ T44 w 802"/>
                <a:gd name="T46" fmla="+- 0 14686 14524"/>
                <a:gd name="T47" fmla="*/ 14686 h 220"/>
                <a:gd name="T48" fmla="+- 0 18988 18732"/>
                <a:gd name="T49" fmla="*/ T48 w 802"/>
                <a:gd name="T50" fmla="+- 0 14734 14524"/>
                <a:gd name="T51" fmla="*/ 14734 h 220"/>
                <a:gd name="T52" fmla="+- 0 19063 18732"/>
                <a:gd name="T53" fmla="*/ T52 w 802"/>
                <a:gd name="T54" fmla="+- 0 14734 14524"/>
                <a:gd name="T55" fmla="*/ 14734 h 220"/>
                <a:gd name="T56" fmla="+- 0 19006 18732"/>
                <a:gd name="T57" fmla="*/ T56 w 802"/>
                <a:gd name="T58" fmla="+- 0 14709 14524"/>
                <a:gd name="T59" fmla="*/ 14709 h 220"/>
                <a:gd name="T60" fmla="+- 0 18991 18732"/>
                <a:gd name="T61" fmla="*/ T60 w 802"/>
                <a:gd name="T62" fmla="+- 0 14671 14524"/>
                <a:gd name="T63" fmla="*/ 14671 h 220"/>
                <a:gd name="T64" fmla="+- 0 18997 18732"/>
                <a:gd name="T65" fmla="*/ T64 w 802"/>
                <a:gd name="T66" fmla="+- 0 14570 14524"/>
                <a:gd name="T67" fmla="*/ 14570 h 220"/>
                <a:gd name="T68" fmla="+- 0 19081 18732"/>
                <a:gd name="T69" fmla="*/ T68 w 802"/>
                <a:gd name="T70" fmla="+- 0 14552 14524"/>
                <a:gd name="T71" fmla="*/ 14552 h 220"/>
                <a:gd name="T72" fmla="+- 0 19049 18732"/>
                <a:gd name="T73" fmla="*/ T72 w 802"/>
                <a:gd name="T74" fmla="+- 0 14527 14524"/>
                <a:gd name="T75" fmla="*/ 14527 h 220"/>
                <a:gd name="T76" fmla="+- 0 19037 18732"/>
                <a:gd name="T77" fmla="*/ T76 w 802"/>
                <a:gd name="T78" fmla="+- 0 14554 14524"/>
                <a:gd name="T79" fmla="*/ 14554 h 220"/>
                <a:gd name="T80" fmla="+- 0 19054 18732"/>
                <a:gd name="T81" fmla="*/ T80 w 802"/>
                <a:gd name="T82" fmla="+- 0 14571 14524"/>
                <a:gd name="T83" fmla="*/ 14571 h 220"/>
                <a:gd name="T84" fmla="+- 0 19059 18732"/>
                <a:gd name="T85" fmla="*/ T84 w 802"/>
                <a:gd name="T86" fmla="+- 0 14674 14524"/>
                <a:gd name="T87" fmla="*/ 14674 h 220"/>
                <a:gd name="T88" fmla="+- 0 19044 18732"/>
                <a:gd name="T89" fmla="*/ T88 w 802"/>
                <a:gd name="T90" fmla="+- 0 14709 14524"/>
                <a:gd name="T91" fmla="*/ 14709 h 220"/>
                <a:gd name="T92" fmla="+- 0 19090 18732"/>
                <a:gd name="T93" fmla="*/ T92 w 802"/>
                <a:gd name="T94" fmla="+- 0 14693 14524"/>
                <a:gd name="T95" fmla="*/ 14693 h 220"/>
                <a:gd name="T96" fmla="+- 0 19094 18732"/>
                <a:gd name="T97" fmla="*/ T96 w 802"/>
                <a:gd name="T98" fmla="+- 0 14590 14524"/>
                <a:gd name="T99" fmla="*/ 14590 h 220"/>
                <a:gd name="T100" fmla="+- 0 19250 18732"/>
                <a:gd name="T101" fmla="*/ T100 w 802"/>
                <a:gd name="T102" fmla="+- 0 14552 14524"/>
                <a:gd name="T103" fmla="*/ 14552 h 220"/>
                <a:gd name="T104" fmla="+- 0 19274 18732"/>
                <a:gd name="T105" fmla="*/ T104 w 802"/>
                <a:gd name="T106" fmla="+- 0 14574 14524"/>
                <a:gd name="T107" fmla="*/ 14574 h 220"/>
                <a:gd name="T108" fmla="+- 0 19268 18732"/>
                <a:gd name="T109" fmla="*/ T108 w 802"/>
                <a:gd name="T110" fmla="+- 0 14612 14524"/>
                <a:gd name="T111" fmla="*/ 14612 h 220"/>
                <a:gd name="T112" fmla="+- 0 19319 18732"/>
                <a:gd name="T113" fmla="*/ T112 w 802"/>
                <a:gd name="T114" fmla="+- 0 14740 14524"/>
                <a:gd name="T115" fmla="*/ 14740 h 220"/>
                <a:gd name="T116" fmla="+- 0 19285 18732"/>
                <a:gd name="T117" fmla="*/ T116 w 802"/>
                <a:gd name="T118" fmla="+- 0 14641 14524"/>
                <a:gd name="T119" fmla="*/ 14641 h 220"/>
                <a:gd name="T120" fmla="+- 0 19311 18732"/>
                <a:gd name="T121" fmla="*/ T120 w 802"/>
                <a:gd name="T122" fmla="+- 0 14589 14524"/>
                <a:gd name="T123" fmla="*/ 14589 h 220"/>
                <a:gd name="T124" fmla="+- 0 19216 18732"/>
                <a:gd name="T125" fmla="*/ T124 w 802"/>
                <a:gd name="T126" fmla="+- 0 14527 14524"/>
                <a:gd name="T127" fmla="*/ 14527 h 220"/>
                <a:gd name="T128" fmla="+- 0 19207 18732"/>
                <a:gd name="T129" fmla="*/ T128 w 802"/>
                <a:gd name="T130" fmla="+- 0 14592 14524"/>
                <a:gd name="T131" fmla="*/ 14592 h 220"/>
                <a:gd name="T132" fmla="+- 0 19229 18732"/>
                <a:gd name="T133" fmla="*/ T132 w 802"/>
                <a:gd name="T134" fmla="+- 0 14553 14524"/>
                <a:gd name="T135" fmla="*/ 14553 h 220"/>
                <a:gd name="T136" fmla="+- 0 19258 18732"/>
                <a:gd name="T137" fmla="*/ T136 w 802"/>
                <a:gd name="T138" fmla="+- 0 14524 14524"/>
                <a:gd name="T139" fmla="*/ 14524 h 220"/>
                <a:gd name="T140" fmla="+- 0 19401 18732"/>
                <a:gd name="T141" fmla="*/ T140 w 802"/>
                <a:gd name="T142" fmla="+- 0 14716 14524"/>
                <a:gd name="T143" fmla="*/ 14716 h 220"/>
                <a:gd name="T144" fmla="+- 0 19453 18732"/>
                <a:gd name="T145" fmla="*/ T144 w 802"/>
                <a:gd name="T146" fmla="+- 0 14743 14524"/>
                <a:gd name="T147" fmla="*/ 14743 h 220"/>
                <a:gd name="T148" fmla="+- 0 19525 18732"/>
                <a:gd name="T149" fmla="*/ T148 w 802"/>
                <a:gd name="T150" fmla="+- 0 14715 14524"/>
                <a:gd name="T151" fmla="*/ 14715 h 220"/>
                <a:gd name="T152" fmla="+- 0 19428 18732"/>
                <a:gd name="T153" fmla="*/ T152 w 802"/>
                <a:gd name="T154" fmla="+- 0 14695 14524"/>
                <a:gd name="T155" fmla="*/ 14695 h 220"/>
                <a:gd name="T156" fmla="+- 0 19481 18732"/>
                <a:gd name="T157" fmla="*/ T156 w 802"/>
                <a:gd name="T158" fmla="+- 0 14556 14524"/>
                <a:gd name="T159" fmla="*/ 14556 h 220"/>
                <a:gd name="T160" fmla="+- 0 19495 18732"/>
                <a:gd name="T161" fmla="*/ T160 w 802"/>
                <a:gd name="T162" fmla="+- 0 14591 14524"/>
                <a:gd name="T163" fmla="*/ 14591 h 220"/>
                <a:gd name="T164" fmla="+- 0 19438 18732"/>
                <a:gd name="T165" fmla="*/ T164 w 802"/>
                <a:gd name="T166" fmla="+- 0 14617 14524"/>
                <a:gd name="T167" fmla="*/ 14617 h 220"/>
                <a:gd name="T168" fmla="+- 0 19490 18732"/>
                <a:gd name="T169" fmla="*/ T168 w 802"/>
                <a:gd name="T170" fmla="+- 0 14655 14524"/>
                <a:gd name="T171" fmla="*/ 14655 h 220"/>
                <a:gd name="T172" fmla="+- 0 19491 18732"/>
                <a:gd name="T173" fmla="*/ T172 w 802"/>
                <a:gd name="T174" fmla="+- 0 14704 14524"/>
                <a:gd name="T175" fmla="*/ 14704 h 220"/>
                <a:gd name="T176" fmla="+- 0 19532 18732"/>
                <a:gd name="T177" fmla="*/ T176 w 802"/>
                <a:gd name="T178" fmla="+- 0 14699 14524"/>
                <a:gd name="T179" fmla="*/ 14699 h 220"/>
                <a:gd name="T180" fmla="+- 0 19523 18732"/>
                <a:gd name="T181" fmla="*/ T180 w 802"/>
                <a:gd name="T182" fmla="+- 0 14647 14524"/>
                <a:gd name="T183" fmla="*/ 14647 h 220"/>
                <a:gd name="T184" fmla="+- 0 19498 18732"/>
                <a:gd name="T185" fmla="*/ T184 w 802"/>
                <a:gd name="T186" fmla="+- 0 14631 14524"/>
                <a:gd name="T187" fmla="*/ 14631 h 220"/>
                <a:gd name="T188" fmla="+- 0 19519 18732"/>
                <a:gd name="T189" fmla="*/ T188 w 802"/>
                <a:gd name="T190" fmla="+- 0 14615 14524"/>
                <a:gd name="T191" fmla="*/ 14615 h 220"/>
                <a:gd name="T192" fmla="+- 0 19523 18732"/>
                <a:gd name="T193" fmla="*/ T192 w 802"/>
                <a:gd name="T194" fmla="+- 0 14552 14524"/>
                <a:gd name="T195" fmla="*/ 14552 h 220"/>
                <a:gd name="T196" fmla="+- 0 19505 18732"/>
                <a:gd name="T197" fmla="*/ T196 w 802"/>
                <a:gd name="T198" fmla="+- 0 14633 14524"/>
                <a:gd name="T199" fmla="*/ 14633 h 220"/>
                <a:gd name="T200" fmla="+- 0 19501 18732"/>
                <a:gd name="T201" fmla="*/ T200 w 802"/>
                <a:gd name="T202" fmla="+- 0 14629 14524"/>
                <a:gd name="T203" fmla="*/ 14629 h 220"/>
                <a:gd name="T204" fmla="+- 0 19409 18732"/>
                <a:gd name="T205" fmla="*/ T204 w 802"/>
                <a:gd name="T206" fmla="+- 0 14543 14524"/>
                <a:gd name="T207" fmla="*/ 14543 h 220"/>
                <a:gd name="T208" fmla="+- 0 19431 18732"/>
                <a:gd name="T209" fmla="*/ T208 w 802"/>
                <a:gd name="T210" fmla="+- 0 14571 14524"/>
                <a:gd name="T211" fmla="*/ 14571 h 220"/>
                <a:gd name="T212" fmla="+- 0 19523 18732"/>
                <a:gd name="T213" fmla="*/ T212 w 802"/>
                <a:gd name="T214" fmla="+- 0 14552 14524"/>
                <a:gd name="T215" fmla="*/ 14552 h 2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802" h="220">
                  <a:moveTo>
                    <a:pt x="131" y="28"/>
                  </a:moveTo>
                  <a:lnTo>
                    <a:pt x="78" y="28"/>
                  </a:lnTo>
                  <a:lnTo>
                    <a:pt x="84" y="29"/>
                  </a:lnTo>
                  <a:lnTo>
                    <a:pt x="89" y="32"/>
                  </a:lnTo>
                  <a:lnTo>
                    <a:pt x="94" y="35"/>
                  </a:lnTo>
                  <a:lnTo>
                    <a:pt x="97" y="39"/>
                  </a:lnTo>
                  <a:lnTo>
                    <a:pt x="100" y="44"/>
                  </a:lnTo>
                  <a:lnTo>
                    <a:pt x="102" y="50"/>
                  </a:lnTo>
                  <a:lnTo>
                    <a:pt x="104" y="55"/>
                  </a:lnTo>
                  <a:lnTo>
                    <a:pt x="103" y="68"/>
                  </a:lnTo>
                  <a:lnTo>
                    <a:pt x="103" y="72"/>
                  </a:lnTo>
                  <a:lnTo>
                    <a:pt x="101" y="77"/>
                  </a:lnTo>
                  <a:lnTo>
                    <a:pt x="99" y="82"/>
                  </a:lnTo>
                  <a:lnTo>
                    <a:pt x="96" y="88"/>
                  </a:lnTo>
                  <a:lnTo>
                    <a:pt x="87" y="100"/>
                  </a:lnTo>
                  <a:lnTo>
                    <a:pt x="81" y="108"/>
                  </a:lnTo>
                  <a:lnTo>
                    <a:pt x="74" y="116"/>
                  </a:lnTo>
                  <a:lnTo>
                    <a:pt x="4" y="192"/>
                  </a:lnTo>
                  <a:lnTo>
                    <a:pt x="4" y="216"/>
                  </a:lnTo>
                  <a:lnTo>
                    <a:pt x="147" y="216"/>
                  </a:lnTo>
                  <a:lnTo>
                    <a:pt x="147" y="188"/>
                  </a:lnTo>
                  <a:lnTo>
                    <a:pt x="49" y="188"/>
                  </a:lnTo>
                  <a:lnTo>
                    <a:pt x="95" y="137"/>
                  </a:lnTo>
                  <a:lnTo>
                    <a:pt x="101" y="130"/>
                  </a:lnTo>
                  <a:lnTo>
                    <a:pt x="107" y="124"/>
                  </a:lnTo>
                  <a:lnTo>
                    <a:pt x="113" y="117"/>
                  </a:lnTo>
                  <a:lnTo>
                    <a:pt x="118" y="111"/>
                  </a:lnTo>
                  <a:lnTo>
                    <a:pt x="123" y="104"/>
                  </a:lnTo>
                  <a:lnTo>
                    <a:pt x="130" y="91"/>
                  </a:lnTo>
                  <a:lnTo>
                    <a:pt x="134" y="85"/>
                  </a:lnTo>
                  <a:lnTo>
                    <a:pt x="138" y="72"/>
                  </a:lnTo>
                  <a:lnTo>
                    <a:pt x="139" y="65"/>
                  </a:lnTo>
                  <a:lnTo>
                    <a:pt x="139" y="47"/>
                  </a:lnTo>
                  <a:lnTo>
                    <a:pt x="136" y="36"/>
                  </a:lnTo>
                  <a:lnTo>
                    <a:pt x="131" y="28"/>
                  </a:lnTo>
                  <a:close/>
                  <a:moveTo>
                    <a:pt x="86" y="0"/>
                  </a:moveTo>
                  <a:lnTo>
                    <a:pt x="57" y="0"/>
                  </a:lnTo>
                  <a:lnTo>
                    <a:pt x="44" y="3"/>
                  </a:lnTo>
                  <a:lnTo>
                    <a:pt x="22" y="15"/>
                  </a:lnTo>
                  <a:lnTo>
                    <a:pt x="14" y="23"/>
                  </a:lnTo>
                  <a:lnTo>
                    <a:pt x="3" y="44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35" y="68"/>
                  </a:lnTo>
                  <a:lnTo>
                    <a:pt x="35" y="60"/>
                  </a:lnTo>
                  <a:lnTo>
                    <a:pt x="37" y="53"/>
                  </a:lnTo>
                  <a:lnTo>
                    <a:pt x="39" y="47"/>
                  </a:lnTo>
                  <a:lnTo>
                    <a:pt x="42" y="41"/>
                  </a:lnTo>
                  <a:lnTo>
                    <a:pt x="46" y="36"/>
                  </a:lnTo>
                  <a:lnTo>
                    <a:pt x="57" y="29"/>
                  </a:lnTo>
                  <a:lnTo>
                    <a:pt x="64" y="28"/>
                  </a:lnTo>
                  <a:lnTo>
                    <a:pt x="131" y="28"/>
                  </a:lnTo>
                  <a:lnTo>
                    <a:pt x="126" y="19"/>
                  </a:lnTo>
                  <a:lnTo>
                    <a:pt x="118" y="12"/>
                  </a:lnTo>
                  <a:lnTo>
                    <a:pt x="98" y="2"/>
                  </a:lnTo>
                  <a:lnTo>
                    <a:pt x="86" y="0"/>
                  </a:lnTo>
                  <a:close/>
                  <a:moveTo>
                    <a:pt x="302" y="0"/>
                  </a:moveTo>
                  <a:lnTo>
                    <a:pt x="283" y="0"/>
                  </a:lnTo>
                  <a:lnTo>
                    <a:pt x="273" y="1"/>
                  </a:lnTo>
                  <a:lnTo>
                    <a:pt x="256" y="8"/>
                  </a:lnTo>
                  <a:lnTo>
                    <a:pt x="249" y="13"/>
                  </a:lnTo>
                  <a:lnTo>
                    <a:pt x="242" y="21"/>
                  </a:lnTo>
                  <a:lnTo>
                    <a:pt x="236" y="28"/>
                  </a:lnTo>
                  <a:lnTo>
                    <a:pt x="232" y="37"/>
                  </a:lnTo>
                  <a:lnTo>
                    <a:pt x="228" y="49"/>
                  </a:lnTo>
                  <a:lnTo>
                    <a:pt x="226" y="58"/>
                  </a:lnTo>
                  <a:lnTo>
                    <a:pt x="224" y="68"/>
                  </a:lnTo>
                  <a:lnTo>
                    <a:pt x="224" y="79"/>
                  </a:lnTo>
                  <a:lnTo>
                    <a:pt x="223" y="91"/>
                  </a:lnTo>
                  <a:lnTo>
                    <a:pt x="223" y="140"/>
                  </a:lnTo>
                  <a:lnTo>
                    <a:pt x="224" y="151"/>
                  </a:lnTo>
                  <a:lnTo>
                    <a:pt x="226" y="162"/>
                  </a:lnTo>
                  <a:lnTo>
                    <a:pt x="229" y="172"/>
                  </a:lnTo>
                  <a:lnTo>
                    <a:pt x="232" y="181"/>
                  </a:lnTo>
                  <a:lnTo>
                    <a:pt x="236" y="188"/>
                  </a:lnTo>
                  <a:lnTo>
                    <a:pt x="240" y="195"/>
                  </a:lnTo>
                  <a:lnTo>
                    <a:pt x="245" y="201"/>
                  </a:lnTo>
                  <a:lnTo>
                    <a:pt x="256" y="210"/>
                  </a:lnTo>
                  <a:lnTo>
                    <a:pt x="263" y="214"/>
                  </a:lnTo>
                  <a:lnTo>
                    <a:pt x="277" y="218"/>
                  </a:lnTo>
                  <a:lnTo>
                    <a:pt x="285" y="219"/>
                  </a:lnTo>
                  <a:lnTo>
                    <a:pt x="304" y="219"/>
                  </a:lnTo>
                  <a:lnTo>
                    <a:pt x="313" y="217"/>
                  </a:lnTo>
                  <a:lnTo>
                    <a:pt x="331" y="210"/>
                  </a:lnTo>
                  <a:lnTo>
                    <a:pt x="338" y="205"/>
                  </a:lnTo>
                  <a:lnTo>
                    <a:pt x="350" y="191"/>
                  </a:lnTo>
                  <a:lnTo>
                    <a:pt x="289" y="191"/>
                  </a:lnTo>
                  <a:lnTo>
                    <a:pt x="285" y="190"/>
                  </a:lnTo>
                  <a:lnTo>
                    <a:pt x="278" y="187"/>
                  </a:lnTo>
                  <a:lnTo>
                    <a:pt x="274" y="185"/>
                  </a:lnTo>
                  <a:lnTo>
                    <a:pt x="272" y="182"/>
                  </a:lnTo>
                  <a:lnTo>
                    <a:pt x="269" y="179"/>
                  </a:lnTo>
                  <a:lnTo>
                    <a:pt x="267" y="175"/>
                  </a:lnTo>
                  <a:lnTo>
                    <a:pt x="263" y="166"/>
                  </a:lnTo>
                  <a:lnTo>
                    <a:pt x="261" y="161"/>
                  </a:lnTo>
                  <a:lnTo>
                    <a:pt x="259" y="147"/>
                  </a:lnTo>
                  <a:lnTo>
                    <a:pt x="259" y="142"/>
                  </a:lnTo>
                  <a:lnTo>
                    <a:pt x="259" y="76"/>
                  </a:lnTo>
                  <a:lnTo>
                    <a:pt x="259" y="66"/>
                  </a:lnTo>
                  <a:lnTo>
                    <a:pt x="261" y="57"/>
                  </a:lnTo>
                  <a:lnTo>
                    <a:pt x="262" y="52"/>
                  </a:lnTo>
                  <a:lnTo>
                    <a:pt x="265" y="46"/>
                  </a:lnTo>
                  <a:lnTo>
                    <a:pt x="271" y="36"/>
                  </a:lnTo>
                  <a:lnTo>
                    <a:pt x="274" y="33"/>
                  </a:lnTo>
                  <a:lnTo>
                    <a:pt x="278" y="31"/>
                  </a:lnTo>
                  <a:lnTo>
                    <a:pt x="283" y="29"/>
                  </a:lnTo>
                  <a:lnTo>
                    <a:pt x="288" y="28"/>
                  </a:lnTo>
                  <a:lnTo>
                    <a:pt x="349" y="28"/>
                  </a:lnTo>
                  <a:lnTo>
                    <a:pt x="347" y="23"/>
                  </a:lnTo>
                  <a:lnTo>
                    <a:pt x="342" y="17"/>
                  </a:lnTo>
                  <a:lnTo>
                    <a:pt x="336" y="13"/>
                  </a:lnTo>
                  <a:lnTo>
                    <a:pt x="330" y="8"/>
                  </a:lnTo>
                  <a:lnTo>
                    <a:pt x="324" y="5"/>
                  </a:lnTo>
                  <a:lnTo>
                    <a:pt x="317" y="3"/>
                  </a:lnTo>
                  <a:lnTo>
                    <a:pt x="309" y="1"/>
                  </a:lnTo>
                  <a:lnTo>
                    <a:pt x="302" y="0"/>
                  </a:lnTo>
                  <a:close/>
                  <a:moveTo>
                    <a:pt x="349" y="28"/>
                  </a:moveTo>
                  <a:lnTo>
                    <a:pt x="298" y="28"/>
                  </a:lnTo>
                  <a:lnTo>
                    <a:pt x="302" y="28"/>
                  </a:lnTo>
                  <a:lnTo>
                    <a:pt x="305" y="30"/>
                  </a:lnTo>
                  <a:lnTo>
                    <a:pt x="309" y="31"/>
                  </a:lnTo>
                  <a:lnTo>
                    <a:pt x="312" y="33"/>
                  </a:lnTo>
                  <a:lnTo>
                    <a:pt x="315" y="36"/>
                  </a:lnTo>
                  <a:lnTo>
                    <a:pt x="318" y="39"/>
                  </a:lnTo>
                  <a:lnTo>
                    <a:pt x="320" y="43"/>
                  </a:lnTo>
                  <a:lnTo>
                    <a:pt x="322" y="47"/>
                  </a:lnTo>
                  <a:lnTo>
                    <a:pt x="324" y="52"/>
                  </a:lnTo>
                  <a:lnTo>
                    <a:pt x="325" y="57"/>
                  </a:lnTo>
                  <a:lnTo>
                    <a:pt x="327" y="70"/>
                  </a:lnTo>
                  <a:lnTo>
                    <a:pt x="328" y="76"/>
                  </a:lnTo>
                  <a:lnTo>
                    <a:pt x="328" y="142"/>
                  </a:lnTo>
                  <a:lnTo>
                    <a:pt x="327" y="150"/>
                  </a:lnTo>
                  <a:lnTo>
                    <a:pt x="327" y="151"/>
                  </a:lnTo>
                  <a:lnTo>
                    <a:pt x="324" y="166"/>
                  </a:lnTo>
                  <a:lnTo>
                    <a:pt x="322" y="173"/>
                  </a:lnTo>
                  <a:lnTo>
                    <a:pt x="319" y="177"/>
                  </a:lnTo>
                  <a:lnTo>
                    <a:pt x="316" y="182"/>
                  </a:lnTo>
                  <a:lnTo>
                    <a:pt x="312" y="185"/>
                  </a:lnTo>
                  <a:lnTo>
                    <a:pt x="304" y="190"/>
                  </a:lnTo>
                  <a:lnTo>
                    <a:pt x="299" y="191"/>
                  </a:lnTo>
                  <a:lnTo>
                    <a:pt x="350" y="191"/>
                  </a:lnTo>
                  <a:lnTo>
                    <a:pt x="350" y="190"/>
                  </a:lnTo>
                  <a:lnTo>
                    <a:pt x="355" y="181"/>
                  </a:lnTo>
                  <a:lnTo>
                    <a:pt x="358" y="169"/>
                  </a:lnTo>
                  <a:lnTo>
                    <a:pt x="360" y="160"/>
                  </a:lnTo>
                  <a:lnTo>
                    <a:pt x="362" y="150"/>
                  </a:lnTo>
                  <a:lnTo>
                    <a:pt x="363" y="138"/>
                  </a:lnTo>
                  <a:lnTo>
                    <a:pt x="363" y="131"/>
                  </a:lnTo>
                  <a:lnTo>
                    <a:pt x="363" y="76"/>
                  </a:lnTo>
                  <a:lnTo>
                    <a:pt x="362" y="66"/>
                  </a:lnTo>
                  <a:lnTo>
                    <a:pt x="358" y="46"/>
                  </a:lnTo>
                  <a:lnTo>
                    <a:pt x="355" y="38"/>
                  </a:lnTo>
                  <a:lnTo>
                    <a:pt x="351" y="30"/>
                  </a:lnTo>
                  <a:lnTo>
                    <a:pt x="349" y="28"/>
                  </a:lnTo>
                  <a:close/>
                  <a:moveTo>
                    <a:pt x="571" y="28"/>
                  </a:moveTo>
                  <a:lnTo>
                    <a:pt x="518" y="28"/>
                  </a:lnTo>
                  <a:lnTo>
                    <a:pt x="524" y="29"/>
                  </a:lnTo>
                  <a:lnTo>
                    <a:pt x="529" y="32"/>
                  </a:lnTo>
                  <a:lnTo>
                    <a:pt x="534" y="35"/>
                  </a:lnTo>
                  <a:lnTo>
                    <a:pt x="537" y="39"/>
                  </a:lnTo>
                  <a:lnTo>
                    <a:pt x="540" y="44"/>
                  </a:lnTo>
                  <a:lnTo>
                    <a:pt x="542" y="50"/>
                  </a:lnTo>
                  <a:lnTo>
                    <a:pt x="544" y="55"/>
                  </a:lnTo>
                  <a:lnTo>
                    <a:pt x="543" y="68"/>
                  </a:lnTo>
                  <a:lnTo>
                    <a:pt x="543" y="72"/>
                  </a:lnTo>
                  <a:lnTo>
                    <a:pt x="541" y="77"/>
                  </a:lnTo>
                  <a:lnTo>
                    <a:pt x="539" y="82"/>
                  </a:lnTo>
                  <a:lnTo>
                    <a:pt x="536" y="88"/>
                  </a:lnTo>
                  <a:lnTo>
                    <a:pt x="527" y="100"/>
                  </a:lnTo>
                  <a:lnTo>
                    <a:pt x="521" y="108"/>
                  </a:lnTo>
                  <a:lnTo>
                    <a:pt x="514" y="116"/>
                  </a:lnTo>
                  <a:lnTo>
                    <a:pt x="444" y="192"/>
                  </a:lnTo>
                  <a:lnTo>
                    <a:pt x="444" y="216"/>
                  </a:lnTo>
                  <a:lnTo>
                    <a:pt x="587" y="216"/>
                  </a:lnTo>
                  <a:lnTo>
                    <a:pt x="587" y="188"/>
                  </a:lnTo>
                  <a:lnTo>
                    <a:pt x="489" y="188"/>
                  </a:lnTo>
                  <a:lnTo>
                    <a:pt x="535" y="137"/>
                  </a:lnTo>
                  <a:lnTo>
                    <a:pt x="541" y="130"/>
                  </a:lnTo>
                  <a:lnTo>
                    <a:pt x="547" y="124"/>
                  </a:lnTo>
                  <a:lnTo>
                    <a:pt x="553" y="117"/>
                  </a:lnTo>
                  <a:lnTo>
                    <a:pt x="558" y="111"/>
                  </a:lnTo>
                  <a:lnTo>
                    <a:pt x="563" y="104"/>
                  </a:lnTo>
                  <a:lnTo>
                    <a:pt x="570" y="91"/>
                  </a:lnTo>
                  <a:lnTo>
                    <a:pt x="574" y="85"/>
                  </a:lnTo>
                  <a:lnTo>
                    <a:pt x="578" y="72"/>
                  </a:lnTo>
                  <a:lnTo>
                    <a:pt x="579" y="65"/>
                  </a:lnTo>
                  <a:lnTo>
                    <a:pt x="579" y="47"/>
                  </a:lnTo>
                  <a:lnTo>
                    <a:pt x="576" y="36"/>
                  </a:lnTo>
                  <a:lnTo>
                    <a:pt x="571" y="28"/>
                  </a:lnTo>
                  <a:close/>
                  <a:moveTo>
                    <a:pt x="526" y="0"/>
                  </a:moveTo>
                  <a:lnTo>
                    <a:pt x="497" y="0"/>
                  </a:lnTo>
                  <a:lnTo>
                    <a:pt x="484" y="3"/>
                  </a:lnTo>
                  <a:lnTo>
                    <a:pt x="462" y="15"/>
                  </a:lnTo>
                  <a:lnTo>
                    <a:pt x="454" y="23"/>
                  </a:lnTo>
                  <a:lnTo>
                    <a:pt x="443" y="44"/>
                  </a:lnTo>
                  <a:lnTo>
                    <a:pt x="440" y="55"/>
                  </a:lnTo>
                  <a:lnTo>
                    <a:pt x="440" y="68"/>
                  </a:lnTo>
                  <a:lnTo>
                    <a:pt x="475" y="68"/>
                  </a:lnTo>
                  <a:lnTo>
                    <a:pt x="475" y="60"/>
                  </a:lnTo>
                  <a:lnTo>
                    <a:pt x="477" y="53"/>
                  </a:lnTo>
                  <a:lnTo>
                    <a:pt x="479" y="47"/>
                  </a:lnTo>
                  <a:lnTo>
                    <a:pt x="482" y="41"/>
                  </a:lnTo>
                  <a:lnTo>
                    <a:pt x="486" y="36"/>
                  </a:lnTo>
                  <a:lnTo>
                    <a:pt x="497" y="29"/>
                  </a:lnTo>
                  <a:lnTo>
                    <a:pt x="504" y="28"/>
                  </a:lnTo>
                  <a:lnTo>
                    <a:pt x="571" y="28"/>
                  </a:lnTo>
                  <a:lnTo>
                    <a:pt x="566" y="19"/>
                  </a:lnTo>
                  <a:lnTo>
                    <a:pt x="558" y="12"/>
                  </a:lnTo>
                  <a:lnTo>
                    <a:pt x="538" y="2"/>
                  </a:lnTo>
                  <a:lnTo>
                    <a:pt x="526" y="0"/>
                  </a:lnTo>
                  <a:close/>
                  <a:moveTo>
                    <a:pt x="695" y="159"/>
                  </a:moveTo>
                  <a:lnTo>
                    <a:pt x="659" y="159"/>
                  </a:lnTo>
                  <a:lnTo>
                    <a:pt x="659" y="169"/>
                  </a:lnTo>
                  <a:lnTo>
                    <a:pt x="661" y="177"/>
                  </a:lnTo>
                  <a:lnTo>
                    <a:pt x="665" y="185"/>
                  </a:lnTo>
                  <a:lnTo>
                    <a:pt x="669" y="192"/>
                  </a:lnTo>
                  <a:lnTo>
                    <a:pt x="674" y="199"/>
                  </a:lnTo>
                  <a:lnTo>
                    <a:pt x="681" y="204"/>
                  </a:lnTo>
                  <a:lnTo>
                    <a:pt x="688" y="209"/>
                  </a:lnTo>
                  <a:lnTo>
                    <a:pt x="695" y="213"/>
                  </a:lnTo>
                  <a:lnTo>
                    <a:pt x="712" y="218"/>
                  </a:lnTo>
                  <a:lnTo>
                    <a:pt x="721" y="219"/>
                  </a:lnTo>
                  <a:lnTo>
                    <a:pt x="740" y="219"/>
                  </a:lnTo>
                  <a:lnTo>
                    <a:pt x="750" y="218"/>
                  </a:lnTo>
                  <a:lnTo>
                    <a:pt x="767" y="212"/>
                  </a:lnTo>
                  <a:lnTo>
                    <a:pt x="775" y="208"/>
                  </a:lnTo>
                  <a:lnTo>
                    <a:pt x="788" y="197"/>
                  </a:lnTo>
                  <a:lnTo>
                    <a:pt x="793" y="191"/>
                  </a:lnTo>
                  <a:lnTo>
                    <a:pt x="723" y="191"/>
                  </a:lnTo>
                  <a:lnTo>
                    <a:pt x="717" y="189"/>
                  </a:lnTo>
                  <a:lnTo>
                    <a:pt x="706" y="184"/>
                  </a:lnTo>
                  <a:lnTo>
                    <a:pt x="702" y="180"/>
                  </a:lnTo>
                  <a:lnTo>
                    <a:pt x="699" y="175"/>
                  </a:lnTo>
                  <a:lnTo>
                    <a:pt x="696" y="171"/>
                  </a:lnTo>
                  <a:lnTo>
                    <a:pt x="695" y="165"/>
                  </a:lnTo>
                  <a:lnTo>
                    <a:pt x="695" y="159"/>
                  </a:lnTo>
                  <a:close/>
                  <a:moveTo>
                    <a:pt x="791" y="28"/>
                  </a:moveTo>
                  <a:lnTo>
                    <a:pt x="738" y="28"/>
                  </a:lnTo>
                  <a:lnTo>
                    <a:pt x="744" y="29"/>
                  </a:lnTo>
                  <a:lnTo>
                    <a:pt x="749" y="32"/>
                  </a:lnTo>
                  <a:lnTo>
                    <a:pt x="754" y="34"/>
                  </a:lnTo>
                  <a:lnTo>
                    <a:pt x="757" y="38"/>
                  </a:lnTo>
                  <a:lnTo>
                    <a:pt x="759" y="43"/>
                  </a:lnTo>
                  <a:lnTo>
                    <a:pt x="762" y="48"/>
                  </a:lnTo>
                  <a:lnTo>
                    <a:pt x="763" y="54"/>
                  </a:lnTo>
                  <a:lnTo>
                    <a:pt x="763" y="67"/>
                  </a:lnTo>
                  <a:lnTo>
                    <a:pt x="762" y="72"/>
                  </a:lnTo>
                  <a:lnTo>
                    <a:pt x="757" y="82"/>
                  </a:lnTo>
                  <a:lnTo>
                    <a:pt x="753" y="86"/>
                  </a:lnTo>
                  <a:lnTo>
                    <a:pt x="742" y="92"/>
                  </a:lnTo>
                  <a:lnTo>
                    <a:pt x="735" y="93"/>
                  </a:lnTo>
                  <a:lnTo>
                    <a:pt x="706" y="93"/>
                  </a:lnTo>
                  <a:lnTo>
                    <a:pt x="706" y="121"/>
                  </a:lnTo>
                  <a:lnTo>
                    <a:pt x="735" y="121"/>
                  </a:lnTo>
                  <a:lnTo>
                    <a:pt x="742" y="122"/>
                  </a:lnTo>
                  <a:lnTo>
                    <a:pt x="748" y="125"/>
                  </a:lnTo>
                  <a:lnTo>
                    <a:pt x="754" y="127"/>
                  </a:lnTo>
                  <a:lnTo>
                    <a:pt x="758" y="131"/>
                  </a:lnTo>
                  <a:lnTo>
                    <a:pt x="765" y="141"/>
                  </a:lnTo>
                  <a:lnTo>
                    <a:pt x="766" y="148"/>
                  </a:lnTo>
                  <a:lnTo>
                    <a:pt x="766" y="164"/>
                  </a:lnTo>
                  <a:lnTo>
                    <a:pt x="765" y="170"/>
                  </a:lnTo>
                  <a:lnTo>
                    <a:pt x="762" y="175"/>
                  </a:lnTo>
                  <a:lnTo>
                    <a:pt x="759" y="180"/>
                  </a:lnTo>
                  <a:lnTo>
                    <a:pt x="755" y="184"/>
                  </a:lnTo>
                  <a:lnTo>
                    <a:pt x="744" y="189"/>
                  </a:lnTo>
                  <a:lnTo>
                    <a:pt x="738" y="191"/>
                  </a:lnTo>
                  <a:lnTo>
                    <a:pt x="793" y="191"/>
                  </a:lnTo>
                  <a:lnTo>
                    <a:pt x="800" y="175"/>
                  </a:lnTo>
                  <a:lnTo>
                    <a:pt x="802" y="166"/>
                  </a:lnTo>
                  <a:lnTo>
                    <a:pt x="802" y="148"/>
                  </a:lnTo>
                  <a:lnTo>
                    <a:pt x="801" y="142"/>
                  </a:lnTo>
                  <a:lnTo>
                    <a:pt x="798" y="136"/>
                  </a:lnTo>
                  <a:lnTo>
                    <a:pt x="795" y="129"/>
                  </a:lnTo>
                  <a:lnTo>
                    <a:pt x="791" y="123"/>
                  </a:lnTo>
                  <a:lnTo>
                    <a:pt x="786" y="118"/>
                  </a:lnTo>
                  <a:lnTo>
                    <a:pt x="780" y="113"/>
                  </a:lnTo>
                  <a:lnTo>
                    <a:pt x="743" y="113"/>
                  </a:lnTo>
                  <a:lnTo>
                    <a:pt x="753" y="111"/>
                  </a:lnTo>
                  <a:lnTo>
                    <a:pt x="761" y="108"/>
                  </a:lnTo>
                  <a:lnTo>
                    <a:pt x="766" y="107"/>
                  </a:lnTo>
                  <a:lnTo>
                    <a:pt x="755" y="103"/>
                  </a:lnTo>
                  <a:lnTo>
                    <a:pt x="745" y="102"/>
                  </a:lnTo>
                  <a:lnTo>
                    <a:pt x="775" y="102"/>
                  </a:lnTo>
                  <a:lnTo>
                    <a:pt x="776" y="101"/>
                  </a:lnTo>
                  <a:lnTo>
                    <a:pt x="782" y="96"/>
                  </a:lnTo>
                  <a:lnTo>
                    <a:pt x="787" y="91"/>
                  </a:lnTo>
                  <a:lnTo>
                    <a:pt x="792" y="85"/>
                  </a:lnTo>
                  <a:lnTo>
                    <a:pt x="797" y="72"/>
                  </a:lnTo>
                  <a:lnTo>
                    <a:pt x="799" y="67"/>
                  </a:lnTo>
                  <a:lnTo>
                    <a:pt x="799" y="47"/>
                  </a:lnTo>
                  <a:lnTo>
                    <a:pt x="796" y="36"/>
                  </a:lnTo>
                  <a:lnTo>
                    <a:pt x="791" y="28"/>
                  </a:lnTo>
                  <a:close/>
                  <a:moveTo>
                    <a:pt x="766" y="107"/>
                  </a:moveTo>
                  <a:lnTo>
                    <a:pt x="761" y="108"/>
                  </a:lnTo>
                  <a:lnTo>
                    <a:pt x="753" y="111"/>
                  </a:lnTo>
                  <a:lnTo>
                    <a:pt x="743" y="113"/>
                  </a:lnTo>
                  <a:lnTo>
                    <a:pt x="780" y="113"/>
                  </a:lnTo>
                  <a:lnTo>
                    <a:pt x="773" y="109"/>
                  </a:lnTo>
                  <a:lnTo>
                    <a:pt x="766" y="107"/>
                  </a:lnTo>
                  <a:close/>
                  <a:moveTo>
                    <a:pt x="775" y="102"/>
                  </a:moveTo>
                  <a:lnTo>
                    <a:pt x="745" y="102"/>
                  </a:lnTo>
                  <a:lnTo>
                    <a:pt x="755" y="103"/>
                  </a:lnTo>
                  <a:lnTo>
                    <a:pt x="766" y="107"/>
                  </a:lnTo>
                  <a:lnTo>
                    <a:pt x="769" y="105"/>
                  </a:lnTo>
                  <a:lnTo>
                    <a:pt x="775" y="102"/>
                  </a:lnTo>
                  <a:close/>
                  <a:moveTo>
                    <a:pt x="744" y="0"/>
                  </a:moveTo>
                  <a:lnTo>
                    <a:pt x="717" y="0"/>
                  </a:lnTo>
                  <a:lnTo>
                    <a:pt x="705" y="2"/>
                  </a:lnTo>
                  <a:lnTo>
                    <a:pt x="685" y="12"/>
                  </a:lnTo>
                  <a:lnTo>
                    <a:pt x="677" y="19"/>
                  </a:lnTo>
                  <a:lnTo>
                    <a:pt x="665" y="37"/>
                  </a:lnTo>
                  <a:lnTo>
                    <a:pt x="662" y="47"/>
                  </a:lnTo>
                  <a:lnTo>
                    <a:pt x="662" y="58"/>
                  </a:lnTo>
                  <a:lnTo>
                    <a:pt x="697" y="58"/>
                  </a:lnTo>
                  <a:lnTo>
                    <a:pt x="697" y="52"/>
                  </a:lnTo>
                  <a:lnTo>
                    <a:pt x="699" y="47"/>
                  </a:lnTo>
                  <a:lnTo>
                    <a:pt x="701" y="42"/>
                  </a:lnTo>
                  <a:lnTo>
                    <a:pt x="704" y="38"/>
                  </a:lnTo>
                  <a:lnTo>
                    <a:pt x="708" y="34"/>
                  </a:lnTo>
                  <a:lnTo>
                    <a:pt x="718" y="29"/>
                  </a:lnTo>
                  <a:lnTo>
                    <a:pt x="724" y="28"/>
                  </a:lnTo>
                  <a:lnTo>
                    <a:pt x="791" y="28"/>
                  </a:lnTo>
                  <a:lnTo>
                    <a:pt x="784" y="18"/>
                  </a:lnTo>
                  <a:lnTo>
                    <a:pt x="776" y="11"/>
                  </a:lnTo>
                  <a:lnTo>
                    <a:pt x="766" y="7"/>
                  </a:lnTo>
                  <a:lnTo>
                    <a:pt x="756" y="2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3999169D-6B92-4930-9AD8-978E5901D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1" y="543"/>
              <a:ext cx="3241" cy="2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0E612-A896-4849-BEB5-002A0BF7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19" y="157465"/>
            <a:ext cx="7832224" cy="238760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Инновация в индустрии питания</a:t>
            </a:r>
            <a:endParaRPr lang="en-UA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49FE3-E2F4-6549-87F3-751F3CBDF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3359" y="4386714"/>
            <a:ext cx="5920789" cy="1655762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Летающие дроны – </a:t>
            </a:r>
          </a:p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официанты</a:t>
            </a:r>
            <a:endParaRPr lang="en-UA" sz="32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81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7">
            <a:extLst>
              <a:ext uri="{FF2B5EF4-FFF2-40B4-BE49-F238E27FC236}">
                <a16:creationId xmlns:a16="http://schemas.microsoft.com/office/drawing/2014/main" id="{4AE34E7C-2DD5-4518-B066-5E49B72DD410}"/>
              </a:ext>
            </a:extLst>
          </p:cNvPr>
          <p:cNvSpPr>
            <a:spLocks/>
          </p:cNvSpPr>
          <p:nvPr/>
        </p:nvSpPr>
        <p:spPr bwMode="auto">
          <a:xfrm>
            <a:off x="4272417" y="2269830"/>
            <a:ext cx="3255378" cy="2831831"/>
          </a:xfrm>
          <a:custGeom>
            <a:avLst/>
            <a:gdLst>
              <a:gd name="T0" fmla="+- 0 7295 4300"/>
              <a:gd name="T1" fmla="*/ T0 w 3007"/>
              <a:gd name="T2" fmla="+- 0 1321 310"/>
              <a:gd name="T3" fmla="*/ 1321 h 3007"/>
              <a:gd name="T4" fmla="+- 0 7234 4300"/>
              <a:gd name="T5" fmla="*/ T4 w 3007"/>
              <a:gd name="T6" fmla="+- 0 1111 310"/>
              <a:gd name="T7" fmla="*/ 1111 h 3007"/>
              <a:gd name="T8" fmla="+- 0 7129 4300"/>
              <a:gd name="T9" fmla="*/ T8 w 3007"/>
              <a:gd name="T10" fmla="+- 0 926 310"/>
              <a:gd name="T11" fmla="*/ 926 h 3007"/>
              <a:gd name="T12" fmla="+- 0 6984 4300"/>
              <a:gd name="T13" fmla="*/ T12 w 3007"/>
              <a:gd name="T14" fmla="+- 0 770 310"/>
              <a:gd name="T15" fmla="*/ 770 h 3007"/>
              <a:gd name="T16" fmla="+- 0 6808 4300"/>
              <a:gd name="T17" fmla="*/ T16 w 3007"/>
              <a:gd name="T18" fmla="+- 0 651 310"/>
              <a:gd name="T19" fmla="*/ 651 h 3007"/>
              <a:gd name="T20" fmla="+- 0 6606 4300"/>
              <a:gd name="T21" fmla="*/ T20 w 3007"/>
              <a:gd name="T22" fmla="+- 0 575 310"/>
              <a:gd name="T23" fmla="*/ 575 h 3007"/>
              <a:gd name="T24" fmla="+- 0 6384 4300"/>
              <a:gd name="T25" fmla="*/ T24 w 3007"/>
              <a:gd name="T26" fmla="+- 0 548 310"/>
              <a:gd name="T27" fmla="*/ 548 h 3007"/>
              <a:gd name="T28" fmla="+- 0 6162 4300"/>
              <a:gd name="T29" fmla="*/ T28 w 3007"/>
              <a:gd name="T30" fmla="+- 0 575 310"/>
              <a:gd name="T31" fmla="*/ 575 h 3007"/>
              <a:gd name="T32" fmla="+- 0 6062 4300"/>
              <a:gd name="T33" fmla="*/ T32 w 3007"/>
              <a:gd name="T34" fmla="+- 0 532 310"/>
              <a:gd name="T35" fmla="*/ 532 h 3007"/>
              <a:gd name="T36" fmla="+- 0 5885 4300"/>
              <a:gd name="T37" fmla="*/ T36 w 3007"/>
              <a:gd name="T38" fmla="+- 0 413 310"/>
              <a:gd name="T39" fmla="*/ 413 h 3007"/>
              <a:gd name="T40" fmla="+- 0 5683 4300"/>
              <a:gd name="T41" fmla="*/ T40 w 3007"/>
              <a:gd name="T42" fmla="+- 0 336 310"/>
              <a:gd name="T43" fmla="*/ 336 h 3007"/>
              <a:gd name="T44" fmla="+- 0 5461 4300"/>
              <a:gd name="T45" fmla="*/ T44 w 3007"/>
              <a:gd name="T46" fmla="+- 0 310 310"/>
              <a:gd name="T47" fmla="*/ 310 h 3007"/>
              <a:gd name="T48" fmla="+- 0 5239 4300"/>
              <a:gd name="T49" fmla="*/ T48 w 3007"/>
              <a:gd name="T50" fmla="+- 0 336 310"/>
              <a:gd name="T51" fmla="*/ 336 h 3007"/>
              <a:gd name="T52" fmla="+- 0 5037 4300"/>
              <a:gd name="T53" fmla="*/ T52 w 3007"/>
              <a:gd name="T54" fmla="+- 0 413 310"/>
              <a:gd name="T55" fmla="*/ 413 h 3007"/>
              <a:gd name="T56" fmla="+- 0 4860 4300"/>
              <a:gd name="T57" fmla="*/ T56 w 3007"/>
              <a:gd name="T58" fmla="+- 0 532 310"/>
              <a:gd name="T59" fmla="*/ 532 h 3007"/>
              <a:gd name="T60" fmla="+- 0 4716 4300"/>
              <a:gd name="T61" fmla="*/ T60 w 3007"/>
              <a:gd name="T62" fmla="+- 0 687 310"/>
              <a:gd name="T63" fmla="*/ 687 h 3007"/>
              <a:gd name="T64" fmla="+- 0 4611 4300"/>
              <a:gd name="T65" fmla="*/ T64 w 3007"/>
              <a:gd name="T66" fmla="+- 0 873 310"/>
              <a:gd name="T67" fmla="*/ 873 h 3007"/>
              <a:gd name="T68" fmla="+- 0 4550 4300"/>
              <a:gd name="T69" fmla="*/ T68 w 3007"/>
              <a:gd name="T70" fmla="+- 0 1083 310"/>
              <a:gd name="T71" fmla="*/ 1083 h 3007"/>
              <a:gd name="T72" fmla="+- 0 4541 4300"/>
              <a:gd name="T73" fmla="*/ T72 w 3007"/>
              <a:gd name="T74" fmla="+- 0 1308 310"/>
              <a:gd name="T75" fmla="*/ 1308 h 3007"/>
              <a:gd name="T76" fmla="+- 0 4522 4300"/>
              <a:gd name="T77" fmla="*/ T76 w 3007"/>
              <a:gd name="T78" fmla="+- 0 1495 310"/>
              <a:gd name="T79" fmla="*/ 1495 h 3007"/>
              <a:gd name="T80" fmla="+- 0 4403 4300"/>
              <a:gd name="T81" fmla="*/ T80 w 3007"/>
              <a:gd name="T82" fmla="+- 0 1672 310"/>
              <a:gd name="T83" fmla="*/ 1672 h 3007"/>
              <a:gd name="T84" fmla="+- 0 4327 4300"/>
              <a:gd name="T85" fmla="*/ T84 w 3007"/>
              <a:gd name="T86" fmla="+- 0 1874 310"/>
              <a:gd name="T87" fmla="*/ 1874 h 3007"/>
              <a:gd name="T88" fmla="+- 0 4300 4300"/>
              <a:gd name="T89" fmla="*/ T88 w 3007"/>
              <a:gd name="T90" fmla="+- 0 2096 310"/>
              <a:gd name="T91" fmla="*/ 2096 h 3007"/>
              <a:gd name="T92" fmla="+- 0 4327 4300"/>
              <a:gd name="T93" fmla="*/ T92 w 3007"/>
              <a:gd name="T94" fmla="+- 0 2317 310"/>
              <a:gd name="T95" fmla="*/ 2317 h 3007"/>
              <a:gd name="T96" fmla="+- 0 4403 4300"/>
              <a:gd name="T97" fmla="*/ T96 w 3007"/>
              <a:gd name="T98" fmla="+- 0 2520 310"/>
              <a:gd name="T99" fmla="*/ 2520 h 3007"/>
              <a:gd name="T100" fmla="+- 0 4522 4300"/>
              <a:gd name="T101" fmla="*/ T100 w 3007"/>
              <a:gd name="T102" fmla="+- 0 2696 310"/>
              <a:gd name="T103" fmla="*/ 2696 h 3007"/>
              <a:gd name="T104" fmla="+- 0 4678 4300"/>
              <a:gd name="T105" fmla="*/ T104 w 3007"/>
              <a:gd name="T106" fmla="+- 0 2840 310"/>
              <a:gd name="T107" fmla="*/ 2840 h 3007"/>
              <a:gd name="T108" fmla="+- 0 4864 4300"/>
              <a:gd name="T109" fmla="*/ T108 w 3007"/>
              <a:gd name="T110" fmla="+- 0 2946 310"/>
              <a:gd name="T111" fmla="*/ 2946 h 3007"/>
              <a:gd name="T112" fmla="+- 0 5073 4300"/>
              <a:gd name="T113" fmla="*/ T112 w 3007"/>
              <a:gd name="T114" fmla="+- 0 3006 310"/>
              <a:gd name="T115" fmla="*/ 3006 h 3007"/>
              <a:gd name="T116" fmla="+- 0 5299 4300"/>
              <a:gd name="T117" fmla="*/ T116 w 3007"/>
              <a:gd name="T118" fmla="+- 0 3015 310"/>
              <a:gd name="T119" fmla="*/ 3015 h 3007"/>
              <a:gd name="T120" fmla="+- 0 5445 4300"/>
              <a:gd name="T121" fmla="*/ T120 w 3007"/>
              <a:gd name="T122" fmla="+- 0 2994 310"/>
              <a:gd name="T123" fmla="*/ 2994 h 3007"/>
              <a:gd name="T124" fmla="+- 0 5601 4300"/>
              <a:gd name="T125" fmla="*/ T124 w 3007"/>
              <a:gd name="T126" fmla="+- 0 3138 310"/>
              <a:gd name="T127" fmla="*/ 3138 h 3007"/>
              <a:gd name="T128" fmla="+- 0 5786 4300"/>
              <a:gd name="T129" fmla="*/ T128 w 3007"/>
              <a:gd name="T130" fmla="+- 0 3244 310"/>
              <a:gd name="T131" fmla="*/ 3244 h 3007"/>
              <a:gd name="T132" fmla="+- 0 5996 4300"/>
              <a:gd name="T133" fmla="*/ T132 w 3007"/>
              <a:gd name="T134" fmla="+- 0 3304 310"/>
              <a:gd name="T135" fmla="*/ 3304 h 3007"/>
              <a:gd name="T136" fmla="+- 0 6221 4300"/>
              <a:gd name="T137" fmla="*/ T136 w 3007"/>
              <a:gd name="T138" fmla="+- 0 3313 310"/>
              <a:gd name="T139" fmla="*/ 3313 h 3007"/>
              <a:gd name="T140" fmla="+- 0 6437 4300"/>
              <a:gd name="T141" fmla="*/ T140 w 3007"/>
              <a:gd name="T142" fmla="+- 0 3269 310"/>
              <a:gd name="T143" fmla="*/ 3269 h 3007"/>
              <a:gd name="T144" fmla="+- 0 6632 4300"/>
              <a:gd name="T145" fmla="*/ T144 w 3007"/>
              <a:gd name="T146" fmla="+- 0 3178 310"/>
              <a:gd name="T147" fmla="*/ 3178 h 3007"/>
              <a:gd name="T148" fmla="+- 0 6798 4300"/>
              <a:gd name="T149" fmla="*/ T148 w 3007"/>
              <a:gd name="T150" fmla="+- 0 3046 310"/>
              <a:gd name="T151" fmla="*/ 3046 h 3007"/>
              <a:gd name="T152" fmla="+- 0 6930 4300"/>
              <a:gd name="T153" fmla="*/ T152 w 3007"/>
              <a:gd name="T154" fmla="+- 0 2879 310"/>
              <a:gd name="T155" fmla="*/ 2879 h 3007"/>
              <a:gd name="T156" fmla="+- 0 7021 4300"/>
              <a:gd name="T157" fmla="*/ T156 w 3007"/>
              <a:gd name="T158" fmla="+- 0 2685 310"/>
              <a:gd name="T159" fmla="*/ 2685 h 3007"/>
              <a:gd name="T160" fmla="+- 0 7065 4300"/>
              <a:gd name="T161" fmla="*/ T160 w 3007"/>
              <a:gd name="T162" fmla="+- 0 2469 310"/>
              <a:gd name="T163" fmla="*/ 2469 h 3007"/>
              <a:gd name="T164" fmla="+- 0 7056 4300"/>
              <a:gd name="T165" fmla="*/ T164 w 3007"/>
              <a:gd name="T166" fmla="+- 0 2244 310"/>
              <a:gd name="T167" fmla="*/ 2244 h 3007"/>
              <a:gd name="T168" fmla="+- 0 7036 4300"/>
              <a:gd name="T169" fmla="*/ T168 w 3007"/>
              <a:gd name="T170" fmla="+- 0 2123 310"/>
              <a:gd name="T171" fmla="*/ 2123 h 3007"/>
              <a:gd name="T172" fmla="+- 0 7168 4300"/>
              <a:gd name="T173" fmla="*/ T172 w 3007"/>
              <a:gd name="T174" fmla="+- 0 1957 310"/>
              <a:gd name="T175" fmla="*/ 1957 h 3007"/>
              <a:gd name="T176" fmla="+- 0 7260 4300"/>
              <a:gd name="T177" fmla="*/ T176 w 3007"/>
              <a:gd name="T178" fmla="+- 0 1762 310"/>
              <a:gd name="T179" fmla="*/ 1762 h 3007"/>
              <a:gd name="T180" fmla="+- 0 7304 4300"/>
              <a:gd name="T181" fmla="*/ T180 w 3007"/>
              <a:gd name="T182" fmla="+- 0 1546 310"/>
              <a:gd name="T183" fmla="*/ 1546 h 30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007" h="3007">
                <a:moveTo>
                  <a:pt x="3007" y="1161"/>
                </a:moveTo>
                <a:lnTo>
                  <a:pt x="3004" y="1085"/>
                </a:lnTo>
                <a:lnTo>
                  <a:pt x="2995" y="1011"/>
                </a:lnTo>
                <a:lnTo>
                  <a:pt x="2980" y="939"/>
                </a:lnTo>
                <a:lnTo>
                  <a:pt x="2960" y="869"/>
                </a:lnTo>
                <a:lnTo>
                  <a:pt x="2934" y="801"/>
                </a:lnTo>
                <a:lnTo>
                  <a:pt x="2904" y="736"/>
                </a:lnTo>
                <a:lnTo>
                  <a:pt x="2868" y="674"/>
                </a:lnTo>
                <a:lnTo>
                  <a:pt x="2829" y="616"/>
                </a:lnTo>
                <a:lnTo>
                  <a:pt x="2784" y="560"/>
                </a:lnTo>
                <a:lnTo>
                  <a:pt x="2736" y="508"/>
                </a:lnTo>
                <a:lnTo>
                  <a:pt x="2684" y="460"/>
                </a:lnTo>
                <a:lnTo>
                  <a:pt x="2629" y="416"/>
                </a:lnTo>
                <a:lnTo>
                  <a:pt x="2570" y="376"/>
                </a:lnTo>
                <a:lnTo>
                  <a:pt x="2508" y="341"/>
                </a:lnTo>
                <a:lnTo>
                  <a:pt x="2443" y="310"/>
                </a:lnTo>
                <a:lnTo>
                  <a:pt x="2375" y="285"/>
                </a:lnTo>
                <a:lnTo>
                  <a:pt x="2306" y="265"/>
                </a:lnTo>
                <a:lnTo>
                  <a:pt x="2233" y="250"/>
                </a:lnTo>
                <a:lnTo>
                  <a:pt x="2159" y="241"/>
                </a:lnTo>
                <a:lnTo>
                  <a:pt x="2084" y="238"/>
                </a:lnTo>
                <a:lnTo>
                  <a:pt x="2008" y="241"/>
                </a:lnTo>
                <a:lnTo>
                  <a:pt x="1934" y="250"/>
                </a:lnTo>
                <a:lnTo>
                  <a:pt x="1862" y="265"/>
                </a:lnTo>
                <a:lnTo>
                  <a:pt x="1820" y="277"/>
                </a:lnTo>
                <a:lnTo>
                  <a:pt x="1814" y="270"/>
                </a:lnTo>
                <a:lnTo>
                  <a:pt x="1762" y="222"/>
                </a:lnTo>
                <a:lnTo>
                  <a:pt x="1706" y="178"/>
                </a:lnTo>
                <a:lnTo>
                  <a:pt x="1647" y="138"/>
                </a:lnTo>
                <a:lnTo>
                  <a:pt x="1585" y="103"/>
                </a:lnTo>
                <a:lnTo>
                  <a:pt x="1520" y="72"/>
                </a:lnTo>
                <a:lnTo>
                  <a:pt x="1453" y="47"/>
                </a:lnTo>
                <a:lnTo>
                  <a:pt x="1383" y="26"/>
                </a:lnTo>
                <a:lnTo>
                  <a:pt x="1311" y="12"/>
                </a:lnTo>
                <a:lnTo>
                  <a:pt x="1237" y="3"/>
                </a:lnTo>
                <a:lnTo>
                  <a:pt x="1161" y="0"/>
                </a:lnTo>
                <a:lnTo>
                  <a:pt x="1085" y="3"/>
                </a:lnTo>
                <a:lnTo>
                  <a:pt x="1011" y="12"/>
                </a:lnTo>
                <a:lnTo>
                  <a:pt x="939" y="26"/>
                </a:lnTo>
                <a:lnTo>
                  <a:pt x="869" y="47"/>
                </a:lnTo>
                <a:lnTo>
                  <a:pt x="802" y="72"/>
                </a:lnTo>
                <a:lnTo>
                  <a:pt x="737" y="103"/>
                </a:lnTo>
                <a:lnTo>
                  <a:pt x="675" y="138"/>
                </a:lnTo>
                <a:lnTo>
                  <a:pt x="616" y="178"/>
                </a:lnTo>
                <a:lnTo>
                  <a:pt x="560" y="222"/>
                </a:lnTo>
                <a:lnTo>
                  <a:pt x="508" y="270"/>
                </a:lnTo>
                <a:lnTo>
                  <a:pt x="460" y="322"/>
                </a:lnTo>
                <a:lnTo>
                  <a:pt x="416" y="377"/>
                </a:lnTo>
                <a:lnTo>
                  <a:pt x="376" y="436"/>
                </a:lnTo>
                <a:lnTo>
                  <a:pt x="341" y="498"/>
                </a:lnTo>
                <a:lnTo>
                  <a:pt x="311" y="563"/>
                </a:lnTo>
                <a:lnTo>
                  <a:pt x="285" y="631"/>
                </a:lnTo>
                <a:lnTo>
                  <a:pt x="265" y="701"/>
                </a:lnTo>
                <a:lnTo>
                  <a:pt x="250" y="773"/>
                </a:lnTo>
                <a:lnTo>
                  <a:pt x="241" y="847"/>
                </a:lnTo>
                <a:lnTo>
                  <a:pt x="238" y="922"/>
                </a:lnTo>
                <a:lnTo>
                  <a:pt x="241" y="998"/>
                </a:lnTo>
                <a:lnTo>
                  <a:pt x="250" y="1072"/>
                </a:lnTo>
                <a:lnTo>
                  <a:pt x="264" y="1140"/>
                </a:lnTo>
                <a:lnTo>
                  <a:pt x="222" y="1185"/>
                </a:lnTo>
                <a:lnTo>
                  <a:pt x="178" y="1241"/>
                </a:lnTo>
                <a:lnTo>
                  <a:pt x="138" y="1300"/>
                </a:lnTo>
                <a:lnTo>
                  <a:pt x="103" y="1362"/>
                </a:lnTo>
                <a:lnTo>
                  <a:pt x="73" y="1426"/>
                </a:lnTo>
                <a:lnTo>
                  <a:pt x="47" y="1494"/>
                </a:lnTo>
                <a:lnTo>
                  <a:pt x="27" y="1564"/>
                </a:lnTo>
                <a:lnTo>
                  <a:pt x="12" y="1636"/>
                </a:lnTo>
                <a:lnTo>
                  <a:pt x="3" y="1710"/>
                </a:lnTo>
                <a:lnTo>
                  <a:pt x="0" y="1786"/>
                </a:lnTo>
                <a:lnTo>
                  <a:pt x="3" y="1861"/>
                </a:lnTo>
                <a:lnTo>
                  <a:pt x="12" y="1935"/>
                </a:lnTo>
                <a:lnTo>
                  <a:pt x="27" y="2007"/>
                </a:lnTo>
                <a:lnTo>
                  <a:pt x="47" y="2077"/>
                </a:lnTo>
                <a:lnTo>
                  <a:pt x="73" y="2145"/>
                </a:lnTo>
                <a:lnTo>
                  <a:pt x="103" y="2210"/>
                </a:lnTo>
                <a:lnTo>
                  <a:pt x="138" y="2272"/>
                </a:lnTo>
                <a:lnTo>
                  <a:pt x="178" y="2331"/>
                </a:lnTo>
                <a:lnTo>
                  <a:pt x="222" y="2386"/>
                </a:lnTo>
                <a:lnTo>
                  <a:pt x="270" y="2438"/>
                </a:lnTo>
                <a:lnTo>
                  <a:pt x="322" y="2486"/>
                </a:lnTo>
                <a:lnTo>
                  <a:pt x="378" y="2530"/>
                </a:lnTo>
                <a:lnTo>
                  <a:pt x="437" y="2570"/>
                </a:lnTo>
                <a:lnTo>
                  <a:pt x="499" y="2605"/>
                </a:lnTo>
                <a:lnTo>
                  <a:pt x="564" y="2636"/>
                </a:lnTo>
                <a:lnTo>
                  <a:pt x="631" y="2661"/>
                </a:lnTo>
                <a:lnTo>
                  <a:pt x="701" y="2682"/>
                </a:lnTo>
                <a:lnTo>
                  <a:pt x="773" y="2696"/>
                </a:lnTo>
                <a:lnTo>
                  <a:pt x="847" y="2705"/>
                </a:lnTo>
                <a:lnTo>
                  <a:pt x="923" y="2708"/>
                </a:lnTo>
                <a:lnTo>
                  <a:pt x="999" y="2705"/>
                </a:lnTo>
                <a:lnTo>
                  <a:pt x="1073" y="2696"/>
                </a:lnTo>
                <a:lnTo>
                  <a:pt x="1143" y="2682"/>
                </a:lnTo>
                <a:lnTo>
                  <a:pt x="1145" y="2684"/>
                </a:lnTo>
                <a:lnTo>
                  <a:pt x="1193" y="2736"/>
                </a:lnTo>
                <a:lnTo>
                  <a:pt x="1245" y="2784"/>
                </a:lnTo>
                <a:lnTo>
                  <a:pt x="1301" y="2828"/>
                </a:lnTo>
                <a:lnTo>
                  <a:pt x="1360" y="2868"/>
                </a:lnTo>
                <a:lnTo>
                  <a:pt x="1422" y="2903"/>
                </a:lnTo>
                <a:lnTo>
                  <a:pt x="1486" y="2934"/>
                </a:lnTo>
                <a:lnTo>
                  <a:pt x="1554" y="2959"/>
                </a:lnTo>
                <a:lnTo>
                  <a:pt x="1624" y="2979"/>
                </a:lnTo>
                <a:lnTo>
                  <a:pt x="1696" y="2994"/>
                </a:lnTo>
                <a:lnTo>
                  <a:pt x="1770" y="3003"/>
                </a:lnTo>
                <a:lnTo>
                  <a:pt x="1846" y="3006"/>
                </a:lnTo>
                <a:lnTo>
                  <a:pt x="1921" y="3003"/>
                </a:lnTo>
                <a:lnTo>
                  <a:pt x="1995" y="2994"/>
                </a:lnTo>
                <a:lnTo>
                  <a:pt x="2067" y="2979"/>
                </a:lnTo>
                <a:lnTo>
                  <a:pt x="2137" y="2959"/>
                </a:lnTo>
                <a:lnTo>
                  <a:pt x="2205" y="2934"/>
                </a:lnTo>
                <a:lnTo>
                  <a:pt x="2270" y="2903"/>
                </a:lnTo>
                <a:lnTo>
                  <a:pt x="2332" y="2868"/>
                </a:lnTo>
                <a:lnTo>
                  <a:pt x="2391" y="2828"/>
                </a:lnTo>
                <a:lnTo>
                  <a:pt x="2446" y="2784"/>
                </a:lnTo>
                <a:lnTo>
                  <a:pt x="2498" y="2736"/>
                </a:lnTo>
                <a:lnTo>
                  <a:pt x="2546" y="2684"/>
                </a:lnTo>
                <a:lnTo>
                  <a:pt x="2590" y="2628"/>
                </a:lnTo>
                <a:lnTo>
                  <a:pt x="2630" y="2569"/>
                </a:lnTo>
                <a:lnTo>
                  <a:pt x="2665" y="2507"/>
                </a:lnTo>
                <a:lnTo>
                  <a:pt x="2696" y="2443"/>
                </a:lnTo>
                <a:lnTo>
                  <a:pt x="2721" y="2375"/>
                </a:lnTo>
                <a:lnTo>
                  <a:pt x="2742" y="2305"/>
                </a:lnTo>
                <a:lnTo>
                  <a:pt x="2756" y="2233"/>
                </a:lnTo>
                <a:lnTo>
                  <a:pt x="2765" y="2159"/>
                </a:lnTo>
                <a:lnTo>
                  <a:pt x="2768" y="2083"/>
                </a:lnTo>
                <a:lnTo>
                  <a:pt x="2765" y="2008"/>
                </a:lnTo>
                <a:lnTo>
                  <a:pt x="2756" y="1934"/>
                </a:lnTo>
                <a:lnTo>
                  <a:pt x="2742" y="1862"/>
                </a:lnTo>
                <a:lnTo>
                  <a:pt x="2729" y="1819"/>
                </a:lnTo>
                <a:lnTo>
                  <a:pt x="2736" y="1813"/>
                </a:lnTo>
                <a:lnTo>
                  <a:pt x="2784" y="1761"/>
                </a:lnTo>
                <a:lnTo>
                  <a:pt x="2829" y="1706"/>
                </a:lnTo>
                <a:lnTo>
                  <a:pt x="2868" y="1647"/>
                </a:lnTo>
                <a:lnTo>
                  <a:pt x="2904" y="1585"/>
                </a:lnTo>
                <a:lnTo>
                  <a:pt x="2934" y="1520"/>
                </a:lnTo>
                <a:lnTo>
                  <a:pt x="2960" y="1452"/>
                </a:lnTo>
                <a:lnTo>
                  <a:pt x="2980" y="1382"/>
                </a:lnTo>
                <a:lnTo>
                  <a:pt x="2995" y="1310"/>
                </a:lnTo>
                <a:lnTo>
                  <a:pt x="3004" y="1236"/>
                </a:lnTo>
                <a:lnTo>
                  <a:pt x="3007" y="1161"/>
                </a:lnTo>
                <a:close/>
              </a:path>
            </a:pathLst>
          </a:custGeom>
          <a:solidFill>
            <a:srgbClr val="954BF6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30211-B548-4489-B4A3-F0B535B64F96}"/>
              </a:ext>
            </a:extLst>
          </p:cNvPr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Наша команда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C9C794-ED76-4D64-A0EF-2704933FB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346" y="2997197"/>
            <a:ext cx="2292445" cy="381276"/>
          </a:xfrm>
          <a:solidFill>
            <a:srgbClr val="E34BF3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Ирина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2C18A81-027A-4FED-8935-368FF6457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43302" y="4524081"/>
            <a:ext cx="2292445" cy="41195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Валерия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6F6884D-E669-4627-A2AF-A7D359AA4C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88569" y="2310531"/>
            <a:ext cx="1601913" cy="213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8DD5A13-F46D-4F88-891D-4380CF1557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82613" y="613219"/>
            <a:ext cx="1601913" cy="213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BE435-5B59-42EF-9FF7-11B74A9A1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586" y="3549718"/>
            <a:ext cx="1601912" cy="213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Текст 5">
            <a:extLst>
              <a:ext uri="{FF2B5EF4-FFF2-40B4-BE49-F238E27FC236}">
                <a16:creationId xmlns:a16="http://schemas.microsoft.com/office/drawing/2014/main" id="{5FC0D8BB-022D-42E4-A666-35FAFF752DB6}"/>
              </a:ext>
            </a:extLst>
          </p:cNvPr>
          <p:cNvSpPr txBox="1">
            <a:spLocks/>
          </p:cNvSpPr>
          <p:nvPr/>
        </p:nvSpPr>
        <p:spPr>
          <a:xfrm>
            <a:off x="9195290" y="5927931"/>
            <a:ext cx="2292445" cy="411956"/>
          </a:xfrm>
          <a:prstGeom prst="rect">
            <a:avLst/>
          </a:prstGeom>
          <a:solidFill>
            <a:srgbClr val="E34BF3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Ксения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7ECFA4-6D0B-4B18-9257-81B2D0503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698" y="518113"/>
            <a:ext cx="1693689" cy="213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Текст 3">
            <a:extLst>
              <a:ext uri="{FF2B5EF4-FFF2-40B4-BE49-F238E27FC236}">
                <a16:creationId xmlns:a16="http://schemas.microsoft.com/office/drawing/2014/main" id="{ABF56E4B-BDD0-484F-B11E-C874F4AAA8D2}"/>
              </a:ext>
            </a:extLst>
          </p:cNvPr>
          <p:cNvSpPr txBox="1">
            <a:spLocks/>
          </p:cNvSpPr>
          <p:nvPr/>
        </p:nvSpPr>
        <p:spPr>
          <a:xfrm>
            <a:off x="9200740" y="2856639"/>
            <a:ext cx="2292445" cy="381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Екатерина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3C19AA-EECD-4FD5-9E89-9E10FD4A0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12" y="3685746"/>
            <a:ext cx="1601912" cy="213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Текст 3">
            <a:extLst>
              <a:ext uri="{FF2B5EF4-FFF2-40B4-BE49-F238E27FC236}">
                <a16:creationId xmlns:a16="http://schemas.microsoft.com/office/drawing/2014/main" id="{8620B8E2-9066-45A6-A2B3-A26970838314}"/>
              </a:ext>
            </a:extLst>
          </p:cNvPr>
          <p:cNvSpPr txBox="1">
            <a:spLocks/>
          </p:cNvSpPr>
          <p:nvPr/>
        </p:nvSpPr>
        <p:spPr>
          <a:xfrm>
            <a:off x="637346" y="5958611"/>
            <a:ext cx="2292445" cy="3812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Амина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3D5096-0F54-4D7A-B971-2ADED7DDE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0974" y="2388198"/>
            <a:ext cx="1877241" cy="213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Текст 5">
            <a:extLst>
              <a:ext uri="{FF2B5EF4-FFF2-40B4-BE49-F238E27FC236}">
                <a16:creationId xmlns:a16="http://schemas.microsoft.com/office/drawing/2014/main" id="{4F877DA3-D07B-4853-8187-68B1DD51D1D3}"/>
              </a:ext>
            </a:extLst>
          </p:cNvPr>
          <p:cNvSpPr txBox="1">
            <a:spLocks/>
          </p:cNvSpPr>
          <p:nvPr/>
        </p:nvSpPr>
        <p:spPr>
          <a:xfrm>
            <a:off x="6264464" y="4524081"/>
            <a:ext cx="2292445" cy="4119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Кристина</a:t>
            </a:r>
          </a:p>
        </p:txBody>
      </p:sp>
      <p:pic>
        <p:nvPicPr>
          <p:cNvPr id="19" name="Объект 4">
            <a:extLst>
              <a:ext uri="{FF2B5EF4-FFF2-40B4-BE49-F238E27FC236}">
                <a16:creationId xmlns:a16="http://schemas.microsoft.com/office/drawing/2014/main" id="{21F4BC74-1006-4ED2-A6A7-D9258F93E6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965" y="6020180"/>
            <a:ext cx="1006764" cy="3395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EC5FE1-6E53-4C8F-833C-EC1FF2774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6020180"/>
            <a:ext cx="1099597" cy="3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12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17" grpId="0" animBg="1"/>
      <p:bldP spid="20" grpId="0" animBg="1"/>
      <p:bldP spid="23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FF60E-DEB8-4F15-8A22-E896A2578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015" y="2601735"/>
            <a:ext cx="1081719" cy="1081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444D2-EB6C-42E3-AE1F-E04E007C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65" y="762698"/>
            <a:ext cx="8275072" cy="1325563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Использование дронов в 21 веке</a:t>
            </a:r>
            <a:endParaRPr lang="ru-RU" sz="48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EEDDF8-FE65-4C7C-A205-DBF3A6ED9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75850" y="4021200"/>
            <a:ext cx="1081719" cy="3648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C18937-4446-4AB7-ADE7-EB018510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356" y="4021200"/>
            <a:ext cx="1267921" cy="368647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AA1BB05-CC4F-4122-832F-CD3E8EE32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102709"/>
              </p:ext>
            </p:extLst>
          </p:nvPr>
        </p:nvGraphicFramePr>
        <p:xfrm>
          <a:off x="846161" y="2134941"/>
          <a:ext cx="7779223" cy="377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99858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F42CD-35C3-4B20-B0D0-6E3AD25F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147" y="-19137"/>
            <a:ext cx="4016631" cy="2313938"/>
          </a:xfrm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Проблемы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96BEA7D-9E65-4C52-8A50-803EE38712E0}"/>
              </a:ext>
            </a:extLst>
          </p:cNvPr>
          <p:cNvSpPr>
            <a:spLocks/>
          </p:cNvSpPr>
          <p:nvPr/>
        </p:nvSpPr>
        <p:spPr bwMode="auto">
          <a:xfrm>
            <a:off x="5002580" y="2988090"/>
            <a:ext cx="1909762" cy="1909763"/>
          </a:xfrm>
          <a:custGeom>
            <a:avLst/>
            <a:gdLst>
              <a:gd name="T0" fmla="+- 0 7295 4300"/>
              <a:gd name="T1" fmla="*/ T0 w 3007"/>
              <a:gd name="T2" fmla="+- 0 1321 310"/>
              <a:gd name="T3" fmla="*/ 1321 h 3007"/>
              <a:gd name="T4" fmla="+- 0 7234 4300"/>
              <a:gd name="T5" fmla="*/ T4 w 3007"/>
              <a:gd name="T6" fmla="+- 0 1111 310"/>
              <a:gd name="T7" fmla="*/ 1111 h 3007"/>
              <a:gd name="T8" fmla="+- 0 7129 4300"/>
              <a:gd name="T9" fmla="*/ T8 w 3007"/>
              <a:gd name="T10" fmla="+- 0 926 310"/>
              <a:gd name="T11" fmla="*/ 926 h 3007"/>
              <a:gd name="T12" fmla="+- 0 6984 4300"/>
              <a:gd name="T13" fmla="*/ T12 w 3007"/>
              <a:gd name="T14" fmla="+- 0 770 310"/>
              <a:gd name="T15" fmla="*/ 770 h 3007"/>
              <a:gd name="T16" fmla="+- 0 6808 4300"/>
              <a:gd name="T17" fmla="*/ T16 w 3007"/>
              <a:gd name="T18" fmla="+- 0 651 310"/>
              <a:gd name="T19" fmla="*/ 651 h 3007"/>
              <a:gd name="T20" fmla="+- 0 6606 4300"/>
              <a:gd name="T21" fmla="*/ T20 w 3007"/>
              <a:gd name="T22" fmla="+- 0 575 310"/>
              <a:gd name="T23" fmla="*/ 575 h 3007"/>
              <a:gd name="T24" fmla="+- 0 6384 4300"/>
              <a:gd name="T25" fmla="*/ T24 w 3007"/>
              <a:gd name="T26" fmla="+- 0 548 310"/>
              <a:gd name="T27" fmla="*/ 548 h 3007"/>
              <a:gd name="T28" fmla="+- 0 6162 4300"/>
              <a:gd name="T29" fmla="*/ T28 w 3007"/>
              <a:gd name="T30" fmla="+- 0 575 310"/>
              <a:gd name="T31" fmla="*/ 575 h 3007"/>
              <a:gd name="T32" fmla="+- 0 6062 4300"/>
              <a:gd name="T33" fmla="*/ T32 w 3007"/>
              <a:gd name="T34" fmla="+- 0 532 310"/>
              <a:gd name="T35" fmla="*/ 532 h 3007"/>
              <a:gd name="T36" fmla="+- 0 5885 4300"/>
              <a:gd name="T37" fmla="*/ T36 w 3007"/>
              <a:gd name="T38" fmla="+- 0 413 310"/>
              <a:gd name="T39" fmla="*/ 413 h 3007"/>
              <a:gd name="T40" fmla="+- 0 5683 4300"/>
              <a:gd name="T41" fmla="*/ T40 w 3007"/>
              <a:gd name="T42" fmla="+- 0 336 310"/>
              <a:gd name="T43" fmla="*/ 336 h 3007"/>
              <a:gd name="T44" fmla="+- 0 5461 4300"/>
              <a:gd name="T45" fmla="*/ T44 w 3007"/>
              <a:gd name="T46" fmla="+- 0 310 310"/>
              <a:gd name="T47" fmla="*/ 310 h 3007"/>
              <a:gd name="T48" fmla="+- 0 5239 4300"/>
              <a:gd name="T49" fmla="*/ T48 w 3007"/>
              <a:gd name="T50" fmla="+- 0 336 310"/>
              <a:gd name="T51" fmla="*/ 336 h 3007"/>
              <a:gd name="T52" fmla="+- 0 5037 4300"/>
              <a:gd name="T53" fmla="*/ T52 w 3007"/>
              <a:gd name="T54" fmla="+- 0 413 310"/>
              <a:gd name="T55" fmla="*/ 413 h 3007"/>
              <a:gd name="T56" fmla="+- 0 4860 4300"/>
              <a:gd name="T57" fmla="*/ T56 w 3007"/>
              <a:gd name="T58" fmla="+- 0 532 310"/>
              <a:gd name="T59" fmla="*/ 532 h 3007"/>
              <a:gd name="T60" fmla="+- 0 4716 4300"/>
              <a:gd name="T61" fmla="*/ T60 w 3007"/>
              <a:gd name="T62" fmla="+- 0 687 310"/>
              <a:gd name="T63" fmla="*/ 687 h 3007"/>
              <a:gd name="T64" fmla="+- 0 4611 4300"/>
              <a:gd name="T65" fmla="*/ T64 w 3007"/>
              <a:gd name="T66" fmla="+- 0 873 310"/>
              <a:gd name="T67" fmla="*/ 873 h 3007"/>
              <a:gd name="T68" fmla="+- 0 4550 4300"/>
              <a:gd name="T69" fmla="*/ T68 w 3007"/>
              <a:gd name="T70" fmla="+- 0 1083 310"/>
              <a:gd name="T71" fmla="*/ 1083 h 3007"/>
              <a:gd name="T72" fmla="+- 0 4541 4300"/>
              <a:gd name="T73" fmla="*/ T72 w 3007"/>
              <a:gd name="T74" fmla="+- 0 1308 310"/>
              <a:gd name="T75" fmla="*/ 1308 h 3007"/>
              <a:gd name="T76" fmla="+- 0 4522 4300"/>
              <a:gd name="T77" fmla="*/ T76 w 3007"/>
              <a:gd name="T78" fmla="+- 0 1495 310"/>
              <a:gd name="T79" fmla="*/ 1495 h 3007"/>
              <a:gd name="T80" fmla="+- 0 4403 4300"/>
              <a:gd name="T81" fmla="*/ T80 w 3007"/>
              <a:gd name="T82" fmla="+- 0 1672 310"/>
              <a:gd name="T83" fmla="*/ 1672 h 3007"/>
              <a:gd name="T84" fmla="+- 0 4327 4300"/>
              <a:gd name="T85" fmla="*/ T84 w 3007"/>
              <a:gd name="T86" fmla="+- 0 1874 310"/>
              <a:gd name="T87" fmla="*/ 1874 h 3007"/>
              <a:gd name="T88" fmla="+- 0 4300 4300"/>
              <a:gd name="T89" fmla="*/ T88 w 3007"/>
              <a:gd name="T90" fmla="+- 0 2096 310"/>
              <a:gd name="T91" fmla="*/ 2096 h 3007"/>
              <a:gd name="T92" fmla="+- 0 4327 4300"/>
              <a:gd name="T93" fmla="*/ T92 w 3007"/>
              <a:gd name="T94" fmla="+- 0 2317 310"/>
              <a:gd name="T95" fmla="*/ 2317 h 3007"/>
              <a:gd name="T96" fmla="+- 0 4403 4300"/>
              <a:gd name="T97" fmla="*/ T96 w 3007"/>
              <a:gd name="T98" fmla="+- 0 2520 310"/>
              <a:gd name="T99" fmla="*/ 2520 h 3007"/>
              <a:gd name="T100" fmla="+- 0 4522 4300"/>
              <a:gd name="T101" fmla="*/ T100 w 3007"/>
              <a:gd name="T102" fmla="+- 0 2696 310"/>
              <a:gd name="T103" fmla="*/ 2696 h 3007"/>
              <a:gd name="T104" fmla="+- 0 4678 4300"/>
              <a:gd name="T105" fmla="*/ T104 w 3007"/>
              <a:gd name="T106" fmla="+- 0 2840 310"/>
              <a:gd name="T107" fmla="*/ 2840 h 3007"/>
              <a:gd name="T108" fmla="+- 0 4864 4300"/>
              <a:gd name="T109" fmla="*/ T108 w 3007"/>
              <a:gd name="T110" fmla="+- 0 2946 310"/>
              <a:gd name="T111" fmla="*/ 2946 h 3007"/>
              <a:gd name="T112" fmla="+- 0 5073 4300"/>
              <a:gd name="T113" fmla="*/ T112 w 3007"/>
              <a:gd name="T114" fmla="+- 0 3006 310"/>
              <a:gd name="T115" fmla="*/ 3006 h 3007"/>
              <a:gd name="T116" fmla="+- 0 5299 4300"/>
              <a:gd name="T117" fmla="*/ T116 w 3007"/>
              <a:gd name="T118" fmla="+- 0 3015 310"/>
              <a:gd name="T119" fmla="*/ 3015 h 3007"/>
              <a:gd name="T120" fmla="+- 0 5445 4300"/>
              <a:gd name="T121" fmla="*/ T120 w 3007"/>
              <a:gd name="T122" fmla="+- 0 2994 310"/>
              <a:gd name="T123" fmla="*/ 2994 h 3007"/>
              <a:gd name="T124" fmla="+- 0 5601 4300"/>
              <a:gd name="T125" fmla="*/ T124 w 3007"/>
              <a:gd name="T126" fmla="+- 0 3138 310"/>
              <a:gd name="T127" fmla="*/ 3138 h 3007"/>
              <a:gd name="T128" fmla="+- 0 5786 4300"/>
              <a:gd name="T129" fmla="*/ T128 w 3007"/>
              <a:gd name="T130" fmla="+- 0 3244 310"/>
              <a:gd name="T131" fmla="*/ 3244 h 3007"/>
              <a:gd name="T132" fmla="+- 0 5996 4300"/>
              <a:gd name="T133" fmla="*/ T132 w 3007"/>
              <a:gd name="T134" fmla="+- 0 3304 310"/>
              <a:gd name="T135" fmla="*/ 3304 h 3007"/>
              <a:gd name="T136" fmla="+- 0 6221 4300"/>
              <a:gd name="T137" fmla="*/ T136 w 3007"/>
              <a:gd name="T138" fmla="+- 0 3313 310"/>
              <a:gd name="T139" fmla="*/ 3313 h 3007"/>
              <a:gd name="T140" fmla="+- 0 6437 4300"/>
              <a:gd name="T141" fmla="*/ T140 w 3007"/>
              <a:gd name="T142" fmla="+- 0 3269 310"/>
              <a:gd name="T143" fmla="*/ 3269 h 3007"/>
              <a:gd name="T144" fmla="+- 0 6632 4300"/>
              <a:gd name="T145" fmla="*/ T144 w 3007"/>
              <a:gd name="T146" fmla="+- 0 3178 310"/>
              <a:gd name="T147" fmla="*/ 3178 h 3007"/>
              <a:gd name="T148" fmla="+- 0 6798 4300"/>
              <a:gd name="T149" fmla="*/ T148 w 3007"/>
              <a:gd name="T150" fmla="+- 0 3046 310"/>
              <a:gd name="T151" fmla="*/ 3046 h 3007"/>
              <a:gd name="T152" fmla="+- 0 6930 4300"/>
              <a:gd name="T153" fmla="*/ T152 w 3007"/>
              <a:gd name="T154" fmla="+- 0 2879 310"/>
              <a:gd name="T155" fmla="*/ 2879 h 3007"/>
              <a:gd name="T156" fmla="+- 0 7021 4300"/>
              <a:gd name="T157" fmla="*/ T156 w 3007"/>
              <a:gd name="T158" fmla="+- 0 2685 310"/>
              <a:gd name="T159" fmla="*/ 2685 h 3007"/>
              <a:gd name="T160" fmla="+- 0 7065 4300"/>
              <a:gd name="T161" fmla="*/ T160 w 3007"/>
              <a:gd name="T162" fmla="+- 0 2469 310"/>
              <a:gd name="T163" fmla="*/ 2469 h 3007"/>
              <a:gd name="T164" fmla="+- 0 7056 4300"/>
              <a:gd name="T165" fmla="*/ T164 w 3007"/>
              <a:gd name="T166" fmla="+- 0 2244 310"/>
              <a:gd name="T167" fmla="*/ 2244 h 3007"/>
              <a:gd name="T168" fmla="+- 0 7036 4300"/>
              <a:gd name="T169" fmla="*/ T168 w 3007"/>
              <a:gd name="T170" fmla="+- 0 2123 310"/>
              <a:gd name="T171" fmla="*/ 2123 h 3007"/>
              <a:gd name="T172" fmla="+- 0 7168 4300"/>
              <a:gd name="T173" fmla="*/ T172 w 3007"/>
              <a:gd name="T174" fmla="+- 0 1957 310"/>
              <a:gd name="T175" fmla="*/ 1957 h 3007"/>
              <a:gd name="T176" fmla="+- 0 7260 4300"/>
              <a:gd name="T177" fmla="*/ T176 w 3007"/>
              <a:gd name="T178" fmla="+- 0 1762 310"/>
              <a:gd name="T179" fmla="*/ 1762 h 3007"/>
              <a:gd name="T180" fmla="+- 0 7304 4300"/>
              <a:gd name="T181" fmla="*/ T180 w 3007"/>
              <a:gd name="T182" fmla="+- 0 1546 310"/>
              <a:gd name="T183" fmla="*/ 1546 h 30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007" h="3007">
                <a:moveTo>
                  <a:pt x="3007" y="1161"/>
                </a:moveTo>
                <a:lnTo>
                  <a:pt x="3004" y="1085"/>
                </a:lnTo>
                <a:lnTo>
                  <a:pt x="2995" y="1011"/>
                </a:lnTo>
                <a:lnTo>
                  <a:pt x="2980" y="939"/>
                </a:lnTo>
                <a:lnTo>
                  <a:pt x="2960" y="869"/>
                </a:lnTo>
                <a:lnTo>
                  <a:pt x="2934" y="801"/>
                </a:lnTo>
                <a:lnTo>
                  <a:pt x="2904" y="736"/>
                </a:lnTo>
                <a:lnTo>
                  <a:pt x="2868" y="674"/>
                </a:lnTo>
                <a:lnTo>
                  <a:pt x="2829" y="616"/>
                </a:lnTo>
                <a:lnTo>
                  <a:pt x="2784" y="560"/>
                </a:lnTo>
                <a:lnTo>
                  <a:pt x="2736" y="508"/>
                </a:lnTo>
                <a:lnTo>
                  <a:pt x="2684" y="460"/>
                </a:lnTo>
                <a:lnTo>
                  <a:pt x="2629" y="416"/>
                </a:lnTo>
                <a:lnTo>
                  <a:pt x="2570" y="376"/>
                </a:lnTo>
                <a:lnTo>
                  <a:pt x="2508" y="341"/>
                </a:lnTo>
                <a:lnTo>
                  <a:pt x="2443" y="310"/>
                </a:lnTo>
                <a:lnTo>
                  <a:pt x="2375" y="285"/>
                </a:lnTo>
                <a:lnTo>
                  <a:pt x="2306" y="265"/>
                </a:lnTo>
                <a:lnTo>
                  <a:pt x="2233" y="250"/>
                </a:lnTo>
                <a:lnTo>
                  <a:pt x="2159" y="241"/>
                </a:lnTo>
                <a:lnTo>
                  <a:pt x="2084" y="238"/>
                </a:lnTo>
                <a:lnTo>
                  <a:pt x="2008" y="241"/>
                </a:lnTo>
                <a:lnTo>
                  <a:pt x="1934" y="250"/>
                </a:lnTo>
                <a:lnTo>
                  <a:pt x="1862" y="265"/>
                </a:lnTo>
                <a:lnTo>
                  <a:pt x="1820" y="277"/>
                </a:lnTo>
                <a:lnTo>
                  <a:pt x="1814" y="270"/>
                </a:lnTo>
                <a:lnTo>
                  <a:pt x="1762" y="222"/>
                </a:lnTo>
                <a:lnTo>
                  <a:pt x="1706" y="178"/>
                </a:lnTo>
                <a:lnTo>
                  <a:pt x="1647" y="138"/>
                </a:lnTo>
                <a:lnTo>
                  <a:pt x="1585" y="103"/>
                </a:lnTo>
                <a:lnTo>
                  <a:pt x="1520" y="72"/>
                </a:lnTo>
                <a:lnTo>
                  <a:pt x="1453" y="47"/>
                </a:lnTo>
                <a:lnTo>
                  <a:pt x="1383" y="26"/>
                </a:lnTo>
                <a:lnTo>
                  <a:pt x="1311" y="12"/>
                </a:lnTo>
                <a:lnTo>
                  <a:pt x="1237" y="3"/>
                </a:lnTo>
                <a:lnTo>
                  <a:pt x="1161" y="0"/>
                </a:lnTo>
                <a:lnTo>
                  <a:pt x="1085" y="3"/>
                </a:lnTo>
                <a:lnTo>
                  <a:pt x="1011" y="12"/>
                </a:lnTo>
                <a:lnTo>
                  <a:pt x="939" y="26"/>
                </a:lnTo>
                <a:lnTo>
                  <a:pt x="869" y="47"/>
                </a:lnTo>
                <a:lnTo>
                  <a:pt x="802" y="72"/>
                </a:lnTo>
                <a:lnTo>
                  <a:pt x="737" y="103"/>
                </a:lnTo>
                <a:lnTo>
                  <a:pt x="675" y="138"/>
                </a:lnTo>
                <a:lnTo>
                  <a:pt x="616" y="178"/>
                </a:lnTo>
                <a:lnTo>
                  <a:pt x="560" y="222"/>
                </a:lnTo>
                <a:lnTo>
                  <a:pt x="508" y="270"/>
                </a:lnTo>
                <a:lnTo>
                  <a:pt x="460" y="322"/>
                </a:lnTo>
                <a:lnTo>
                  <a:pt x="416" y="377"/>
                </a:lnTo>
                <a:lnTo>
                  <a:pt x="376" y="436"/>
                </a:lnTo>
                <a:lnTo>
                  <a:pt x="341" y="498"/>
                </a:lnTo>
                <a:lnTo>
                  <a:pt x="311" y="563"/>
                </a:lnTo>
                <a:lnTo>
                  <a:pt x="285" y="631"/>
                </a:lnTo>
                <a:lnTo>
                  <a:pt x="265" y="701"/>
                </a:lnTo>
                <a:lnTo>
                  <a:pt x="250" y="773"/>
                </a:lnTo>
                <a:lnTo>
                  <a:pt x="241" y="847"/>
                </a:lnTo>
                <a:lnTo>
                  <a:pt x="238" y="922"/>
                </a:lnTo>
                <a:lnTo>
                  <a:pt x="241" y="998"/>
                </a:lnTo>
                <a:lnTo>
                  <a:pt x="250" y="1072"/>
                </a:lnTo>
                <a:lnTo>
                  <a:pt x="264" y="1140"/>
                </a:lnTo>
                <a:lnTo>
                  <a:pt x="222" y="1185"/>
                </a:lnTo>
                <a:lnTo>
                  <a:pt x="178" y="1241"/>
                </a:lnTo>
                <a:lnTo>
                  <a:pt x="138" y="1300"/>
                </a:lnTo>
                <a:lnTo>
                  <a:pt x="103" y="1362"/>
                </a:lnTo>
                <a:lnTo>
                  <a:pt x="73" y="1426"/>
                </a:lnTo>
                <a:lnTo>
                  <a:pt x="47" y="1494"/>
                </a:lnTo>
                <a:lnTo>
                  <a:pt x="27" y="1564"/>
                </a:lnTo>
                <a:lnTo>
                  <a:pt x="12" y="1636"/>
                </a:lnTo>
                <a:lnTo>
                  <a:pt x="3" y="1710"/>
                </a:lnTo>
                <a:lnTo>
                  <a:pt x="0" y="1786"/>
                </a:lnTo>
                <a:lnTo>
                  <a:pt x="3" y="1861"/>
                </a:lnTo>
                <a:lnTo>
                  <a:pt x="12" y="1935"/>
                </a:lnTo>
                <a:lnTo>
                  <a:pt x="27" y="2007"/>
                </a:lnTo>
                <a:lnTo>
                  <a:pt x="47" y="2077"/>
                </a:lnTo>
                <a:lnTo>
                  <a:pt x="73" y="2145"/>
                </a:lnTo>
                <a:lnTo>
                  <a:pt x="103" y="2210"/>
                </a:lnTo>
                <a:lnTo>
                  <a:pt x="138" y="2272"/>
                </a:lnTo>
                <a:lnTo>
                  <a:pt x="178" y="2331"/>
                </a:lnTo>
                <a:lnTo>
                  <a:pt x="222" y="2386"/>
                </a:lnTo>
                <a:lnTo>
                  <a:pt x="270" y="2438"/>
                </a:lnTo>
                <a:lnTo>
                  <a:pt x="322" y="2486"/>
                </a:lnTo>
                <a:lnTo>
                  <a:pt x="378" y="2530"/>
                </a:lnTo>
                <a:lnTo>
                  <a:pt x="437" y="2570"/>
                </a:lnTo>
                <a:lnTo>
                  <a:pt x="499" y="2605"/>
                </a:lnTo>
                <a:lnTo>
                  <a:pt x="564" y="2636"/>
                </a:lnTo>
                <a:lnTo>
                  <a:pt x="631" y="2661"/>
                </a:lnTo>
                <a:lnTo>
                  <a:pt x="701" y="2682"/>
                </a:lnTo>
                <a:lnTo>
                  <a:pt x="773" y="2696"/>
                </a:lnTo>
                <a:lnTo>
                  <a:pt x="847" y="2705"/>
                </a:lnTo>
                <a:lnTo>
                  <a:pt x="923" y="2708"/>
                </a:lnTo>
                <a:lnTo>
                  <a:pt x="999" y="2705"/>
                </a:lnTo>
                <a:lnTo>
                  <a:pt x="1073" y="2696"/>
                </a:lnTo>
                <a:lnTo>
                  <a:pt x="1143" y="2682"/>
                </a:lnTo>
                <a:lnTo>
                  <a:pt x="1145" y="2684"/>
                </a:lnTo>
                <a:lnTo>
                  <a:pt x="1193" y="2736"/>
                </a:lnTo>
                <a:lnTo>
                  <a:pt x="1245" y="2784"/>
                </a:lnTo>
                <a:lnTo>
                  <a:pt x="1301" y="2828"/>
                </a:lnTo>
                <a:lnTo>
                  <a:pt x="1360" y="2868"/>
                </a:lnTo>
                <a:lnTo>
                  <a:pt x="1422" y="2903"/>
                </a:lnTo>
                <a:lnTo>
                  <a:pt x="1486" y="2934"/>
                </a:lnTo>
                <a:lnTo>
                  <a:pt x="1554" y="2959"/>
                </a:lnTo>
                <a:lnTo>
                  <a:pt x="1624" y="2979"/>
                </a:lnTo>
                <a:lnTo>
                  <a:pt x="1696" y="2994"/>
                </a:lnTo>
                <a:lnTo>
                  <a:pt x="1770" y="3003"/>
                </a:lnTo>
                <a:lnTo>
                  <a:pt x="1846" y="3006"/>
                </a:lnTo>
                <a:lnTo>
                  <a:pt x="1921" y="3003"/>
                </a:lnTo>
                <a:lnTo>
                  <a:pt x="1995" y="2994"/>
                </a:lnTo>
                <a:lnTo>
                  <a:pt x="2067" y="2979"/>
                </a:lnTo>
                <a:lnTo>
                  <a:pt x="2137" y="2959"/>
                </a:lnTo>
                <a:lnTo>
                  <a:pt x="2205" y="2934"/>
                </a:lnTo>
                <a:lnTo>
                  <a:pt x="2270" y="2903"/>
                </a:lnTo>
                <a:lnTo>
                  <a:pt x="2332" y="2868"/>
                </a:lnTo>
                <a:lnTo>
                  <a:pt x="2391" y="2828"/>
                </a:lnTo>
                <a:lnTo>
                  <a:pt x="2446" y="2784"/>
                </a:lnTo>
                <a:lnTo>
                  <a:pt x="2498" y="2736"/>
                </a:lnTo>
                <a:lnTo>
                  <a:pt x="2546" y="2684"/>
                </a:lnTo>
                <a:lnTo>
                  <a:pt x="2590" y="2628"/>
                </a:lnTo>
                <a:lnTo>
                  <a:pt x="2630" y="2569"/>
                </a:lnTo>
                <a:lnTo>
                  <a:pt x="2665" y="2507"/>
                </a:lnTo>
                <a:lnTo>
                  <a:pt x="2696" y="2443"/>
                </a:lnTo>
                <a:lnTo>
                  <a:pt x="2721" y="2375"/>
                </a:lnTo>
                <a:lnTo>
                  <a:pt x="2742" y="2305"/>
                </a:lnTo>
                <a:lnTo>
                  <a:pt x="2756" y="2233"/>
                </a:lnTo>
                <a:lnTo>
                  <a:pt x="2765" y="2159"/>
                </a:lnTo>
                <a:lnTo>
                  <a:pt x="2768" y="2083"/>
                </a:lnTo>
                <a:lnTo>
                  <a:pt x="2765" y="2008"/>
                </a:lnTo>
                <a:lnTo>
                  <a:pt x="2756" y="1934"/>
                </a:lnTo>
                <a:lnTo>
                  <a:pt x="2742" y="1862"/>
                </a:lnTo>
                <a:lnTo>
                  <a:pt x="2729" y="1819"/>
                </a:lnTo>
                <a:lnTo>
                  <a:pt x="2736" y="1813"/>
                </a:lnTo>
                <a:lnTo>
                  <a:pt x="2784" y="1761"/>
                </a:lnTo>
                <a:lnTo>
                  <a:pt x="2829" y="1706"/>
                </a:lnTo>
                <a:lnTo>
                  <a:pt x="2868" y="1647"/>
                </a:lnTo>
                <a:lnTo>
                  <a:pt x="2904" y="1585"/>
                </a:lnTo>
                <a:lnTo>
                  <a:pt x="2934" y="1520"/>
                </a:lnTo>
                <a:lnTo>
                  <a:pt x="2960" y="1452"/>
                </a:lnTo>
                <a:lnTo>
                  <a:pt x="2980" y="1382"/>
                </a:lnTo>
                <a:lnTo>
                  <a:pt x="2995" y="1310"/>
                </a:lnTo>
                <a:lnTo>
                  <a:pt x="3004" y="1236"/>
                </a:lnTo>
                <a:lnTo>
                  <a:pt x="3007" y="1161"/>
                </a:lnTo>
                <a:close/>
              </a:path>
            </a:pathLst>
          </a:custGeom>
          <a:solidFill>
            <a:srgbClr val="954BF6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42A2C394-0801-4F74-B7B6-CEAF0A9F529B}"/>
              </a:ext>
            </a:extLst>
          </p:cNvPr>
          <p:cNvSpPr/>
          <p:nvPr/>
        </p:nvSpPr>
        <p:spPr>
          <a:xfrm>
            <a:off x="940904" y="1982338"/>
            <a:ext cx="3326295" cy="1457740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103E7"/>
                </a:solidFill>
              </a:rPr>
              <a:t>Большое ожидание клиентов по времени обслуживания</a:t>
            </a: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ECCC2F67-C63D-436A-BC71-016753C02748}"/>
              </a:ext>
            </a:extLst>
          </p:cNvPr>
          <p:cNvSpPr/>
          <p:nvPr/>
        </p:nvSpPr>
        <p:spPr>
          <a:xfrm>
            <a:off x="7647726" y="1971260"/>
            <a:ext cx="3326295" cy="1457740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103E7"/>
                </a:solidFill>
              </a:rPr>
              <a:t>Традиционная (классическая) подача различных блюд</a:t>
            </a: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CE89B4C0-2D18-47A8-8A34-AF7737948ECC}"/>
              </a:ext>
            </a:extLst>
          </p:cNvPr>
          <p:cNvSpPr/>
          <p:nvPr/>
        </p:nvSpPr>
        <p:spPr>
          <a:xfrm>
            <a:off x="940903" y="4563199"/>
            <a:ext cx="3326295" cy="1457740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103E7"/>
                </a:solidFill>
              </a:rPr>
              <a:t>Расходы на заработную плату всем сотрудникам заведения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D70EC53B-BB0A-4E1D-AA0E-1DC49D1F4104}"/>
              </a:ext>
            </a:extLst>
          </p:cNvPr>
          <p:cNvSpPr/>
          <p:nvPr/>
        </p:nvSpPr>
        <p:spPr>
          <a:xfrm>
            <a:off x="7647726" y="4563199"/>
            <a:ext cx="3326295" cy="1457740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103E7"/>
                </a:solidFill>
              </a:rPr>
              <a:t>Усложнение работы сотрудников в связи с выполнением нескольких обязанностей</a:t>
            </a:r>
          </a:p>
        </p:txBody>
      </p:sp>
    </p:spTree>
    <p:extLst>
      <p:ext uri="{BB962C8B-B14F-4D97-AF65-F5344CB8AC3E}">
        <p14:creationId xmlns:p14="http://schemas.microsoft.com/office/powerpoint/2010/main" val="2074030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C821B7-778F-43E0-8097-6185158C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797" y="2286825"/>
            <a:ext cx="2923864" cy="29238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93C85-C7C3-4CD0-BAB7-5627928E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95" y="440773"/>
            <a:ext cx="11033813" cy="705678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Что из себя представляет наш продукт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A985B-3D1A-45D1-83BD-B68AE3D0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666" y="4743619"/>
            <a:ext cx="5060742" cy="934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B103E7"/>
                </a:solidFill>
              </a:rPr>
              <a:t>Управление беспилотниками при помощи  специальной компьютерной программы.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C7A-7DE5-4382-8FD1-4DB584400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691653"/>
            <a:ext cx="3932237" cy="107473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B103E7"/>
                </a:solidFill>
              </a:rPr>
              <a:t>Использование беспилотных летательных аппаратов в заведения общественного питания</a:t>
            </a:r>
          </a:p>
        </p:txBody>
      </p:sp>
      <p:pic>
        <p:nvPicPr>
          <p:cNvPr id="2050" name="Picture 2" descr="https://grand-screen.com/blog/wp-content/uploads/2015/02/b_fb5e913c.jpg">
            <a:extLst>
              <a:ext uri="{FF2B5EF4-FFF2-40B4-BE49-F238E27FC236}">
                <a16:creationId xmlns:a16="http://schemas.microsoft.com/office/drawing/2014/main" id="{D66A9A6E-629D-46AC-BDBE-6307CC909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1" y="3223557"/>
            <a:ext cx="4074718" cy="271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BDF90479-AD19-405C-8650-9476772E13C8}"/>
              </a:ext>
            </a:extLst>
          </p:cNvPr>
          <p:cNvCxnSpPr/>
          <p:nvPr/>
        </p:nvCxnSpPr>
        <p:spPr>
          <a:xfrm>
            <a:off x="4359965" y="2709828"/>
            <a:ext cx="2398644" cy="2246074"/>
          </a:xfrm>
          <a:prstGeom prst="curvedConnector3">
            <a:avLst>
              <a:gd name="adj1" fmla="val 48895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773EF7-F27F-44FD-B90E-6D78241C8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09" y="1170700"/>
            <a:ext cx="432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3076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6882B-F54B-425E-9933-41A31A67E2C6}"/>
              </a:ext>
            </a:extLst>
          </p:cNvPr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Преимущества</a:t>
            </a:r>
          </a:p>
        </p:txBody>
      </p:sp>
      <p:pic>
        <p:nvPicPr>
          <p:cNvPr id="30" name="Объект 29">
            <a:extLst>
              <a:ext uri="{FF2B5EF4-FFF2-40B4-BE49-F238E27FC236}">
                <a16:creationId xmlns:a16="http://schemas.microsoft.com/office/drawing/2014/main" id="{AB147DC7-AF9E-46E4-AA73-1D81B63106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30104" y="1577785"/>
            <a:ext cx="5181600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7" name="Freeform 37">
            <a:extLst>
              <a:ext uri="{FF2B5EF4-FFF2-40B4-BE49-F238E27FC236}">
                <a16:creationId xmlns:a16="http://schemas.microsoft.com/office/drawing/2014/main" id="{512B3211-2C7D-49E2-AF9C-4DA3D1CDADC3}"/>
              </a:ext>
            </a:extLst>
          </p:cNvPr>
          <p:cNvSpPr>
            <a:spLocks/>
          </p:cNvSpPr>
          <p:nvPr/>
        </p:nvSpPr>
        <p:spPr bwMode="auto">
          <a:xfrm>
            <a:off x="10257183" y="340522"/>
            <a:ext cx="794117" cy="799166"/>
          </a:xfrm>
          <a:custGeom>
            <a:avLst/>
            <a:gdLst>
              <a:gd name="T0" fmla="+- 0 7295 4300"/>
              <a:gd name="T1" fmla="*/ T0 w 3007"/>
              <a:gd name="T2" fmla="+- 0 1321 310"/>
              <a:gd name="T3" fmla="*/ 1321 h 3007"/>
              <a:gd name="T4" fmla="+- 0 7234 4300"/>
              <a:gd name="T5" fmla="*/ T4 w 3007"/>
              <a:gd name="T6" fmla="+- 0 1111 310"/>
              <a:gd name="T7" fmla="*/ 1111 h 3007"/>
              <a:gd name="T8" fmla="+- 0 7129 4300"/>
              <a:gd name="T9" fmla="*/ T8 w 3007"/>
              <a:gd name="T10" fmla="+- 0 926 310"/>
              <a:gd name="T11" fmla="*/ 926 h 3007"/>
              <a:gd name="T12" fmla="+- 0 6984 4300"/>
              <a:gd name="T13" fmla="*/ T12 w 3007"/>
              <a:gd name="T14" fmla="+- 0 770 310"/>
              <a:gd name="T15" fmla="*/ 770 h 3007"/>
              <a:gd name="T16" fmla="+- 0 6808 4300"/>
              <a:gd name="T17" fmla="*/ T16 w 3007"/>
              <a:gd name="T18" fmla="+- 0 651 310"/>
              <a:gd name="T19" fmla="*/ 651 h 3007"/>
              <a:gd name="T20" fmla="+- 0 6606 4300"/>
              <a:gd name="T21" fmla="*/ T20 w 3007"/>
              <a:gd name="T22" fmla="+- 0 575 310"/>
              <a:gd name="T23" fmla="*/ 575 h 3007"/>
              <a:gd name="T24" fmla="+- 0 6384 4300"/>
              <a:gd name="T25" fmla="*/ T24 w 3007"/>
              <a:gd name="T26" fmla="+- 0 548 310"/>
              <a:gd name="T27" fmla="*/ 548 h 3007"/>
              <a:gd name="T28" fmla="+- 0 6162 4300"/>
              <a:gd name="T29" fmla="*/ T28 w 3007"/>
              <a:gd name="T30" fmla="+- 0 575 310"/>
              <a:gd name="T31" fmla="*/ 575 h 3007"/>
              <a:gd name="T32" fmla="+- 0 6062 4300"/>
              <a:gd name="T33" fmla="*/ T32 w 3007"/>
              <a:gd name="T34" fmla="+- 0 532 310"/>
              <a:gd name="T35" fmla="*/ 532 h 3007"/>
              <a:gd name="T36" fmla="+- 0 5885 4300"/>
              <a:gd name="T37" fmla="*/ T36 w 3007"/>
              <a:gd name="T38" fmla="+- 0 413 310"/>
              <a:gd name="T39" fmla="*/ 413 h 3007"/>
              <a:gd name="T40" fmla="+- 0 5683 4300"/>
              <a:gd name="T41" fmla="*/ T40 w 3007"/>
              <a:gd name="T42" fmla="+- 0 336 310"/>
              <a:gd name="T43" fmla="*/ 336 h 3007"/>
              <a:gd name="T44" fmla="+- 0 5461 4300"/>
              <a:gd name="T45" fmla="*/ T44 w 3007"/>
              <a:gd name="T46" fmla="+- 0 310 310"/>
              <a:gd name="T47" fmla="*/ 310 h 3007"/>
              <a:gd name="T48" fmla="+- 0 5239 4300"/>
              <a:gd name="T49" fmla="*/ T48 w 3007"/>
              <a:gd name="T50" fmla="+- 0 336 310"/>
              <a:gd name="T51" fmla="*/ 336 h 3007"/>
              <a:gd name="T52" fmla="+- 0 5037 4300"/>
              <a:gd name="T53" fmla="*/ T52 w 3007"/>
              <a:gd name="T54" fmla="+- 0 413 310"/>
              <a:gd name="T55" fmla="*/ 413 h 3007"/>
              <a:gd name="T56" fmla="+- 0 4860 4300"/>
              <a:gd name="T57" fmla="*/ T56 w 3007"/>
              <a:gd name="T58" fmla="+- 0 532 310"/>
              <a:gd name="T59" fmla="*/ 532 h 3007"/>
              <a:gd name="T60" fmla="+- 0 4716 4300"/>
              <a:gd name="T61" fmla="*/ T60 w 3007"/>
              <a:gd name="T62" fmla="+- 0 687 310"/>
              <a:gd name="T63" fmla="*/ 687 h 3007"/>
              <a:gd name="T64" fmla="+- 0 4611 4300"/>
              <a:gd name="T65" fmla="*/ T64 w 3007"/>
              <a:gd name="T66" fmla="+- 0 873 310"/>
              <a:gd name="T67" fmla="*/ 873 h 3007"/>
              <a:gd name="T68" fmla="+- 0 4550 4300"/>
              <a:gd name="T69" fmla="*/ T68 w 3007"/>
              <a:gd name="T70" fmla="+- 0 1083 310"/>
              <a:gd name="T71" fmla="*/ 1083 h 3007"/>
              <a:gd name="T72" fmla="+- 0 4541 4300"/>
              <a:gd name="T73" fmla="*/ T72 w 3007"/>
              <a:gd name="T74" fmla="+- 0 1308 310"/>
              <a:gd name="T75" fmla="*/ 1308 h 3007"/>
              <a:gd name="T76" fmla="+- 0 4522 4300"/>
              <a:gd name="T77" fmla="*/ T76 w 3007"/>
              <a:gd name="T78" fmla="+- 0 1495 310"/>
              <a:gd name="T79" fmla="*/ 1495 h 3007"/>
              <a:gd name="T80" fmla="+- 0 4403 4300"/>
              <a:gd name="T81" fmla="*/ T80 w 3007"/>
              <a:gd name="T82" fmla="+- 0 1672 310"/>
              <a:gd name="T83" fmla="*/ 1672 h 3007"/>
              <a:gd name="T84" fmla="+- 0 4327 4300"/>
              <a:gd name="T85" fmla="*/ T84 w 3007"/>
              <a:gd name="T86" fmla="+- 0 1874 310"/>
              <a:gd name="T87" fmla="*/ 1874 h 3007"/>
              <a:gd name="T88" fmla="+- 0 4300 4300"/>
              <a:gd name="T89" fmla="*/ T88 w 3007"/>
              <a:gd name="T90" fmla="+- 0 2096 310"/>
              <a:gd name="T91" fmla="*/ 2096 h 3007"/>
              <a:gd name="T92" fmla="+- 0 4327 4300"/>
              <a:gd name="T93" fmla="*/ T92 w 3007"/>
              <a:gd name="T94" fmla="+- 0 2317 310"/>
              <a:gd name="T95" fmla="*/ 2317 h 3007"/>
              <a:gd name="T96" fmla="+- 0 4403 4300"/>
              <a:gd name="T97" fmla="*/ T96 w 3007"/>
              <a:gd name="T98" fmla="+- 0 2520 310"/>
              <a:gd name="T99" fmla="*/ 2520 h 3007"/>
              <a:gd name="T100" fmla="+- 0 4522 4300"/>
              <a:gd name="T101" fmla="*/ T100 w 3007"/>
              <a:gd name="T102" fmla="+- 0 2696 310"/>
              <a:gd name="T103" fmla="*/ 2696 h 3007"/>
              <a:gd name="T104" fmla="+- 0 4678 4300"/>
              <a:gd name="T105" fmla="*/ T104 w 3007"/>
              <a:gd name="T106" fmla="+- 0 2840 310"/>
              <a:gd name="T107" fmla="*/ 2840 h 3007"/>
              <a:gd name="T108" fmla="+- 0 4864 4300"/>
              <a:gd name="T109" fmla="*/ T108 w 3007"/>
              <a:gd name="T110" fmla="+- 0 2946 310"/>
              <a:gd name="T111" fmla="*/ 2946 h 3007"/>
              <a:gd name="T112" fmla="+- 0 5073 4300"/>
              <a:gd name="T113" fmla="*/ T112 w 3007"/>
              <a:gd name="T114" fmla="+- 0 3006 310"/>
              <a:gd name="T115" fmla="*/ 3006 h 3007"/>
              <a:gd name="T116" fmla="+- 0 5299 4300"/>
              <a:gd name="T117" fmla="*/ T116 w 3007"/>
              <a:gd name="T118" fmla="+- 0 3015 310"/>
              <a:gd name="T119" fmla="*/ 3015 h 3007"/>
              <a:gd name="T120" fmla="+- 0 5445 4300"/>
              <a:gd name="T121" fmla="*/ T120 w 3007"/>
              <a:gd name="T122" fmla="+- 0 2994 310"/>
              <a:gd name="T123" fmla="*/ 2994 h 3007"/>
              <a:gd name="T124" fmla="+- 0 5601 4300"/>
              <a:gd name="T125" fmla="*/ T124 w 3007"/>
              <a:gd name="T126" fmla="+- 0 3138 310"/>
              <a:gd name="T127" fmla="*/ 3138 h 3007"/>
              <a:gd name="T128" fmla="+- 0 5786 4300"/>
              <a:gd name="T129" fmla="*/ T128 w 3007"/>
              <a:gd name="T130" fmla="+- 0 3244 310"/>
              <a:gd name="T131" fmla="*/ 3244 h 3007"/>
              <a:gd name="T132" fmla="+- 0 5996 4300"/>
              <a:gd name="T133" fmla="*/ T132 w 3007"/>
              <a:gd name="T134" fmla="+- 0 3304 310"/>
              <a:gd name="T135" fmla="*/ 3304 h 3007"/>
              <a:gd name="T136" fmla="+- 0 6221 4300"/>
              <a:gd name="T137" fmla="*/ T136 w 3007"/>
              <a:gd name="T138" fmla="+- 0 3313 310"/>
              <a:gd name="T139" fmla="*/ 3313 h 3007"/>
              <a:gd name="T140" fmla="+- 0 6437 4300"/>
              <a:gd name="T141" fmla="*/ T140 w 3007"/>
              <a:gd name="T142" fmla="+- 0 3269 310"/>
              <a:gd name="T143" fmla="*/ 3269 h 3007"/>
              <a:gd name="T144" fmla="+- 0 6632 4300"/>
              <a:gd name="T145" fmla="*/ T144 w 3007"/>
              <a:gd name="T146" fmla="+- 0 3178 310"/>
              <a:gd name="T147" fmla="*/ 3178 h 3007"/>
              <a:gd name="T148" fmla="+- 0 6798 4300"/>
              <a:gd name="T149" fmla="*/ T148 w 3007"/>
              <a:gd name="T150" fmla="+- 0 3046 310"/>
              <a:gd name="T151" fmla="*/ 3046 h 3007"/>
              <a:gd name="T152" fmla="+- 0 6930 4300"/>
              <a:gd name="T153" fmla="*/ T152 w 3007"/>
              <a:gd name="T154" fmla="+- 0 2879 310"/>
              <a:gd name="T155" fmla="*/ 2879 h 3007"/>
              <a:gd name="T156" fmla="+- 0 7021 4300"/>
              <a:gd name="T157" fmla="*/ T156 w 3007"/>
              <a:gd name="T158" fmla="+- 0 2685 310"/>
              <a:gd name="T159" fmla="*/ 2685 h 3007"/>
              <a:gd name="T160" fmla="+- 0 7065 4300"/>
              <a:gd name="T161" fmla="*/ T160 w 3007"/>
              <a:gd name="T162" fmla="+- 0 2469 310"/>
              <a:gd name="T163" fmla="*/ 2469 h 3007"/>
              <a:gd name="T164" fmla="+- 0 7056 4300"/>
              <a:gd name="T165" fmla="*/ T164 w 3007"/>
              <a:gd name="T166" fmla="+- 0 2244 310"/>
              <a:gd name="T167" fmla="*/ 2244 h 3007"/>
              <a:gd name="T168" fmla="+- 0 7036 4300"/>
              <a:gd name="T169" fmla="*/ T168 w 3007"/>
              <a:gd name="T170" fmla="+- 0 2123 310"/>
              <a:gd name="T171" fmla="*/ 2123 h 3007"/>
              <a:gd name="T172" fmla="+- 0 7168 4300"/>
              <a:gd name="T173" fmla="*/ T172 w 3007"/>
              <a:gd name="T174" fmla="+- 0 1957 310"/>
              <a:gd name="T175" fmla="*/ 1957 h 3007"/>
              <a:gd name="T176" fmla="+- 0 7260 4300"/>
              <a:gd name="T177" fmla="*/ T176 w 3007"/>
              <a:gd name="T178" fmla="+- 0 1762 310"/>
              <a:gd name="T179" fmla="*/ 1762 h 3007"/>
              <a:gd name="T180" fmla="+- 0 7304 4300"/>
              <a:gd name="T181" fmla="*/ T180 w 3007"/>
              <a:gd name="T182" fmla="+- 0 1546 310"/>
              <a:gd name="T183" fmla="*/ 1546 h 30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007" h="3007">
                <a:moveTo>
                  <a:pt x="3007" y="1161"/>
                </a:moveTo>
                <a:lnTo>
                  <a:pt x="3004" y="1085"/>
                </a:lnTo>
                <a:lnTo>
                  <a:pt x="2995" y="1011"/>
                </a:lnTo>
                <a:lnTo>
                  <a:pt x="2980" y="939"/>
                </a:lnTo>
                <a:lnTo>
                  <a:pt x="2960" y="869"/>
                </a:lnTo>
                <a:lnTo>
                  <a:pt x="2934" y="801"/>
                </a:lnTo>
                <a:lnTo>
                  <a:pt x="2904" y="736"/>
                </a:lnTo>
                <a:lnTo>
                  <a:pt x="2868" y="674"/>
                </a:lnTo>
                <a:lnTo>
                  <a:pt x="2829" y="616"/>
                </a:lnTo>
                <a:lnTo>
                  <a:pt x="2784" y="560"/>
                </a:lnTo>
                <a:lnTo>
                  <a:pt x="2736" y="508"/>
                </a:lnTo>
                <a:lnTo>
                  <a:pt x="2684" y="460"/>
                </a:lnTo>
                <a:lnTo>
                  <a:pt x="2629" y="416"/>
                </a:lnTo>
                <a:lnTo>
                  <a:pt x="2570" y="376"/>
                </a:lnTo>
                <a:lnTo>
                  <a:pt x="2508" y="341"/>
                </a:lnTo>
                <a:lnTo>
                  <a:pt x="2443" y="310"/>
                </a:lnTo>
                <a:lnTo>
                  <a:pt x="2375" y="285"/>
                </a:lnTo>
                <a:lnTo>
                  <a:pt x="2306" y="265"/>
                </a:lnTo>
                <a:lnTo>
                  <a:pt x="2233" y="250"/>
                </a:lnTo>
                <a:lnTo>
                  <a:pt x="2159" y="241"/>
                </a:lnTo>
                <a:lnTo>
                  <a:pt x="2084" y="238"/>
                </a:lnTo>
                <a:lnTo>
                  <a:pt x="2008" y="241"/>
                </a:lnTo>
                <a:lnTo>
                  <a:pt x="1934" y="250"/>
                </a:lnTo>
                <a:lnTo>
                  <a:pt x="1862" y="265"/>
                </a:lnTo>
                <a:lnTo>
                  <a:pt x="1820" y="277"/>
                </a:lnTo>
                <a:lnTo>
                  <a:pt x="1814" y="270"/>
                </a:lnTo>
                <a:lnTo>
                  <a:pt x="1762" y="222"/>
                </a:lnTo>
                <a:lnTo>
                  <a:pt x="1706" y="178"/>
                </a:lnTo>
                <a:lnTo>
                  <a:pt x="1647" y="138"/>
                </a:lnTo>
                <a:lnTo>
                  <a:pt x="1585" y="103"/>
                </a:lnTo>
                <a:lnTo>
                  <a:pt x="1520" y="72"/>
                </a:lnTo>
                <a:lnTo>
                  <a:pt x="1453" y="47"/>
                </a:lnTo>
                <a:lnTo>
                  <a:pt x="1383" y="26"/>
                </a:lnTo>
                <a:lnTo>
                  <a:pt x="1311" y="12"/>
                </a:lnTo>
                <a:lnTo>
                  <a:pt x="1237" y="3"/>
                </a:lnTo>
                <a:lnTo>
                  <a:pt x="1161" y="0"/>
                </a:lnTo>
                <a:lnTo>
                  <a:pt x="1085" y="3"/>
                </a:lnTo>
                <a:lnTo>
                  <a:pt x="1011" y="12"/>
                </a:lnTo>
                <a:lnTo>
                  <a:pt x="939" y="26"/>
                </a:lnTo>
                <a:lnTo>
                  <a:pt x="869" y="47"/>
                </a:lnTo>
                <a:lnTo>
                  <a:pt x="802" y="72"/>
                </a:lnTo>
                <a:lnTo>
                  <a:pt x="737" y="103"/>
                </a:lnTo>
                <a:lnTo>
                  <a:pt x="675" y="138"/>
                </a:lnTo>
                <a:lnTo>
                  <a:pt x="616" y="178"/>
                </a:lnTo>
                <a:lnTo>
                  <a:pt x="560" y="222"/>
                </a:lnTo>
                <a:lnTo>
                  <a:pt x="508" y="270"/>
                </a:lnTo>
                <a:lnTo>
                  <a:pt x="460" y="322"/>
                </a:lnTo>
                <a:lnTo>
                  <a:pt x="416" y="377"/>
                </a:lnTo>
                <a:lnTo>
                  <a:pt x="376" y="436"/>
                </a:lnTo>
                <a:lnTo>
                  <a:pt x="341" y="498"/>
                </a:lnTo>
                <a:lnTo>
                  <a:pt x="311" y="563"/>
                </a:lnTo>
                <a:lnTo>
                  <a:pt x="285" y="631"/>
                </a:lnTo>
                <a:lnTo>
                  <a:pt x="265" y="701"/>
                </a:lnTo>
                <a:lnTo>
                  <a:pt x="250" y="773"/>
                </a:lnTo>
                <a:lnTo>
                  <a:pt x="241" y="847"/>
                </a:lnTo>
                <a:lnTo>
                  <a:pt x="238" y="922"/>
                </a:lnTo>
                <a:lnTo>
                  <a:pt x="241" y="998"/>
                </a:lnTo>
                <a:lnTo>
                  <a:pt x="250" y="1072"/>
                </a:lnTo>
                <a:lnTo>
                  <a:pt x="264" y="1140"/>
                </a:lnTo>
                <a:lnTo>
                  <a:pt x="222" y="1185"/>
                </a:lnTo>
                <a:lnTo>
                  <a:pt x="178" y="1241"/>
                </a:lnTo>
                <a:lnTo>
                  <a:pt x="138" y="1300"/>
                </a:lnTo>
                <a:lnTo>
                  <a:pt x="103" y="1362"/>
                </a:lnTo>
                <a:lnTo>
                  <a:pt x="73" y="1426"/>
                </a:lnTo>
                <a:lnTo>
                  <a:pt x="47" y="1494"/>
                </a:lnTo>
                <a:lnTo>
                  <a:pt x="27" y="1564"/>
                </a:lnTo>
                <a:lnTo>
                  <a:pt x="12" y="1636"/>
                </a:lnTo>
                <a:lnTo>
                  <a:pt x="3" y="1710"/>
                </a:lnTo>
                <a:lnTo>
                  <a:pt x="0" y="1786"/>
                </a:lnTo>
                <a:lnTo>
                  <a:pt x="3" y="1861"/>
                </a:lnTo>
                <a:lnTo>
                  <a:pt x="12" y="1935"/>
                </a:lnTo>
                <a:lnTo>
                  <a:pt x="27" y="2007"/>
                </a:lnTo>
                <a:lnTo>
                  <a:pt x="47" y="2077"/>
                </a:lnTo>
                <a:lnTo>
                  <a:pt x="73" y="2145"/>
                </a:lnTo>
                <a:lnTo>
                  <a:pt x="103" y="2210"/>
                </a:lnTo>
                <a:lnTo>
                  <a:pt x="138" y="2272"/>
                </a:lnTo>
                <a:lnTo>
                  <a:pt x="178" y="2331"/>
                </a:lnTo>
                <a:lnTo>
                  <a:pt x="222" y="2386"/>
                </a:lnTo>
                <a:lnTo>
                  <a:pt x="270" y="2438"/>
                </a:lnTo>
                <a:lnTo>
                  <a:pt x="322" y="2486"/>
                </a:lnTo>
                <a:lnTo>
                  <a:pt x="378" y="2530"/>
                </a:lnTo>
                <a:lnTo>
                  <a:pt x="437" y="2570"/>
                </a:lnTo>
                <a:lnTo>
                  <a:pt x="499" y="2605"/>
                </a:lnTo>
                <a:lnTo>
                  <a:pt x="564" y="2636"/>
                </a:lnTo>
                <a:lnTo>
                  <a:pt x="631" y="2661"/>
                </a:lnTo>
                <a:lnTo>
                  <a:pt x="701" y="2682"/>
                </a:lnTo>
                <a:lnTo>
                  <a:pt x="773" y="2696"/>
                </a:lnTo>
                <a:lnTo>
                  <a:pt x="847" y="2705"/>
                </a:lnTo>
                <a:lnTo>
                  <a:pt x="923" y="2708"/>
                </a:lnTo>
                <a:lnTo>
                  <a:pt x="999" y="2705"/>
                </a:lnTo>
                <a:lnTo>
                  <a:pt x="1073" y="2696"/>
                </a:lnTo>
                <a:lnTo>
                  <a:pt x="1143" y="2682"/>
                </a:lnTo>
                <a:lnTo>
                  <a:pt x="1145" y="2684"/>
                </a:lnTo>
                <a:lnTo>
                  <a:pt x="1193" y="2736"/>
                </a:lnTo>
                <a:lnTo>
                  <a:pt x="1245" y="2784"/>
                </a:lnTo>
                <a:lnTo>
                  <a:pt x="1301" y="2828"/>
                </a:lnTo>
                <a:lnTo>
                  <a:pt x="1360" y="2868"/>
                </a:lnTo>
                <a:lnTo>
                  <a:pt x="1422" y="2903"/>
                </a:lnTo>
                <a:lnTo>
                  <a:pt x="1486" y="2934"/>
                </a:lnTo>
                <a:lnTo>
                  <a:pt x="1554" y="2959"/>
                </a:lnTo>
                <a:lnTo>
                  <a:pt x="1624" y="2979"/>
                </a:lnTo>
                <a:lnTo>
                  <a:pt x="1696" y="2994"/>
                </a:lnTo>
                <a:lnTo>
                  <a:pt x="1770" y="3003"/>
                </a:lnTo>
                <a:lnTo>
                  <a:pt x="1846" y="3006"/>
                </a:lnTo>
                <a:lnTo>
                  <a:pt x="1921" y="3003"/>
                </a:lnTo>
                <a:lnTo>
                  <a:pt x="1995" y="2994"/>
                </a:lnTo>
                <a:lnTo>
                  <a:pt x="2067" y="2979"/>
                </a:lnTo>
                <a:lnTo>
                  <a:pt x="2137" y="2959"/>
                </a:lnTo>
                <a:lnTo>
                  <a:pt x="2205" y="2934"/>
                </a:lnTo>
                <a:lnTo>
                  <a:pt x="2270" y="2903"/>
                </a:lnTo>
                <a:lnTo>
                  <a:pt x="2332" y="2868"/>
                </a:lnTo>
                <a:lnTo>
                  <a:pt x="2391" y="2828"/>
                </a:lnTo>
                <a:lnTo>
                  <a:pt x="2446" y="2784"/>
                </a:lnTo>
                <a:lnTo>
                  <a:pt x="2498" y="2736"/>
                </a:lnTo>
                <a:lnTo>
                  <a:pt x="2546" y="2684"/>
                </a:lnTo>
                <a:lnTo>
                  <a:pt x="2590" y="2628"/>
                </a:lnTo>
                <a:lnTo>
                  <a:pt x="2630" y="2569"/>
                </a:lnTo>
                <a:lnTo>
                  <a:pt x="2665" y="2507"/>
                </a:lnTo>
                <a:lnTo>
                  <a:pt x="2696" y="2443"/>
                </a:lnTo>
                <a:lnTo>
                  <a:pt x="2721" y="2375"/>
                </a:lnTo>
                <a:lnTo>
                  <a:pt x="2742" y="2305"/>
                </a:lnTo>
                <a:lnTo>
                  <a:pt x="2756" y="2233"/>
                </a:lnTo>
                <a:lnTo>
                  <a:pt x="2765" y="2159"/>
                </a:lnTo>
                <a:lnTo>
                  <a:pt x="2768" y="2083"/>
                </a:lnTo>
                <a:lnTo>
                  <a:pt x="2765" y="2008"/>
                </a:lnTo>
                <a:lnTo>
                  <a:pt x="2756" y="1934"/>
                </a:lnTo>
                <a:lnTo>
                  <a:pt x="2742" y="1862"/>
                </a:lnTo>
                <a:lnTo>
                  <a:pt x="2729" y="1819"/>
                </a:lnTo>
                <a:lnTo>
                  <a:pt x="2736" y="1813"/>
                </a:lnTo>
                <a:lnTo>
                  <a:pt x="2784" y="1761"/>
                </a:lnTo>
                <a:lnTo>
                  <a:pt x="2829" y="1706"/>
                </a:lnTo>
                <a:lnTo>
                  <a:pt x="2868" y="1647"/>
                </a:lnTo>
                <a:lnTo>
                  <a:pt x="2904" y="1585"/>
                </a:lnTo>
                <a:lnTo>
                  <a:pt x="2934" y="1520"/>
                </a:lnTo>
                <a:lnTo>
                  <a:pt x="2960" y="1452"/>
                </a:lnTo>
                <a:lnTo>
                  <a:pt x="2980" y="1382"/>
                </a:lnTo>
                <a:lnTo>
                  <a:pt x="2995" y="1310"/>
                </a:lnTo>
                <a:lnTo>
                  <a:pt x="3004" y="1236"/>
                </a:lnTo>
                <a:lnTo>
                  <a:pt x="3007" y="1161"/>
                </a:lnTo>
                <a:close/>
              </a:path>
            </a:pathLst>
          </a:custGeom>
          <a:solidFill>
            <a:srgbClr val="954BF6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" name="Объект 4">
            <a:extLst>
              <a:ext uri="{FF2B5EF4-FFF2-40B4-BE49-F238E27FC236}">
                <a16:creationId xmlns:a16="http://schemas.microsoft.com/office/drawing/2014/main" id="{6CD55037-FB4B-4274-9DBF-C8E048EE6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534" y="1235963"/>
            <a:ext cx="716289" cy="2416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49F55-0498-4E89-A6B3-C3C4C5838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241" y="1241879"/>
            <a:ext cx="830977" cy="241606"/>
          </a:xfrm>
          <a:prstGeom prst="rect">
            <a:avLst/>
          </a:prstGeom>
        </p:spPr>
      </p:pic>
      <p:sp>
        <p:nvSpPr>
          <p:cNvPr id="35" name="Выноска: стрелка вправо 34">
            <a:extLst>
              <a:ext uri="{FF2B5EF4-FFF2-40B4-BE49-F238E27FC236}">
                <a16:creationId xmlns:a16="http://schemas.microsoft.com/office/drawing/2014/main" id="{4730C578-E6C4-4F90-AE0F-B4B1F7B298F4}"/>
              </a:ext>
            </a:extLst>
          </p:cNvPr>
          <p:cNvSpPr/>
          <p:nvPr/>
        </p:nvSpPr>
        <p:spPr>
          <a:xfrm>
            <a:off x="556590" y="2388943"/>
            <a:ext cx="2637183" cy="2107096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B103E7"/>
                </a:solidFill>
              </a:rPr>
              <a:t>Первое внедрение в России летающих беспилотников с сферу общественного питания</a:t>
            </a:r>
          </a:p>
        </p:txBody>
      </p:sp>
      <p:sp>
        <p:nvSpPr>
          <p:cNvPr id="36" name="Выноска: стрелка влево 35">
            <a:extLst>
              <a:ext uri="{FF2B5EF4-FFF2-40B4-BE49-F238E27FC236}">
                <a16:creationId xmlns:a16="http://schemas.microsoft.com/office/drawing/2014/main" id="{6A8B3DA1-FA5A-4E09-A70C-3D4848C6169E}"/>
              </a:ext>
            </a:extLst>
          </p:cNvPr>
          <p:cNvSpPr/>
          <p:nvPr/>
        </p:nvSpPr>
        <p:spPr>
          <a:xfrm>
            <a:off x="8848035" y="2388943"/>
            <a:ext cx="2637183" cy="2107096"/>
          </a:xfrm>
          <a:prstGeom prst="left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B103E7"/>
                </a:solidFill>
              </a:rPr>
              <a:t>Создание фееричной подачи блюд и напитков </a:t>
            </a:r>
          </a:p>
        </p:txBody>
      </p:sp>
      <p:sp>
        <p:nvSpPr>
          <p:cNvPr id="37" name="Выноска: стрелка вверх 36">
            <a:extLst>
              <a:ext uri="{FF2B5EF4-FFF2-40B4-BE49-F238E27FC236}">
                <a16:creationId xmlns:a16="http://schemas.microsoft.com/office/drawing/2014/main" id="{6BA8574C-9CF1-457E-818A-83B96BD4B243}"/>
              </a:ext>
            </a:extLst>
          </p:cNvPr>
          <p:cNvSpPr/>
          <p:nvPr/>
        </p:nvSpPr>
        <p:spPr>
          <a:xfrm>
            <a:off x="6607313" y="4903957"/>
            <a:ext cx="2665896" cy="158891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B103E7"/>
                </a:solidFill>
              </a:rPr>
              <a:t>Привлечение большего количества клиентов</a:t>
            </a:r>
          </a:p>
        </p:txBody>
      </p:sp>
      <p:sp>
        <p:nvSpPr>
          <p:cNvPr id="53" name="Выноска: стрелка вверх 52">
            <a:extLst>
              <a:ext uri="{FF2B5EF4-FFF2-40B4-BE49-F238E27FC236}">
                <a16:creationId xmlns:a16="http://schemas.microsoft.com/office/drawing/2014/main" id="{3B22822D-750E-4400-AED1-BC7C6C93B4BF}"/>
              </a:ext>
            </a:extLst>
          </p:cNvPr>
          <p:cNvSpPr/>
          <p:nvPr/>
        </p:nvSpPr>
        <p:spPr>
          <a:xfrm>
            <a:off x="2044148" y="4903957"/>
            <a:ext cx="4165600" cy="1588918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B103E7"/>
              </a:solidFill>
            </a:endParaRPr>
          </a:p>
          <a:p>
            <a:pPr algn="ctr"/>
            <a:r>
              <a:rPr lang="ru-RU" sz="1600" dirty="0">
                <a:solidFill>
                  <a:srgbClr val="B103E7"/>
                </a:solidFill>
              </a:rPr>
              <a:t>Снижение расходов на выплату заработной платы и возможность сотрудников занимать более престижные и высокооплачиваемые должности</a:t>
            </a:r>
          </a:p>
          <a:p>
            <a:pPr algn="ctr"/>
            <a:endParaRPr lang="ru-RU" dirty="0">
              <a:solidFill>
                <a:srgbClr val="B103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65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6" grpId="0" animBg="1"/>
      <p:bldP spid="37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AE280-4AA9-4902-BD2F-FE4ED824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457200"/>
            <a:ext cx="6891131" cy="1600200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Социальный эффект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1D1C57-EBF9-4B94-92F6-CF30EA913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0748" y="2269435"/>
            <a:ext cx="4099720" cy="381158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Развитие беспилотных летательных аппаратов в сфере общественного питания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Привлечение государства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Создание новой платформы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Облегченная работа официантов</a:t>
            </a:r>
          </a:p>
          <a:p>
            <a:pPr algn="ctr"/>
            <a:endParaRPr lang="ru-RU" dirty="0"/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B34133EF-696E-4802-8D7B-9228CFD420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48939" y="288234"/>
            <a:ext cx="4678018" cy="628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5E371A8-7781-44B9-BB96-83395525D010}"/>
              </a:ext>
            </a:extLst>
          </p:cNvPr>
          <p:cNvCxnSpPr/>
          <p:nvPr/>
        </p:nvCxnSpPr>
        <p:spPr>
          <a:xfrm>
            <a:off x="3710608" y="2809461"/>
            <a:ext cx="0" cy="715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B23913B-397B-4997-97E5-886435FBD232}"/>
              </a:ext>
            </a:extLst>
          </p:cNvPr>
          <p:cNvCxnSpPr/>
          <p:nvPr/>
        </p:nvCxnSpPr>
        <p:spPr>
          <a:xfrm>
            <a:off x="3710608" y="3817420"/>
            <a:ext cx="0" cy="715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1DC713B-D825-4F80-BB2C-E2ABD2BD69E5}"/>
              </a:ext>
            </a:extLst>
          </p:cNvPr>
          <p:cNvCxnSpPr/>
          <p:nvPr/>
        </p:nvCxnSpPr>
        <p:spPr>
          <a:xfrm>
            <a:off x="3710608" y="4918145"/>
            <a:ext cx="0" cy="715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7">
            <a:extLst>
              <a:ext uri="{FF2B5EF4-FFF2-40B4-BE49-F238E27FC236}">
                <a16:creationId xmlns:a16="http://schemas.microsoft.com/office/drawing/2014/main" id="{65B0531A-8ADE-4B02-9F20-488930BBEB3E}"/>
              </a:ext>
            </a:extLst>
          </p:cNvPr>
          <p:cNvSpPr>
            <a:spLocks/>
          </p:cNvSpPr>
          <p:nvPr/>
        </p:nvSpPr>
        <p:spPr bwMode="auto">
          <a:xfrm>
            <a:off x="10479490" y="5196073"/>
            <a:ext cx="794117" cy="799166"/>
          </a:xfrm>
          <a:custGeom>
            <a:avLst/>
            <a:gdLst>
              <a:gd name="T0" fmla="+- 0 7295 4300"/>
              <a:gd name="T1" fmla="*/ T0 w 3007"/>
              <a:gd name="T2" fmla="+- 0 1321 310"/>
              <a:gd name="T3" fmla="*/ 1321 h 3007"/>
              <a:gd name="T4" fmla="+- 0 7234 4300"/>
              <a:gd name="T5" fmla="*/ T4 w 3007"/>
              <a:gd name="T6" fmla="+- 0 1111 310"/>
              <a:gd name="T7" fmla="*/ 1111 h 3007"/>
              <a:gd name="T8" fmla="+- 0 7129 4300"/>
              <a:gd name="T9" fmla="*/ T8 w 3007"/>
              <a:gd name="T10" fmla="+- 0 926 310"/>
              <a:gd name="T11" fmla="*/ 926 h 3007"/>
              <a:gd name="T12" fmla="+- 0 6984 4300"/>
              <a:gd name="T13" fmla="*/ T12 w 3007"/>
              <a:gd name="T14" fmla="+- 0 770 310"/>
              <a:gd name="T15" fmla="*/ 770 h 3007"/>
              <a:gd name="T16" fmla="+- 0 6808 4300"/>
              <a:gd name="T17" fmla="*/ T16 w 3007"/>
              <a:gd name="T18" fmla="+- 0 651 310"/>
              <a:gd name="T19" fmla="*/ 651 h 3007"/>
              <a:gd name="T20" fmla="+- 0 6606 4300"/>
              <a:gd name="T21" fmla="*/ T20 w 3007"/>
              <a:gd name="T22" fmla="+- 0 575 310"/>
              <a:gd name="T23" fmla="*/ 575 h 3007"/>
              <a:gd name="T24" fmla="+- 0 6384 4300"/>
              <a:gd name="T25" fmla="*/ T24 w 3007"/>
              <a:gd name="T26" fmla="+- 0 548 310"/>
              <a:gd name="T27" fmla="*/ 548 h 3007"/>
              <a:gd name="T28" fmla="+- 0 6162 4300"/>
              <a:gd name="T29" fmla="*/ T28 w 3007"/>
              <a:gd name="T30" fmla="+- 0 575 310"/>
              <a:gd name="T31" fmla="*/ 575 h 3007"/>
              <a:gd name="T32" fmla="+- 0 6062 4300"/>
              <a:gd name="T33" fmla="*/ T32 w 3007"/>
              <a:gd name="T34" fmla="+- 0 532 310"/>
              <a:gd name="T35" fmla="*/ 532 h 3007"/>
              <a:gd name="T36" fmla="+- 0 5885 4300"/>
              <a:gd name="T37" fmla="*/ T36 w 3007"/>
              <a:gd name="T38" fmla="+- 0 413 310"/>
              <a:gd name="T39" fmla="*/ 413 h 3007"/>
              <a:gd name="T40" fmla="+- 0 5683 4300"/>
              <a:gd name="T41" fmla="*/ T40 w 3007"/>
              <a:gd name="T42" fmla="+- 0 336 310"/>
              <a:gd name="T43" fmla="*/ 336 h 3007"/>
              <a:gd name="T44" fmla="+- 0 5461 4300"/>
              <a:gd name="T45" fmla="*/ T44 w 3007"/>
              <a:gd name="T46" fmla="+- 0 310 310"/>
              <a:gd name="T47" fmla="*/ 310 h 3007"/>
              <a:gd name="T48" fmla="+- 0 5239 4300"/>
              <a:gd name="T49" fmla="*/ T48 w 3007"/>
              <a:gd name="T50" fmla="+- 0 336 310"/>
              <a:gd name="T51" fmla="*/ 336 h 3007"/>
              <a:gd name="T52" fmla="+- 0 5037 4300"/>
              <a:gd name="T53" fmla="*/ T52 w 3007"/>
              <a:gd name="T54" fmla="+- 0 413 310"/>
              <a:gd name="T55" fmla="*/ 413 h 3007"/>
              <a:gd name="T56" fmla="+- 0 4860 4300"/>
              <a:gd name="T57" fmla="*/ T56 w 3007"/>
              <a:gd name="T58" fmla="+- 0 532 310"/>
              <a:gd name="T59" fmla="*/ 532 h 3007"/>
              <a:gd name="T60" fmla="+- 0 4716 4300"/>
              <a:gd name="T61" fmla="*/ T60 w 3007"/>
              <a:gd name="T62" fmla="+- 0 687 310"/>
              <a:gd name="T63" fmla="*/ 687 h 3007"/>
              <a:gd name="T64" fmla="+- 0 4611 4300"/>
              <a:gd name="T65" fmla="*/ T64 w 3007"/>
              <a:gd name="T66" fmla="+- 0 873 310"/>
              <a:gd name="T67" fmla="*/ 873 h 3007"/>
              <a:gd name="T68" fmla="+- 0 4550 4300"/>
              <a:gd name="T69" fmla="*/ T68 w 3007"/>
              <a:gd name="T70" fmla="+- 0 1083 310"/>
              <a:gd name="T71" fmla="*/ 1083 h 3007"/>
              <a:gd name="T72" fmla="+- 0 4541 4300"/>
              <a:gd name="T73" fmla="*/ T72 w 3007"/>
              <a:gd name="T74" fmla="+- 0 1308 310"/>
              <a:gd name="T75" fmla="*/ 1308 h 3007"/>
              <a:gd name="T76" fmla="+- 0 4522 4300"/>
              <a:gd name="T77" fmla="*/ T76 w 3007"/>
              <a:gd name="T78" fmla="+- 0 1495 310"/>
              <a:gd name="T79" fmla="*/ 1495 h 3007"/>
              <a:gd name="T80" fmla="+- 0 4403 4300"/>
              <a:gd name="T81" fmla="*/ T80 w 3007"/>
              <a:gd name="T82" fmla="+- 0 1672 310"/>
              <a:gd name="T83" fmla="*/ 1672 h 3007"/>
              <a:gd name="T84" fmla="+- 0 4327 4300"/>
              <a:gd name="T85" fmla="*/ T84 w 3007"/>
              <a:gd name="T86" fmla="+- 0 1874 310"/>
              <a:gd name="T87" fmla="*/ 1874 h 3007"/>
              <a:gd name="T88" fmla="+- 0 4300 4300"/>
              <a:gd name="T89" fmla="*/ T88 w 3007"/>
              <a:gd name="T90" fmla="+- 0 2096 310"/>
              <a:gd name="T91" fmla="*/ 2096 h 3007"/>
              <a:gd name="T92" fmla="+- 0 4327 4300"/>
              <a:gd name="T93" fmla="*/ T92 w 3007"/>
              <a:gd name="T94" fmla="+- 0 2317 310"/>
              <a:gd name="T95" fmla="*/ 2317 h 3007"/>
              <a:gd name="T96" fmla="+- 0 4403 4300"/>
              <a:gd name="T97" fmla="*/ T96 w 3007"/>
              <a:gd name="T98" fmla="+- 0 2520 310"/>
              <a:gd name="T99" fmla="*/ 2520 h 3007"/>
              <a:gd name="T100" fmla="+- 0 4522 4300"/>
              <a:gd name="T101" fmla="*/ T100 w 3007"/>
              <a:gd name="T102" fmla="+- 0 2696 310"/>
              <a:gd name="T103" fmla="*/ 2696 h 3007"/>
              <a:gd name="T104" fmla="+- 0 4678 4300"/>
              <a:gd name="T105" fmla="*/ T104 w 3007"/>
              <a:gd name="T106" fmla="+- 0 2840 310"/>
              <a:gd name="T107" fmla="*/ 2840 h 3007"/>
              <a:gd name="T108" fmla="+- 0 4864 4300"/>
              <a:gd name="T109" fmla="*/ T108 w 3007"/>
              <a:gd name="T110" fmla="+- 0 2946 310"/>
              <a:gd name="T111" fmla="*/ 2946 h 3007"/>
              <a:gd name="T112" fmla="+- 0 5073 4300"/>
              <a:gd name="T113" fmla="*/ T112 w 3007"/>
              <a:gd name="T114" fmla="+- 0 3006 310"/>
              <a:gd name="T115" fmla="*/ 3006 h 3007"/>
              <a:gd name="T116" fmla="+- 0 5299 4300"/>
              <a:gd name="T117" fmla="*/ T116 w 3007"/>
              <a:gd name="T118" fmla="+- 0 3015 310"/>
              <a:gd name="T119" fmla="*/ 3015 h 3007"/>
              <a:gd name="T120" fmla="+- 0 5445 4300"/>
              <a:gd name="T121" fmla="*/ T120 w 3007"/>
              <a:gd name="T122" fmla="+- 0 2994 310"/>
              <a:gd name="T123" fmla="*/ 2994 h 3007"/>
              <a:gd name="T124" fmla="+- 0 5601 4300"/>
              <a:gd name="T125" fmla="*/ T124 w 3007"/>
              <a:gd name="T126" fmla="+- 0 3138 310"/>
              <a:gd name="T127" fmla="*/ 3138 h 3007"/>
              <a:gd name="T128" fmla="+- 0 5786 4300"/>
              <a:gd name="T129" fmla="*/ T128 w 3007"/>
              <a:gd name="T130" fmla="+- 0 3244 310"/>
              <a:gd name="T131" fmla="*/ 3244 h 3007"/>
              <a:gd name="T132" fmla="+- 0 5996 4300"/>
              <a:gd name="T133" fmla="*/ T132 w 3007"/>
              <a:gd name="T134" fmla="+- 0 3304 310"/>
              <a:gd name="T135" fmla="*/ 3304 h 3007"/>
              <a:gd name="T136" fmla="+- 0 6221 4300"/>
              <a:gd name="T137" fmla="*/ T136 w 3007"/>
              <a:gd name="T138" fmla="+- 0 3313 310"/>
              <a:gd name="T139" fmla="*/ 3313 h 3007"/>
              <a:gd name="T140" fmla="+- 0 6437 4300"/>
              <a:gd name="T141" fmla="*/ T140 w 3007"/>
              <a:gd name="T142" fmla="+- 0 3269 310"/>
              <a:gd name="T143" fmla="*/ 3269 h 3007"/>
              <a:gd name="T144" fmla="+- 0 6632 4300"/>
              <a:gd name="T145" fmla="*/ T144 w 3007"/>
              <a:gd name="T146" fmla="+- 0 3178 310"/>
              <a:gd name="T147" fmla="*/ 3178 h 3007"/>
              <a:gd name="T148" fmla="+- 0 6798 4300"/>
              <a:gd name="T149" fmla="*/ T148 w 3007"/>
              <a:gd name="T150" fmla="+- 0 3046 310"/>
              <a:gd name="T151" fmla="*/ 3046 h 3007"/>
              <a:gd name="T152" fmla="+- 0 6930 4300"/>
              <a:gd name="T153" fmla="*/ T152 w 3007"/>
              <a:gd name="T154" fmla="+- 0 2879 310"/>
              <a:gd name="T155" fmla="*/ 2879 h 3007"/>
              <a:gd name="T156" fmla="+- 0 7021 4300"/>
              <a:gd name="T157" fmla="*/ T156 w 3007"/>
              <a:gd name="T158" fmla="+- 0 2685 310"/>
              <a:gd name="T159" fmla="*/ 2685 h 3007"/>
              <a:gd name="T160" fmla="+- 0 7065 4300"/>
              <a:gd name="T161" fmla="*/ T160 w 3007"/>
              <a:gd name="T162" fmla="+- 0 2469 310"/>
              <a:gd name="T163" fmla="*/ 2469 h 3007"/>
              <a:gd name="T164" fmla="+- 0 7056 4300"/>
              <a:gd name="T165" fmla="*/ T164 w 3007"/>
              <a:gd name="T166" fmla="+- 0 2244 310"/>
              <a:gd name="T167" fmla="*/ 2244 h 3007"/>
              <a:gd name="T168" fmla="+- 0 7036 4300"/>
              <a:gd name="T169" fmla="*/ T168 w 3007"/>
              <a:gd name="T170" fmla="+- 0 2123 310"/>
              <a:gd name="T171" fmla="*/ 2123 h 3007"/>
              <a:gd name="T172" fmla="+- 0 7168 4300"/>
              <a:gd name="T173" fmla="*/ T172 w 3007"/>
              <a:gd name="T174" fmla="+- 0 1957 310"/>
              <a:gd name="T175" fmla="*/ 1957 h 3007"/>
              <a:gd name="T176" fmla="+- 0 7260 4300"/>
              <a:gd name="T177" fmla="*/ T176 w 3007"/>
              <a:gd name="T178" fmla="+- 0 1762 310"/>
              <a:gd name="T179" fmla="*/ 1762 h 3007"/>
              <a:gd name="T180" fmla="+- 0 7304 4300"/>
              <a:gd name="T181" fmla="*/ T180 w 3007"/>
              <a:gd name="T182" fmla="+- 0 1546 310"/>
              <a:gd name="T183" fmla="*/ 1546 h 30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007" h="3007">
                <a:moveTo>
                  <a:pt x="3007" y="1161"/>
                </a:moveTo>
                <a:lnTo>
                  <a:pt x="3004" y="1085"/>
                </a:lnTo>
                <a:lnTo>
                  <a:pt x="2995" y="1011"/>
                </a:lnTo>
                <a:lnTo>
                  <a:pt x="2980" y="939"/>
                </a:lnTo>
                <a:lnTo>
                  <a:pt x="2960" y="869"/>
                </a:lnTo>
                <a:lnTo>
                  <a:pt x="2934" y="801"/>
                </a:lnTo>
                <a:lnTo>
                  <a:pt x="2904" y="736"/>
                </a:lnTo>
                <a:lnTo>
                  <a:pt x="2868" y="674"/>
                </a:lnTo>
                <a:lnTo>
                  <a:pt x="2829" y="616"/>
                </a:lnTo>
                <a:lnTo>
                  <a:pt x="2784" y="560"/>
                </a:lnTo>
                <a:lnTo>
                  <a:pt x="2736" y="508"/>
                </a:lnTo>
                <a:lnTo>
                  <a:pt x="2684" y="460"/>
                </a:lnTo>
                <a:lnTo>
                  <a:pt x="2629" y="416"/>
                </a:lnTo>
                <a:lnTo>
                  <a:pt x="2570" y="376"/>
                </a:lnTo>
                <a:lnTo>
                  <a:pt x="2508" y="341"/>
                </a:lnTo>
                <a:lnTo>
                  <a:pt x="2443" y="310"/>
                </a:lnTo>
                <a:lnTo>
                  <a:pt x="2375" y="285"/>
                </a:lnTo>
                <a:lnTo>
                  <a:pt x="2306" y="265"/>
                </a:lnTo>
                <a:lnTo>
                  <a:pt x="2233" y="250"/>
                </a:lnTo>
                <a:lnTo>
                  <a:pt x="2159" y="241"/>
                </a:lnTo>
                <a:lnTo>
                  <a:pt x="2084" y="238"/>
                </a:lnTo>
                <a:lnTo>
                  <a:pt x="2008" y="241"/>
                </a:lnTo>
                <a:lnTo>
                  <a:pt x="1934" y="250"/>
                </a:lnTo>
                <a:lnTo>
                  <a:pt x="1862" y="265"/>
                </a:lnTo>
                <a:lnTo>
                  <a:pt x="1820" y="277"/>
                </a:lnTo>
                <a:lnTo>
                  <a:pt x="1814" y="270"/>
                </a:lnTo>
                <a:lnTo>
                  <a:pt x="1762" y="222"/>
                </a:lnTo>
                <a:lnTo>
                  <a:pt x="1706" y="178"/>
                </a:lnTo>
                <a:lnTo>
                  <a:pt x="1647" y="138"/>
                </a:lnTo>
                <a:lnTo>
                  <a:pt x="1585" y="103"/>
                </a:lnTo>
                <a:lnTo>
                  <a:pt x="1520" y="72"/>
                </a:lnTo>
                <a:lnTo>
                  <a:pt x="1453" y="47"/>
                </a:lnTo>
                <a:lnTo>
                  <a:pt x="1383" y="26"/>
                </a:lnTo>
                <a:lnTo>
                  <a:pt x="1311" y="12"/>
                </a:lnTo>
                <a:lnTo>
                  <a:pt x="1237" y="3"/>
                </a:lnTo>
                <a:lnTo>
                  <a:pt x="1161" y="0"/>
                </a:lnTo>
                <a:lnTo>
                  <a:pt x="1085" y="3"/>
                </a:lnTo>
                <a:lnTo>
                  <a:pt x="1011" y="12"/>
                </a:lnTo>
                <a:lnTo>
                  <a:pt x="939" y="26"/>
                </a:lnTo>
                <a:lnTo>
                  <a:pt x="869" y="47"/>
                </a:lnTo>
                <a:lnTo>
                  <a:pt x="802" y="72"/>
                </a:lnTo>
                <a:lnTo>
                  <a:pt x="737" y="103"/>
                </a:lnTo>
                <a:lnTo>
                  <a:pt x="675" y="138"/>
                </a:lnTo>
                <a:lnTo>
                  <a:pt x="616" y="178"/>
                </a:lnTo>
                <a:lnTo>
                  <a:pt x="560" y="222"/>
                </a:lnTo>
                <a:lnTo>
                  <a:pt x="508" y="270"/>
                </a:lnTo>
                <a:lnTo>
                  <a:pt x="460" y="322"/>
                </a:lnTo>
                <a:lnTo>
                  <a:pt x="416" y="377"/>
                </a:lnTo>
                <a:lnTo>
                  <a:pt x="376" y="436"/>
                </a:lnTo>
                <a:lnTo>
                  <a:pt x="341" y="498"/>
                </a:lnTo>
                <a:lnTo>
                  <a:pt x="311" y="563"/>
                </a:lnTo>
                <a:lnTo>
                  <a:pt x="285" y="631"/>
                </a:lnTo>
                <a:lnTo>
                  <a:pt x="265" y="701"/>
                </a:lnTo>
                <a:lnTo>
                  <a:pt x="250" y="773"/>
                </a:lnTo>
                <a:lnTo>
                  <a:pt x="241" y="847"/>
                </a:lnTo>
                <a:lnTo>
                  <a:pt x="238" y="922"/>
                </a:lnTo>
                <a:lnTo>
                  <a:pt x="241" y="998"/>
                </a:lnTo>
                <a:lnTo>
                  <a:pt x="250" y="1072"/>
                </a:lnTo>
                <a:lnTo>
                  <a:pt x="264" y="1140"/>
                </a:lnTo>
                <a:lnTo>
                  <a:pt x="222" y="1185"/>
                </a:lnTo>
                <a:lnTo>
                  <a:pt x="178" y="1241"/>
                </a:lnTo>
                <a:lnTo>
                  <a:pt x="138" y="1300"/>
                </a:lnTo>
                <a:lnTo>
                  <a:pt x="103" y="1362"/>
                </a:lnTo>
                <a:lnTo>
                  <a:pt x="73" y="1426"/>
                </a:lnTo>
                <a:lnTo>
                  <a:pt x="47" y="1494"/>
                </a:lnTo>
                <a:lnTo>
                  <a:pt x="27" y="1564"/>
                </a:lnTo>
                <a:lnTo>
                  <a:pt x="12" y="1636"/>
                </a:lnTo>
                <a:lnTo>
                  <a:pt x="3" y="1710"/>
                </a:lnTo>
                <a:lnTo>
                  <a:pt x="0" y="1786"/>
                </a:lnTo>
                <a:lnTo>
                  <a:pt x="3" y="1861"/>
                </a:lnTo>
                <a:lnTo>
                  <a:pt x="12" y="1935"/>
                </a:lnTo>
                <a:lnTo>
                  <a:pt x="27" y="2007"/>
                </a:lnTo>
                <a:lnTo>
                  <a:pt x="47" y="2077"/>
                </a:lnTo>
                <a:lnTo>
                  <a:pt x="73" y="2145"/>
                </a:lnTo>
                <a:lnTo>
                  <a:pt x="103" y="2210"/>
                </a:lnTo>
                <a:lnTo>
                  <a:pt x="138" y="2272"/>
                </a:lnTo>
                <a:lnTo>
                  <a:pt x="178" y="2331"/>
                </a:lnTo>
                <a:lnTo>
                  <a:pt x="222" y="2386"/>
                </a:lnTo>
                <a:lnTo>
                  <a:pt x="270" y="2438"/>
                </a:lnTo>
                <a:lnTo>
                  <a:pt x="322" y="2486"/>
                </a:lnTo>
                <a:lnTo>
                  <a:pt x="378" y="2530"/>
                </a:lnTo>
                <a:lnTo>
                  <a:pt x="437" y="2570"/>
                </a:lnTo>
                <a:lnTo>
                  <a:pt x="499" y="2605"/>
                </a:lnTo>
                <a:lnTo>
                  <a:pt x="564" y="2636"/>
                </a:lnTo>
                <a:lnTo>
                  <a:pt x="631" y="2661"/>
                </a:lnTo>
                <a:lnTo>
                  <a:pt x="701" y="2682"/>
                </a:lnTo>
                <a:lnTo>
                  <a:pt x="773" y="2696"/>
                </a:lnTo>
                <a:lnTo>
                  <a:pt x="847" y="2705"/>
                </a:lnTo>
                <a:lnTo>
                  <a:pt x="923" y="2708"/>
                </a:lnTo>
                <a:lnTo>
                  <a:pt x="999" y="2705"/>
                </a:lnTo>
                <a:lnTo>
                  <a:pt x="1073" y="2696"/>
                </a:lnTo>
                <a:lnTo>
                  <a:pt x="1143" y="2682"/>
                </a:lnTo>
                <a:lnTo>
                  <a:pt x="1145" y="2684"/>
                </a:lnTo>
                <a:lnTo>
                  <a:pt x="1193" y="2736"/>
                </a:lnTo>
                <a:lnTo>
                  <a:pt x="1245" y="2784"/>
                </a:lnTo>
                <a:lnTo>
                  <a:pt x="1301" y="2828"/>
                </a:lnTo>
                <a:lnTo>
                  <a:pt x="1360" y="2868"/>
                </a:lnTo>
                <a:lnTo>
                  <a:pt x="1422" y="2903"/>
                </a:lnTo>
                <a:lnTo>
                  <a:pt x="1486" y="2934"/>
                </a:lnTo>
                <a:lnTo>
                  <a:pt x="1554" y="2959"/>
                </a:lnTo>
                <a:lnTo>
                  <a:pt x="1624" y="2979"/>
                </a:lnTo>
                <a:lnTo>
                  <a:pt x="1696" y="2994"/>
                </a:lnTo>
                <a:lnTo>
                  <a:pt x="1770" y="3003"/>
                </a:lnTo>
                <a:lnTo>
                  <a:pt x="1846" y="3006"/>
                </a:lnTo>
                <a:lnTo>
                  <a:pt x="1921" y="3003"/>
                </a:lnTo>
                <a:lnTo>
                  <a:pt x="1995" y="2994"/>
                </a:lnTo>
                <a:lnTo>
                  <a:pt x="2067" y="2979"/>
                </a:lnTo>
                <a:lnTo>
                  <a:pt x="2137" y="2959"/>
                </a:lnTo>
                <a:lnTo>
                  <a:pt x="2205" y="2934"/>
                </a:lnTo>
                <a:lnTo>
                  <a:pt x="2270" y="2903"/>
                </a:lnTo>
                <a:lnTo>
                  <a:pt x="2332" y="2868"/>
                </a:lnTo>
                <a:lnTo>
                  <a:pt x="2391" y="2828"/>
                </a:lnTo>
                <a:lnTo>
                  <a:pt x="2446" y="2784"/>
                </a:lnTo>
                <a:lnTo>
                  <a:pt x="2498" y="2736"/>
                </a:lnTo>
                <a:lnTo>
                  <a:pt x="2546" y="2684"/>
                </a:lnTo>
                <a:lnTo>
                  <a:pt x="2590" y="2628"/>
                </a:lnTo>
                <a:lnTo>
                  <a:pt x="2630" y="2569"/>
                </a:lnTo>
                <a:lnTo>
                  <a:pt x="2665" y="2507"/>
                </a:lnTo>
                <a:lnTo>
                  <a:pt x="2696" y="2443"/>
                </a:lnTo>
                <a:lnTo>
                  <a:pt x="2721" y="2375"/>
                </a:lnTo>
                <a:lnTo>
                  <a:pt x="2742" y="2305"/>
                </a:lnTo>
                <a:lnTo>
                  <a:pt x="2756" y="2233"/>
                </a:lnTo>
                <a:lnTo>
                  <a:pt x="2765" y="2159"/>
                </a:lnTo>
                <a:lnTo>
                  <a:pt x="2768" y="2083"/>
                </a:lnTo>
                <a:lnTo>
                  <a:pt x="2765" y="2008"/>
                </a:lnTo>
                <a:lnTo>
                  <a:pt x="2756" y="1934"/>
                </a:lnTo>
                <a:lnTo>
                  <a:pt x="2742" y="1862"/>
                </a:lnTo>
                <a:lnTo>
                  <a:pt x="2729" y="1819"/>
                </a:lnTo>
                <a:lnTo>
                  <a:pt x="2736" y="1813"/>
                </a:lnTo>
                <a:lnTo>
                  <a:pt x="2784" y="1761"/>
                </a:lnTo>
                <a:lnTo>
                  <a:pt x="2829" y="1706"/>
                </a:lnTo>
                <a:lnTo>
                  <a:pt x="2868" y="1647"/>
                </a:lnTo>
                <a:lnTo>
                  <a:pt x="2904" y="1585"/>
                </a:lnTo>
                <a:lnTo>
                  <a:pt x="2934" y="1520"/>
                </a:lnTo>
                <a:lnTo>
                  <a:pt x="2960" y="1452"/>
                </a:lnTo>
                <a:lnTo>
                  <a:pt x="2980" y="1382"/>
                </a:lnTo>
                <a:lnTo>
                  <a:pt x="2995" y="1310"/>
                </a:lnTo>
                <a:lnTo>
                  <a:pt x="3004" y="1236"/>
                </a:lnTo>
                <a:lnTo>
                  <a:pt x="3007" y="1161"/>
                </a:lnTo>
                <a:close/>
              </a:path>
            </a:pathLst>
          </a:custGeom>
          <a:solidFill>
            <a:srgbClr val="954BF6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C4232A76-A9A8-4DD9-9BAC-F455D2952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829" y="6081023"/>
            <a:ext cx="716289" cy="2416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4C62C-B6FE-4306-ABCC-48AF7BE7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549" y="6081023"/>
            <a:ext cx="830977" cy="2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4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1AC27-4602-4CF8-80F8-EC2BCD56E37A}"/>
              </a:ext>
            </a:extLst>
          </p:cNvPr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Стратегия маркетинга</a:t>
            </a:r>
          </a:p>
        </p:txBody>
      </p:sp>
      <p:pic>
        <p:nvPicPr>
          <p:cNvPr id="1026" name="Picture 2" descr="https://www.leathercustomwork.com/wp-content/uploads/2015/12/The-Advertising-and-marketing-Weblog.jpg">
            <a:extLst>
              <a:ext uri="{FF2B5EF4-FFF2-40B4-BE49-F238E27FC236}">
                <a16:creationId xmlns:a16="http://schemas.microsoft.com/office/drawing/2014/main" id="{CC056444-37DE-4E4D-89EB-B440D0396F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 bwMode="auto">
          <a:xfrm>
            <a:off x="5183188" y="1263967"/>
            <a:ext cx="6172200" cy="41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F82967C-590C-496C-B153-C960CCA7E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Продвижение соцсетей заведения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Реклама(Государственные телеканалы, наружная реклама на </a:t>
            </a:r>
            <a:r>
              <a:rPr lang="ru-RU" sz="2000" dirty="0" err="1"/>
              <a:t>банаре</a:t>
            </a:r>
            <a:r>
              <a:rPr lang="ru-RU" sz="2000" dirty="0"/>
              <a:t> или рекламном щите и т.д.)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СМИ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Вовлечение клиентов ( бесплатное представление дронов-официантов, фотоотчет посещения ресторана и другое)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/>
          </a:p>
          <a:p>
            <a:endParaRPr lang="ru-RU" dirty="0"/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028AA010-3F75-4C3B-AF3F-328B5B604E28}"/>
              </a:ext>
            </a:extLst>
          </p:cNvPr>
          <p:cNvSpPr>
            <a:spLocks/>
          </p:cNvSpPr>
          <p:nvPr/>
        </p:nvSpPr>
        <p:spPr bwMode="auto">
          <a:xfrm>
            <a:off x="10955153" y="340522"/>
            <a:ext cx="794117" cy="799166"/>
          </a:xfrm>
          <a:custGeom>
            <a:avLst/>
            <a:gdLst>
              <a:gd name="T0" fmla="+- 0 7295 4300"/>
              <a:gd name="T1" fmla="*/ T0 w 3007"/>
              <a:gd name="T2" fmla="+- 0 1321 310"/>
              <a:gd name="T3" fmla="*/ 1321 h 3007"/>
              <a:gd name="T4" fmla="+- 0 7234 4300"/>
              <a:gd name="T5" fmla="*/ T4 w 3007"/>
              <a:gd name="T6" fmla="+- 0 1111 310"/>
              <a:gd name="T7" fmla="*/ 1111 h 3007"/>
              <a:gd name="T8" fmla="+- 0 7129 4300"/>
              <a:gd name="T9" fmla="*/ T8 w 3007"/>
              <a:gd name="T10" fmla="+- 0 926 310"/>
              <a:gd name="T11" fmla="*/ 926 h 3007"/>
              <a:gd name="T12" fmla="+- 0 6984 4300"/>
              <a:gd name="T13" fmla="*/ T12 w 3007"/>
              <a:gd name="T14" fmla="+- 0 770 310"/>
              <a:gd name="T15" fmla="*/ 770 h 3007"/>
              <a:gd name="T16" fmla="+- 0 6808 4300"/>
              <a:gd name="T17" fmla="*/ T16 w 3007"/>
              <a:gd name="T18" fmla="+- 0 651 310"/>
              <a:gd name="T19" fmla="*/ 651 h 3007"/>
              <a:gd name="T20" fmla="+- 0 6606 4300"/>
              <a:gd name="T21" fmla="*/ T20 w 3007"/>
              <a:gd name="T22" fmla="+- 0 575 310"/>
              <a:gd name="T23" fmla="*/ 575 h 3007"/>
              <a:gd name="T24" fmla="+- 0 6384 4300"/>
              <a:gd name="T25" fmla="*/ T24 w 3007"/>
              <a:gd name="T26" fmla="+- 0 548 310"/>
              <a:gd name="T27" fmla="*/ 548 h 3007"/>
              <a:gd name="T28" fmla="+- 0 6162 4300"/>
              <a:gd name="T29" fmla="*/ T28 w 3007"/>
              <a:gd name="T30" fmla="+- 0 575 310"/>
              <a:gd name="T31" fmla="*/ 575 h 3007"/>
              <a:gd name="T32" fmla="+- 0 6062 4300"/>
              <a:gd name="T33" fmla="*/ T32 w 3007"/>
              <a:gd name="T34" fmla="+- 0 532 310"/>
              <a:gd name="T35" fmla="*/ 532 h 3007"/>
              <a:gd name="T36" fmla="+- 0 5885 4300"/>
              <a:gd name="T37" fmla="*/ T36 w 3007"/>
              <a:gd name="T38" fmla="+- 0 413 310"/>
              <a:gd name="T39" fmla="*/ 413 h 3007"/>
              <a:gd name="T40" fmla="+- 0 5683 4300"/>
              <a:gd name="T41" fmla="*/ T40 w 3007"/>
              <a:gd name="T42" fmla="+- 0 336 310"/>
              <a:gd name="T43" fmla="*/ 336 h 3007"/>
              <a:gd name="T44" fmla="+- 0 5461 4300"/>
              <a:gd name="T45" fmla="*/ T44 w 3007"/>
              <a:gd name="T46" fmla="+- 0 310 310"/>
              <a:gd name="T47" fmla="*/ 310 h 3007"/>
              <a:gd name="T48" fmla="+- 0 5239 4300"/>
              <a:gd name="T49" fmla="*/ T48 w 3007"/>
              <a:gd name="T50" fmla="+- 0 336 310"/>
              <a:gd name="T51" fmla="*/ 336 h 3007"/>
              <a:gd name="T52" fmla="+- 0 5037 4300"/>
              <a:gd name="T53" fmla="*/ T52 w 3007"/>
              <a:gd name="T54" fmla="+- 0 413 310"/>
              <a:gd name="T55" fmla="*/ 413 h 3007"/>
              <a:gd name="T56" fmla="+- 0 4860 4300"/>
              <a:gd name="T57" fmla="*/ T56 w 3007"/>
              <a:gd name="T58" fmla="+- 0 532 310"/>
              <a:gd name="T59" fmla="*/ 532 h 3007"/>
              <a:gd name="T60" fmla="+- 0 4716 4300"/>
              <a:gd name="T61" fmla="*/ T60 w 3007"/>
              <a:gd name="T62" fmla="+- 0 687 310"/>
              <a:gd name="T63" fmla="*/ 687 h 3007"/>
              <a:gd name="T64" fmla="+- 0 4611 4300"/>
              <a:gd name="T65" fmla="*/ T64 w 3007"/>
              <a:gd name="T66" fmla="+- 0 873 310"/>
              <a:gd name="T67" fmla="*/ 873 h 3007"/>
              <a:gd name="T68" fmla="+- 0 4550 4300"/>
              <a:gd name="T69" fmla="*/ T68 w 3007"/>
              <a:gd name="T70" fmla="+- 0 1083 310"/>
              <a:gd name="T71" fmla="*/ 1083 h 3007"/>
              <a:gd name="T72" fmla="+- 0 4541 4300"/>
              <a:gd name="T73" fmla="*/ T72 w 3007"/>
              <a:gd name="T74" fmla="+- 0 1308 310"/>
              <a:gd name="T75" fmla="*/ 1308 h 3007"/>
              <a:gd name="T76" fmla="+- 0 4522 4300"/>
              <a:gd name="T77" fmla="*/ T76 w 3007"/>
              <a:gd name="T78" fmla="+- 0 1495 310"/>
              <a:gd name="T79" fmla="*/ 1495 h 3007"/>
              <a:gd name="T80" fmla="+- 0 4403 4300"/>
              <a:gd name="T81" fmla="*/ T80 w 3007"/>
              <a:gd name="T82" fmla="+- 0 1672 310"/>
              <a:gd name="T83" fmla="*/ 1672 h 3007"/>
              <a:gd name="T84" fmla="+- 0 4327 4300"/>
              <a:gd name="T85" fmla="*/ T84 w 3007"/>
              <a:gd name="T86" fmla="+- 0 1874 310"/>
              <a:gd name="T87" fmla="*/ 1874 h 3007"/>
              <a:gd name="T88" fmla="+- 0 4300 4300"/>
              <a:gd name="T89" fmla="*/ T88 w 3007"/>
              <a:gd name="T90" fmla="+- 0 2096 310"/>
              <a:gd name="T91" fmla="*/ 2096 h 3007"/>
              <a:gd name="T92" fmla="+- 0 4327 4300"/>
              <a:gd name="T93" fmla="*/ T92 w 3007"/>
              <a:gd name="T94" fmla="+- 0 2317 310"/>
              <a:gd name="T95" fmla="*/ 2317 h 3007"/>
              <a:gd name="T96" fmla="+- 0 4403 4300"/>
              <a:gd name="T97" fmla="*/ T96 w 3007"/>
              <a:gd name="T98" fmla="+- 0 2520 310"/>
              <a:gd name="T99" fmla="*/ 2520 h 3007"/>
              <a:gd name="T100" fmla="+- 0 4522 4300"/>
              <a:gd name="T101" fmla="*/ T100 w 3007"/>
              <a:gd name="T102" fmla="+- 0 2696 310"/>
              <a:gd name="T103" fmla="*/ 2696 h 3007"/>
              <a:gd name="T104" fmla="+- 0 4678 4300"/>
              <a:gd name="T105" fmla="*/ T104 w 3007"/>
              <a:gd name="T106" fmla="+- 0 2840 310"/>
              <a:gd name="T107" fmla="*/ 2840 h 3007"/>
              <a:gd name="T108" fmla="+- 0 4864 4300"/>
              <a:gd name="T109" fmla="*/ T108 w 3007"/>
              <a:gd name="T110" fmla="+- 0 2946 310"/>
              <a:gd name="T111" fmla="*/ 2946 h 3007"/>
              <a:gd name="T112" fmla="+- 0 5073 4300"/>
              <a:gd name="T113" fmla="*/ T112 w 3007"/>
              <a:gd name="T114" fmla="+- 0 3006 310"/>
              <a:gd name="T115" fmla="*/ 3006 h 3007"/>
              <a:gd name="T116" fmla="+- 0 5299 4300"/>
              <a:gd name="T117" fmla="*/ T116 w 3007"/>
              <a:gd name="T118" fmla="+- 0 3015 310"/>
              <a:gd name="T119" fmla="*/ 3015 h 3007"/>
              <a:gd name="T120" fmla="+- 0 5445 4300"/>
              <a:gd name="T121" fmla="*/ T120 w 3007"/>
              <a:gd name="T122" fmla="+- 0 2994 310"/>
              <a:gd name="T123" fmla="*/ 2994 h 3007"/>
              <a:gd name="T124" fmla="+- 0 5601 4300"/>
              <a:gd name="T125" fmla="*/ T124 w 3007"/>
              <a:gd name="T126" fmla="+- 0 3138 310"/>
              <a:gd name="T127" fmla="*/ 3138 h 3007"/>
              <a:gd name="T128" fmla="+- 0 5786 4300"/>
              <a:gd name="T129" fmla="*/ T128 w 3007"/>
              <a:gd name="T130" fmla="+- 0 3244 310"/>
              <a:gd name="T131" fmla="*/ 3244 h 3007"/>
              <a:gd name="T132" fmla="+- 0 5996 4300"/>
              <a:gd name="T133" fmla="*/ T132 w 3007"/>
              <a:gd name="T134" fmla="+- 0 3304 310"/>
              <a:gd name="T135" fmla="*/ 3304 h 3007"/>
              <a:gd name="T136" fmla="+- 0 6221 4300"/>
              <a:gd name="T137" fmla="*/ T136 w 3007"/>
              <a:gd name="T138" fmla="+- 0 3313 310"/>
              <a:gd name="T139" fmla="*/ 3313 h 3007"/>
              <a:gd name="T140" fmla="+- 0 6437 4300"/>
              <a:gd name="T141" fmla="*/ T140 w 3007"/>
              <a:gd name="T142" fmla="+- 0 3269 310"/>
              <a:gd name="T143" fmla="*/ 3269 h 3007"/>
              <a:gd name="T144" fmla="+- 0 6632 4300"/>
              <a:gd name="T145" fmla="*/ T144 w 3007"/>
              <a:gd name="T146" fmla="+- 0 3178 310"/>
              <a:gd name="T147" fmla="*/ 3178 h 3007"/>
              <a:gd name="T148" fmla="+- 0 6798 4300"/>
              <a:gd name="T149" fmla="*/ T148 w 3007"/>
              <a:gd name="T150" fmla="+- 0 3046 310"/>
              <a:gd name="T151" fmla="*/ 3046 h 3007"/>
              <a:gd name="T152" fmla="+- 0 6930 4300"/>
              <a:gd name="T153" fmla="*/ T152 w 3007"/>
              <a:gd name="T154" fmla="+- 0 2879 310"/>
              <a:gd name="T155" fmla="*/ 2879 h 3007"/>
              <a:gd name="T156" fmla="+- 0 7021 4300"/>
              <a:gd name="T157" fmla="*/ T156 w 3007"/>
              <a:gd name="T158" fmla="+- 0 2685 310"/>
              <a:gd name="T159" fmla="*/ 2685 h 3007"/>
              <a:gd name="T160" fmla="+- 0 7065 4300"/>
              <a:gd name="T161" fmla="*/ T160 w 3007"/>
              <a:gd name="T162" fmla="+- 0 2469 310"/>
              <a:gd name="T163" fmla="*/ 2469 h 3007"/>
              <a:gd name="T164" fmla="+- 0 7056 4300"/>
              <a:gd name="T165" fmla="*/ T164 w 3007"/>
              <a:gd name="T166" fmla="+- 0 2244 310"/>
              <a:gd name="T167" fmla="*/ 2244 h 3007"/>
              <a:gd name="T168" fmla="+- 0 7036 4300"/>
              <a:gd name="T169" fmla="*/ T168 w 3007"/>
              <a:gd name="T170" fmla="+- 0 2123 310"/>
              <a:gd name="T171" fmla="*/ 2123 h 3007"/>
              <a:gd name="T172" fmla="+- 0 7168 4300"/>
              <a:gd name="T173" fmla="*/ T172 w 3007"/>
              <a:gd name="T174" fmla="+- 0 1957 310"/>
              <a:gd name="T175" fmla="*/ 1957 h 3007"/>
              <a:gd name="T176" fmla="+- 0 7260 4300"/>
              <a:gd name="T177" fmla="*/ T176 w 3007"/>
              <a:gd name="T178" fmla="+- 0 1762 310"/>
              <a:gd name="T179" fmla="*/ 1762 h 3007"/>
              <a:gd name="T180" fmla="+- 0 7304 4300"/>
              <a:gd name="T181" fmla="*/ T180 w 3007"/>
              <a:gd name="T182" fmla="+- 0 1546 310"/>
              <a:gd name="T183" fmla="*/ 1546 h 30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007" h="3007">
                <a:moveTo>
                  <a:pt x="3007" y="1161"/>
                </a:moveTo>
                <a:lnTo>
                  <a:pt x="3004" y="1085"/>
                </a:lnTo>
                <a:lnTo>
                  <a:pt x="2995" y="1011"/>
                </a:lnTo>
                <a:lnTo>
                  <a:pt x="2980" y="939"/>
                </a:lnTo>
                <a:lnTo>
                  <a:pt x="2960" y="869"/>
                </a:lnTo>
                <a:lnTo>
                  <a:pt x="2934" y="801"/>
                </a:lnTo>
                <a:lnTo>
                  <a:pt x="2904" y="736"/>
                </a:lnTo>
                <a:lnTo>
                  <a:pt x="2868" y="674"/>
                </a:lnTo>
                <a:lnTo>
                  <a:pt x="2829" y="616"/>
                </a:lnTo>
                <a:lnTo>
                  <a:pt x="2784" y="560"/>
                </a:lnTo>
                <a:lnTo>
                  <a:pt x="2736" y="508"/>
                </a:lnTo>
                <a:lnTo>
                  <a:pt x="2684" y="460"/>
                </a:lnTo>
                <a:lnTo>
                  <a:pt x="2629" y="416"/>
                </a:lnTo>
                <a:lnTo>
                  <a:pt x="2570" y="376"/>
                </a:lnTo>
                <a:lnTo>
                  <a:pt x="2508" y="341"/>
                </a:lnTo>
                <a:lnTo>
                  <a:pt x="2443" y="310"/>
                </a:lnTo>
                <a:lnTo>
                  <a:pt x="2375" y="285"/>
                </a:lnTo>
                <a:lnTo>
                  <a:pt x="2306" y="265"/>
                </a:lnTo>
                <a:lnTo>
                  <a:pt x="2233" y="250"/>
                </a:lnTo>
                <a:lnTo>
                  <a:pt x="2159" y="241"/>
                </a:lnTo>
                <a:lnTo>
                  <a:pt x="2084" y="238"/>
                </a:lnTo>
                <a:lnTo>
                  <a:pt x="2008" y="241"/>
                </a:lnTo>
                <a:lnTo>
                  <a:pt x="1934" y="250"/>
                </a:lnTo>
                <a:lnTo>
                  <a:pt x="1862" y="265"/>
                </a:lnTo>
                <a:lnTo>
                  <a:pt x="1820" y="277"/>
                </a:lnTo>
                <a:lnTo>
                  <a:pt x="1814" y="270"/>
                </a:lnTo>
                <a:lnTo>
                  <a:pt x="1762" y="222"/>
                </a:lnTo>
                <a:lnTo>
                  <a:pt x="1706" y="178"/>
                </a:lnTo>
                <a:lnTo>
                  <a:pt x="1647" y="138"/>
                </a:lnTo>
                <a:lnTo>
                  <a:pt x="1585" y="103"/>
                </a:lnTo>
                <a:lnTo>
                  <a:pt x="1520" y="72"/>
                </a:lnTo>
                <a:lnTo>
                  <a:pt x="1453" y="47"/>
                </a:lnTo>
                <a:lnTo>
                  <a:pt x="1383" y="26"/>
                </a:lnTo>
                <a:lnTo>
                  <a:pt x="1311" y="12"/>
                </a:lnTo>
                <a:lnTo>
                  <a:pt x="1237" y="3"/>
                </a:lnTo>
                <a:lnTo>
                  <a:pt x="1161" y="0"/>
                </a:lnTo>
                <a:lnTo>
                  <a:pt x="1085" y="3"/>
                </a:lnTo>
                <a:lnTo>
                  <a:pt x="1011" y="12"/>
                </a:lnTo>
                <a:lnTo>
                  <a:pt x="939" y="26"/>
                </a:lnTo>
                <a:lnTo>
                  <a:pt x="869" y="47"/>
                </a:lnTo>
                <a:lnTo>
                  <a:pt x="802" y="72"/>
                </a:lnTo>
                <a:lnTo>
                  <a:pt x="737" y="103"/>
                </a:lnTo>
                <a:lnTo>
                  <a:pt x="675" y="138"/>
                </a:lnTo>
                <a:lnTo>
                  <a:pt x="616" y="178"/>
                </a:lnTo>
                <a:lnTo>
                  <a:pt x="560" y="222"/>
                </a:lnTo>
                <a:lnTo>
                  <a:pt x="508" y="270"/>
                </a:lnTo>
                <a:lnTo>
                  <a:pt x="460" y="322"/>
                </a:lnTo>
                <a:lnTo>
                  <a:pt x="416" y="377"/>
                </a:lnTo>
                <a:lnTo>
                  <a:pt x="376" y="436"/>
                </a:lnTo>
                <a:lnTo>
                  <a:pt x="341" y="498"/>
                </a:lnTo>
                <a:lnTo>
                  <a:pt x="311" y="563"/>
                </a:lnTo>
                <a:lnTo>
                  <a:pt x="285" y="631"/>
                </a:lnTo>
                <a:lnTo>
                  <a:pt x="265" y="701"/>
                </a:lnTo>
                <a:lnTo>
                  <a:pt x="250" y="773"/>
                </a:lnTo>
                <a:lnTo>
                  <a:pt x="241" y="847"/>
                </a:lnTo>
                <a:lnTo>
                  <a:pt x="238" y="922"/>
                </a:lnTo>
                <a:lnTo>
                  <a:pt x="241" y="998"/>
                </a:lnTo>
                <a:lnTo>
                  <a:pt x="250" y="1072"/>
                </a:lnTo>
                <a:lnTo>
                  <a:pt x="264" y="1140"/>
                </a:lnTo>
                <a:lnTo>
                  <a:pt x="222" y="1185"/>
                </a:lnTo>
                <a:lnTo>
                  <a:pt x="178" y="1241"/>
                </a:lnTo>
                <a:lnTo>
                  <a:pt x="138" y="1300"/>
                </a:lnTo>
                <a:lnTo>
                  <a:pt x="103" y="1362"/>
                </a:lnTo>
                <a:lnTo>
                  <a:pt x="73" y="1426"/>
                </a:lnTo>
                <a:lnTo>
                  <a:pt x="47" y="1494"/>
                </a:lnTo>
                <a:lnTo>
                  <a:pt x="27" y="1564"/>
                </a:lnTo>
                <a:lnTo>
                  <a:pt x="12" y="1636"/>
                </a:lnTo>
                <a:lnTo>
                  <a:pt x="3" y="1710"/>
                </a:lnTo>
                <a:lnTo>
                  <a:pt x="0" y="1786"/>
                </a:lnTo>
                <a:lnTo>
                  <a:pt x="3" y="1861"/>
                </a:lnTo>
                <a:lnTo>
                  <a:pt x="12" y="1935"/>
                </a:lnTo>
                <a:lnTo>
                  <a:pt x="27" y="2007"/>
                </a:lnTo>
                <a:lnTo>
                  <a:pt x="47" y="2077"/>
                </a:lnTo>
                <a:lnTo>
                  <a:pt x="73" y="2145"/>
                </a:lnTo>
                <a:lnTo>
                  <a:pt x="103" y="2210"/>
                </a:lnTo>
                <a:lnTo>
                  <a:pt x="138" y="2272"/>
                </a:lnTo>
                <a:lnTo>
                  <a:pt x="178" y="2331"/>
                </a:lnTo>
                <a:lnTo>
                  <a:pt x="222" y="2386"/>
                </a:lnTo>
                <a:lnTo>
                  <a:pt x="270" y="2438"/>
                </a:lnTo>
                <a:lnTo>
                  <a:pt x="322" y="2486"/>
                </a:lnTo>
                <a:lnTo>
                  <a:pt x="378" y="2530"/>
                </a:lnTo>
                <a:lnTo>
                  <a:pt x="437" y="2570"/>
                </a:lnTo>
                <a:lnTo>
                  <a:pt x="499" y="2605"/>
                </a:lnTo>
                <a:lnTo>
                  <a:pt x="564" y="2636"/>
                </a:lnTo>
                <a:lnTo>
                  <a:pt x="631" y="2661"/>
                </a:lnTo>
                <a:lnTo>
                  <a:pt x="701" y="2682"/>
                </a:lnTo>
                <a:lnTo>
                  <a:pt x="773" y="2696"/>
                </a:lnTo>
                <a:lnTo>
                  <a:pt x="847" y="2705"/>
                </a:lnTo>
                <a:lnTo>
                  <a:pt x="923" y="2708"/>
                </a:lnTo>
                <a:lnTo>
                  <a:pt x="999" y="2705"/>
                </a:lnTo>
                <a:lnTo>
                  <a:pt x="1073" y="2696"/>
                </a:lnTo>
                <a:lnTo>
                  <a:pt x="1143" y="2682"/>
                </a:lnTo>
                <a:lnTo>
                  <a:pt x="1145" y="2684"/>
                </a:lnTo>
                <a:lnTo>
                  <a:pt x="1193" y="2736"/>
                </a:lnTo>
                <a:lnTo>
                  <a:pt x="1245" y="2784"/>
                </a:lnTo>
                <a:lnTo>
                  <a:pt x="1301" y="2828"/>
                </a:lnTo>
                <a:lnTo>
                  <a:pt x="1360" y="2868"/>
                </a:lnTo>
                <a:lnTo>
                  <a:pt x="1422" y="2903"/>
                </a:lnTo>
                <a:lnTo>
                  <a:pt x="1486" y="2934"/>
                </a:lnTo>
                <a:lnTo>
                  <a:pt x="1554" y="2959"/>
                </a:lnTo>
                <a:lnTo>
                  <a:pt x="1624" y="2979"/>
                </a:lnTo>
                <a:lnTo>
                  <a:pt x="1696" y="2994"/>
                </a:lnTo>
                <a:lnTo>
                  <a:pt x="1770" y="3003"/>
                </a:lnTo>
                <a:lnTo>
                  <a:pt x="1846" y="3006"/>
                </a:lnTo>
                <a:lnTo>
                  <a:pt x="1921" y="3003"/>
                </a:lnTo>
                <a:lnTo>
                  <a:pt x="1995" y="2994"/>
                </a:lnTo>
                <a:lnTo>
                  <a:pt x="2067" y="2979"/>
                </a:lnTo>
                <a:lnTo>
                  <a:pt x="2137" y="2959"/>
                </a:lnTo>
                <a:lnTo>
                  <a:pt x="2205" y="2934"/>
                </a:lnTo>
                <a:lnTo>
                  <a:pt x="2270" y="2903"/>
                </a:lnTo>
                <a:lnTo>
                  <a:pt x="2332" y="2868"/>
                </a:lnTo>
                <a:lnTo>
                  <a:pt x="2391" y="2828"/>
                </a:lnTo>
                <a:lnTo>
                  <a:pt x="2446" y="2784"/>
                </a:lnTo>
                <a:lnTo>
                  <a:pt x="2498" y="2736"/>
                </a:lnTo>
                <a:lnTo>
                  <a:pt x="2546" y="2684"/>
                </a:lnTo>
                <a:lnTo>
                  <a:pt x="2590" y="2628"/>
                </a:lnTo>
                <a:lnTo>
                  <a:pt x="2630" y="2569"/>
                </a:lnTo>
                <a:lnTo>
                  <a:pt x="2665" y="2507"/>
                </a:lnTo>
                <a:lnTo>
                  <a:pt x="2696" y="2443"/>
                </a:lnTo>
                <a:lnTo>
                  <a:pt x="2721" y="2375"/>
                </a:lnTo>
                <a:lnTo>
                  <a:pt x="2742" y="2305"/>
                </a:lnTo>
                <a:lnTo>
                  <a:pt x="2756" y="2233"/>
                </a:lnTo>
                <a:lnTo>
                  <a:pt x="2765" y="2159"/>
                </a:lnTo>
                <a:lnTo>
                  <a:pt x="2768" y="2083"/>
                </a:lnTo>
                <a:lnTo>
                  <a:pt x="2765" y="2008"/>
                </a:lnTo>
                <a:lnTo>
                  <a:pt x="2756" y="1934"/>
                </a:lnTo>
                <a:lnTo>
                  <a:pt x="2742" y="1862"/>
                </a:lnTo>
                <a:lnTo>
                  <a:pt x="2729" y="1819"/>
                </a:lnTo>
                <a:lnTo>
                  <a:pt x="2736" y="1813"/>
                </a:lnTo>
                <a:lnTo>
                  <a:pt x="2784" y="1761"/>
                </a:lnTo>
                <a:lnTo>
                  <a:pt x="2829" y="1706"/>
                </a:lnTo>
                <a:lnTo>
                  <a:pt x="2868" y="1647"/>
                </a:lnTo>
                <a:lnTo>
                  <a:pt x="2904" y="1585"/>
                </a:lnTo>
                <a:lnTo>
                  <a:pt x="2934" y="1520"/>
                </a:lnTo>
                <a:lnTo>
                  <a:pt x="2960" y="1452"/>
                </a:lnTo>
                <a:lnTo>
                  <a:pt x="2980" y="1382"/>
                </a:lnTo>
                <a:lnTo>
                  <a:pt x="2995" y="1310"/>
                </a:lnTo>
                <a:lnTo>
                  <a:pt x="3004" y="1236"/>
                </a:lnTo>
                <a:lnTo>
                  <a:pt x="3007" y="1161"/>
                </a:lnTo>
                <a:close/>
              </a:path>
            </a:pathLst>
          </a:custGeom>
          <a:solidFill>
            <a:srgbClr val="954BF6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AF86C24A-0E96-4A99-AB94-D67DA5D53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637" y="1011569"/>
            <a:ext cx="716289" cy="2416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D8FA99-AD94-4836-AA71-0A2389560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331" y="1253175"/>
            <a:ext cx="830977" cy="2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62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B3CC4FE3-9EC6-40CF-A60F-BCD14869488A}"/>
              </a:ext>
            </a:extLst>
          </p:cNvPr>
          <p:cNvSpPr>
            <a:spLocks/>
          </p:cNvSpPr>
          <p:nvPr/>
        </p:nvSpPr>
        <p:spPr bwMode="auto">
          <a:xfrm>
            <a:off x="4673515" y="1975121"/>
            <a:ext cx="3050375" cy="2801146"/>
          </a:xfrm>
          <a:custGeom>
            <a:avLst/>
            <a:gdLst>
              <a:gd name="T0" fmla="+- 0 7295 4300"/>
              <a:gd name="T1" fmla="*/ T0 w 3007"/>
              <a:gd name="T2" fmla="+- 0 1321 310"/>
              <a:gd name="T3" fmla="*/ 1321 h 3007"/>
              <a:gd name="T4" fmla="+- 0 7234 4300"/>
              <a:gd name="T5" fmla="*/ T4 w 3007"/>
              <a:gd name="T6" fmla="+- 0 1111 310"/>
              <a:gd name="T7" fmla="*/ 1111 h 3007"/>
              <a:gd name="T8" fmla="+- 0 7129 4300"/>
              <a:gd name="T9" fmla="*/ T8 w 3007"/>
              <a:gd name="T10" fmla="+- 0 926 310"/>
              <a:gd name="T11" fmla="*/ 926 h 3007"/>
              <a:gd name="T12" fmla="+- 0 6984 4300"/>
              <a:gd name="T13" fmla="*/ T12 w 3007"/>
              <a:gd name="T14" fmla="+- 0 770 310"/>
              <a:gd name="T15" fmla="*/ 770 h 3007"/>
              <a:gd name="T16" fmla="+- 0 6808 4300"/>
              <a:gd name="T17" fmla="*/ T16 w 3007"/>
              <a:gd name="T18" fmla="+- 0 651 310"/>
              <a:gd name="T19" fmla="*/ 651 h 3007"/>
              <a:gd name="T20" fmla="+- 0 6606 4300"/>
              <a:gd name="T21" fmla="*/ T20 w 3007"/>
              <a:gd name="T22" fmla="+- 0 575 310"/>
              <a:gd name="T23" fmla="*/ 575 h 3007"/>
              <a:gd name="T24" fmla="+- 0 6384 4300"/>
              <a:gd name="T25" fmla="*/ T24 w 3007"/>
              <a:gd name="T26" fmla="+- 0 548 310"/>
              <a:gd name="T27" fmla="*/ 548 h 3007"/>
              <a:gd name="T28" fmla="+- 0 6162 4300"/>
              <a:gd name="T29" fmla="*/ T28 w 3007"/>
              <a:gd name="T30" fmla="+- 0 575 310"/>
              <a:gd name="T31" fmla="*/ 575 h 3007"/>
              <a:gd name="T32" fmla="+- 0 6062 4300"/>
              <a:gd name="T33" fmla="*/ T32 w 3007"/>
              <a:gd name="T34" fmla="+- 0 532 310"/>
              <a:gd name="T35" fmla="*/ 532 h 3007"/>
              <a:gd name="T36" fmla="+- 0 5885 4300"/>
              <a:gd name="T37" fmla="*/ T36 w 3007"/>
              <a:gd name="T38" fmla="+- 0 413 310"/>
              <a:gd name="T39" fmla="*/ 413 h 3007"/>
              <a:gd name="T40" fmla="+- 0 5683 4300"/>
              <a:gd name="T41" fmla="*/ T40 w 3007"/>
              <a:gd name="T42" fmla="+- 0 336 310"/>
              <a:gd name="T43" fmla="*/ 336 h 3007"/>
              <a:gd name="T44" fmla="+- 0 5461 4300"/>
              <a:gd name="T45" fmla="*/ T44 w 3007"/>
              <a:gd name="T46" fmla="+- 0 310 310"/>
              <a:gd name="T47" fmla="*/ 310 h 3007"/>
              <a:gd name="T48" fmla="+- 0 5239 4300"/>
              <a:gd name="T49" fmla="*/ T48 w 3007"/>
              <a:gd name="T50" fmla="+- 0 336 310"/>
              <a:gd name="T51" fmla="*/ 336 h 3007"/>
              <a:gd name="T52" fmla="+- 0 5037 4300"/>
              <a:gd name="T53" fmla="*/ T52 w 3007"/>
              <a:gd name="T54" fmla="+- 0 413 310"/>
              <a:gd name="T55" fmla="*/ 413 h 3007"/>
              <a:gd name="T56" fmla="+- 0 4860 4300"/>
              <a:gd name="T57" fmla="*/ T56 w 3007"/>
              <a:gd name="T58" fmla="+- 0 532 310"/>
              <a:gd name="T59" fmla="*/ 532 h 3007"/>
              <a:gd name="T60" fmla="+- 0 4716 4300"/>
              <a:gd name="T61" fmla="*/ T60 w 3007"/>
              <a:gd name="T62" fmla="+- 0 687 310"/>
              <a:gd name="T63" fmla="*/ 687 h 3007"/>
              <a:gd name="T64" fmla="+- 0 4611 4300"/>
              <a:gd name="T65" fmla="*/ T64 w 3007"/>
              <a:gd name="T66" fmla="+- 0 873 310"/>
              <a:gd name="T67" fmla="*/ 873 h 3007"/>
              <a:gd name="T68" fmla="+- 0 4550 4300"/>
              <a:gd name="T69" fmla="*/ T68 w 3007"/>
              <a:gd name="T70" fmla="+- 0 1083 310"/>
              <a:gd name="T71" fmla="*/ 1083 h 3007"/>
              <a:gd name="T72" fmla="+- 0 4541 4300"/>
              <a:gd name="T73" fmla="*/ T72 w 3007"/>
              <a:gd name="T74" fmla="+- 0 1308 310"/>
              <a:gd name="T75" fmla="*/ 1308 h 3007"/>
              <a:gd name="T76" fmla="+- 0 4522 4300"/>
              <a:gd name="T77" fmla="*/ T76 w 3007"/>
              <a:gd name="T78" fmla="+- 0 1495 310"/>
              <a:gd name="T79" fmla="*/ 1495 h 3007"/>
              <a:gd name="T80" fmla="+- 0 4403 4300"/>
              <a:gd name="T81" fmla="*/ T80 w 3007"/>
              <a:gd name="T82" fmla="+- 0 1672 310"/>
              <a:gd name="T83" fmla="*/ 1672 h 3007"/>
              <a:gd name="T84" fmla="+- 0 4327 4300"/>
              <a:gd name="T85" fmla="*/ T84 w 3007"/>
              <a:gd name="T86" fmla="+- 0 1874 310"/>
              <a:gd name="T87" fmla="*/ 1874 h 3007"/>
              <a:gd name="T88" fmla="+- 0 4300 4300"/>
              <a:gd name="T89" fmla="*/ T88 w 3007"/>
              <a:gd name="T90" fmla="+- 0 2096 310"/>
              <a:gd name="T91" fmla="*/ 2096 h 3007"/>
              <a:gd name="T92" fmla="+- 0 4327 4300"/>
              <a:gd name="T93" fmla="*/ T92 w 3007"/>
              <a:gd name="T94" fmla="+- 0 2317 310"/>
              <a:gd name="T95" fmla="*/ 2317 h 3007"/>
              <a:gd name="T96" fmla="+- 0 4403 4300"/>
              <a:gd name="T97" fmla="*/ T96 w 3007"/>
              <a:gd name="T98" fmla="+- 0 2520 310"/>
              <a:gd name="T99" fmla="*/ 2520 h 3007"/>
              <a:gd name="T100" fmla="+- 0 4522 4300"/>
              <a:gd name="T101" fmla="*/ T100 w 3007"/>
              <a:gd name="T102" fmla="+- 0 2696 310"/>
              <a:gd name="T103" fmla="*/ 2696 h 3007"/>
              <a:gd name="T104" fmla="+- 0 4678 4300"/>
              <a:gd name="T105" fmla="*/ T104 w 3007"/>
              <a:gd name="T106" fmla="+- 0 2840 310"/>
              <a:gd name="T107" fmla="*/ 2840 h 3007"/>
              <a:gd name="T108" fmla="+- 0 4864 4300"/>
              <a:gd name="T109" fmla="*/ T108 w 3007"/>
              <a:gd name="T110" fmla="+- 0 2946 310"/>
              <a:gd name="T111" fmla="*/ 2946 h 3007"/>
              <a:gd name="T112" fmla="+- 0 5073 4300"/>
              <a:gd name="T113" fmla="*/ T112 w 3007"/>
              <a:gd name="T114" fmla="+- 0 3006 310"/>
              <a:gd name="T115" fmla="*/ 3006 h 3007"/>
              <a:gd name="T116" fmla="+- 0 5299 4300"/>
              <a:gd name="T117" fmla="*/ T116 w 3007"/>
              <a:gd name="T118" fmla="+- 0 3015 310"/>
              <a:gd name="T119" fmla="*/ 3015 h 3007"/>
              <a:gd name="T120" fmla="+- 0 5445 4300"/>
              <a:gd name="T121" fmla="*/ T120 w 3007"/>
              <a:gd name="T122" fmla="+- 0 2994 310"/>
              <a:gd name="T123" fmla="*/ 2994 h 3007"/>
              <a:gd name="T124" fmla="+- 0 5601 4300"/>
              <a:gd name="T125" fmla="*/ T124 w 3007"/>
              <a:gd name="T126" fmla="+- 0 3138 310"/>
              <a:gd name="T127" fmla="*/ 3138 h 3007"/>
              <a:gd name="T128" fmla="+- 0 5786 4300"/>
              <a:gd name="T129" fmla="*/ T128 w 3007"/>
              <a:gd name="T130" fmla="+- 0 3244 310"/>
              <a:gd name="T131" fmla="*/ 3244 h 3007"/>
              <a:gd name="T132" fmla="+- 0 5996 4300"/>
              <a:gd name="T133" fmla="*/ T132 w 3007"/>
              <a:gd name="T134" fmla="+- 0 3304 310"/>
              <a:gd name="T135" fmla="*/ 3304 h 3007"/>
              <a:gd name="T136" fmla="+- 0 6221 4300"/>
              <a:gd name="T137" fmla="*/ T136 w 3007"/>
              <a:gd name="T138" fmla="+- 0 3313 310"/>
              <a:gd name="T139" fmla="*/ 3313 h 3007"/>
              <a:gd name="T140" fmla="+- 0 6437 4300"/>
              <a:gd name="T141" fmla="*/ T140 w 3007"/>
              <a:gd name="T142" fmla="+- 0 3269 310"/>
              <a:gd name="T143" fmla="*/ 3269 h 3007"/>
              <a:gd name="T144" fmla="+- 0 6632 4300"/>
              <a:gd name="T145" fmla="*/ T144 w 3007"/>
              <a:gd name="T146" fmla="+- 0 3178 310"/>
              <a:gd name="T147" fmla="*/ 3178 h 3007"/>
              <a:gd name="T148" fmla="+- 0 6798 4300"/>
              <a:gd name="T149" fmla="*/ T148 w 3007"/>
              <a:gd name="T150" fmla="+- 0 3046 310"/>
              <a:gd name="T151" fmla="*/ 3046 h 3007"/>
              <a:gd name="T152" fmla="+- 0 6930 4300"/>
              <a:gd name="T153" fmla="*/ T152 w 3007"/>
              <a:gd name="T154" fmla="+- 0 2879 310"/>
              <a:gd name="T155" fmla="*/ 2879 h 3007"/>
              <a:gd name="T156" fmla="+- 0 7021 4300"/>
              <a:gd name="T157" fmla="*/ T156 w 3007"/>
              <a:gd name="T158" fmla="+- 0 2685 310"/>
              <a:gd name="T159" fmla="*/ 2685 h 3007"/>
              <a:gd name="T160" fmla="+- 0 7065 4300"/>
              <a:gd name="T161" fmla="*/ T160 w 3007"/>
              <a:gd name="T162" fmla="+- 0 2469 310"/>
              <a:gd name="T163" fmla="*/ 2469 h 3007"/>
              <a:gd name="T164" fmla="+- 0 7056 4300"/>
              <a:gd name="T165" fmla="*/ T164 w 3007"/>
              <a:gd name="T166" fmla="+- 0 2244 310"/>
              <a:gd name="T167" fmla="*/ 2244 h 3007"/>
              <a:gd name="T168" fmla="+- 0 7036 4300"/>
              <a:gd name="T169" fmla="*/ T168 w 3007"/>
              <a:gd name="T170" fmla="+- 0 2123 310"/>
              <a:gd name="T171" fmla="*/ 2123 h 3007"/>
              <a:gd name="T172" fmla="+- 0 7168 4300"/>
              <a:gd name="T173" fmla="*/ T172 w 3007"/>
              <a:gd name="T174" fmla="+- 0 1957 310"/>
              <a:gd name="T175" fmla="*/ 1957 h 3007"/>
              <a:gd name="T176" fmla="+- 0 7260 4300"/>
              <a:gd name="T177" fmla="*/ T176 w 3007"/>
              <a:gd name="T178" fmla="+- 0 1762 310"/>
              <a:gd name="T179" fmla="*/ 1762 h 3007"/>
              <a:gd name="T180" fmla="+- 0 7304 4300"/>
              <a:gd name="T181" fmla="*/ T180 w 3007"/>
              <a:gd name="T182" fmla="+- 0 1546 310"/>
              <a:gd name="T183" fmla="*/ 1546 h 30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007" h="3007">
                <a:moveTo>
                  <a:pt x="3007" y="1161"/>
                </a:moveTo>
                <a:lnTo>
                  <a:pt x="3004" y="1085"/>
                </a:lnTo>
                <a:lnTo>
                  <a:pt x="2995" y="1011"/>
                </a:lnTo>
                <a:lnTo>
                  <a:pt x="2980" y="939"/>
                </a:lnTo>
                <a:lnTo>
                  <a:pt x="2960" y="869"/>
                </a:lnTo>
                <a:lnTo>
                  <a:pt x="2934" y="801"/>
                </a:lnTo>
                <a:lnTo>
                  <a:pt x="2904" y="736"/>
                </a:lnTo>
                <a:lnTo>
                  <a:pt x="2868" y="674"/>
                </a:lnTo>
                <a:lnTo>
                  <a:pt x="2829" y="616"/>
                </a:lnTo>
                <a:lnTo>
                  <a:pt x="2784" y="560"/>
                </a:lnTo>
                <a:lnTo>
                  <a:pt x="2736" y="508"/>
                </a:lnTo>
                <a:lnTo>
                  <a:pt x="2684" y="460"/>
                </a:lnTo>
                <a:lnTo>
                  <a:pt x="2629" y="416"/>
                </a:lnTo>
                <a:lnTo>
                  <a:pt x="2570" y="376"/>
                </a:lnTo>
                <a:lnTo>
                  <a:pt x="2508" y="341"/>
                </a:lnTo>
                <a:lnTo>
                  <a:pt x="2443" y="310"/>
                </a:lnTo>
                <a:lnTo>
                  <a:pt x="2375" y="285"/>
                </a:lnTo>
                <a:lnTo>
                  <a:pt x="2306" y="265"/>
                </a:lnTo>
                <a:lnTo>
                  <a:pt x="2233" y="250"/>
                </a:lnTo>
                <a:lnTo>
                  <a:pt x="2159" y="241"/>
                </a:lnTo>
                <a:lnTo>
                  <a:pt x="2084" y="238"/>
                </a:lnTo>
                <a:lnTo>
                  <a:pt x="2008" y="241"/>
                </a:lnTo>
                <a:lnTo>
                  <a:pt x="1934" y="250"/>
                </a:lnTo>
                <a:lnTo>
                  <a:pt x="1862" y="265"/>
                </a:lnTo>
                <a:lnTo>
                  <a:pt x="1820" y="277"/>
                </a:lnTo>
                <a:lnTo>
                  <a:pt x="1814" y="270"/>
                </a:lnTo>
                <a:lnTo>
                  <a:pt x="1762" y="222"/>
                </a:lnTo>
                <a:lnTo>
                  <a:pt x="1706" y="178"/>
                </a:lnTo>
                <a:lnTo>
                  <a:pt x="1647" y="138"/>
                </a:lnTo>
                <a:lnTo>
                  <a:pt x="1585" y="103"/>
                </a:lnTo>
                <a:lnTo>
                  <a:pt x="1520" y="72"/>
                </a:lnTo>
                <a:lnTo>
                  <a:pt x="1453" y="47"/>
                </a:lnTo>
                <a:lnTo>
                  <a:pt x="1383" y="26"/>
                </a:lnTo>
                <a:lnTo>
                  <a:pt x="1311" y="12"/>
                </a:lnTo>
                <a:lnTo>
                  <a:pt x="1237" y="3"/>
                </a:lnTo>
                <a:lnTo>
                  <a:pt x="1161" y="0"/>
                </a:lnTo>
                <a:lnTo>
                  <a:pt x="1085" y="3"/>
                </a:lnTo>
                <a:lnTo>
                  <a:pt x="1011" y="12"/>
                </a:lnTo>
                <a:lnTo>
                  <a:pt x="939" y="26"/>
                </a:lnTo>
                <a:lnTo>
                  <a:pt x="869" y="47"/>
                </a:lnTo>
                <a:lnTo>
                  <a:pt x="802" y="72"/>
                </a:lnTo>
                <a:lnTo>
                  <a:pt x="737" y="103"/>
                </a:lnTo>
                <a:lnTo>
                  <a:pt x="675" y="138"/>
                </a:lnTo>
                <a:lnTo>
                  <a:pt x="616" y="178"/>
                </a:lnTo>
                <a:lnTo>
                  <a:pt x="560" y="222"/>
                </a:lnTo>
                <a:lnTo>
                  <a:pt x="508" y="270"/>
                </a:lnTo>
                <a:lnTo>
                  <a:pt x="460" y="322"/>
                </a:lnTo>
                <a:lnTo>
                  <a:pt x="416" y="377"/>
                </a:lnTo>
                <a:lnTo>
                  <a:pt x="376" y="436"/>
                </a:lnTo>
                <a:lnTo>
                  <a:pt x="341" y="498"/>
                </a:lnTo>
                <a:lnTo>
                  <a:pt x="311" y="563"/>
                </a:lnTo>
                <a:lnTo>
                  <a:pt x="285" y="631"/>
                </a:lnTo>
                <a:lnTo>
                  <a:pt x="265" y="701"/>
                </a:lnTo>
                <a:lnTo>
                  <a:pt x="250" y="773"/>
                </a:lnTo>
                <a:lnTo>
                  <a:pt x="241" y="847"/>
                </a:lnTo>
                <a:lnTo>
                  <a:pt x="238" y="922"/>
                </a:lnTo>
                <a:lnTo>
                  <a:pt x="241" y="998"/>
                </a:lnTo>
                <a:lnTo>
                  <a:pt x="250" y="1072"/>
                </a:lnTo>
                <a:lnTo>
                  <a:pt x="264" y="1140"/>
                </a:lnTo>
                <a:lnTo>
                  <a:pt x="222" y="1185"/>
                </a:lnTo>
                <a:lnTo>
                  <a:pt x="178" y="1241"/>
                </a:lnTo>
                <a:lnTo>
                  <a:pt x="138" y="1300"/>
                </a:lnTo>
                <a:lnTo>
                  <a:pt x="103" y="1362"/>
                </a:lnTo>
                <a:lnTo>
                  <a:pt x="73" y="1426"/>
                </a:lnTo>
                <a:lnTo>
                  <a:pt x="47" y="1494"/>
                </a:lnTo>
                <a:lnTo>
                  <a:pt x="27" y="1564"/>
                </a:lnTo>
                <a:lnTo>
                  <a:pt x="12" y="1636"/>
                </a:lnTo>
                <a:lnTo>
                  <a:pt x="3" y="1710"/>
                </a:lnTo>
                <a:lnTo>
                  <a:pt x="0" y="1786"/>
                </a:lnTo>
                <a:lnTo>
                  <a:pt x="3" y="1861"/>
                </a:lnTo>
                <a:lnTo>
                  <a:pt x="12" y="1935"/>
                </a:lnTo>
                <a:lnTo>
                  <a:pt x="27" y="2007"/>
                </a:lnTo>
                <a:lnTo>
                  <a:pt x="47" y="2077"/>
                </a:lnTo>
                <a:lnTo>
                  <a:pt x="73" y="2145"/>
                </a:lnTo>
                <a:lnTo>
                  <a:pt x="103" y="2210"/>
                </a:lnTo>
                <a:lnTo>
                  <a:pt x="138" y="2272"/>
                </a:lnTo>
                <a:lnTo>
                  <a:pt x="178" y="2331"/>
                </a:lnTo>
                <a:lnTo>
                  <a:pt x="222" y="2386"/>
                </a:lnTo>
                <a:lnTo>
                  <a:pt x="270" y="2438"/>
                </a:lnTo>
                <a:lnTo>
                  <a:pt x="322" y="2486"/>
                </a:lnTo>
                <a:lnTo>
                  <a:pt x="378" y="2530"/>
                </a:lnTo>
                <a:lnTo>
                  <a:pt x="437" y="2570"/>
                </a:lnTo>
                <a:lnTo>
                  <a:pt x="499" y="2605"/>
                </a:lnTo>
                <a:lnTo>
                  <a:pt x="564" y="2636"/>
                </a:lnTo>
                <a:lnTo>
                  <a:pt x="631" y="2661"/>
                </a:lnTo>
                <a:lnTo>
                  <a:pt x="701" y="2682"/>
                </a:lnTo>
                <a:lnTo>
                  <a:pt x="773" y="2696"/>
                </a:lnTo>
                <a:lnTo>
                  <a:pt x="847" y="2705"/>
                </a:lnTo>
                <a:lnTo>
                  <a:pt x="923" y="2708"/>
                </a:lnTo>
                <a:lnTo>
                  <a:pt x="999" y="2705"/>
                </a:lnTo>
                <a:lnTo>
                  <a:pt x="1073" y="2696"/>
                </a:lnTo>
                <a:lnTo>
                  <a:pt x="1143" y="2682"/>
                </a:lnTo>
                <a:lnTo>
                  <a:pt x="1145" y="2684"/>
                </a:lnTo>
                <a:lnTo>
                  <a:pt x="1193" y="2736"/>
                </a:lnTo>
                <a:lnTo>
                  <a:pt x="1245" y="2784"/>
                </a:lnTo>
                <a:lnTo>
                  <a:pt x="1301" y="2828"/>
                </a:lnTo>
                <a:lnTo>
                  <a:pt x="1360" y="2868"/>
                </a:lnTo>
                <a:lnTo>
                  <a:pt x="1422" y="2903"/>
                </a:lnTo>
                <a:lnTo>
                  <a:pt x="1486" y="2934"/>
                </a:lnTo>
                <a:lnTo>
                  <a:pt x="1554" y="2959"/>
                </a:lnTo>
                <a:lnTo>
                  <a:pt x="1624" y="2979"/>
                </a:lnTo>
                <a:lnTo>
                  <a:pt x="1696" y="2994"/>
                </a:lnTo>
                <a:lnTo>
                  <a:pt x="1770" y="3003"/>
                </a:lnTo>
                <a:lnTo>
                  <a:pt x="1846" y="3006"/>
                </a:lnTo>
                <a:lnTo>
                  <a:pt x="1921" y="3003"/>
                </a:lnTo>
                <a:lnTo>
                  <a:pt x="1995" y="2994"/>
                </a:lnTo>
                <a:lnTo>
                  <a:pt x="2067" y="2979"/>
                </a:lnTo>
                <a:lnTo>
                  <a:pt x="2137" y="2959"/>
                </a:lnTo>
                <a:lnTo>
                  <a:pt x="2205" y="2934"/>
                </a:lnTo>
                <a:lnTo>
                  <a:pt x="2270" y="2903"/>
                </a:lnTo>
                <a:lnTo>
                  <a:pt x="2332" y="2868"/>
                </a:lnTo>
                <a:lnTo>
                  <a:pt x="2391" y="2828"/>
                </a:lnTo>
                <a:lnTo>
                  <a:pt x="2446" y="2784"/>
                </a:lnTo>
                <a:lnTo>
                  <a:pt x="2498" y="2736"/>
                </a:lnTo>
                <a:lnTo>
                  <a:pt x="2546" y="2684"/>
                </a:lnTo>
                <a:lnTo>
                  <a:pt x="2590" y="2628"/>
                </a:lnTo>
                <a:lnTo>
                  <a:pt x="2630" y="2569"/>
                </a:lnTo>
                <a:lnTo>
                  <a:pt x="2665" y="2507"/>
                </a:lnTo>
                <a:lnTo>
                  <a:pt x="2696" y="2443"/>
                </a:lnTo>
                <a:lnTo>
                  <a:pt x="2721" y="2375"/>
                </a:lnTo>
                <a:lnTo>
                  <a:pt x="2742" y="2305"/>
                </a:lnTo>
                <a:lnTo>
                  <a:pt x="2756" y="2233"/>
                </a:lnTo>
                <a:lnTo>
                  <a:pt x="2765" y="2159"/>
                </a:lnTo>
                <a:lnTo>
                  <a:pt x="2768" y="2083"/>
                </a:lnTo>
                <a:lnTo>
                  <a:pt x="2765" y="2008"/>
                </a:lnTo>
                <a:lnTo>
                  <a:pt x="2756" y="1934"/>
                </a:lnTo>
                <a:lnTo>
                  <a:pt x="2742" y="1862"/>
                </a:lnTo>
                <a:lnTo>
                  <a:pt x="2729" y="1819"/>
                </a:lnTo>
                <a:lnTo>
                  <a:pt x="2736" y="1813"/>
                </a:lnTo>
                <a:lnTo>
                  <a:pt x="2784" y="1761"/>
                </a:lnTo>
                <a:lnTo>
                  <a:pt x="2829" y="1706"/>
                </a:lnTo>
                <a:lnTo>
                  <a:pt x="2868" y="1647"/>
                </a:lnTo>
                <a:lnTo>
                  <a:pt x="2904" y="1585"/>
                </a:lnTo>
                <a:lnTo>
                  <a:pt x="2934" y="1520"/>
                </a:lnTo>
                <a:lnTo>
                  <a:pt x="2960" y="1452"/>
                </a:lnTo>
                <a:lnTo>
                  <a:pt x="2980" y="1382"/>
                </a:lnTo>
                <a:lnTo>
                  <a:pt x="2995" y="1310"/>
                </a:lnTo>
                <a:lnTo>
                  <a:pt x="3004" y="1236"/>
                </a:lnTo>
                <a:lnTo>
                  <a:pt x="3007" y="1161"/>
                </a:lnTo>
                <a:close/>
              </a:path>
            </a:pathLst>
          </a:custGeom>
          <a:solidFill>
            <a:srgbClr val="954BF6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78A84-00C0-4564-BD96-C6CABAFCADD3}"/>
              </a:ext>
            </a:extLst>
          </p:cNvPr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Затраты на осуществление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AB95D4-B774-4E94-BD65-D498ABCC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55" y="3692319"/>
            <a:ext cx="4078357" cy="132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B103E7"/>
                </a:solidFill>
              </a:rPr>
              <a:t>Приобретение дронов, специализированных для работы в заведениях общественного питания (стоимость 1 шт.)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E79A398-D3E8-4625-8039-62BB18638DE5}"/>
              </a:ext>
            </a:extLst>
          </p:cNvPr>
          <p:cNvSpPr/>
          <p:nvPr/>
        </p:nvSpPr>
        <p:spPr>
          <a:xfrm>
            <a:off x="838200" y="1824348"/>
            <a:ext cx="2862469" cy="1470991"/>
          </a:xfrm>
          <a:prstGeom prst="ellipse">
            <a:avLst/>
          </a:prstGeom>
          <a:solidFill>
            <a:srgbClr val="E34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209 000 руб</a:t>
            </a:r>
            <a:r>
              <a:rPr lang="ru-RU" dirty="0"/>
              <a:t>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C153699-40F1-4096-A9BC-1081CD4DA718}"/>
              </a:ext>
            </a:extLst>
          </p:cNvPr>
          <p:cNvSpPr/>
          <p:nvPr/>
        </p:nvSpPr>
        <p:spPr>
          <a:xfrm>
            <a:off x="4767470" y="2559843"/>
            <a:ext cx="2862469" cy="1470991"/>
          </a:xfrm>
          <a:prstGeom prst="ellipse">
            <a:avLst/>
          </a:prstGeom>
          <a:solidFill>
            <a:srgbClr val="E34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80 000 руб</a:t>
            </a:r>
            <a:r>
              <a:rPr lang="ru-RU" dirty="0"/>
              <a:t>.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5FAE1CB-48C4-4B47-91CA-D52A5D6F459F}"/>
              </a:ext>
            </a:extLst>
          </p:cNvPr>
          <p:cNvSpPr txBox="1">
            <a:spLocks/>
          </p:cNvSpPr>
          <p:nvPr/>
        </p:nvSpPr>
        <p:spPr>
          <a:xfrm>
            <a:off x="4159525" y="4355100"/>
            <a:ext cx="4078357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B103E7"/>
                </a:solidFill>
              </a:rPr>
              <a:t>Техническое и сервисное обслуживание, а также ремонт сенсоров и датчиков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585E289-6C24-4BA8-8A8B-72B7BCB988BF}"/>
              </a:ext>
            </a:extLst>
          </p:cNvPr>
          <p:cNvSpPr/>
          <p:nvPr/>
        </p:nvSpPr>
        <p:spPr>
          <a:xfrm>
            <a:off x="8696738" y="3295339"/>
            <a:ext cx="2862469" cy="1470991"/>
          </a:xfrm>
          <a:prstGeom prst="ellipse">
            <a:avLst/>
          </a:prstGeom>
          <a:solidFill>
            <a:srgbClr val="E34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150 000 руб.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6E6C17D-A064-42A9-8EB6-7665656307AF}"/>
              </a:ext>
            </a:extLst>
          </p:cNvPr>
          <p:cNvSpPr txBox="1">
            <a:spLocks/>
          </p:cNvSpPr>
          <p:nvPr/>
        </p:nvSpPr>
        <p:spPr>
          <a:xfrm>
            <a:off x="8088793" y="4776267"/>
            <a:ext cx="4078357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B103E7"/>
                </a:solidFill>
              </a:rPr>
              <a:t>Создание программы по управлению дроном ( сбор базы данных, разработка интерфейса, дизайн, заключение договора)</a:t>
            </a:r>
          </a:p>
        </p:txBody>
      </p:sp>
    </p:spTree>
    <p:extLst>
      <p:ext uri="{BB962C8B-B14F-4D97-AF65-F5344CB8AC3E}">
        <p14:creationId xmlns:p14="http://schemas.microsoft.com/office/powerpoint/2010/main" val="1088062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A9EC0-6352-45E8-9F8C-D83C8C10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053"/>
            <a:ext cx="10515600" cy="802792"/>
          </a:xfrm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План развития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41F38D2-3B00-463F-9279-371B1D66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3207025"/>
            <a:ext cx="11781183" cy="1750737"/>
          </a:xfrm>
          <a:custGeom>
            <a:avLst/>
            <a:gdLst/>
            <a:ahLst/>
            <a:cxnLst/>
            <a:rect l="l" t="t" r="r" b="b"/>
            <a:pathLst>
              <a:path w="20104100" h="2753995">
                <a:moveTo>
                  <a:pt x="20104100" y="947610"/>
                </a:moveTo>
                <a:lnTo>
                  <a:pt x="17871085" y="947610"/>
                </a:lnTo>
                <a:lnTo>
                  <a:pt x="19391364" y="0"/>
                </a:lnTo>
                <a:lnTo>
                  <a:pt x="13696620" y="0"/>
                </a:lnTo>
                <a:lnTo>
                  <a:pt x="15216886" y="947610"/>
                </a:lnTo>
                <a:lnTo>
                  <a:pt x="11295367" y="947610"/>
                </a:lnTo>
                <a:lnTo>
                  <a:pt x="12815646" y="0"/>
                </a:lnTo>
                <a:lnTo>
                  <a:pt x="7120903" y="0"/>
                </a:lnTo>
                <a:lnTo>
                  <a:pt x="8641169" y="947610"/>
                </a:lnTo>
                <a:lnTo>
                  <a:pt x="4751057" y="947610"/>
                </a:lnTo>
                <a:lnTo>
                  <a:pt x="6271336" y="0"/>
                </a:lnTo>
                <a:lnTo>
                  <a:pt x="576605" y="0"/>
                </a:lnTo>
                <a:lnTo>
                  <a:pt x="2096871" y="947610"/>
                </a:lnTo>
                <a:lnTo>
                  <a:pt x="0" y="947610"/>
                </a:lnTo>
                <a:lnTo>
                  <a:pt x="0" y="1774812"/>
                </a:lnTo>
                <a:lnTo>
                  <a:pt x="3423970" y="1774812"/>
                </a:lnTo>
                <a:lnTo>
                  <a:pt x="5403710" y="1774812"/>
                </a:lnTo>
                <a:lnTo>
                  <a:pt x="3833050" y="2753842"/>
                </a:lnTo>
                <a:lnTo>
                  <a:pt x="9527781" y="2753842"/>
                </a:lnTo>
                <a:lnTo>
                  <a:pt x="7957109" y="1774812"/>
                </a:lnTo>
                <a:lnTo>
                  <a:pt x="9968281" y="1774812"/>
                </a:lnTo>
                <a:lnTo>
                  <a:pt x="12639091" y="1774812"/>
                </a:lnTo>
                <a:lnTo>
                  <a:pt x="11068431" y="2753842"/>
                </a:lnTo>
                <a:lnTo>
                  <a:pt x="16763175" y="2753842"/>
                </a:lnTo>
                <a:lnTo>
                  <a:pt x="15192490" y="1774812"/>
                </a:lnTo>
                <a:lnTo>
                  <a:pt x="16543998" y="1774812"/>
                </a:lnTo>
                <a:lnTo>
                  <a:pt x="20104100" y="1774812"/>
                </a:lnTo>
                <a:lnTo>
                  <a:pt x="20104100" y="9476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B1FF3B-090F-4052-BC07-DC9BF337995C}"/>
              </a:ext>
            </a:extLst>
          </p:cNvPr>
          <p:cNvSpPr/>
          <p:nvPr/>
        </p:nvSpPr>
        <p:spPr>
          <a:xfrm>
            <a:off x="359303" y="1809992"/>
            <a:ext cx="3576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B103E7"/>
                </a:solidFill>
              </a:rPr>
              <a:t>Участие на федеральном уровне в стартап - проекте</a:t>
            </a:r>
          </a:p>
        </p:txBody>
      </p:sp>
      <p:pic>
        <p:nvPicPr>
          <p:cNvPr id="6" name="object 10">
            <a:extLst>
              <a:ext uri="{FF2B5EF4-FFF2-40B4-BE49-F238E27FC236}">
                <a16:creationId xmlns:a16="http://schemas.microsoft.com/office/drawing/2014/main" id="{069E6946-0298-4005-9A6E-6C00056BD47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6069" y="9512799"/>
            <a:ext cx="3542715" cy="110729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7B16B8-3FD7-4659-80E4-8F2814815009}"/>
              </a:ext>
            </a:extLst>
          </p:cNvPr>
          <p:cNvSpPr/>
          <p:nvPr/>
        </p:nvSpPr>
        <p:spPr>
          <a:xfrm>
            <a:off x="2763485" y="5445049"/>
            <a:ext cx="2556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B103E7"/>
                </a:solidFill>
              </a:rPr>
              <a:t>Поиск инвесторов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0EBA67-6A5D-4DB4-9D8B-9D634586E4E4}"/>
              </a:ext>
            </a:extLst>
          </p:cNvPr>
          <p:cNvSpPr/>
          <p:nvPr/>
        </p:nvSpPr>
        <p:spPr>
          <a:xfrm>
            <a:off x="3907874" y="1332561"/>
            <a:ext cx="4720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B103E7"/>
                </a:solidFill>
              </a:rPr>
              <a:t>Привлечение специалистов:</a:t>
            </a:r>
          </a:p>
          <a:p>
            <a:pPr algn="ctr"/>
            <a:r>
              <a:rPr lang="en-US" sz="2400" dirty="0">
                <a:solidFill>
                  <a:srgbClr val="B103E7"/>
                </a:solidFill>
              </a:rPr>
              <a:t>IT</a:t>
            </a:r>
            <a:r>
              <a:rPr lang="ru-RU" sz="2400" dirty="0">
                <a:solidFill>
                  <a:srgbClr val="B103E7"/>
                </a:solidFill>
              </a:rPr>
              <a:t>- специалистов, программистов,</a:t>
            </a:r>
          </a:p>
          <a:p>
            <a:pPr algn="ctr"/>
            <a:r>
              <a:rPr lang="ru-RU" sz="2400" dirty="0">
                <a:solidFill>
                  <a:srgbClr val="B103E7"/>
                </a:solidFill>
              </a:rPr>
              <a:t>оператора БПЛА </a:t>
            </a:r>
          </a:p>
          <a:p>
            <a:pPr algn="ctr"/>
            <a:r>
              <a:rPr lang="ru-RU" sz="2400" dirty="0">
                <a:solidFill>
                  <a:srgbClr val="B103E7"/>
                </a:solidFill>
              </a:rPr>
              <a:t>(беспилотных летательных аппаратов)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01C05A-DB6B-4871-BD53-16ABFE52AC1E}"/>
              </a:ext>
            </a:extLst>
          </p:cNvPr>
          <p:cNvSpPr/>
          <p:nvPr/>
        </p:nvSpPr>
        <p:spPr>
          <a:xfrm>
            <a:off x="6832869" y="5311567"/>
            <a:ext cx="3336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B103E7"/>
                </a:solidFill>
              </a:rPr>
              <a:t>Создание программы и </a:t>
            </a:r>
          </a:p>
          <a:p>
            <a:pPr algn="ctr"/>
            <a:r>
              <a:rPr lang="ru-RU" sz="2400" dirty="0">
                <a:solidFill>
                  <a:srgbClr val="B103E7"/>
                </a:solidFill>
              </a:rPr>
              <a:t>ее оформления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452836-53D8-4FF7-BC20-31B90F064473}"/>
              </a:ext>
            </a:extLst>
          </p:cNvPr>
          <p:cNvSpPr/>
          <p:nvPr/>
        </p:nvSpPr>
        <p:spPr>
          <a:xfrm>
            <a:off x="8426216" y="1994657"/>
            <a:ext cx="3295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B103E7"/>
                </a:solidFill>
              </a:rPr>
              <a:t>Организация </a:t>
            </a:r>
          </a:p>
          <a:p>
            <a:pPr algn="ctr"/>
            <a:r>
              <a:rPr lang="ru-RU" sz="2400" dirty="0">
                <a:solidFill>
                  <a:srgbClr val="B103E7"/>
                </a:solidFill>
              </a:rPr>
              <a:t>осуществления проекта</a:t>
            </a:r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57CC927A-09AC-4B1B-81D2-1385A1C29D2F}"/>
              </a:ext>
            </a:extLst>
          </p:cNvPr>
          <p:cNvSpPr>
            <a:spLocks/>
          </p:cNvSpPr>
          <p:nvPr/>
        </p:nvSpPr>
        <p:spPr bwMode="auto">
          <a:xfrm>
            <a:off x="10496476" y="398972"/>
            <a:ext cx="794117" cy="799166"/>
          </a:xfrm>
          <a:custGeom>
            <a:avLst/>
            <a:gdLst>
              <a:gd name="T0" fmla="+- 0 7295 4300"/>
              <a:gd name="T1" fmla="*/ T0 w 3007"/>
              <a:gd name="T2" fmla="+- 0 1321 310"/>
              <a:gd name="T3" fmla="*/ 1321 h 3007"/>
              <a:gd name="T4" fmla="+- 0 7234 4300"/>
              <a:gd name="T5" fmla="*/ T4 w 3007"/>
              <a:gd name="T6" fmla="+- 0 1111 310"/>
              <a:gd name="T7" fmla="*/ 1111 h 3007"/>
              <a:gd name="T8" fmla="+- 0 7129 4300"/>
              <a:gd name="T9" fmla="*/ T8 w 3007"/>
              <a:gd name="T10" fmla="+- 0 926 310"/>
              <a:gd name="T11" fmla="*/ 926 h 3007"/>
              <a:gd name="T12" fmla="+- 0 6984 4300"/>
              <a:gd name="T13" fmla="*/ T12 w 3007"/>
              <a:gd name="T14" fmla="+- 0 770 310"/>
              <a:gd name="T15" fmla="*/ 770 h 3007"/>
              <a:gd name="T16" fmla="+- 0 6808 4300"/>
              <a:gd name="T17" fmla="*/ T16 w 3007"/>
              <a:gd name="T18" fmla="+- 0 651 310"/>
              <a:gd name="T19" fmla="*/ 651 h 3007"/>
              <a:gd name="T20" fmla="+- 0 6606 4300"/>
              <a:gd name="T21" fmla="*/ T20 w 3007"/>
              <a:gd name="T22" fmla="+- 0 575 310"/>
              <a:gd name="T23" fmla="*/ 575 h 3007"/>
              <a:gd name="T24" fmla="+- 0 6384 4300"/>
              <a:gd name="T25" fmla="*/ T24 w 3007"/>
              <a:gd name="T26" fmla="+- 0 548 310"/>
              <a:gd name="T27" fmla="*/ 548 h 3007"/>
              <a:gd name="T28" fmla="+- 0 6162 4300"/>
              <a:gd name="T29" fmla="*/ T28 w 3007"/>
              <a:gd name="T30" fmla="+- 0 575 310"/>
              <a:gd name="T31" fmla="*/ 575 h 3007"/>
              <a:gd name="T32" fmla="+- 0 6062 4300"/>
              <a:gd name="T33" fmla="*/ T32 w 3007"/>
              <a:gd name="T34" fmla="+- 0 532 310"/>
              <a:gd name="T35" fmla="*/ 532 h 3007"/>
              <a:gd name="T36" fmla="+- 0 5885 4300"/>
              <a:gd name="T37" fmla="*/ T36 w 3007"/>
              <a:gd name="T38" fmla="+- 0 413 310"/>
              <a:gd name="T39" fmla="*/ 413 h 3007"/>
              <a:gd name="T40" fmla="+- 0 5683 4300"/>
              <a:gd name="T41" fmla="*/ T40 w 3007"/>
              <a:gd name="T42" fmla="+- 0 336 310"/>
              <a:gd name="T43" fmla="*/ 336 h 3007"/>
              <a:gd name="T44" fmla="+- 0 5461 4300"/>
              <a:gd name="T45" fmla="*/ T44 w 3007"/>
              <a:gd name="T46" fmla="+- 0 310 310"/>
              <a:gd name="T47" fmla="*/ 310 h 3007"/>
              <a:gd name="T48" fmla="+- 0 5239 4300"/>
              <a:gd name="T49" fmla="*/ T48 w 3007"/>
              <a:gd name="T50" fmla="+- 0 336 310"/>
              <a:gd name="T51" fmla="*/ 336 h 3007"/>
              <a:gd name="T52" fmla="+- 0 5037 4300"/>
              <a:gd name="T53" fmla="*/ T52 w 3007"/>
              <a:gd name="T54" fmla="+- 0 413 310"/>
              <a:gd name="T55" fmla="*/ 413 h 3007"/>
              <a:gd name="T56" fmla="+- 0 4860 4300"/>
              <a:gd name="T57" fmla="*/ T56 w 3007"/>
              <a:gd name="T58" fmla="+- 0 532 310"/>
              <a:gd name="T59" fmla="*/ 532 h 3007"/>
              <a:gd name="T60" fmla="+- 0 4716 4300"/>
              <a:gd name="T61" fmla="*/ T60 w 3007"/>
              <a:gd name="T62" fmla="+- 0 687 310"/>
              <a:gd name="T63" fmla="*/ 687 h 3007"/>
              <a:gd name="T64" fmla="+- 0 4611 4300"/>
              <a:gd name="T65" fmla="*/ T64 w 3007"/>
              <a:gd name="T66" fmla="+- 0 873 310"/>
              <a:gd name="T67" fmla="*/ 873 h 3007"/>
              <a:gd name="T68" fmla="+- 0 4550 4300"/>
              <a:gd name="T69" fmla="*/ T68 w 3007"/>
              <a:gd name="T70" fmla="+- 0 1083 310"/>
              <a:gd name="T71" fmla="*/ 1083 h 3007"/>
              <a:gd name="T72" fmla="+- 0 4541 4300"/>
              <a:gd name="T73" fmla="*/ T72 w 3007"/>
              <a:gd name="T74" fmla="+- 0 1308 310"/>
              <a:gd name="T75" fmla="*/ 1308 h 3007"/>
              <a:gd name="T76" fmla="+- 0 4522 4300"/>
              <a:gd name="T77" fmla="*/ T76 w 3007"/>
              <a:gd name="T78" fmla="+- 0 1495 310"/>
              <a:gd name="T79" fmla="*/ 1495 h 3007"/>
              <a:gd name="T80" fmla="+- 0 4403 4300"/>
              <a:gd name="T81" fmla="*/ T80 w 3007"/>
              <a:gd name="T82" fmla="+- 0 1672 310"/>
              <a:gd name="T83" fmla="*/ 1672 h 3007"/>
              <a:gd name="T84" fmla="+- 0 4327 4300"/>
              <a:gd name="T85" fmla="*/ T84 w 3007"/>
              <a:gd name="T86" fmla="+- 0 1874 310"/>
              <a:gd name="T87" fmla="*/ 1874 h 3007"/>
              <a:gd name="T88" fmla="+- 0 4300 4300"/>
              <a:gd name="T89" fmla="*/ T88 w 3007"/>
              <a:gd name="T90" fmla="+- 0 2096 310"/>
              <a:gd name="T91" fmla="*/ 2096 h 3007"/>
              <a:gd name="T92" fmla="+- 0 4327 4300"/>
              <a:gd name="T93" fmla="*/ T92 w 3007"/>
              <a:gd name="T94" fmla="+- 0 2317 310"/>
              <a:gd name="T95" fmla="*/ 2317 h 3007"/>
              <a:gd name="T96" fmla="+- 0 4403 4300"/>
              <a:gd name="T97" fmla="*/ T96 w 3007"/>
              <a:gd name="T98" fmla="+- 0 2520 310"/>
              <a:gd name="T99" fmla="*/ 2520 h 3007"/>
              <a:gd name="T100" fmla="+- 0 4522 4300"/>
              <a:gd name="T101" fmla="*/ T100 w 3007"/>
              <a:gd name="T102" fmla="+- 0 2696 310"/>
              <a:gd name="T103" fmla="*/ 2696 h 3007"/>
              <a:gd name="T104" fmla="+- 0 4678 4300"/>
              <a:gd name="T105" fmla="*/ T104 w 3007"/>
              <a:gd name="T106" fmla="+- 0 2840 310"/>
              <a:gd name="T107" fmla="*/ 2840 h 3007"/>
              <a:gd name="T108" fmla="+- 0 4864 4300"/>
              <a:gd name="T109" fmla="*/ T108 w 3007"/>
              <a:gd name="T110" fmla="+- 0 2946 310"/>
              <a:gd name="T111" fmla="*/ 2946 h 3007"/>
              <a:gd name="T112" fmla="+- 0 5073 4300"/>
              <a:gd name="T113" fmla="*/ T112 w 3007"/>
              <a:gd name="T114" fmla="+- 0 3006 310"/>
              <a:gd name="T115" fmla="*/ 3006 h 3007"/>
              <a:gd name="T116" fmla="+- 0 5299 4300"/>
              <a:gd name="T117" fmla="*/ T116 w 3007"/>
              <a:gd name="T118" fmla="+- 0 3015 310"/>
              <a:gd name="T119" fmla="*/ 3015 h 3007"/>
              <a:gd name="T120" fmla="+- 0 5445 4300"/>
              <a:gd name="T121" fmla="*/ T120 w 3007"/>
              <a:gd name="T122" fmla="+- 0 2994 310"/>
              <a:gd name="T123" fmla="*/ 2994 h 3007"/>
              <a:gd name="T124" fmla="+- 0 5601 4300"/>
              <a:gd name="T125" fmla="*/ T124 w 3007"/>
              <a:gd name="T126" fmla="+- 0 3138 310"/>
              <a:gd name="T127" fmla="*/ 3138 h 3007"/>
              <a:gd name="T128" fmla="+- 0 5786 4300"/>
              <a:gd name="T129" fmla="*/ T128 w 3007"/>
              <a:gd name="T130" fmla="+- 0 3244 310"/>
              <a:gd name="T131" fmla="*/ 3244 h 3007"/>
              <a:gd name="T132" fmla="+- 0 5996 4300"/>
              <a:gd name="T133" fmla="*/ T132 w 3007"/>
              <a:gd name="T134" fmla="+- 0 3304 310"/>
              <a:gd name="T135" fmla="*/ 3304 h 3007"/>
              <a:gd name="T136" fmla="+- 0 6221 4300"/>
              <a:gd name="T137" fmla="*/ T136 w 3007"/>
              <a:gd name="T138" fmla="+- 0 3313 310"/>
              <a:gd name="T139" fmla="*/ 3313 h 3007"/>
              <a:gd name="T140" fmla="+- 0 6437 4300"/>
              <a:gd name="T141" fmla="*/ T140 w 3007"/>
              <a:gd name="T142" fmla="+- 0 3269 310"/>
              <a:gd name="T143" fmla="*/ 3269 h 3007"/>
              <a:gd name="T144" fmla="+- 0 6632 4300"/>
              <a:gd name="T145" fmla="*/ T144 w 3007"/>
              <a:gd name="T146" fmla="+- 0 3178 310"/>
              <a:gd name="T147" fmla="*/ 3178 h 3007"/>
              <a:gd name="T148" fmla="+- 0 6798 4300"/>
              <a:gd name="T149" fmla="*/ T148 w 3007"/>
              <a:gd name="T150" fmla="+- 0 3046 310"/>
              <a:gd name="T151" fmla="*/ 3046 h 3007"/>
              <a:gd name="T152" fmla="+- 0 6930 4300"/>
              <a:gd name="T153" fmla="*/ T152 w 3007"/>
              <a:gd name="T154" fmla="+- 0 2879 310"/>
              <a:gd name="T155" fmla="*/ 2879 h 3007"/>
              <a:gd name="T156" fmla="+- 0 7021 4300"/>
              <a:gd name="T157" fmla="*/ T156 w 3007"/>
              <a:gd name="T158" fmla="+- 0 2685 310"/>
              <a:gd name="T159" fmla="*/ 2685 h 3007"/>
              <a:gd name="T160" fmla="+- 0 7065 4300"/>
              <a:gd name="T161" fmla="*/ T160 w 3007"/>
              <a:gd name="T162" fmla="+- 0 2469 310"/>
              <a:gd name="T163" fmla="*/ 2469 h 3007"/>
              <a:gd name="T164" fmla="+- 0 7056 4300"/>
              <a:gd name="T165" fmla="*/ T164 w 3007"/>
              <a:gd name="T166" fmla="+- 0 2244 310"/>
              <a:gd name="T167" fmla="*/ 2244 h 3007"/>
              <a:gd name="T168" fmla="+- 0 7036 4300"/>
              <a:gd name="T169" fmla="*/ T168 w 3007"/>
              <a:gd name="T170" fmla="+- 0 2123 310"/>
              <a:gd name="T171" fmla="*/ 2123 h 3007"/>
              <a:gd name="T172" fmla="+- 0 7168 4300"/>
              <a:gd name="T173" fmla="*/ T172 w 3007"/>
              <a:gd name="T174" fmla="+- 0 1957 310"/>
              <a:gd name="T175" fmla="*/ 1957 h 3007"/>
              <a:gd name="T176" fmla="+- 0 7260 4300"/>
              <a:gd name="T177" fmla="*/ T176 w 3007"/>
              <a:gd name="T178" fmla="+- 0 1762 310"/>
              <a:gd name="T179" fmla="*/ 1762 h 3007"/>
              <a:gd name="T180" fmla="+- 0 7304 4300"/>
              <a:gd name="T181" fmla="*/ T180 w 3007"/>
              <a:gd name="T182" fmla="+- 0 1546 310"/>
              <a:gd name="T183" fmla="*/ 1546 h 30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007" h="3007">
                <a:moveTo>
                  <a:pt x="3007" y="1161"/>
                </a:moveTo>
                <a:lnTo>
                  <a:pt x="3004" y="1085"/>
                </a:lnTo>
                <a:lnTo>
                  <a:pt x="2995" y="1011"/>
                </a:lnTo>
                <a:lnTo>
                  <a:pt x="2980" y="939"/>
                </a:lnTo>
                <a:lnTo>
                  <a:pt x="2960" y="869"/>
                </a:lnTo>
                <a:lnTo>
                  <a:pt x="2934" y="801"/>
                </a:lnTo>
                <a:lnTo>
                  <a:pt x="2904" y="736"/>
                </a:lnTo>
                <a:lnTo>
                  <a:pt x="2868" y="674"/>
                </a:lnTo>
                <a:lnTo>
                  <a:pt x="2829" y="616"/>
                </a:lnTo>
                <a:lnTo>
                  <a:pt x="2784" y="560"/>
                </a:lnTo>
                <a:lnTo>
                  <a:pt x="2736" y="508"/>
                </a:lnTo>
                <a:lnTo>
                  <a:pt x="2684" y="460"/>
                </a:lnTo>
                <a:lnTo>
                  <a:pt x="2629" y="416"/>
                </a:lnTo>
                <a:lnTo>
                  <a:pt x="2570" y="376"/>
                </a:lnTo>
                <a:lnTo>
                  <a:pt x="2508" y="341"/>
                </a:lnTo>
                <a:lnTo>
                  <a:pt x="2443" y="310"/>
                </a:lnTo>
                <a:lnTo>
                  <a:pt x="2375" y="285"/>
                </a:lnTo>
                <a:lnTo>
                  <a:pt x="2306" y="265"/>
                </a:lnTo>
                <a:lnTo>
                  <a:pt x="2233" y="250"/>
                </a:lnTo>
                <a:lnTo>
                  <a:pt x="2159" y="241"/>
                </a:lnTo>
                <a:lnTo>
                  <a:pt x="2084" y="238"/>
                </a:lnTo>
                <a:lnTo>
                  <a:pt x="2008" y="241"/>
                </a:lnTo>
                <a:lnTo>
                  <a:pt x="1934" y="250"/>
                </a:lnTo>
                <a:lnTo>
                  <a:pt x="1862" y="265"/>
                </a:lnTo>
                <a:lnTo>
                  <a:pt x="1820" y="277"/>
                </a:lnTo>
                <a:lnTo>
                  <a:pt x="1814" y="270"/>
                </a:lnTo>
                <a:lnTo>
                  <a:pt x="1762" y="222"/>
                </a:lnTo>
                <a:lnTo>
                  <a:pt x="1706" y="178"/>
                </a:lnTo>
                <a:lnTo>
                  <a:pt x="1647" y="138"/>
                </a:lnTo>
                <a:lnTo>
                  <a:pt x="1585" y="103"/>
                </a:lnTo>
                <a:lnTo>
                  <a:pt x="1520" y="72"/>
                </a:lnTo>
                <a:lnTo>
                  <a:pt x="1453" y="47"/>
                </a:lnTo>
                <a:lnTo>
                  <a:pt x="1383" y="26"/>
                </a:lnTo>
                <a:lnTo>
                  <a:pt x="1311" y="12"/>
                </a:lnTo>
                <a:lnTo>
                  <a:pt x="1237" y="3"/>
                </a:lnTo>
                <a:lnTo>
                  <a:pt x="1161" y="0"/>
                </a:lnTo>
                <a:lnTo>
                  <a:pt x="1085" y="3"/>
                </a:lnTo>
                <a:lnTo>
                  <a:pt x="1011" y="12"/>
                </a:lnTo>
                <a:lnTo>
                  <a:pt x="939" y="26"/>
                </a:lnTo>
                <a:lnTo>
                  <a:pt x="869" y="47"/>
                </a:lnTo>
                <a:lnTo>
                  <a:pt x="802" y="72"/>
                </a:lnTo>
                <a:lnTo>
                  <a:pt x="737" y="103"/>
                </a:lnTo>
                <a:lnTo>
                  <a:pt x="675" y="138"/>
                </a:lnTo>
                <a:lnTo>
                  <a:pt x="616" y="178"/>
                </a:lnTo>
                <a:lnTo>
                  <a:pt x="560" y="222"/>
                </a:lnTo>
                <a:lnTo>
                  <a:pt x="508" y="270"/>
                </a:lnTo>
                <a:lnTo>
                  <a:pt x="460" y="322"/>
                </a:lnTo>
                <a:lnTo>
                  <a:pt x="416" y="377"/>
                </a:lnTo>
                <a:lnTo>
                  <a:pt x="376" y="436"/>
                </a:lnTo>
                <a:lnTo>
                  <a:pt x="341" y="498"/>
                </a:lnTo>
                <a:lnTo>
                  <a:pt x="311" y="563"/>
                </a:lnTo>
                <a:lnTo>
                  <a:pt x="285" y="631"/>
                </a:lnTo>
                <a:lnTo>
                  <a:pt x="265" y="701"/>
                </a:lnTo>
                <a:lnTo>
                  <a:pt x="250" y="773"/>
                </a:lnTo>
                <a:lnTo>
                  <a:pt x="241" y="847"/>
                </a:lnTo>
                <a:lnTo>
                  <a:pt x="238" y="922"/>
                </a:lnTo>
                <a:lnTo>
                  <a:pt x="241" y="998"/>
                </a:lnTo>
                <a:lnTo>
                  <a:pt x="250" y="1072"/>
                </a:lnTo>
                <a:lnTo>
                  <a:pt x="264" y="1140"/>
                </a:lnTo>
                <a:lnTo>
                  <a:pt x="222" y="1185"/>
                </a:lnTo>
                <a:lnTo>
                  <a:pt x="178" y="1241"/>
                </a:lnTo>
                <a:lnTo>
                  <a:pt x="138" y="1300"/>
                </a:lnTo>
                <a:lnTo>
                  <a:pt x="103" y="1362"/>
                </a:lnTo>
                <a:lnTo>
                  <a:pt x="73" y="1426"/>
                </a:lnTo>
                <a:lnTo>
                  <a:pt x="47" y="1494"/>
                </a:lnTo>
                <a:lnTo>
                  <a:pt x="27" y="1564"/>
                </a:lnTo>
                <a:lnTo>
                  <a:pt x="12" y="1636"/>
                </a:lnTo>
                <a:lnTo>
                  <a:pt x="3" y="1710"/>
                </a:lnTo>
                <a:lnTo>
                  <a:pt x="0" y="1786"/>
                </a:lnTo>
                <a:lnTo>
                  <a:pt x="3" y="1861"/>
                </a:lnTo>
                <a:lnTo>
                  <a:pt x="12" y="1935"/>
                </a:lnTo>
                <a:lnTo>
                  <a:pt x="27" y="2007"/>
                </a:lnTo>
                <a:lnTo>
                  <a:pt x="47" y="2077"/>
                </a:lnTo>
                <a:lnTo>
                  <a:pt x="73" y="2145"/>
                </a:lnTo>
                <a:lnTo>
                  <a:pt x="103" y="2210"/>
                </a:lnTo>
                <a:lnTo>
                  <a:pt x="138" y="2272"/>
                </a:lnTo>
                <a:lnTo>
                  <a:pt x="178" y="2331"/>
                </a:lnTo>
                <a:lnTo>
                  <a:pt x="222" y="2386"/>
                </a:lnTo>
                <a:lnTo>
                  <a:pt x="270" y="2438"/>
                </a:lnTo>
                <a:lnTo>
                  <a:pt x="322" y="2486"/>
                </a:lnTo>
                <a:lnTo>
                  <a:pt x="378" y="2530"/>
                </a:lnTo>
                <a:lnTo>
                  <a:pt x="437" y="2570"/>
                </a:lnTo>
                <a:lnTo>
                  <a:pt x="499" y="2605"/>
                </a:lnTo>
                <a:lnTo>
                  <a:pt x="564" y="2636"/>
                </a:lnTo>
                <a:lnTo>
                  <a:pt x="631" y="2661"/>
                </a:lnTo>
                <a:lnTo>
                  <a:pt x="701" y="2682"/>
                </a:lnTo>
                <a:lnTo>
                  <a:pt x="773" y="2696"/>
                </a:lnTo>
                <a:lnTo>
                  <a:pt x="847" y="2705"/>
                </a:lnTo>
                <a:lnTo>
                  <a:pt x="923" y="2708"/>
                </a:lnTo>
                <a:lnTo>
                  <a:pt x="999" y="2705"/>
                </a:lnTo>
                <a:lnTo>
                  <a:pt x="1073" y="2696"/>
                </a:lnTo>
                <a:lnTo>
                  <a:pt x="1143" y="2682"/>
                </a:lnTo>
                <a:lnTo>
                  <a:pt x="1145" y="2684"/>
                </a:lnTo>
                <a:lnTo>
                  <a:pt x="1193" y="2736"/>
                </a:lnTo>
                <a:lnTo>
                  <a:pt x="1245" y="2784"/>
                </a:lnTo>
                <a:lnTo>
                  <a:pt x="1301" y="2828"/>
                </a:lnTo>
                <a:lnTo>
                  <a:pt x="1360" y="2868"/>
                </a:lnTo>
                <a:lnTo>
                  <a:pt x="1422" y="2903"/>
                </a:lnTo>
                <a:lnTo>
                  <a:pt x="1486" y="2934"/>
                </a:lnTo>
                <a:lnTo>
                  <a:pt x="1554" y="2959"/>
                </a:lnTo>
                <a:lnTo>
                  <a:pt x="1624" y="2979"/>
                </a:lnTo>
                <a:lnTo>
                  <a:pt x="1696" y="2994"/>
                </a:lnTo>
                <a:lnTo>
                  <a:pt x="1770" y="3003"/>
                </a:lnTo>
                <a:lnTo>
                  <a:pt x="1846" y="3006"/>
                </a:lnTo>
                <a:lnTo>
                  <a:pt x="1921" y="3003"/>
                </a:lnTo>
                <a:lnTo>
                  <a:pt x="1995" y="2994"/>
                </a:lnTo>
                <a:lnTo>
                  <a:pt x="2067" y="2979"/>
                </a:lnTo>
                <a:lnTo>
                  <a:pt x="2137" y="2959"/>
                </a:lnTo>
                <a:lnTo>
                  <a:pt x="2205" y="2934"/>
                </a:lnTo>
                <a:lnTo>
                  <a:pt x="2270" y="2903"/>
                </a:lnTo>
                <a:lnTo>
                  <a:pt x="2332" y="2868"/>
                </a:lnTo>
                <a:lnTo>
                  <a:pt x="2391" y="2828"/>
                </a:lnTo>
                <a:lnTo>
                  <a:pt x="2446" y="2784"/>
                </a:lnTo>
                <a:lnTo>
                  <a:pt x="2498" y="2736"/>
                </a:lnTo>
                <a:lnTo>
                  <a:pt x="2546" y="2684"/>
                </a:lnTo>
                <a:lnTo>
                  <a:pt x="2590" y="2628"/>
                </a:lnTo>
                <a:lnTo>
                  <a:pt x="2630" y="2569"/>
                </a:lnTo>
                <a:lnTo>
                  <a:pt x="2665" y="2507"/>
                </a:lnTo>
                <a:lnTo>
                  <a:pt x="2696" y="2443"/>
                </a:lnTo>
                <a:lnTo>
                  <a:pt x="2721" y="2375"/>
                </a:lnTo>
                <a:lnTo>
                  <a:pt x="2742" y="2305"/>
                </a:lnTo>
                <a:lnTo>
                  <a:pt x="2756" y="2233"/>
                </a:lnTo>
                <a:lnTo>
                  <a:pt x="2765" y="2159"/>
                </a:lnTo>
                <a:lnTo>
                  <a:pt x="2768" y="2083"/>
                </a:lnTo>
                <a:lnTo>
                  <a:pt x="2765" y="2008"/>
                </a:lnTo>
                <a:lnTo>
                  <a:pt x="2756" y="1934"/>
                </a:lnTo>
                <a:lnTo>
                  <a:pt x="2742" y="1862"/>
                </a:lnTo>
                <a:lnTo>
                  <a:pt x="2729" y="1819"/>
                </a:lnTo>
                <a:lnTo>
                  <a:pt x="2736" y="1813"/>
                </a:lnTo>
                <a:lnTo>
                  <a:pt x="2784" y="1761"/>
                </a:lnTo>
                <a:lnTo>
                  <a:pt x="2829" y="1706"/>
                </a:lnTo>
                <a:lnTo>
                  <a:pt x="2868" y="1647"/>
                </a:lnTo>
                <a:lnTo>
                  <a:pt x="2904" y="1585"/>
                </a:lnTo>
                <a:lnTo>
                  <a:pt x="2934" y="1520"/>
                </a:lnTo>
                <a:lnTo>
                  <a:pt x="2960" y="1452"/>
                </a:lnTo>
                <a:lnTo>
                  <a:pt x="2980" y="1382"/>
                </a:lnTo>
                <a:lnTo>
                  <a:pt x="2995" y="1310"/>
                </a:lnTo>
                <a:lnTo>
                  <a:pt x="3004" y="1236"/>
                </a:lnTo>
                <a:lnTo>
                  <a:pt x="3007" y="1161"/>
                </a:lnTo>
                <a:close/>
              </a:path>
            </a:pathLst>
          </a:custGeom>
          <a:solidFill>
            <a:srgbClr val="954BF6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Объект 4">
            <a:extLst>
              <a:ext uri="{FF2B5EF4-FFF2-40B4-BE49-F238E27FC236}">
                <a16:creationId xmlns:a16="http://schemas.microsoft.com/office/drawing/2014/main" id="{0E822CCF-D6FF-4174-858A-575351E6C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637" y="1275803"/>
            <a:ext cx="716289" cy="2416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C2D943-2BBB-4F6F-845D-0B3046EA9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8311" y="1253175"/>
            <a:ext cx="830977" cy="2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43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263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Инновация в индустрии питания</vt:lpstr>
      <vt:lpstr>Использование дронов в 21 веке</vt:lpstr>
      <vt:lpstr>Проблемы</vt:lpstr>
      <vt:lpstr>Что из себя представляет наш продукт</vt:lpstr>
      <vt:lpstr>Преимущества</vt:lpstr>
      <vt:lpstr>Социальный эффект</vt:lpstr>
      <vt:lpstr>Стратегия маркетинга</vt:lpstr>
      <vt:lpstr>Затраты на осуществление проекта</vt:lpstr>
      <vt:lpstr>План развития</vt:lpstr>
      <vt:lpstr>Наша команда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Валерия орлова</cp:lastModifiedBy>
  <cp:revision>31</cp:revision>
  <dcterms:created xsi:type="dcterms:W3CDTF">2022-01-31T14:30:21Z</dcterms:created>
  <dcterms:modified xsi:type="dcterms:W3CDTF">2023-10-05T10:16:26Z</dcterms:modified>
</cp:coreProperties>
</file>