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5" r:id="rId4"/>
    <p:sldMasterId id="2147483662" r:id="rId5"/>
  </p:sldMasterIdLst>
  <p:notesMasterIdLst>
    <p:notesMasterId r:id="rId17"/>
  </p:notesMasterIdLst>
  <p:handoutMasterIdLst>
    <p:handoutMasterId r:id="rId18"/>
  </p:handoutMasterIdLst>
  <p:sldIdLst>
    <p:sldId id="260" r:id="rId6"/>
    <p:sldId id="295" r:id="rId7"/>
    <p:sldId id="304" r:id="rId8"/>
    <p:sldId id="297" r:id="rId9"/>
    <p:sldId id="298" r:id="rId10"/>
    <p:sldId id="299" r:id="rId11"/>
    <p:sldId id="300" r:id="rId12"/>
    <p:sldId id="306" r:id="rId13"/>
    <p:sldId id="305" r:id="rId14"/>
    <p:sldId id="302" r:id="rId15"/>
    <p:sldId id="303" r:id="rId16"/>
  </p:sldIdLst>
  <p:sldSz cx="20104100" cy="11315700"/>
  <p:notesSz cx="9947275" cy="68151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h7q3xpIwk4qY00UgrTwVK46xTPt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Гость" initials="Го" lastIdx="8" clrIdx="0">
    <p:extLst>
      <p:ext uri="{19B8F6BF-5375-455C-9EA6-DF929625EA0E}">
        <p15:presenceInfo xmlns:p15="http://schemas.microsoft.com/office/powerpoint/2012/main" userId="S::urn:spo:anon#6301cac2615989df4a7f2a66516e9b2217a16f25be57438a6fdfcad90d523d42::" providerId="AD"/>
      </p:ext>
    </p:extLst>
  </p:cmAuthor>
  <p:cmAuthor id="2" name="Пешкова Василиса Олеговна" initials="ПО" lastIdx="1" clrIdx="1">
    <p:extLst>
      <p:ext uri="{19B8F6BF-5375-455C-9EA6-DF929625EA0E}">
        <p15:presenceInfo xmlns:p15="http://schemas.microsoft.com/office/powerpoint/2012/main" userId="S::v.peshkova@nti.work::8cab216e-47e0-4f45-a26c-c341913e10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43C"/>
    <a:srgbClr val="053091"/>
    <a:srgbClr val="0640BC"/>
    <a:srgbClr val="086BFF"/>
    <a:srgbClr val="FFEAA7"/>
    <a:srgbClr val="20D7C0"/>
    <a:srgbClr val="FF8200"/>
    <a:srgbClr val="F1F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8DF0FD-1832-459D-A4AA-4501EE5D750F}">
  <a:tblStyle styleId="{A88DF0FD-1832-459D-A4AA-4501EE5D750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88FB5F3-C342-4D8A-924C-601262E7DF53}"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79D45DF-C3B2-4E91-9913-E00A4624A0FA}"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30" autoAdjust="0"/>
    <p:restoredTop sz="95604" autoAdjust="0"/>
  </p:normalViewPr>
  <p:slideViewPr>
    <p:cSldViewPr snapToGrid="0">
      <p:cViewPr varScale="1">
        <p:scale>
          <a:sx n="42" d="100"/>
          <a:sy n="42" d="100"/>
        </p:scale>
        <p:origin x="824" y="44"/>
      </p:cViewPr>
      <p:guideLst/>
    </p:cSldViewPr>
  </p:slideViewPr>
  <p:notesTextViewPr>
    <p:cViewPr>
      <p:scale>
        <a:sx n="1" d="1"/>
        <a:sy n="1" d="1"/>
      </p:scale>
      <p:origin x="0" y="0"/>
    </p:cViewPr>
  </p:notesTextViewPr>
  <p:notesViewPr>
    <p:cSldViewPr snapToGrid="0" showGuides="1">
      <p:cViewPr varScale="1">
        <p:scale>
          <a:sx n="112" d="100"/>
          <a:sy n="112" d="100"/>
        </p:scale>
        <p:origin x="2136"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32" Type="http://customschemas.google.com/relationships/presentationmetadata" Target="meta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36"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AB413C94-42A4-594D-86B4-E274EF9812D9}"/>
              </a:ext>
            </a:extLst>
          </p:cNvPr>
          <p:cNvSpPr>
            <a:spLocks noGrp="1"/>
          </p:cNvSpPr>
          <p:nvPr>
            <p:ph type="hdr" sz="quarter"/>
          </p:nvPr>
        </p:nvSpPr>
        <p:spPr>
          <a:xfrm>
            <a:off x="0" y="0"/>
            <a:ext cx="4310063" cy="341313"/>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2D79BEEE-F173-5946-86DD-CF1217D444DF}"/>
              </a:ext>
            </a:extLst>
          </p:cNvPr>
          <p:cNvSpPr>
            <a:spLocks noGrp="1"/>
          </p:cNvSpPr>
          <p:nvPr>
            <p:ph type="dt" sz="quarter" idx="1"/>
          </p:nvPr>
        </p:nvSpPr>
        <p:spPr>
          <a:xfrm>
            <a:off x="5634038" y="0"/>
            <a:ext cx="4311650" cy="341313"/>
          </a:xfrm>
          <a:prstGeom prst="rect">
            <a:avLst/>
          </a:prstGeom>
        </p:spPr>
        <p:txBody>
          <a:bodyPr vert="horz" lIns="91440" tIns="45720" rIns="91440" bIns="45720" rtlCol="0"/>
          <a:lstStyle>
            <a:lvl1pPr algn="r">
              <a:defRPr sz="1200"/>
            </a:lvl1pPr>
          </a:lstStyle>
          <a:p>
            <a:fld id="{F7348977-59D3-5A45-B2D7-E0BA5D0A09D6}" type="datetimeFigureOut">
              <a:rPr lang="ru-RU" smtClean="0"/>
              <a:t>20.10.2023</a:t>
            </a:fld>
            <a:endParaRPr lang="ru-RU"/>
          </a:p>
        </p:txBody>
      </p:sp>
      <p:sp>
        <p:nvSpPr>
          <p:cNvPr id="4" name="Нижний колонтитул 3">
            <a:extLst>
              <a:ext uri="{FF2B5EF4-FFF2-40B4-BE49-F238E27FC236}">
                <a16:creationId xmlns:a16="http://schemas.microsoft.com/office/drawing/2014/main" id="{FD2E6FCC-B524-A449-A2D2-214D5345DBB7}"/>
              </a:ext>
            </a:extLst>
          </p:cNvPr>
          <p:cNvSpPr>
            <a:spLocks noGrp="1"/>
          </p:cNvSpPr>
          <p:nvPr>
            <p:ph type="ftr" sz="quarter" idx="2"/>
          </p:nvPr>
        </p:nvSpPr>
        <p:spPr>
          <a:xfrm>
            <a:off x="0" y="6473825"/>
            <a:ext cx="4310063" cy="341313"/>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D5D79E91-CE8F-2A4D-A0FC-8301BF565F4C}"/>
              </a:ext>
            </a:extLst>
          </p:cNvPr>
          <p:cNvSpPr>
            <a:spLocks noGrp="1"/>
          </p:cNvSpPr>
          <p:nvPr>
            <p:ph type="sldNum" sz="quarter" idx="3"/>
          </p:nvPr>
        </p:nvSpPr>
        <p:spPr>
          <a:xfrm>
            <a:off x="5634038" y="6473825"/>
            <a:ext cx="4311650" cy="341313"/>
          </a:xfrm>
          <a:prstGeom prst="rect">
            <a:avLst/>
          </a:prstGeom>
        </p:spPr>
        <p:txBody>
          <a:bodyPr vert="horz" lIns="91440" tIns="45720" rIns="91440" bIns="45720" rtlCol="0" anchor="b"/>
          <a:lstStyle>
            <a:lvl1pPr algn="r">
              <a:defRPr sz="1200"/>
            </a:lvl1pPr>
          </a:lstStyle>
          <a:p>
            <a:fld id="{BB7566FF-C339-3A45-9823-04AE7381AEDB}" type="slidenum">
              <a:rPr lang="ru-RU" smtClean="0"/>
              <a:t>‹#›</a:t>
            </a:fld>
            <a:endParaRPr lang="ru-RU"/>
          </a:p>
        </p:txBody>
      </p:sp>
    </p:spTree>
    <p:extLst>
      <p:ext uri="{BB962C8B-B14F-4D97-AF65-F5344CB8AC3E}">
        <p14:creationId xmlns:p14="http://schemas.microsoft.com/office/powerpoint/2010/main" val="3430167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310695" cy="341331"/>
          </a:xfrm>
          <a:prstGeom prst="rect">
            <a:avLst/>
          </a:prstGeom>
          <a:noFill/>
          <a:ln>
            <a:noFill/>
          </a:ln>
        </p:spPr>
        <p:txBody>
          <a:bodyPr spcFirstLastPara="1" wrap="square" lIns="48750" tIns="24375" rIns="48750" bIns="24375" anchor="t" anchorCtr="0">
            <a:noAutofit/>
          </a:bodyPr>
          <a:lstStyle>
            <a:lvl1pPr marR="0" lvl="0" algn="l"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634224" y="0"/>
            <a:ext cx="4310695" cy="341331"/>
          </a:xfrm>
          <a:prstGeom prst="rect">
            <a:avLst/>
          </a:prstGeom>
          <a:noFill/>
          <a:ln>
            <a:noFill/>
          </a:ln>
        </p:spPr>
        <p:txBody>
          <a:bodyPr spcFirstLastPara="1" wrap="square" lIns="48750" tIns="24375" rIns="48750" bIns="24375" anchor="t" anchorCtr="0">
            <a:noAutofit/>
          </a:bodyPr>
          <a:lstStyle>
            <a:lvl1pPr marR="0" lvl="0" algn="r"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930525" y="852488"/>
            <a:ext cx="4086225" cy="23002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4414" y="3279451"/>
            <a:ext cx="7958448" cy="2683796"/>
          </a:xfrm>
          <a:prstGeom prst="rect">
            <a:avLst/>
          </a:prstGeom>
          <a:noFill/>
          <a:ln>
            <a:noFill/>
          </a:ln>
        </p:spPr>
        <p:txBody>
          <a:bodyPr spcFirstLastPara="1" wrap="square" lIns="48750" tIns="24375" rIns="48750" bIns="243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473808"/>
            <a:ext cx="4310695" cy="341330"/>
          </a:xfrm>
          <a:prstGeom prst="rect">
            <a:avLst/>
          </a:prstGeom>
          <a:noFill/>
          <a:ln>
            <a:noFill/>
          </a:ln>
        </p:spPr>
        <p:txBody>
          <a:bodyPr spcFirstLastPara="1" wrap="square" lIns="48750" tIns="24375" rIns="48750" bIns="24375" anchor="b" anchorCtr="0">
            <a:noAutofit/>
          </a:bodyPr>
          <a:lstStyle>
            <a:lvl1pPr marR="0" lvl="0" algn="l"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634224" y="6473808"/>
            <a:ext cx="4310695" cy="341330"/>
          </a:xfrm>
          <a:prstGeom prst="rect">
            <a:avLst/>
          </a:prstGeom>
          <a:noFill/>
          <a:ln>
            <a:noFill/>
          </a:ln>
        </p:spPr>
        <p:txBody>
          <a:bodyPr spcFirstLastPara="1" wrap="square" lIns="48750" tIns="24375" rIns="48750" bIns="24375" anchor="b" anchorCtr="0">
            <a:noAutofit/>
          </a:bodyPr>
          <a:lstStyle/>
          <a:p>
            <a:pPr marL="0" marR="0" lvl="0" indent="0" algn="r" rtl="0">
              <a:spcBef>
                <a:spcPts val="0"/>
              </a:spcBef>
              <a:spcAft>
                <a:spcPts val="0"/>
              </a:spcAft>
              <a:buNone/>
            </a:pPr>
            <a:fld id="{00000000-1234-1234-1234-123412341234}" type="slidenum">
              <a:rPr lang="ru-RU" sz="600" b="0" i="0" u="none" strike="noStrike" cap="none">
                <a:solidFill>
                  <a:schemeClr val="dk1"/>
                </a:solidFill>
                <a:latin typeface="Calibri"/>
                <a:ea typeface="Calibri"/>
                <a:cs typeface="Calibri"/>
                <a:sym typeface="Calibri"/>
              </a:rPr>
              <a:t>‹#›</a:t>
            </a:fld>
            <a:endParaRPr sz="6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37484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6" Type="http://schemas.microsoft.com/office/2007/relationships/hdphoto" Target="../media/hdphoto5.wdp"/><Relationship Id="rId5" Type="http://schemas.openxmlformats.org/officeDocument/2006/relationships/image" Target="../media/image4.png"/><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6.wdp"/><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4C8E9D7-5C17-064C-9209-F5724DF9AC96}"/>
              </a:ext>
            </a:extLst>
          </p:cNvPr>
          <p:cNvPicPr>
            <a:picLocks noChangeAspect="1"/>
          </p:cNvPicPr>
          <p:nvPr userDrawn="1"/>
        </p:nvPicPr>
        <p:blipFill rotWithShape="1">
          <a:blip r:embed="rId3"/>
          <a:srcRect l="-912" r="6517" b="8319"/>
          <a:stretch/>
        </p:blipFill>
        <p:spPr>
          <a:xfrm>
            <a:off x="0" y="0"/>
            <a:ext cx="20228511" cy="11315700"/>
          </a:xfrm>
          <a:prstGeom prst="rect">
            <a:avLst/>
          </a:prstGeom>
        </p:spPr>
      </p:pic>
      <p:sp>
        <p:nvSpPr>
          <p:cNvPr id="11" name="Заголовок 1">
            <a:extLst>
              <a:ext uri="{FF2B5EF4-FFF2-40B4-BE49-F238E27FC236}">
                <a16:creationId xmlns:a16="http://schemas.microsoft.com/office/drawing/2014/main" id="{2F978BCB-C06E-C042-BB0B-0BA1BBBECB9F}"/>
              </a:ext>
            </a:extLst>
          </p:cNvPr>
          <p:cNvSpPr>
            <a:spLocks noGrp="1"/>
          </p:cNvSpPr>
          <p:nvPr>
            <p:ph type="ctrTitle"/>
          </p:nvPr>
        </p:nvSpPr>
        <p:spPr>
          <a:xfrm>
            <a:off x="942976" y="3574472"/>
            <a:ext cx="7400004" cy="3171782"/>
          </a:xfrm>
          <a:prstGeom prst="rect">
            <a:avLst/>
          </a:prstGeom>
        </p:spPr>
        <p:txBody>
          <a:bodyPr anchor="b">
            <a:normAutofit/>
          </a:bodyPr>
          <a:lstStyle>
            <a:lvl1pPr algn="l">
              <a:defRPr sz="6000" b="1">
                <a:solidFill>
                  <a:schemeClr val="bg1"/>
                </a:solidFill>
              </a:defRPr>
            </a:lvl1pPr>
          </a:lstStyle>
          <a:p>
            <a:r>
              <a:rPr lang="ru-RU" dirty="0"/>
              <a:t>Образец заголовка</a:t>
            </a:r>
          </a:p>
        </p:txBody>
      </p:sp>
      <p:sp>
        <p:nvSpPr>
          <p:cNvPr id="12" name="Подзаголовок 2">
            <a:extLst>
              <a:ext uri="{FF2B5EF4-FFF2-40B4-BE49-F238E27FC236}">
                <a16:creationId xmlns:a16="http://schemas.microsoft.com/office/drawing/2014/main" id="{537C775D-28D4-7A46-807A-3C5209016064}"/>
              </a:ext>
            </a:extLst>
          </p:cNvPr>
          <p:cNvSpPr>
            <a:spLocks noGrp="1"/>
          </p:cNvSpPr>
          <p:nvPr>
            <p:ph type="subTitle" idx="1"/>
          </p:nvPr>
        </p:nvSpPr>
        <p:spPr>
          <a:xfrm>
            <a:off x="942976" y="6998407"/>
            <a:ext cx="7400004" cy="2732088"/>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16" name="Текст 15">
            <a:extLst>
              <a:ext uri="{FF2B5EF4-FFF2-40B4-BE49-F238E27FC236}">
                <a16:creationId xmlns:a16="http://schemas.microsoft.com/office/drawing/2014/main" id="{6F2E1DA8-13C6-6042-8365-C6074CB127FE}"/>
              </a:ext>
            </a:extLst>
          </p:cNvPr>
          <p:cNvSpPr>
            <a:spLocks noGrp="1"/>
          </p:cNvSpPr>
          <p:nvPr>
            <p:ph type="body" sz="quarter" idx="10" hasCustomPrompt="1"/>
          </p:nvPr>
        </p:nvSpPr>
        <p:spPr>
          <a:xfrm>
            <a:off x="965200" y="10374313"/>
            <a:ext cx="3678238" cy="531812"/>
          </a:xfrm>
          <a:prstGeom prst="rect">
            <a:avLst/>
          </a:prstGeom>
        </p:spPr>
        <p:txBody>
          <a:bodyPr lIns="0" tIns="0" rIns="0" bIns="0"/>
          <a:lstStyle>
            <a:lvl1pPr marL="0" indent="0">
              <a:buNone/>
              <a:defRPr sz="1400">
                <a:solidFill>
                  <a:srgbClr val="20D7C0"/>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ru-RU" dirty="0"/>
              <a:t>Обозначение версионности документа</a:t>
            </a:r>
          </a:p>
        </p:txBody>
      </p:sp>
      <p:pic>
        <p:nvPicPr>
          <p:cNvPr id="14" name="Рисунок 13">
            <a:extLst>
              <a:ext uri="{FF2B5EF4-FFF2-40B4-BE49-F238E27FC236}">
                <a16:creationId xmlns:a16="http://schemas.microsoft.com/office/drawing/2014/main" id="{45B1F976-7723-DE44-8A75-BD8CE829A488}"/>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871538" y="725488"/>
            <a:ext cx="5432746" cy="1975544"/>
          </a:xfrm>
          <a:prstGeom prst="rect">
            <a:avLst/>
          </a:prstGeom>
        </p:spPr>
      </p:pic>
      <p:pic>
        <p:nvPicPr>
          <p:cNvPr id="9" name="Рисунок 8">
            <a:extLst>
              <a:ext uri="{FF2B5EF4-FFF2-40B4-BE49-F238E27FC236}">
                <a16:creationId xmlns:a16="http://schemas.microsoft.com/office/drawing/2014/main" id="{186F8094-5B3F-EE4E-A069-6B261E149728}"/>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1562506564"/>
      </p:ext>
    </p:extLst>
  </p:cSld>
  <p:clrMapOvr>
    <a:masterClrMapping/>
  </p:clrMapOvr>
  <p:extLst>
    <p:ext uri="{DCECCB84-F9BA-43D5-87BE-67443E8EF086}">
      <p15:sldGuideLst xmlns:p15="http://schemas.microsoft.com/office/powerpoint/2012/main">
        <p15:guide id="2" orient="horz" pos="2475">
          <p15:clr>
            <a:srgbClr val="FBAE40"/>
          </p15:clr>
        </p15:guide>
        <p15:guide id="3" orient="horz" pos="6535">
          <p15:clr>
            <a:srgbClr val="FBAE40"/>
          </p15:clr>
        </p15:guide>
        <p15:guide id="4" orient="horz" pos="45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DCBC5857-7A11-A64F-969B-ED0F9B208F4C}"/>
              </a:ext>
            </a:extLst>
          </p:cNvPr>
          <p:cNvSpPr>
            <a:spLocks noGrp="1"/>
          </p:cNvSpPr>
          <p:nvPr>
            <p:ph type="subTitle" idx="1"/>
          </p:nvPr>
        </p:nvSpPr>
        <p:spPr>
          <a:xfrm>
            <a:off x="888112" y="5923756"/>
            <a:ext cx="15078075" cy="2732088"/>
          </a:xfrm>
          <a:prstGeom prst="rect">
            <a:avLst/>
          </a:prstGeo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pic>
        <p:nvPicPr>
          <p:cNvPr id="12" name="Рисунок 11">
            <a:extLst>
              <a:ext uri="{FF2B5EF4-FFF2-40B4-BE49-F238E27FC236}">
                <a16:creationId xmlns:a16="http://schemas.microsoft.com/office/drawing/2014/main" id="{198E52E8-821C-9847-BE35-A2100A9BCE7F}"/>
              </a:ext>
            </a:extLst>
          </p:cNvPr>
          <p:cNvPicPr>
            <a:picLocks noChangeAspect="1"/>
          </p:cNvPicPr>
          <p:nvPr userDrawn="1"/>
        </p:nvPicPr>
        <p:blipFill>
          <a:blip r:embed="rId3"/>
          <a:stretch>
            <a:fillRect/>
          </a:stretch>
        </p:blipFill>
        <p:spPr>
          <a:xfrm rot="175391">
            <a:off x="5474785" y="-2762628"/>
            <a:ext cx="17590815" cy="16840956"/>
          </a:xfrm>
          <a:prstGeom prst="rect">
            <a:avLst/>
          </a:prstGeom>
        </p:spPr>
      </p:pic>
      <p:sp>
        <p:nvSpPr>
          <p:cNvPr id="13" name="Заголовок 12">
            <a:extLst>
              <a:ext uri="{FF2B5EF4-FFF2-40B4-BE49-F238E27FC236}">
                <a16:creationId xmlns:a16="http://schemas.microsoft.com/office/drawing/2014/main" id="{0ECE03EB-3B62-9045-9BF8-D5D74EDF8E99}"/>
              </a:ext>
            </a:extLst>
          </p:cNvPr>
          <p:cNvSpPr>
            <a:spLocks noGrp="1"/>
          </p:cNvSpPr>
          <p:nvPr>
            <p:ph type="title" hasCustomPrompt="1"/>
          </p:nvPr>
        </p:nvSpPr>
        <p:spPr>
          <a:xfrm>
            <a:off x="888112" y="3471862"/>
            <a:ext cx="17338675" cy="2185988"/>
          </a:xfrm>
          <a:prstGeom prst="rect">
            <a:avLst/>
          </a:prstGeom>
        </p:spPr>
        <p:txBody>
          <a:bodyPr lIns="0" tIns="0" rIns="0" bIns="0" anchor="b"/>
          <a:lstStyle>
            <a:lvl1pPr>
              <a:defRPr sz="4800" b="1"/>
            </a:lvl1pPr>
          </a:lstStyle>
          <a:p>
            <a:r>
              <a:rPr lang="ru-RU" dirty="0"/>
              <a:t>Образец разделителя</a:t>
            </a:r>
          </a:p>
        </p:txBody>
      </p:sp>
      <p:sp>
        <p:nvSpPr>
          <p:cNvPr id="14" name="Нижний колонтитул 13">
            <a:extLst>
              <a:ext uri="{FF2B5EF4-FFF2-40B4-BE49-F238E27FC236}">
                <a16:creationId xmlns:a16="http://schemas.microsoft.com/office/drawing/2014/main" id="{6B5E0E9F-4543-7448-BBFC-18529CE6E316}"/>
              </a:ext>
            </a:extLst>
          </p:cNvPr>
          <p:cNvSpPr>
            <a:spLocks noGrp="1"/>
          </p:cNvSpPr>
          <p:nvPr>
            <p:ph type="ftr" idx="10"/>
          </p:nvPr>
        </p:nvSpPr>
        <p:spPr>
          <a:xfrm>
            <a:off x="888112" y="10759710"/>
            <a:ext cx="6433312" cy="395969"/>
          </a:xfrm>
          <a:prstGeom prst="rect">
            <a:avLst/>
          </a:prstGeom>
        </p:spPr>
        <p:txBody>
          <a:bodyPr lIns="0" tIns="0" rIns="0" bIns="0"/>
          <a:lstStyle/>
          <a:p>
            <a:endParaRPr lang="ru-RU"/>
          </a:p>
        </p:txBody>
      </p:sp>
      <p:sp>
        <p:nvSpPr>
          <p:cNvPr id="15" name="Номер слайда 14">
            <a:extLst>
              <a:ext uri="{FF2B5EF4-FFF2-40B4-BE49-F238E27FC236}">
                <a16:creationId xmlns:a16="http://schemas.microsoft.com/office/drawing/2014/main" id="{84F6E991-D007-BC46-B4E1-45A71E992E31}"/>
              </a:ext>
            </a:extLst>
          </p:cNvPr>
          <p:cNvSpPr>
            <a:spLocks noGrp="1"/>
          </p:cNvSpPr>
          <p:nvPr>
            <p:ph type="sldNum" idx="11"/>
          </p:nvPr>
        </p:nvSpPr>
        <p:spPr>
          <a:xfrm>
            <a:off x="14648272" y="10759710"/>
            <a:ext cx="4623943" cy="395969"/>
          </a:xfrm>
          <a:prstGeom prst="rect">
            <a:avLst/>
          </a:prstGeom>
        </p:spPr>
        <p:txBody>
          <a:bodyPr/>
          <a:lstStyle/>
          <a:p>
            <a:fld id="{00000000-1234-1234-1234-123412341234}" type="slidenum">
              <a:rPr lang="ru-RU" smtClean="0"/>
              <a:pPr/>
              <a:t>‹#›</a:t>
            </a:fld>
            <a:endParaRPr lang="ru-RU"/>
          </a:p>
        </p:txBody>
      </p:sp>
      <p:pic>
        <p:nvPicPr>
          <p:cNvPr id="11" name="Рисунок 10">
            <a:extLst>
              <a:ext uri="{FF2B5EF4-FFF2-40B4-BE49-F238E27FC236}">
                <a16:creationId xmlns:a16="http://schemas.microsoft.com/office/drawing/2014/main" id="{E938B5B4-D636-894E-A4BC-34D240BA9D6A}"/>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888112" y="714058"/>
            <a:ext cx="3177669" cy="1182388"/>
          </a:xfrm>
          <a:prstGeom prst="rect">
            <a:avLst/>
          </a:prstGeom>
        </p:spPr>
      </p:pic>
      <p:pic>
        <p:nvPicPr>
          <p:cNvPr id="9" name="Рисунок 8">
            <a:extLst>
              <a:ext uri="{FF2B5EF4-FFF2-40B4-BE49-F238E27FC236}">
                <a16:creationId xmlns:a16="http://schemas.microsoft.com/office/drawing/2014/main" id="{25AAB992-4A60-D640-922B-8FE792D118E7}"/>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4204884962"/>
      </p:ext>
    </p:extLst>
  </p:cSld>
  <p:clrMapOvr>
    <a:masterClrMapping/>
  </p:clrMapOvr>
  <p:extLst>
    <p:ext uri="{DCECCB84-F9BA-43D5-87BE-67443E8EF086}">
      <p15:sldGuideLst xmlns:p15="http://schemas.microsoft.com/office/powerpoint/2012/main">
        <p15:guide id="1" pos="5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5AFB213A-41E3-154A-98C1-317359A92FC1}"/>
              </a:ext>
            </a:extLst>
          </p:cNvPr>
          <p:cNvPicPr>
            <a:picLocks noChangeAspect="1"/>
          </p:cNvPicPr>
          <p:nvPr userDrawn="1"/>
        </p:nvPicPr>
        <p:blipFill>
          <a:blip r:embed="rId3"/>
          <a:stretch>
            <a:fillRect/>
          </a:stretch>
        </p:blipFill>
        <p:spPr>
          <a:xfrm>
            <a:off x="8063346" y="-3760202"/>
            <a:ext cx="15445312" cy="14464127"/>
          </a:xfrm>
          <a:prstGeom prst="rect">
            <a:avLst/>
          </a:prstGeom>
        </p:spPr>
      </p:pic>
      <p:sp>
        <p:nvSpPr>
          <p:cNvPr id="15" name="Номер слайда 14">
            <a:extLst>
              <a:ext uri="{FF2B5EF4-FFF2-40B4-BE49-F238E27FC236}">
                <a16:creationId xmlns:a16="http://schemas.microsoft.com/office/drawing/2014/main" id="{84F6E991-D007-BC46-B4E1-45A71E992E31}"/>
              </a:ext>
            </a:extLst>
          </p:cNvPr>
          <p:cNvSpPr>
            <a:spLocks noGrp="1"/>
          </p:cNvSpPr>
          <p:nvPr>
            <p:ph type="sldNum" idx="11"/>
          </p:nvPr>
        </p:nvSpPr>
        <p:spPr>
          <a:xfrm>
            <a:off x="14648272" y="10759710"/>
            <a:ext cx="4623943" cy="395969"/>
          </a:xfrm>
          <a:prstGeom prst="rect">
            <a:avLst/>
          </a:prstGeom>
        </p:spPr>
        <p:txBody>
          <a:bodyPr/>
          <a:lstStyle/>
          <a:p>
            <a:fld id="{00000000-1234-1234-1234-123412341234}" type="slidenum">
              <a:rPr lang="ru-RU" smtClean="0"/>
              <a:pPr/>
              <a:t>‹#›</a:t>
            </a:fld>
            <a:endParaRPr lang="ru-RU"/>
          </a:p>
        </p:txBody>
      </p:sp>
      <p:pic>
        <p:nvPicPr>
          <p:cNvPr id="9" name="Рисунок 8">
            <a:extLst>
              <a:ext uri="{FF2B5EF4-FFF2-40B4-BE49-F238E27FC236}">
                <a16:creationId xmlns:a16="http://schemas.microsoft.com/office/drawing/2014/main" id="{EAE5D23A-A48A-A54D-9B96-8821DF515B9B}"/>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3009876" y="458195"/>
            <a:ext cx="6407295" cy="564628"/>
          </a:xfrm>
          <a:prstGeom prst="rect">
            <a:avLst/>
          </a:prstGeom>
        </p:spPr>
      </p:pic>
      <p:sp>
        <p:nvSpPr>
          <p:cNvPr id="10" name="Подзаголовок 2">
            <a:extLst>
              <a:ext uri="{FF2B5EF4-FFF2-40B4-BE49-F238E27FC236}">
                <a16:creationId xmlns:a16="http://schemas.microsoft.com/office/drawing/2014/main" id="{619E01A9-3E43-5241-8B27-5E84F94F01A0}"/>
              </a:ext>
            </a:extLst>
          </p:cNvPr>
          <p:cNvSpPr>
            <a:spLocks noGrp="1"/>
          </p:cNvSpPr>
          <p:nvPr>
            <p:ph type="subTitle" idx="1"/>
          </p:nvPr>
        </p:nvSpPr>
        <p:spPr>
          <a:xfrm>
            <a:off x="906400" y="5923756"/>
            <a:ext cx="15078075" cy="2732088"/>
          </a:xfrm>
          <a:prstGeom prst="rect">
            <a:avLst/>
          </a:prstGeo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2" name="Заголовок 12">
            <a:extLst>
              <a:ext uri="{FF2B5EF4-FFF2-40B4-BE49-F238E27FC236}">
                <a16:creationId xmlns:a16="http://schemas.microsoft.com/office/drawing/2014/main" id="{32B77989-13B4-0345-B00E-3374CF978BA0}"/>
              </a:ext>
            </a:extLst>
          </p:cNvPr>
          <p:cNvSpPr>
            <a:spLocks noGrp="1"/>
          </p:cNvSpPr>
          <p:nvPr>
            <p:ph type="title" hasCustomPrompt="1"/>
          </p:nvPr>
        </p:nvSpPr>
        <p:spPr>
          <a:xfrm>
            <a:off x="906400" y="3471862"/>
            <a:ext cx="17338675" cy="2185988"/>
          </a:xfrm>
          <a:prstGeom prst="rect">
            <a:avLst/>
          </a:prstGeom>
        </p:spPr>
        <p:txBody>
          <a:bodyPr lIns="0" tIns="0" rIns="0" bIns="0" anchor="b"/>
          <a:lstStyle>
            <a:lvl1pPr>
              <a:defRPr sz="4800" b="1"/>
            </a:lvl1pPr>
          </a:lstStyle>
          <a:p>
            <a:r>
              <a:rPr lang="ru-RU" dirty="0"/>
              <a:t>Образец разделителя</a:t>
            </a:r>
          </a:p>
        </p:txBody>
      </p:sp>
      <p:sp>
        <p:nvSpPr>
          <p:cNvPr id="16" name="Нижний колонтитул 13">
            <a:extLst>
              <a:ext uri="{FF2B5EF4-FFF2-40B4-BE49-F238E27FC236}">
                <a16:creationId xmlns:a16="http://schemas.microsoft.com/office/drawing/2014/main" id="{D15AFD3C-1B44-9C4A-81E5-17FBA6759FB3}"/>
              </a:ext>
            </a:extLst>
          </p:cNvPr>
          <p:cNvSpPr>
            <a:spLocks noGrp="1"/>
          </p:cNvSpPr>
          <p:nvPr>
            <p:ph type="ftr" idx="10"/>
          </p:nvPr>
        </p:nvSpPr>
        <p:spPr>
          <a:xfrm>
            <a:off x="906400" y="10759710"/>
            <a:ext cx="6433312" cy="395969"/>
          </a:xfrm>
          <a:prstGeom prst="rect">
            <a:avLst/>
          </a:prstGeom>
        </p:spPr>
        <p:txBody>
          <a:bodyPr lIns="0" tIns="0" rIns="0" bIns="0"/>
          <a:lstStyle/>
          <a:p>
            <a:endParaRPr lang="ru-RU"/>
          </a:p>
        </p:txBody>
      </p:sp>
      <p:pic>
        <p:nvPicPr>
          <p:cNvPr id="17" name="Рисунок 16">
            <a:extLst>
              <a:ext uri="{FF2B5EF4-FFF2-40B4-BE49-F238E27FC236}">
                <a16:creationId xmlns:a16="http://schemas.microsoft.com/office/drawing/2014/main" id="{BE9342B2-9B05-4142-AF50-13B59E7D4387}"/>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06400" y="714058"/>
            <a:ext cx="3177669" cy="1182388"/>
          </a:xfrm>
          <a:prstGeom prst="rect">
            <a:avLst/>
          </a:prstGeom>
        </p:spPr>
      </p:pic>
    </p:spTree>
    <p:extLst>
      <p:ext uri="{BB962C8B-B14F-4D97-AF65-F5344CB8AC3E}">
        <p14:creationId xmlns:p14="http://schemas.microsoft.com/office/powerpoint/2010/main" val="1081414763"/>
      </p:ext>
    </p:extLst>
  </p:cSld>
  <p:clrMapOvr>
    <a:masterClrMapping/>
  </p:clrMapOvr>
  <p:extLst>
    <p:ext uri="{DCECCB84-F9BA-43D5-87BE-67443E8EF086}">
      <p15:sldGuideLst xmlns:p15="http://schemas.microsoft.com/office/powerpoint/2012/main">
        <p15:guide id="1" pos="57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4" name="Подзаголовок 2">
            <a:extLst>
              <a:ext uri="{FF2B5EF4-FFF2-40B4-BE49-F238E27FC236}">
                <a16:creationId xmlns:a16="http://schemas.microsoft.com/office/drawing/2014/main" id="{B31CB517-791B-C349-A525-6168E812576F}"/>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5" name="Заголовок 12">
            <a:extLst>
              <a:ext uri="{FF2B5EF4-FFF2-40B4-BE49-F238E27FC236}">
                <a16:creationId xmlns:a16="http://schemas.microsoft.com/office/drawing/2014/main" id="{82E44724-F3C5-A44B-A4C0-0BB8A2BF89C2}"/>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pic>
        <p:nvPicPr>
          <p:cNvPr id="17" name="Рисунок 16">
            <a:extLst>
              <a:ext uri="{FF2B5EF4-FFF2-40B4-BE49-F238E27FC236}">
                <a16:creationId xmlns:a16="http://schemas.microsoft.com/office/drawing/2014/main" id="{C0F0A868-8108-1A42-8EDA-CE2F4F766533}"/>
              </a:ext>
            </a:extLst>
          </p:cNvPr>
          <p:cNvPicPr>
            <a:picLocks noChangeAspect="1"/>
          </p:cNvPicPr>
          <p:nvPr userDrawn="1"/>
        </p:nvPicPr>
        <p:blipFill>
          <a:blip r:embed="rId3"/>
          <a:stretch>
            <a:fillRect/>
          </a:stretch>
        </p:blipFill>
        <p:spPr>
          <a:xfrm>
            <a:off x="7297805" y="-1758684"/>
            <a:ext cx="15018686" cy="15364879"/>
          </a:xfrm>
          <a:prstGeom prst="rect">
            <a:avLst/>
          </a:prstGeom>
        </p:spPr>
      </p:pic>
      <p:sp>
        <p:nvSpPr>
          <p:cNvPr id="9" name="Нижний колонтитул 8">
            <a:extLst>
              <a:ext uri="{FF2B5EF4-FFF2-40B4-BE49-F238E27FC236}">
                <a16:creationId xmlns:a16="http://schemas.microsoft.com/office/drawing/2014/main" id="{9417760D-21B9-594E-B863-A32ABBFF6424}"/>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
        <p:nvSpPr>
          <p:cNvPr id="10" name="Номер слайда 9">
            <a:extLst>
              <a:ext uri="{FF2B5EF4-FFF2-40B4-BE49-F238E27FC236}">
                <a16:creationId xmlns:a16="http://schemas.microsoft.com/office/drawing/2014/main" id="{83E484AA-C2CB-E744-84A0-63E84E4BDBE9}"/>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19" name="Рисунок 18">
            <a:extLst>
              <a:ext uri="{FF2B5EF4-FFF2-40B4-BE49-F238E27FC236}">
                <a16:creationId xmlns:a16="http://schemas.microsoft.com/office/drawing/2014/main" id="{5DED0A0F-6A06-D645-BB7B-B3C096E8F310}"/>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2976" y="756372"/>
            <a:ext cx="3049855" cy="1109038"/>
          </a:xfrm>
          <a:prstGeom prst="rect">
            <a:avLst/>
          </a:prstGeom>
        </p:spPr>
      </p:pic>
      <p:pic>
        <p:nvPicPr>
          <p:cNvPr id="11" name="Рисунок 10">
            <a:extLst>
              <a:ext uri="{FF2B5EF4-FFF2-40B4-BE49-F238E27FC236}">
                <a16:creationId xmlns:a16="http://schemas.microsoft.com/office/drawing/2014/main" id="{B9B7880E-B510-F140-B243-89F0042ED847}"/>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1856773036"/>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Номер слайда 7">
            <a:extLst>
              <a:ext uri="{FF2B5EF4-FFF2-40B4-BE49-F238E27FC236}">
                <a16:creationId xmlns:a16="http://schemas.microsoft.com/office/drawing/2014/main" id="{67D9F912-A1AB-8847-86EE-DFA3A3467A70}"/>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9" name="Рисунок 8">
            <a:extLst>
              <a:ext uri="{FF2B5EF4-FFF2-40B4-BE49-F238E27FC236}">
                <a16:creationId xmlns:a16="http://schemas.microsoft.com/office/drawing/2014/main" id="{CA253B6D-528B-4C4E-BB42-F73F086058AB}"/>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942976" y="756372"/>
            <a:ext cx="3049855" cy="1109038"/>
          </a:xfrm>
          <a:prstGeom prst="rect">
            <a:avLst/>
          </a:prstGeom>
        </p:spPr>
      </p:pic>
      <p:pic>
        <p:nvPicPr>
          <p:cNvPr id="10" name="Рисунок 9">
            <a:extLst>
              <a:ext uri="{FF2B5EF4-FFF2-40B4-BE49-F238E27FC236}">
                <a16:creationId xmlns:a16="http://schemas.microsoft.com/office/drawing/2014/main" id="{5310865D-6844-4147-9F05-E1231503B736}"/>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3009876" y="458195"/>
            <a:ext cx="6407295" cy="564628"/>
          </a:xfrm>
          <a:prstGeom prst="rect">
            <a:avLst/>
          </a:prstGeom>
        </p:spPr>
      </p:pic>
      <p:sp>
        <p:nvSpPr>
          <p:cNvPr id="11" name="Подзаголовок 2">
            <a:extLst>
              <a:ext uri="{FF2B5EF4-FFF2-40B4-BE49-F238E27FC236}">
                <a16:creationId xmlns:a16="http://schemas.microsoft.com/office/drawing/2014/main" id="{0B82EC68-AEA6-0A43-90FB-56ED8864A6AB}"/>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2" name="Заголовок 12">
            <a:extLst>
              <a:ext uri="{FF2B5EF4-FFF2-40B4-BE49-F238E27FC236}">
                <a16:creationId xmlns:a16="http://schemas.microsoft.com/office/drawing/2014/main" id="{97EF1A79-3395-9247-9514-6EC3C047F1F7}"/>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sp>
        <p:nvSpPr>
          <p:cNvPr id="13" name="Нижний колонтитул 8">
            <a:extLst>
              <a:ext uri="{FF2B5EF4-FFF2-40B4-BE49-F238E27FC236}">
                <a16:creationId xmlns:a16="http://schemas.microsoft.com/office/drawing/2014/main" id="{E90F4487-3ACF-194B-A678-078B67C106E7}"/>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Tree>
    <p:extLst>
      <p:ext uri="{BB962C8B-B14F-4D97-AF65-F5344CB8AC3E}">
        <p14:creationId xmlns:p14="http://schemas.microsoft.com/office/powerpoint/2010/main" val="2722081053"/>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13A7DC9-D1AC-874B-B45F-E5CF03ADE619}"/>
              </a:ext>
            </a:extLst>
          </p:cNvPr>
          <p:cNvPicPr>
            <a:picLocks noChangeAspect="1"/>
          </p:cNvPicPr>
          <p:nvPr userDrawn="1"/>
        </p:nvPicPr>
        <p:blipFill rotWithShape="1">
          <a:blip r:embed="rId3"/>
          <a:srcRect l="9099" t="15719" r="12464" b="31481"/>
          <a:stretch/>
        </p:blipFill>
        <p:spPr>
          <a:xfrm>
            <a:off x="5163451" y="-2088439"/>
            <a:ext cx="18969642" cy="13404139"/>
          </a:xfrm>
          <a:prstGeom prst="rect">
            <a:avLst/>
          </a:prstGeom>
        </p:spPr>
      </p:pic>
      <p:sp>
        <p:nvSpPr>
          <p:cNvPr id="10" name="Номер слайда 9">
            <a:extLst>
              <a:ext uri="{FF2B5EF4-FFF2-40B4-BE49-F238E27FC236}">
                <a16:creationId xmlns:a16="http://schemas.microsoft.com/office/drawing/2014/main" id="{9682D4C5-DDB1-4847-AE76-42212B70D76D}"/>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12" name="Рисунок 11">
            <a:extLst>
              <a:ext uri="{FF2B5EF4-FFF2-40B4-BE49-F238E27FC236}">
                <a16:creationId xmlns:a16="http://schemas.microsoft.com/office/drawing/2014/main" id="{E7927BA8-6461-3E44-879B-33796ACFDC99}"/>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2976" y="756372"/>
            <a:ext cx="3049855" cy="1109038"/>
          </a:xfrm>
          <a:prstGeom prst="rect">
            <a:avLst/>
          </a:prstGeom>
        </p:spPr>
      </p:pic>
      <p:pic>
        <p:nvPicPr>
          <p:cNvPr id="11" name="Рисунок 10">
            <a:extLst>
              <a:ext uri="{FF2B5EF4-FFF2-40B4-BE49-F238E27FC236}">
                <a16:creationId xmlns:a16="http://schemas.microsoft.com/office/drawing/2014/main" id="{F8B0058F-50F9-5041-AC23-5BB336A65B3F}"/>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
        <p:nvSpPr>
          <p:cNvPr id="13" name="Подзаголовок 2">
            <a:extLst>
              <a:ext uri="{FF2B5EF4-FFF2-40B4-BE49-F238E27FC236}">
                <a16:creationId xmlns:a16="http://schemas.microsoft.com/office/drawing/2014/main" id="{14107C5B-D6F6-9B40-9676-C8C861D75D24}"/>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6" name="Заголовок 12">
            <a:extLst>
              <a:ext uri="{FF2B5EF4-FFF2-40B4-BE49-F238E27FC236}">
                <a16:creationId xmlns:a16="http://schemas.microsoft.com/office/drawing/2014/main" id="{1BD850E2-D292-F945-A78D-8B5AA1A54549}"/>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sp>
        <p:nvSpPr>
          <p:cNvPr id="17" name="Нижний колонтитул 8">
            <a:extLst>
              <a:ext uri="{FF2B5EF4-FFF2-40B4-BE49-F238E27FC236}">
                <a16:creationId xmlns:a16="http://schemas.microsoft.com/office/drawing/2014/main" id="{4853B91A-2247-384D-9817-78F55F4998B1}"/>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Tree>
    <p:extLst>
      <p:ext uri="{BB962C8B-B14F-4D97-AF65-F5344CB8AC3E}">
        <p14:creationId xmlns:p14="http://schemas.microsoft.com/office/powerpoint/2010/main" val="1969797196"/>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99689338-717F-E34D-AF5C-7B3C597236A9}"/>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9588226" y="566928"/>
            <a:ext cx="10849819" cy="11651674"/>
          </a:xfrm>
          <a:prstGeom prst="rect">
            <a:avLst/>
          </a:prstGeom>
        </p:spPr>
      </p:pic>
      <p:sp>
        <p:nvSpPr>
          <p:cNvPr id="11" name="Заголовок 1">
            <a:extLst>
              <a:ext uri="{FF2B5EF4-FFF2-40B4-BE49-F238E27FC236}">
                <a16:creationId xmlns:a16="http://schemas.microsoft.com/office/drawing/2014/main" id="{2F978BCB-C06E-C042-BB0B-0BA1BBBECB9F}"/>
              </a:ext>
            </a:extLst>
          </p:cNvPr>
          <p:cNvSpPr>
            <a:spLocks noGrp="1"/>
          </p:cNvSpPr>
          <p:nvPr>
            <p:ph type="ctrTitle"/>
          </p:nvPr>
        </p:nvSpPr>
        <p:spPr>
          <a:xfrm>
            <a:off x="888112" y="3574472"/>
            <a:ext cx="7400004" cy="3171782"/>
          </a:xfrm>
          <a:prstGeom prst="rect">
            <a:avLst/>
          </a:prstGeom>
        </p:spPr>
        <p:txBody>
          <a:bodyPr lIns="0" tIns="0" rIns="0" bIns="0" anchor="b">
            <a:normAutofit/>
          </a:bodyPr>
          <a:lstStyle>
            <a:lvl1pPr algn="l">
              <a:defRPr sz="6000" b="1">
                <a:solidFill>
                  <a:schemeClr val="bg1"/>
                </a:solidFill>
              </a:defRPr>
            </a:lvl1pPr>
          </a:lstStyle>
          <a:p>
            <a:r>
              <a:rPr lang="ru-RU" dirty="0"/>
              <a:t>Образец заголовка</a:t>
            </a:r>
          </a:p>
        </p:txBody>
      </p:sp>
      <p:sp>
        <p:nvSpPr>
          <p:cNvPr id="12" name="Подзаголовок 2">
            <a:extLst>
              <a:ext uri="{FF2B5EF4-FFF2-40B4-BE49-F238E27FC236}">
                <a16:creationId xmlns:a16="http://schemas.microsoft.com/office/drawing/2014/main" id="{537C775D-28D4-7A46-807A-3C5209016064}"/>
              </a:ext>
            </a:extLst>
          </p:cNvPr>
          <p:cNvSpPr>
            <a:spLocks noGrp="1"/>
          </p:cNvSpPr>
          <p:nvPr>
            <p:ph type="subTitle" idx="1"/>
          </p:nvPr>
        </p:nvSpPr>
        <p:spPr>
          <a:xfrm>
            <a:off x="888112" y="7242047"/>
            <a:ext cx="7400004" cy="2488447"/>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6" name="Текст 15">
            <a:extLst>
              <a:ext uri="{FF2B5EF4-FFF2-40B4-BE49-F238E27FC236}">
                <a16:creationId xmlns:a16="http://schemas.microsoft.com/office/drawing/2014/main" id="{6F2E1DA8-13C6-6042-8365-C6074CB127FE}"/>
              </a:ext>
            </a:extLst>
          </p:cNvPr>
          <p:cNvSpPr>
            <a:spLocks noGrp="1"/>
          </p:cNvSpPr>
          <p:nvPr>
            <p:ph type="body" sz="quarter" idx="10" hasCustomPrompt="1"/>
          </p:nvPr>
        </p:nvSpPr>
        <p:spPr>
          <a:xfrm>
            <a:off x="910336" y="10374313"/>
            <a:ext cx="3678238" cy="531812"/>
          </a:xfrm>
          <a:prstGeom prst="rect">
            <a:avLst/>
          </a:prstGeom>
        </p:spPr>
        <p:txBody>
          <a:bodyPr lIns="0" tIns="0" rIns="0" bIns="0"/>
          <a:lstStyle>
            <a:lvl1pPr marL="0" indent="0">
              <a:buNone/>
              <a:defRPr sz="1400">
                <a:solidFill>
                  <a:srgbClr val="20D7C0"/>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ru-RU" dirty="0"/>
              <a:t>Обозначение версионности документа</a:t>
            </a:r>
          </a:p>
        </p:txBody>
      </p:sp>
      <p:pic>
        <p:nvPicPr>
          <p:cNvPr id="14" name="Рисунок 13">
            <a:extLst>
              <a:ext uri="{FF2B5EF4-FFF2-40B4-BE49-F238E27FC236}">
                <a16:creationId xmlns:a16="http://schemas.microsoft.com/office/drawing/2014/main" id="{CAAFB9D2-E37D-5C45-938E-F6E2AF1FAAE8}"/>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942976" y="740509"/>
            <a:ext cx="5432746" cy="1975544"/>
          </a:xfrm>
          <a:prstGeom prst="rect">
            <a:avLst/>
          </a:prstGeom>
        </p:spPr>
      </p:pic>
      <p:pic>
        <p:nvPicPr>
          <p:cNvPr id="9" name="Рисунок 8">
            <a:extLst>
              <a:ext uri="{FF2B5EF4-FFF2-40B4-BE49-F238E27FC236}">
                <a16:creationId xmlns:a16="http://schemas.microsoft.com/office/drawing/2014/main" id="{E520F069-FF96-6243-A457-E2DD79A146AF}"/>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3009876" y="725488"/>
            <a:ext cx="6407295" cy="564628"/>
          </a:xfrm>
          <a:prstGeom prst="rect">
            <a:avLst/>
          </a:prstGeom>
        </p:spPr>
      </p:pic>
    </p:spTree>
    <p:extLst>
      <p:ext uri="{BB962C8B-B14F-4D97-AF65-F5344CB8AC3E}">
        <p14:creationId xmlns:p14="http://schemas.microsoft.com/office/powerpoint/2010/main" val="2426176355"/>
      </p:ext>
    </p:extLst>
  </p:cSld>
  <p:clrMapOvr>
    <a:masterClrMapping/>
  </p:clrMapOvr>
  <p:extLst>
    <p:ext uri="{DCECCB84-F9BA-43D5-87BE-67443E8EF086}">
      <p15:sldGuideLst xmlns:p15="http://schemas.microsoft.com/office/powerpoint/2012/main">
        <p15:guide id="2" orient="horz" pos="2475" userDrawn="1">
          <p15:clr>
            <a:srgbClr val="FBAE40"/>
          </p15:clr>
        </p15:guide>
        <p15:guide id="3" orient="horz" pos="6535" userDrawn="1">
          <p15:clr>
            <a:srgbClr val="FBAE40"/>
          </p15:clr>
        </p15:guide>
        <p15:guide id="4" orient="horz" pos="45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894589" y="1813822"/>
            <a:ext cx="8793162"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7" name="Текст 8">
            <a:extLst>
              <a:ext uri="{FF2B5EF4-FFF2-40B4-BE49-F238E27FC236}">
                <a16:creationId xmlns:a16="http://schemas.microsoft.com/office/drawing/2014/main" id="{63953D88-C688-0B48-A8A0-24BCDBD84499}"/>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8" name="Текст 8">
            <a:extLst>
              <a:ext uri="{FF2B5EF4-FFF2-40B4-BE49-F238E27FC236}">
                <a16:creationId xmlns:a16="http://schemas.microsoft.com/office/drawing/2014/main" id="{6C99F359-399D-7748-B91D-8091C1933DE4}"/>
              </a:ext>
            </a:extLst>
          </p:cNvPr>
          <p:cNvSpPr>
            <a:spLocks noGrp="1"/>
          </p:cNvSpPr>
          <p:nvPr>
            <p:ph type="body" sz="quarter" idx="17" hasCustomPrompt="1"/>
          </p:nvPr>
        </p:nvSpPr>
        <p:spPr>
          <a:xfrm>
            <a:off x="10495788" y="1813822"/>
            <a:ext cx="8841739"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Tree>
    <p:extLst>
      <p:ext uri="{BB962C8B-B14F-4D97-AF65-F5344CB8AC3E}">
        <p14:creationId xmlns:p14="http://schemas.microsoft.com/office/powerpoint/2010/main" val="174274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894589" y="1728887"/>
            <a:ext cx="9741216"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894588" y="2942400"/>
            <a:ext cx="1842465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521630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11107925" y="3344736"/>
            <a:ext cx="8211315" cy="911089"/>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11107925" y="2271023"/>
            <a:ext cx="8211315"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11107925" y="4483209"/>
            <a:ext cx="8211315" cy="5707824"/>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3" name="Рисунок 2">
            <a:extLst>
              <a:ext uri="{FF2B5EF4-FFF2-40B4-BE49-F238E27FC236}">
                <a16:creationId xmlns:a16="http://schemas.microsoft.com/office/drawing/2014/main" id="{E2C0A17A-4977-714A-AE03-EAB92E295D88}"/>
              </a:ext>
            </a:extLst>
          </p:cNvPr>
          <p:cNvSpPr>
            <a:spLocks noGrp="1"/>
          </p:cNvSpPr>
          <p:nvPr>
            <p:ph type="pic" sz="quarter" idx="16"/>
          </p:nvPr>
        </p:nvSpPr>
        <p:spPr>
          <a:xfrm>
            <a:off x="0" y="0"/>
            <a:ext cx="10202755" cy="11315700"/>
          </a:xfrm>
          <a:prstGeom prst="rect">
            <a:avLst/>
          </a:prstGeom>
        </p:spPr>
        <p:txBody>
          <a:bodyPr anchor="ctr"/>
          <a:lstStyle>
            <a:lvl1pPr marL="0" indent="0" algn="ctr">
              <a:buNone/>
              <a:defRPr/>
            </a:lvl1pPr>
          </a:lstStyle>
          <a:p>
            <a:r>
              <a:rPr lang="ru-RU" dirty="0"/>
              <a:t>Вставка </a:t>
            </a:r>
          </a:p>
          <a:p>
            <a:r>
              <a:rPr lang="ru-RU" dirty="0"/>
              <a:t>для изображения</a:t>
            </a:r>
          </a:p>
        </p:txBody>
      </p:sp>
    </p:spTree>
    <p:extLst>
      <p:ext uri="{BB962C8B-B14F-4D97-AF65-F5344CB8AC3E}">
        <p14:creationId xmlns:p14="http://schemas.microsoft.com/office/powerpoint/2010/main" val="2846499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3DA75F75-9213-8C44-8789-C54758088D78}"/>
              </a:ext>
            </a:extLst>
          </p:cNvPr>
          <p:cNvPicPr>
            <a:picLocks noChangeAspect="1"/>
          </p:cNvPicPr>
          <p:nvPr userDrawn="1"/>
        </p:nvPicPr>
        <p:blipFill>
          <a:blip r:embed="rId3">
            <a:alphaModFix amt="58000"/>
          </a:blip>
          <a:stretch>
            <a:fillRect/>
          </a:stretch>
        </p:blipFill>
        <p:spPr>
          <a:xfrm>
            <a:off x="8650225" y="-2453964"/>
            <a:ext cx="14708920" cy="13769664"/>
          </a:xfrm>
          <a:prstGeom prst="rect">
            <a:avLst/>
          </a:prstGeom>
        </p:spPr>
      </p:pic>
      <p:sp>
        <p:nvSpPr>
          <p:cNvPr id="7" name="Текст 8">
            <a:extLst>
              <a:ext uri="{FF2B5EF4-FFF2-40B4-BE49-F238E27FC236}">
                <a16:creationId xmlns:a16="http://schemas.microsoft.com/office/drawing/2014/main" id="{125488A5-A119-6D44-AA6D-814F52A7D1C1}"/>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2" name="Заголовок 1">
            <a:extLst>
              <a:ext uri="{FF2B5EF4-FFF2-40B4-BE49-F238E27FC236}">
                <a16:creationId xmlns:a16="http://schemas.microsoft.com/office/drawing/2014/main" id="{2A0E3CFD-2282-1543-A38F-FAD8987C8E29}"/>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17405103" y="458194"/>
            <a:ext cx="1914137" cy="712237"/>
          </a:xfrm>
          <a:prstGeom prst="rect">
            <a:avLst/>
          </a:prstGeom>
        </p:spPr>
      </p:pic>
      <p:sp>
        <p:nvSpPr>
          <p:cNvPr id="12" name="Текст 8">
            <a:extLst>
              <a:ext uri="{FF2B5EF4-FFF2-40B4-BE49-F238E27FC236}">
                <a16:creationId xmlns:a16="http://schemas.microsoft.com/office/drawing/2014/main" id="{FBF59AFA-C127-D745-B4E6-9CCAC856C515}"/>
              </a:ext>
            </a:extLst>
          </p:cNvPr>
          <p:cNvSpPr>
            <a:spLocks noGrp="1"/>
          </p:cNvSpPr>
          <p:nvPr>
            <p:ph type="body" sz="quarter" idx="13"/>
          </p:nvPr>
        </p:nvSpPr>
        <p:spPr>
          <a:xfrm>
            <a:off x="894587" y="2942400"/>
            <a:ext cx="18432491"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4" name="Номер слайда 3">
            <a:extLst>
              <a:ext uri="{FF2B5EF4-FFF2-40B4-BE49-F238E27FC236}">
                <a16:creationId xmlns:a16="http://schemas.microsoft.com/office/drawing/2014/main" id="{BD80EDFB-818F-1445-A0BB-4BBC6EC8F5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Tree>
    <p:extLst>
      <p:ext uri="{BB962C8B-B14F-4D97-AF65-F5344CB8AC3E}">
        <p14:creationId xmlns:p14="http://schemas.microsoft.com/office/powerpoint/2010/main" val="89681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3DA75F75-9213-8C44-8789-C54758088D78}"/>
              </a:ext>
            </a:extLst>
          </p:cNvPr>
          <p:cNvPicPr>
            <a:picLocks noChangeAspect="1"/>
          </p:cNvPicPr>
          <p:nvPr userDrawn="1"/>
        </p:nvPicPr>
        <p:blipFill>
          <a:blip r:embed="rId3">
            <a:alphaModFix amt="58000"/>
          </a:blip>
          <a:stretch>
            <a:fillRect/>
          </a:stretch>
        </p:blipFill>
        <p:spPr>
          <a:xfrm rot="10800000">
            <a:off x="-2925208" y="4296696"/>
            <a:ext cx="10473262" cy="9804479"/>
          </a:xfrm>
          <a:prstGeom prst="rect">
            <a:avLst/>
          </a:prstGeom>
        </p:spPr>
      </p:pic>
      <p:sp>
        <p:nvSpPr>
          <p:cNvPr id="7" name="Текст 8">
            <a:extLst>
              <a:ext uri="{FF2B5EF4-FFF2-40B4-BE49-F238E27FC236}">
                <a16:creationId xmlns:a16="http://schemas.microsoft.com/office/drawing/2014/main" id="{125488A5-A119-6D44-AA6D-814F52A7D1C1}"/>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2" name="Заголовок 1">
            <a:extLst>
              <a:ext uri="{FF2B5EF4-FFF2-40B4-BE49-F238E27FC236}">
                <a16:creationId xmlns:a16="http://schemas.microsoft.com/office/drawing/2014/main" id="{2A0E3CFD-2282-1543-A38F-FAD8987C8E29}"/>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17405103" y="458194"/>
            <a:ext cx="1914137" cy="712237"/>
          </a:xfrm>
          <a:prstGeom prst="rect">
            <a:avLst/>
          </a:prstGeom>
        </p:spPr>
      </p:pic>
      <p:sp>
        <p:nvSpPr>
          <p:cNvPr id="12" name="Текст 8">
            <a:extLst>
              <a:ext uri="{FF2B5EF4-FFF2-40B4-BE49-F238E27FC236}">
                <a16:creationId xmlns:a16="http://schemas.microsoft.com/office/drawing/2014/main" id="{FBF59AFA-C127-D745-B4E6-9CCAC856C515}"/>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4" name="Номер слайда 3">
            <a:extLst>
              <a:ext uri="{FF2B5EF4-FFF2-40B4-BE49-F238E27FC236}">
                <a16:creationId xmlns:a16="http://schemas.microsoft.com/office/drawing/2014/main" id="{BD80EDFB-818F-1445-A0BB-4BBC6EC8F5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54C84263-40A1-BE42-A9FA-C5F2407C3299}"/>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1315311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17405103" y="458194"/>
            <a:ext cx="1914137" cy="712237"/>
          </a:xfrm>
          <a:prstGeom prst="rect">
            <a:avLst/>
          </a:prstGeom>
        </p:spPr>
      </p:pic>
      <p:pic>
        <p:nvPicPr>
          <p:cNvPr id="12" name="Рисунок 11">
            <a:extLst>
              <a:ext uri="{FF2B5EF4-FFF2-40B4-BE49-F238E27FC236}">
                <a16:creationId xmlns:a16="http://schemas.microsoft.com/office/drawing/2014/main" id="{D1136F7E-B10E-EE45-8749-D16CB7E7FD8C}"/>
              </a:ext>
            </a:extLst>
          </p:cNvPr>
          <p:cNvPicPr>
            <a:picLocks noChangeAspect="1"/>
          </p:cNvPicPr>
          <p:nvPr userDrawn="1"/>
        </p:nvPicPr>
        <p:blipFill>
          <a:blip r:embed="rId7"/>
          <a:stretch>
            <a:fillRect/>
          </a:stretch>
        </p:blipFill>
        <p:spPr>
          <a:xfrm>
            <a:off x="7327138" y="225635"/>
            <a:ext cx="16355822" cy="15633027"/>
          </a:xfrm>
          <a:prstGeom prst="rect">
            <a:avLst/>
          </a:prstGeom>
        </p:spPr>
      </p:pic>
      <p:sp>
        <p:nvSpPr>
          <p:cNvPr id="4" name="Номер слайда 3">
            <a:extLst>
              <a:ext uri="{FF2B5EF4-FFF2-40B4-BE49-F238E27FC236}">
                <a16:creationId xmlns:a16="http://schemas.microsoft.com/office/drawing/2014/main" id="{7621C6B0-AE45-0443-A71F-C1E57AB9ECBD}"/>
              </a:ext>
            </a:extLst>
          </p:cNvPr>
          <p:cNvSpPr>
            <a:spLocks noGrp="1"/>
          </p:cNvSpPr>
          <p:nvPr>
            <p:ph type="sldNum" idx="14"/>
          </p:nvPr>
        </p:nvSpPr>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181337A2-E420-674B-AF07-C5DC2BA12A0F}"/>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4" name="Заголовок 1">
            <a:extLst>
              <a:ext uri="{FF2B5EF4-FFF2-40B4-BE49-F238E27FC236}">
                <a16:creationId xmlns:a16="http://schemas.microsoft.com/office/drawing/2014/main" id="{0E0D160D-A8F2-9746-82B2-DF760B979144}"/>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5" name="Текст 8">
            <a:extLst>
              <a:ext uri="{FF2B5EF4-FFF2-40B4-BE49-F238E27FC236}">
                <a16:creationId xmlns:a16="http://schemas.microsoft.com/office/drawing/2014/main" id="{25F09C31-925C-7C42-B025-EE46AF70A0D8}"/>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6" name="Текст 8">
            <a:extLst>
              <a:ext uri="{FF2B5EF4-FFF2-40B4-BE49-F238E27FC236}">
                <a16:creationId xmlns:a16="http://schemas.microsoft.com/office/drawing/2014/main" id="{A89293F9-473B-7A44-AD01-FABB3438F7E3}"/>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346110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17405103" y="458194"/>
            <a:ext cx="1914137" cy="712237"/>
          </a:xfrm>
          <a:prstGeom prst="rect">
            <a:avLst/>
          </a:prstGeom>
        </p:spPr>
      </p:pic>
      <p:pic>
        <p:nvPicPr>
          <p:cNvPr id="12" name="Рисунок 11">
            <a:extLst>
              <a:ext uri="{FF2B5EF4-FFF2-40B4-BE49-F238E27FC236}">
                <a16:creationId xmlns:a16="http://schemas.microsoft.com/office/drawing/2014/main" id="{D1136F7E-B10E-EE45-8749-D16CB7E7FD8C}"/>
              </a:ext>
            </a:extLst>
          </p:cNvPr>
          <p:cNvPicPr>
            <a:picLocks noChangeAspect="1"/>
          </p:cNvPicPr>
          <p:nvPr userDrawn="1"/>
        </p:nvPicPr>
        <p:blipFill>
          <a:blip r:embed="rId7"/>
          <a:stretch>
            <a:fillRect/>
          </a:stretch>
        </p:blipFill>
        <p:spPr>
          <a:xfrm>
            <a:off x="7327138" y="225635"/>
            <a:ext cx="16355822" cy="15633027"/>
          </a:xfrm>
          <a:prstGeom prst="rect">
            <a:avLst/>
          </a:prstGeom>
        </p:spPr>
      </p:pic>
      <p:sp>
        <p:nvSpPr>
          <p:cNvPr id="4" name="Номер слайда 3">
            <a:extLst>
              <a:ext uri="{FF2B5EF4-FFF2-40B4-BE49-F238E27FC236}">
                <a16:creationId xmlns:a16="http://schemas.microsoft.com/office/drawing/2014/main" id="{7621C6B0-AE45-0443-A71F-C1E57AB9ECBD}"/>
              </a:ext>
            </a:extLst>
          </p:cNvPr>
          <p:cNvSpPr>
            <a:spLocks noGrp="1"/>
          </p:cNvSpPr>
          <p:nvPr>
            <p:ph type="sldNum" idx="14"/>
          </p:nvPr>
        </p:nvSpPr>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181337A2-E420-674B-AF07-C5DC2BA12A0F}"/>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4" name="Заголовок 1">
            <a:extLst>
              <a:ext uri="{FF2B5EF4-FFF2-40B4-BE49-F238E27FC236}">
                <a16:creationId xmlns:a16="http://schemas.microsoft.com/office/drawing/2014/main" id="{0E0D160D-A8F2-9746-82B2-DF760B979144}"/>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5" name="Текст 8">
            <a:extLst>
              <a:ext uri="{FF2B5EF4-FFF2-40B4-BE49-F238E27FC236}">
                <a16:creationId xmlns:a16="http://schemas.microsoft.com/office/drawing/2014/main" id="{25F09C31-925C-7C42-B025-EE46AF70A0D8}"/>
              </a:ext>
            </a:extLst>
          </p:cNvPr>
          <p:cNvSpPr>
            <a:spLocks noGrp="1"/>
          </p:cNvSpPr>
          <p:nvPr>
            <p:ph type="body" sz="quarter" idx="13" hasCustomPrompt="1"/>
          </p:nvPr>
        </p:nvSpPr>
        <p:spPr>
          <a:xfrm>
            <a:off x="894588"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 name="Рисунок 2">
            <a:extLst>
              <a:ext uri="{FF2B5EF4-FFF2-40B4-BE49-F238E27FC236}">
                <a16:creationId xmlns:a16="http://schemas.microsoft.com/office/drawing/2014/main" id="{611A7303-58E2-D643-8654-4CE3CDD6A665}"/>
              </a:ext>
            </a:extLst>
          </p:cNvPr>
          <p:cNvSpPr>
            <a:spLocks noGrp="1"/>
          </p:cNvSpPr>
          <p:nvPr>
            <p:ph type="pic" sz="quarter" idx="17" hasCustomPrompt="1"/>
          </p:nvPr>
        </p:nvSpPr>
        <p:spPr>
          <a:xfrm>
            <a:off x="895350" y="3949700"/>
            <a:ext cx="2139950" cy="2141538"/>
          </a:xfrm>
          <a:prstGeom prst="rect">
            <a:avLst/>
          </a:prstGeom>
        </p:spPr>
        <p:txBody>
          <a:bodyPr/>
          <a:lstStyle>
            <a:lvl1pPr marL="0" indent="0" algn="ctr">
              <a:buNone/>
              <a:defRPr sz="2000"/>
            </a:lvl1pPr>
          </a:lstStyle>
          <a:p>
            <a:r>
              <a:rPr lang="ru-RU" dirty="0"/>
              <a:t>Фото</a:t>
            </a:r>
          </a:p>
        </p:txBody>
      </p:sp>
      <p:sp>
        <p:nvSpPr>
          <p:cNvPr id="31" name="Текст 8">
            <a:extLst>
              <a:ext uri="{FF2B5EF4-FFF2-40B4-BE49-F238E27FC236}">
                <a16:creationId xmlns:a16="http://schemas.microsoft.com/office/drawing/2014/main" id="{F4ACFC93-6EE1-0545-AB5D-2AA612F3EF7B}"/>
              </a:ext>
            </a:extLst>
          </p:cNvPr>
          <p:cNvSpPr>
            <a:spLocks noGrp="1"/>
          </p:cNvSpPr>
          <p:nvPr>
            <p:ph type="body" sz="quarter" idx="18" hasCustomPrompt="1"/>
          </p:nvPr>
        </p:nvSpPr>
        <p:spPr>
          <a:xfrm>
            <a:off x="894588"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35" name="Текст 8">
            <a:extLst>
              <a:ext uri="{FF2B5EF4-FFF2-40B4-BE49-F238E27FC236}">
                <a16:creationId xmlns:a16="http://schemas.microsoft.com/office/drawing/2014/main" id="{FAAF74B4-50BB-4C47-AE2D-5CFD6655325A}"/>
              </a:ext>
            </a:extLst>
          </p:cNvPr>
          <p:cNvSpPr>
            <a:spLocks noGrp="1"/>
          </p:cNvSpPr>
          <p:nvPr>
            <p:ph type="body" sz="quarter" idx="19" hasCustomPrompt="1"/>
          </p:nvPr>
        </p:nvSpPr>
        <p:spPr>
          <a:xfrm>
            <a:off x="5644134"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6" name="Рисунок 2">
            <a:extLst>
              <a:ext uri="{FF2B5EF4-FFF2-40B4-BE49-F238E27FC236}">
                <a16:creationId xmlns:a16="http://schemas.microsoft.com/office/drawing/2014/main" id="{74135ABC-39DF-C84C-9E74-CD31114C4C72}"/>
              </a:ext>
            </a:extLst>
          </p:cNvPr>
          <p:cNvSpPr>
            <a:spLocks noGrp="1"/>
          </p:cNvSpPr>
          <p:nvPr>
            <p:ph type="pic" sz="quarter" idx="20" hasCustomPrompt="1"/>
          </p:nvPr>
        </p:nvSpPr>
        <p:spPr>
          <a:xfrm>
            <a:off x="5644896" y="3949700"/>
            <a:ext cx="2139950" cy="2141538"/>
          </a:xfrm>
          <a:prstGeom prst="rect">
            <a:avLst/>
          </a:prstGeom>
        </p:spPr>
        <p:txBody>
          <a:bodyPr/>
          <a:lstStyle>
            <a:lvl1pPr marL="0" indent="0" algn="ctr">
              <a:buNone/>
              <a:defRPr sz="2000"/>
            </a:lvl1pPr>
          </a:lstStyle>
          <a:p>
            <a:r>
              <a:rPr lang="ru-RU" dirty="0"/>
              <a:t>Фото</a:t>
            </a:r>
          </a:p>
        </p:txBody>
      </p:sp>
      <p:sp>
        <p:nvSpPr>
          <p:cNvPr id="37" name="Текст 8">
            <a:extLst>
              <a:ext uri="{FF2B5EF4-FFF2-40B4-BE49-F238E27FC236}">
                <a16:creationId xmlns:a16="http://schemas.microsoft.com/office/drawing/2014/main" id="{49455812-9A6F-1A42-AC06-36E3D8CA3247}"/>
              </a:ext>
            </a:extLst>
          </p:cNvPr>
          <p:cNvSpPr>
            <a:spLocks noGrp="1"/>
          </p:cNvSpPr>
          <p:nvPr>
            <p:ph type="body" sz="quarter" idx="21" hasCustomPrompt="1"/>
          </p:nvPr>
        </p:nvSpPr>
        <p:spPr>
          <a:xfrm>
            <a:off x="5644134"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38" name="Текст 8">
            <a:extLst>
              <a:ext uri="{FF2B5EF4-FFF2-40B4-BE49-F238E27FC236}">
                <a16:creationId xmlns:a16="http://schemas.microsoft.com/office/drawing/2014/main" id="{57C0AD6E-F1D7-A149-A0FC-DAF36E1FDE6D}"/>
              </a:ext>
            </a:extLst>
          </p:cNvPr>
          <p:cNvSpPr>
            <a:spLocks noGrp="1"/>
          </p:cNvSpPr>
          <p:nvPr>
            <p:ph type="body" sz="quarter" idx="22" hasCustomPrompt="1"/>
          </p:nvPr>
        </p:nvSpPr>
        <p:spPr>
          <a:xfrm>
            <a:off x="10393680"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9" name="Рисунок 2">
            <a:extLst>
              <a:ext uri="{FF2B5EF4-FFF2-40B4-BE49-F238E27FC236}">
                <a16:creationId xmlns:a16="http://schemas.microsoft.com/office/drawing/2014/main" id="{EB2CE1F9-D25E-5543-8864-3A9687FC35CB}"/>
              </a:ext>
            </a:extLst>
          </p:cNvPr>
          <p:cNvSpPr>
            <a:spLocks noGrp="1"/>
          </p:cNvSpPr>
          <p:nvPr>
            <p:ph type="pic" sz="quarter" idx="23" hasCustomPrompt="1"/>
          </p:nvPr>
        </p:nvSpPr>
        <p:spPr>
          <a:xfrm>
            <a:off x="10394442" y="3949700"/>
            <a:ext cx="2139950" cy="2141538"/>
          </a:xfrm>
          <a:prstGeom prst="rect">
            <a:avLst/>
          </a:prstGeom>
        </p:spPr>
        <p:txBody>
          <a:bodyPr/>
          <a:lstStyle>
            <a:lvl1pPr marL="0" indent="0" algn="ctr">
              <a:buNone/>
              <a:defRPr sz="2000"/>
            </a:lvl1pPr>
          </a:lstStyle>
          <a:p>
            <a:r>
              <a:rPr lang="ru-RU" dirty="0"/>
              <a:t>Фото</a:t>
            </a:r>
          </a:p>
        </p:txBody>
      </p:sp>
      <p:sp>
        <p:nvSpPr>
          <p:cNvPr id="40" name="Текст 8">
            <a:extLst>
              <a:ext uri="{FF2B5EF4-FFF2-40B4-BE49-F238E27FC236}">
                <a16:creationId xmlns:a16="http://schemas.microsoft.com/office/drawing/2014/main" id="{EA195AAF-3E42-0347-9095-DF2A73CA796E}"/>
              </a:ext>
            </a:extLst>
          </p:cNvPr>
          <p:cNvSpPr>
            <a:spLocks noGrp="1"/>
          </p:cNvSpPr>
          <p:nvPr>
            <p:ph type="body" sz="quarter" idx="24" hasCustomPrompt="1"/>
          </p:nvPr>
        </p:nvSpPr>
        <p:spPr>
          <a:xfrm>
            <a:off x="10393680"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41" name="Текст 8">
            <a:extLst>
              <a:ext uri="{FF2B5EF4-FFF2-40B4-BE49-F238E27FC236}">
                <a16:creationId xmlns:a16="http://schemas.microsoft.com/office/drawing/2014/main" id="{A8701132-B8B8-DE40-81BE-06BA5765DEAD}"/>
              </a:ext>
            </a:extLst>
          </p:cNvPr>
          <p:cNvSpPr>
            <a:spLocks noGrp="1"/>
          </p:cNvSpPr>
          <p:nvPr>
            <p:ph type="body" sz="quarter" idx="25" hasCustomPrompt="1"/>
          </p:nvPr>
        </p:nvSpPr>
        <p:spPr>
          <a:xfrm>
            <a:off x="15143226"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42" name="Рисунок 2">
            <a:extLst>
              <a:ext uri="{FF2B5EF4-FFF2-40B4-BE49-F238E27FC236}">
                <a16:creationId xmlns:a16="http://schemas.microsoft.com/office/drawing/2014/main" id="{7E432881-2541-8845-BCC6-E44649FE2662}"/>
              </a:ext>
            </a:extLst>
          </p:cNvPr>
          <p:cNvSpPr>
            <a:spLocks noGrp="1"/>
          </p:cNvSpPr>
          <p:nvPr>
            <p:ph type="pic" sz="quarter" idx="26" hasCustomPrompt="1"/>
          </p:nvPr>
        </p:nvSpPr>
        <p:spPr>
          <a:xfrm>
            <a:off x="15143988" y="3949700"/>
            <a:ext cx="2139950" cy="2141538"/>
          </a:xfrm>
          <a:prstGeom prst="rect">
            <a:avLst/>
          </a:prstGeom>
        </p:spPr>
        <p:txBody>
          <a:bodyPr/>
          <a:lstStyle>
            <a:lvl1pPr marL="0" indent="0" algn="ctr">
              <a:buNone/>
              <a:defRPr sz="2000"/>
            </a:lvl1pPr>
          </a:lstStyle>
          <a:p>
            <a:r>
              <a:rPr lang="ru-RU" dirty="0"/>
              <a:t>Фото</a:t>
            </a:r>
          </a:p>
        </p:txBody>
      </p:sp>
      <p:sp>
        <p:nvSpPr>
          <p:cNvPr id="43" name="Текст 8">
            <a:extLst>
              <a:ext uri="{FF2B5EF4-FFF2-40B4-BE49-F238E27FC236}">
                <a16:creationId xmlns:a16="http://schemas.microsoft.com/office/drawing/2014/main" id="{F74A8EF0-3118-354B-A16C-3B709AC281A3}"/>
              </a:ext>
            </a:extLst>
          </p:cNvPr>
          <p:cNvSpPr>
            <a:spLocks noGrp="1"/>
          </p:cNvSpPr>
          <p:nvPr>
            <p:ph type="body" sz="quarter" idx="27" hasCustomPrompt="1"/>
          </p:nvPr>
        </p:nvSpPr>
        <p:spPr>
          <a:xfrm>
            <a:off x="15143226"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Tree>
    <p:extLst>
      <p:ext uri="{BB962C8B-B14F-4D97-AF65-F5344CB8AC3E}">
        <p14:creationId xmlns:p14="http://schemas.microsoft.com/office/powerpoint/2010/main" val="208345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Номер слайда 3">
            <a:extLst>
              <a:ext uri="{FF2B5EF4-FFF2-40B4-BE49-F238E27FC236}">
                <a16:creationId xmlns:a16="http://schemas.microsoft.com/office/drawing/2014/main" id="{1EBDE21A-55B7-DD49-B2FF-E349F0F9B888}"/>
              </a:ext>
            </a:extLst>
          </p:cNvPr>
          <p:cNvSpPr>
            <a:spLocks noGrp="1"/>
          </p:cNvSpPr>
          <p:nvPr>
            <p:ph type="sldNum" idx="4"/>
          </p:nvPr>
        </p:nvSpPr>
        <p:spPr>
          <a:xfrm>
            <a:off x="14648272" y="10759710"/>
            <a:ext cx="4623943" cy="395969"/>
          </a:xfrm>
          <a:prstGeom prst="rect">
            <a:avLst/>
          </a:prstGeom>
        </p:spPr>
        <p:txBody>
          <a:bodyPr/>
          <a:lstStyle>
            <a:lvl1pPr algn="r">
              <a:defRPr sz="1200">
                <a:solidFill>
                  <a:schemeClr val="bg2">
                    <a:lumMod val="50000"/>
                  </a:schemeClr>
                </a:solidFill>
              </a:defRPr>
            </a:lvl1pPr>
          </a:lstStyle>
          <a:p>
            <a:fld id="{00000000-1234-1234-1234-123412341234}" type="slidenum">
              <a:rPr lang="ru-RU" smtClean="0"/>
              <a:pPr/>
              <a:t>‹#›</a:t>
            </a:fld>
            <a:endParaRPr lang="ru-RU"/>
          </a:p>
        </p:txBody>
      </p:sp>
    </p:spTree>
    <p:extLst>
      <p:ext uri="{BB962C8B-B14F-4D97-AF65-F5344CB8AC3E}">
        <p14:creationId xmlns:p14="http://schemas.microsoft.com/office/powerpoint/2010/main" val="4176662777"/>
      </p:ext>
    </p:extLst>
  </p:cSld>
  <p:clrMap bg1="lt1" tx1="dk1" bg2="lt2" tx2="dk2" accent1="accent1" accent2="accent2" accent3="accent3" accent4="accent4" accent5="accent5" accent6="accent6" hlink="hlink" folHlink="folHlink"/>
  <p:sldLayoutIdLst>
    <p:sldLayoutId id="2147483668" r:id="rId1"/>
    <p:sldLayoutId id="2147483656" r:id="rId2"/>
    <p:sldLayoutId id="2147483670" r:id="rId3"/>
    <p:sldLayoutId id="2147483675" r:id="rId4"/>
    <p:sldLayoutId id="2147483673" r:id="rId5"/>
    <p:sldLayoutId id="2147483671" r:id="rId6"/>
    <p:sldLayoutId id="2147483674" r:id="rId7"/>
    <p:sldLayoutId id="2147483672" r:id="rId8"/>
    <p:sldLayoutId id="214748367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Номер слайда 3">
            <a:extLst>
              <a:ext uri="{FF2B5EF4-FFF2-40B4-BE49-F238E27FC236}">
                <a16:creationId xmlns:a16="http://schemas.microsoft.com/office/drawing/2014/main" id="{5F479B8B-10D3-674C-9BA6-DD782C3538CD}"/>
              </a:ext>
            </a:extLst>
          </p:cNvPr>
          <p:cNvSpPr>
            <a:spLocks noGrp="1"/>
          </p:cNvSpPr>
          <p:nvPr>
            <p:ph type="sldNum" idx="4"/>
          </p:nvPr>
        </p:nvSpPr>
        <p:spPr>
          <a:xfrm>
            <a:off x="14648272" y="10759710"/>
            <a:ext cx="4623943" cy="395969"/>
          </a:xfrm>
          <a:prstGeom prst="rect">
            <a:avLst/>
          </a:prstGeom>
        </p:spPr>
        <p:txBody>
          <a:bodyPr/>
          <a:lstStyle>
            <a:lvl1pPr algn="r">
              <a:defRPr sz="1200">
                <a:solidFill>
                  <a:schemeClr val="bg2">
                    <a:lumMod val="50000"/>
                  </a:schemeClr>
                </a:solidFill>
              </a:defRPr>
            </a:lvl1pPr>
          </a:lstStyle>
          <a:p>
            <a:fld id="{00000000-1234-1234-1234-123412341234}" type="slidenum">
              <a:rPr lang="ru-RU" smtClean="0"/>
              <a:pPr/>
              <a:t>‹#›</a:t>
            </a:fld>
            <a:endParaRPr lang="ru-RU"/>
          </a:p>
        </p:txBody>
      </p:sp>
    </p:spTree>
    <p:extLst>
      <p:ext uri="{BB962C8B-B14F-4D97-AF65-F5344CB8AC3E}">
        <p14:creationId xmlns:p14="http://schemas.microsoft.com/office/powerpoint/2010/main" val="329673494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9"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ABAF0E-B356-8A4A-BFDC-8AEA703BC85B}"/>
              </a:ext>
            </a:extLst>
          </p:cNvPr>
          <p:cNvSpPr>
            <a:spLocks noGrp="1"/>
          </p:cNvSpPr>
          <p:nvPr>
            <p:ph type="ctrTitle"/>
          </p:nvPr>
        </p:nvSpPr>
        <p:spPr/>
        <p:txBody>
          <a:bodyPr>
            <a:normAutofit fontScale="90000"/>
          </a:bodyPr>
          <a:lstStyle/>
          <a:p>
            <a:r>
              <a:rPr lang="ru-RU" dirty="0" err="1"/>
              <a:t>SkySight</a:t>
            </a:r>
            <a:r>
              <a:rPr lang="ru-RU" dirty="0"/>
              <a:t>: разработка БПЛА для туристических продуктов</a:t>
            </a:r>
          </a:p>
        </p:txBody>
      </p:sp>
      <p:sp>
        <p:nvSpPr>
          <p:cNvPr id="3" name="Подзаголовок 2">
            <a:extLst>
              <a:ext uri="{FF2B5EF4-FFF2-40B4-BE49-F238E27FC236}">
                <a16:creationId xmlns:a16="http://schemas.microsoft.com/office/drawing/2014/main" id="{44AF7252-0A3C-7145-83C5-764AA3E129DF}"/>
              </a:ext>
            </a:extLst>
          </p:cNvPr>
          <p:cNvSpPr>
            <a:spLocks noGrp="1"/>
          </p:cNvSpPr>
          <p:nvPr>
            <p:ph type="subTitle" idx="1"/>
          </p:nvPr>
        </p:nvSpPr>
        <p:spPr/>
        <p:txBody>
          <a:bodyPr/>
          <a:lstStyle/>
          <a:p>
            <a:r>
              <a:rPr lang="ru-RU" dirty="0" smtClean="0"/>
              <a:t>Выполнила команда студентов 2 курса</a:t>
            </a:r>
          </a:p>
          <a:p>
            <a:r>
              <a:rPr lang="ru-RU" dirty="0" smtClean="0"/>
              <a:t>Тульского филиала РЭУ им. Г. В. Плеханова </a:t>
            </a:r>
            <a:endParaRPr lang="ru-RU" dirty="0"/>
          </a:p>
        </p:txBody>
      </p:sp>
      <p:sp>
        <p:nvSpPr>
          <p:cNvPr id="4" name="Текст 3">
            <a:extLst>
              <a:ext uri="{FF2B5EF4-FFF2-40B4-BE49-F238E27FC236}">
                <a16:creationId xmlns:a16="http://schemas.microsoft.com/office/drawing/2014/main" id="{B5352A1D-B41E-1342-9F17-0F2653F526AE}"/>
              </a:ext>
            </a:extLst>
          </p:cNvPr>
          <p:cNvSpPr>
            <a:spLocks noGrp="1"/>
          </p:cNvSpPr>
          <p:nvPr>
            <p:ph type="body" sz="quarter" idx="10"/>
          </p:nvPr>
        </p:nvSpPr>
        <p:spPr/>
        <p:txBody>
          <a:bodyPr/>
          <a:lstStyle/>
          <a:p>
            <a:r>
              <a:rPr lang="ru-RU" dirty="0" smtClean="0"/>
              <a:t>Утвержденная версия</a:t>
            </a:r>
            <a:endParaRPr lang="ru-RU" dirty="0"/>
          </a:p>
        </p:txBody>
      </p:sp>
    </p:spTree>
    <p:extLst>
      <p:ext uri="{BB962C8B-B14F-4D97-AF65-F5344CB8AC3E}">
        <p14:creationId xmlns:p14="http://schemas.microsoft.com/office/powerpoint/2010/main" val="2206805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9936480" y="1825621"/>
            <a:ext cx="10305968" cy="9490079"/>
          </a:xfrm>
          <a:prstGeom prst="rect">
            <a:avLst/>
          </a:prstGeom>
        </p:spPr>
      </p:pic>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Планы развития</a:t>
            </a:r>
            <a:endParaRPr lang="ru-RU" dirty="0"/>
          </a:p>
        </p:txBody>
      </p:sp>
      <p:sp>
        <p:nvSpPr>
          <p:cNvPr id="8" name="Текст 7">
            <a:extLst>
              <a:ext uri="{FF2B5EF4-FFF2-40B4-BE49-F238E27FC236}">
                <a16:creationId xmlns:a16="http://schemas.microsoft.com/office/drawing/2014/main" id="{C1D705DB-48BD-5A41-8B3E-9DE81E2C9277}"/>
              </a:ext>
            </a:extLst>
          </p:cNvPr>
          <p:cNvSpPr>
            <a:spLocks noGrp="1"/>
          </p:cNvSpPr>
          <p:nvPr>
            <p:ph type="body" sz="quarter" idx="13"/>
          </p:nvPr>
        </p:nvSpPr>
        <p:spPr>
          <a:xfrm>
            <a:off x="894588" y="1616520"/>
            <a:ext cx="9041892" cy="7554912"/>
          </a:xfrm>
        </p:spPr>
        <p:txBody>
          <a:bodyPr/>
          <a:lstStyle/>
          <a:p>
            <a:pPr marL="530225" indent="-514350" algn="just">
              <a:buFont typeface="+mj-lt"/>
              <a:buAutoNum type="arabicPeriod"/>
            </a:pPr>
            <a:r>
              <a:rPr lang="ru-RU" sz="2800" dirty="0" smtClean="0"/>
              <a:t>Исследование </a:t>
            </a:r>
            <a:r>
              <a:rPr lang="ru-RU" sz="2800" dirty="0"/>
              <a:t>и разработка новых функций и технологий для </a:t>
            </a:r>
            <a:r>
              <a:rPr lang="ru-RU" sz="2800" dirty="0" err="1"/>
              <a:t>дронов</a:t>
            </a:r>
            <a:r>
              <a:rPr lang="ru-RU" sz="2800" dirty="0"/>
              <a:t>, направленных на </a:t>
            </a:r>
            <a:r>
              <a:rPr lang="ru-RU" sz="2800" dirty="0" smtClean="0"/>
              <a:t>повышение </a:t>
            </a:r>
            <a:r>
              <a:rPr lang="ru-RU" sz="2800" dirty="0"/>
              <a:t>качества туристического продукта на основе логистических принципов и посредством его </a:t>
            </a:r>
            <a:r>
              <a:rPr lang="ru-RU" sz="2800" dirty="0" err="1"/>
              <a:t>кастомизации</a:t>
            </a:r>
            <a:r>
              <a:rPr lang="ru-RU" sz="2800" dirty="0"/>
              <a:t>, позволяющей учитывать индивидуальные особенности туристов. </a:t>
            </a:r>
          </a:p>
          <a:p>
            <a:pPr marL="530225" indent="-514350" algn="just">
              <a:buFont typeface="+mj-lt"/>
              <a:buAutoNum type="arabicPeriod"/>
            </a:pPr>
            <a:r>
              <a:rPr lang="ru-RU" sz="2800" dirty="0" smtClean="0"/>
              <a:t>Тестирование </a:t>
            </a:r>
            <a:r>
              <a:rPr lang="ru-RU" sz="2800" dirty="0"/>
              <a:t>и оптимизация разработанных функций и технологий на </a:t>
            </a:r>
            <a:r>
              <a:rPr lang="ru-RU" sz="2800" dirty="0" smtClean="0"/>
              <a:t>практике (ноябрь-декабрь </a:t>
            </a:r>
            <a:r>
              <a:rPr lang="ru-RU" sz="2800" dirty="0"/>
              <a:t>2023 г</a:t>
            </a:r>
            <a:r>
              <a:rPr lang="ru-RU" sz="2800" dirty="0" smtClean="0"/>
              <a:t>.)</a:t>
            </a:r>
            <a:endParaRPr lang="ru-RU" sz="2800" dirty="0"/>
          </a:p>
          <a:p>
            <a:pPr marL="530225" indent="-514350" algn="just">
              <a:buFont typeface="+mj-lt"/>
              <a:buAutoNum type="arabicPeriod"/>
            </a:pPr>
            <a:r>
              <a:rPr lang="ru-RU" sz="2800" dirty="0" smtClean="0"/>
              <a:t>Установка </a:t>
            </a:r>
            <a:r>
              <a:rPr lang="ru-RU" sz="2800" dirty="0"/>
              <a:t>специализированного оборудования на </a:t>
            </a:r>
            <a:r>
              <a:rPr lang="ru-RU" sz="2800" dirty="0" err="1"/>
              <a:t>дроны</a:t>
            </a:r>
            <a:r>
              <a:rPr lang="ru-RU" sz="2800" dirty="0"/>
              <a:t>, а также его </a:t>
            </a:r>
            <a:r>
              <a:rPr lang="ru-RU" sz="2800" dirty="0" smtClean="0"/>
              <a:t>интеграция (декабрь </a:t>
            </a:r>
            <a:r>
              <a:rPr lang="ru-RU" sz="2800" dirty="0"/>
              <a:t>2023 г. - январь 2024 г</a:t>
            </a:r>
            <a:r>
              <a:rPr lang="ru-RU" sz="2800" dirty="0" smtClean="0"/>
              <a:t>.)</a:t>
            </a:r>
            <a:endParaRPr lang="ru-RU" sz="2800" dirty="0"/>
          </a:p>
          <a:p>
            <a:pPr marL="530225" indent="-514350" algn="just">
              <a:buFont typeface="+mj-lt"/>
              <a:buAutoNum type="arabicPeriod"/>
            </a:pPr>
            <a:r>
              <a:rPr lang="ru-RU" sz="2800" dirty="0" smtClean="0"/>
              <a:t>Проведение </a:t>
            </a:r>
            <a:r>
              <a:rPr lang="ru-RU" sz="2800" dirty="0"/>
              <a:t>пилотных проектов с использованием разработанных </a:t>
            </a:r>
            <a:r>
              <a:rPr lang="ru-RU" sz="2800" dirty="0" err="1"/>
              <a:t>дронов</a:t>
            </a:r>
            <a:r>
              <a:rPr lang="ru-RU" sz="2800" dirty="0"/>
              <a:t> для первых туристических </a:t>
            </a:r>
            <a:r>
              <a:rPr lang="ru-RU" sz="2800" dirty="0" smtClean="0"/>
              <a:t>групп (январь </a:t>
            </a:r>
            <a:r>
              <a:rPr lang="ru-RU" sz="2800" dirty="0"/>
              <a:t>2024 г</a:t>
            </a:r>
            <a:r>
              <a:rPr lang="ru-RU" sz="2800" dirty="0" smtClean="0"/>
              <a:t>.)</a:t>
            </a:r>
            <a:endParaRPr lang="ru-RU" sz="2800" dirty="0"/>
          </a:p>
          <a:p>
            <a:pPr marL="530225" indent="-514350" algn="just">
              <a:buFont typeface="+mj-lt"/>
              <a:buAutoNum type="arabicPeriod"/>
            </a:pPr>
            <a:r>
              <a:rPr lang="ru-RU" sz="2800" dirty="0" smtClean="0"/>
              <a:t>Масштабирование </a:t>
            </a:r>
            <a:r>
              <a:rPr lang="ru-RU" sz="2800" dirty="0"/>
              <a:t>производства и коммерциализация разработанных </a:t>
            </a:r>
            <a:r>
              <a:rPr lang="ru-RU" sz="2800" dirty="0" err="1"/>
              <a:t>дронов</a:t>
            </a:r>
            <a:r>
              <a:rPr lang="ru-RU" sz="2800" dirty="0"/>
              <a:t> и </a:t>
            </a:r>
            <a:r>
              <a:rPr lang="ru-RU" sz="2800" dirty="0" smtClean="0"/>
              <a:t>технологий (февраль-март </a:t>
            </a:r>
            <a:r>
              <a:rPr lang="ru-RU" sz="2800" dirty="0"/>
              <a:t>2024 г</a:t>
            </a:r>
            <a:r>
              <a:rPr lang="ru-RU" sz="2800" dirty="0" smtClean="0"/>
              <a:t>.)</a:t>
            </a:r>
            <a:endParaRPr lang="ru-RU" sz="2800" dirty="0"/>
          </a:p>
          <a:p>
            <a:pPr marL="530225" indent="-514350" algn="just">
              <a:buFont typeface="+mj-lt"/>
              <a:buAutoNum type="arabicPeriod"/>
            </a:pPr>
            <a:r>
              <a:rPr lang="ru-RU" sz="2800" dirty="0" smtClean="0"/>
              <a:t>Постоянное </a:t>
            </a:r>
            <a:r>
              <a:rPr lang="ru-RU" sz="2800" dirty="0"/>
              <a:t>развитие и усовершенствование разработанных </a:t>
            </a:r>
            <a:r>
              <a:rPr lang="ru-RU" sz="2800" dirty="0" err="1"/>
              <a:t>дронов</a:t>
            </a:r>
            <a:r>
              <a:rPr lang="ru-RU" sz="2800" dirty="0"/>
              <a:t> и технологий на основе обратной связи от клиентов и </a:t>
            </a:r>
            <a:r>
              <a:rPr lang="ru-RU" sz="2800" dirty="0" smtClean="0"/>
              <a:t>партнеров (март-июнь </a:t>
            </a:r>
            <a:r>
              <a:rPr lang="ru-RU" sz="2800" dirty="0"/>
              <a:t>2024 г</a:t>
            </a:r>
            <a:r>
              <a:rPr lang="ru-RU" sz="2800" dirty="0" smtClean="0"/>
              <a:t>.)</a:t>
            </a:r>
            <a:endParaRPr lang="ru-RU" sz="2800" dirty="0"/>
          </a:p>
          <a:p>
            <a:endParaRPr lang="ru-RU" sz="2400" dirty="0"/>
          </a:p>
        </p:txBody>
      </p:sp>
      <p:sp>
        <p:nvSpPr>
          <p:cNvPr id="9" name="Текст 8">
            <a:extLst>
              <a:ext uri="{FF2B5EF4-FFF2-40B4-BE49-F238E27FC236}">
                <a16:creationId xmlns:a16="http://schemas.microsoft.com/office/drawing/2014/main" id="{2422DFB3-C58B-9F4C-9DF7-32CFEC4A11A6}"/>
              </a:ext>
            </a:extLst>
          </p:cNvPr>
          <p:cNvSpPr>
            <a:spLocks noGrp="1"/>
          </p:cNvSpPr>
          <p:nvPr>
            <p:ph type="body" sz="quarter" idx="16"/>
          </p:nvPr>
        </p:nvSpPr>
        <p:spPr>
          <a:xfrm>
            <a:off x="10635805" y="1616520"/>
            <a:ext cx="8793162" cy="7554912"/>
          </a:xfrm>
        </p:spPr>
        <p:txBody>
          <a:bodyPr/>
          <a:lstStyle/>
          <a:p>
            <a:r>
              <a:rPr lang="ru-RU" sz="2800" dirty="0" smtClean="0"/>
              <a:t>Просим заинтересованных представителей компаний туристической отрасли, а также инвесторов связаться с нами для обсуждения дальнейшего развития проекта.</a:t>
            </a:r>
            <a:endParaRPr lang="ru-RU" sz="2800" dirty="0"/>
          </a:p>
        </p:txBody>
      </p:sp>
      <p:pic>
        <p:nvPicPr>
          <p:cNvPr id="7" name="Рисунок 6"/>
          <p:cNvPicPr>
            <a:picLocks noChangeAspect="1"/>
          </p:cNvPicPr>
          <p:nvPr/>
        </p:nvPicPr>
        <p:blipFill>
          <a:blip r:embed="rId4"/>
          <a:stretch>
            <a:fillRect/>
          </a:stretch>
        </p:blipFill>
        <p:spPr>
          <a:xfrm>
            <a:off x="11651448" y="4317833"/>
            <a:ext cx="7315200" cy="5543550"/>
          </a:xfrm>
          <a:prstGeom prst="rect">
            <a:avLst/>
          </a:prstGeom>
        </p:spPr>
      </p:pic>
    </p:spTree>
    <p:extLst>
      <p:ext uri="{BB962C8B-B14F-4D97-AF65-F5344CB8AC3E}">
        <p14:creationId xmlns:p14="http://schemas.microsoft.com/office/powerpoint/2010/main" val="34533403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rgbClr val="032265"/>
            </a:gs>
            <a:gs pos="100000">
              <a:srgbClr val="02143C"/>
            </a:gs>
            <a:gs pos="0">
              <a:schemeClr val="accent1">
                <a:lumMod val="45000"/>
                <a:lumOff val="55000"/>
              </a:schemeClr>
            </a:gs>
            <a:gs pos="84000">
              <a:srgbClr val="02143C"/>
            </a:gs>
          </a:gsLst>
          <a:lin ang="8100000" scaled="1"/>
          <a:tileRect/>
        </a:grad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9A7D140-5157-2549-A86E-D36B30EF2926}"/>
              </a:ext>
            </a:extLst>
          </p:cNvPr>
          <p:cNvSpPr>
            <a:spLocks noGrp="1"/>
          </p:cNvSpPr>
          <p:nvPr>
            <p:ph type="subTitle" idx="4294967295"/>
          </p:nvPr>
        </p:nvSpPr>
        <p:spPr>
          <a:xfrm>
            <a:off x="906463" y="7631892"/>
            <a:ext cx="9733829" cy="2732088"/>
          </a:xfrm>
          <a:prstGeom prst="rect">
            <a:avLst/>
          </a:prstGeom>
        </p:spPr>
        <p:txBody>
          <a:bodyPr lIns="0" tIns="0" rIns="0" bIns="0"/>
          <a:lstStyle/>
          <a:p>
            <a:pPr>
              <a:lnSpc>
                <a:spcPts val="4360"/>
              </a:lnSpc>
              <a:buNone/>
            </a:pPr>
            <a:r>
              <a:rPr lang="ru-RU" sz="2400" b="1" dirty="0" smtClean="0">
                <a:solidFill>
                  <a:schemeClr val="bg1"/>
                </a:solidFill>
              </a:rPr>
              <a:t>Сайт </a:t>
            </a:r>
            <a:endParaRPr lang="ru-RU" sz="2400" b="1" dirty="0">
              <a:solidFill>
                <a:schemeClr val="bg1"/>
              </a:solidFill>
            </a:endParaRPr>
          </a:p>
          <a:p>
            <a:pPr>
              <a:lnSpc>
                <a:spcPts val="4360"/>
              </a:lnSpc>
              <a:buNone/>
            </a:pPr>
            <a:r>
              <a:rPr lang="ru-RU" sz="2400" b="1" dirty="0">
                <a:solidFill>
                  <a:schemeClr val="bg1"/>
                </a:solidFill>
              </a:rPr>
              <a:t>Телефон</a:t>
            </a:r>
          </a:p>
          <a:p>
            <a:pPr>
              <a:lnSpc>
                <a:spcPts val="4360"/>
              </a:lnSpc>
              <a:buNone/>
            </a:pPr>
            <a:r>
              <a:rPr lang="en-US" sz="2400" b="1" dirty="0">
                <a:solidFill>
                  <a:schemeClr val="bg1"/>
                </a:solidFill>
              </a:rPr>
              <a:t>email</a:t>
            </a:r>
            <a:endParaRPr lang="ru-RU" sz="2400" b="1" dirty="0">
              <a:solidFill>
                <a:schemeClr val="bg1"/>
              </a:solidFill>
            </a:endParaRPr>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xfrm>
            <a:off x="906464" y="4564856"/>
            <a:ext cx="9733828" cy="2185988"/>
          </a:xfrm>
          <a:prstGeom prst="rect">
            <a:avLst/>
          </a:prstGeom>
        </p:spPr>
        <p:txBody>
          <a:bodyPr lIns="0" tIns="0" rIns="0" bIns="0"/>
          <a:lstStyle/>
          <a:p>
            <a:r>
              <a:rPr lang="ru-RU" b="1" dirty="0">
                <a:solidFill>
                  <a:schemeClr val="bg1"/>
                </a:solidFill>
              </a:rPr>
              <a:t>Контакты</a:t>
            </a:r>
            <a:endParaRPr lang="ru-RU" dirty="0">
              <a:solidFill>
                <a:schemeClr val="bg1"/>
              </a:solidFill>
            </a:endParaRPr>
          </a:p>
        </p:txBody>
      </p:sp>
      <p:sp>
        <p:nvSpPr>
          <p:cNvPr id="4" name="Текст 2">
            <a:extLst>
              <a:ext uri="{FF2B5EF4-FFF2-40B4-BE49-F238E27FC236}">
                <a16:creationId xmlns:a16="http://schemas.microsoft.com/office/drawing/2014/main" id="{7082242F-83C6-084D-AE29-2946DC57981E}"/>
              </a:ext>
            </a:extLst>
          </p:cNvPr>
          <p:cNvSpPr txBox="1">
            <a:spLocks/>
          </p:cNvSpPr>
          <p:nvPr/>
        </p:nvSpPr>
        <p:spPr>
          <a:xfrm>
            <a:off x="2668761" y="7631892"/>
            <a:ext cx="9733829" cy="273208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4360"/>
              </a:lnSpc>
              <a:buClrTx/>
            </a:pPr>
            <a:r>
              <a:rPr lang="en-US" sz="2800" dirty="0">
                <a:solidFill>
                  <a:schemeClr val="bg1"/>
                </a:solidFill>
              </a:rPr>
              <a:t>https://inlnk.ru/0QRlBG</a:t>
            </a:r>
            <a:endParaRPr lang="ru-RU" sz="2800" dirty="0" smtClean="0">
              <a:solidFill>
                <a:schemeClr val="bg1"/>
              </a:solidFill>
            </a:endParaRPr>
          </a:p>
          <a:p>
            <a:pPr>
              <a:lnSpc>
                <a:spcPts val="4360"/>
              </a:lnSpc>
              <a:buClrTx/>
            </a:pPr>
            <a:r>
              <a:rPr lang="en-US" sz="2800" dirty="0" smtClean="0">
                <a:solidFill>
                  <a:schemeClr val="bg1"/>
                </a:solidFill>
              </a:rPr>
              <a:t>89509058988</a:t>
            </a:r>
            <a:endParaRPr lang="ru-RU" sz="2800" dirty="0" smtClean="0">
              <a:solidFill>
                <a:schemeClr val="bg1"/>
              </a:solidFill>
            </a:endParaRPr>
          </a:p>
          <a:p>
            <a:pPr>
              <a:lnSpc>
                <a:spcPts val="4360"/>
              </a:lnSpc>
              <a:buClrTx/>
            </a:pPr>
            <a:r>
              <a:rPr lang="en-US" sz="2800" dirty="0" smtClean="0">
                <a:solidFill>
                  <a:schemeClr val="bg1"/>
                </a:solidFill>
              </a:rPr>
              <a:t>dnusachev2004@gmail.com</a:t>
            </a:r>
            <a:endParaRPr lang="ru-RU" sz="2800" dirty="0">
              <a:solidFill>
                <a:schemeClr val="bg1"/>
              </a:solidFill>
            </a:endParaRPr>
          </a:p>
        </p:txBody>
      </p:sp>
    </p:spTree>
    <p:extLst>
      <p:ext uri="{BB962C8B-B14F-4D97-AF65-F5344CB8AC3E}">
        <p14:creationId xmlns:p14="http://schemas.microsoft.com/office/powerpoint/2010/main" val="2930906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955677" y="1601280"/>
            <a:ext cx="10305968" cy="9490079"/>
          </a:xfrm>
          <a:prstGeom prst="rect">
            <a:avLst/>
          </a:prstGeom>
        </p:spPr>
      </p:pic>
      <p:sp>
        <p:nvSpPr>
          <p:cNvPr id="15" name="Заголовок 14">
            <a:extLst>
              <a:ext uri="{FF2B5EF4-FFF2-40B4-BE49-F238E27FC236}">
                <a16:creationId xmlns:a16="http://schemas.microsoft.com/office/drawing/2014/main" id="{5E3FCA23-D8EC-B74D-B073-8974604F5A63}"/>
              </a:ext>
            </a:extLst>
          </p:cNvPr>
          <p:cNvSpPr>
            <a:spLocks noGrp="1"/>
          </p:cNvSpPr>
          <p:nvPr>
            <p:ph type="title"/>
          </p:nvPr>
        </p:nvSpPr>
        <p:spPr/>
        <p:txBody>
          <a:bodyPr/>
          <a:lstStyle/>
          <a:p>
            <a:r>
              <a:rPr lang="ru-RU" b="1" dirty="0"/>
              <a:t>Актуальность проекта</a:t>
            </a:r>
          </a:p>
        </p:txBody>
      </p:sp>
      <p:sp>
        <p:nvSpPr>
          <p:cNvPr id="20" name="Текст 19">
            <a:extLst>
              <a:ext uri="{FF2B5EF4-FFF2-40B4-BE49-F238E27FC236}">
                <a16:creationId xmlns:a16="http://schemas.microsoft.com/office/drawing/2014/main" id="{283F6D99-FE8F-3447-990D-DE77451547E1}"/>
              </a:ext>
            </a:extLst>
          </p:cNvPr>
          <p:cNvSpPr>
            <a:spLocks noGrp="1"/>
          </p:cNvSpPr>
          <p:nvPr>
            <p:ph type="body" sz="quarter" idx="13"/>
          </p:nvPr>
        </p:nvSpPr>
        <p:spPr>
          <a:xfrm>
            <a:off x="894588" y="1601280"/>
            <a:ext cx="8793162" cy="7554912"/>
          </a:xfrm>
        </p:spPr>
        <p:txBody>
          <a:bodyPr/>
          <a:lstStyle/>
          <a:p>
            <a:pPr algn="just"/>
            <a:r>
              <a:rPr lang="ru-RU" sz="2800" dirty="0" smtClean="0"/>
              <a:t>Туризм </a:t>
            </a:r>
            <a:r>
              <a:rPr lang="ru-RU" sz="2800" dirty="0"/>
              <a:t>является одной из динамично развивающихся отраслей российской экономики. С развитием технологий увеличилась возможность внедрения технических разработок для решения задач туризма. Все больше компаний двигаются в сторону индивидуализации </a:t>
            </a:r>
            <a:r>
              <a:rPr lang="ru-RU" sz="2800" dirty="0" smtClean="0"/>
              <a:t>туристических </a:t>
            </a:r>
            <a:r>
              <a:rPr lang="ru-RU" sz="2800" dirty="0"/>
              <a:t>продуктов. Предлагаемый SMART-</a:t>
            </a:r>
            <a:r>
              <a:rPr lang="ru-RU" sz="2800" dirty="0" err="1"/>
              <a:t>дрон</a:t>
            </a:r>
            <a:r>
              <a:rPr lang="ru-RU" sz="2800" dirty="0"/>
              <a:t> позволит решить данную проблему</a:t>
            </a:r>
            <a:r>
              <a:rPr lang="ru-RU" sz="2800" dirty="0" smtClean="0"/>
              <a:t>.</a:t>
            </a:r>
          </a:p>
          <a:p>
            <a:pPr algn="just"/>
            <a:endParaRPr lang="ru-RU" sz="2800" dirty="0"/>
          </a:p>
          <a:p>
            <a:pPr algn="just"/>
            <a:r>
              <a:rPr lang="ru-RU" sz="2800" b="1" dirty="0"/>
              <a:t>Основная цель </a:t>
            </a:r>
            <a:r>
              <a:rPr lang="ru-RU" sz="2800" dirty="0"/>
              <a:t>– создание инновационного туристического продукта и его </a:t>
            </a:r>
            <a:r>
              <a:rPr lang="ru-RU" sz="2800" dirty="0" err="1"/>
              <a:t>кастомизация</a:t>
            </a:r>
            <a:r>
              <a:rPr lang="ru-RU" sz="2800" dirty="0"/>
              <a:t> (с учётом потребностей, возраста, состояния здоровья, климатических условий и пр.) на основе SMART-</a:t>
            </a:r>
            <a:r>
              <a:rPr lang="ru-RU" sz="2800" dirty="0" err="1"/>
              <a:t>дрона</a:t>
            </a:r>
            <a:r>
              <a:rPr lang="ru-RU" sz="2800" dirty="0"/>
              <a:t> с прилагаемым к нему ПО</a:t>
            </a:r>
            <a:r>
              <a:rPr lang="ru-RU" sz="2800" dirty="0" smtClean="0"/>
              <a:t>.</a:t>
            </a:r>
          </a:p>
          <a:p>
            <a:pPr algn="just"/>
            <a:endParaRPr lang="ru-RU" sz="2800" dirty="0"/>
          </a:p>
          <a:p>
            <a:pPr algn="just"/>
            <a:r>
              <a:rPr lang="ru-RU" sz="2800" b="1" dirty="0"/>
              <a:t>Задачи:</a:t>
            </a:r>
          </a:p>
          <a:p>
            <a:pPr marL="530225" indent="-514350" algn="just">
              <a:buFont typeface="+mj-lt"/>
              <a:buAutoNum type="arabicPeriod"/>
            </a:pPr>
            <a:r>
              <a:rPr lang="ru-RU" sz="2800" dirty="0" smtClean="0"/>
              <a:t>Разработать </a:t>
            </a:r>
            <a:r>
              <a:rPr lang="ru-RU" sz="2800" dirty="0"/>
              <a:t>концепцию </a:t>
            </a:r>
            <a:r>
              <a:rPr lang="en-US" sz="2800" dirty="0" smtClean="0"/>
              <a:t>SMART</a:t>
            </a:r>
            <a:r>
              <a:rPr lang="ru-RU" sz="2800" dirty="0" smtClean="0"/>
              <a:t>-</a:t>
            </a:r>
            <a:r>
              <a:rPr lang="ru-RU" sz="2800" dirty="0" err="1" smtClean="0"/>
              <a:t>дрона</a:t>
            </a:r>
            <a:r>
              <a:rPr lang="ru-RU" sz="2800" dirty="0" smtClean="0"/>
              <a:t>;</a:t>
            </a:r>
            <a:endParaRPr lang="ru-RU" sz="2800" dirty="0"/>
          </a:p>
          <a:p>
            <a:pPr marL="530225" indent="-514350" algn="just">
              <a:buFont typeface="+mj-lt"/>
              <a:buAutoNum type="arabicPeriod"/>
            </a:pPr>
            <a:r>
              <a:rPr lang="ru-RU" sz="2800" dirty="0" smtClean="0"/>
              <a:t>Разработать </a:t>
            </a:r>
            <a:r>
              <a:rPr lang="ru-RU" sz="2800" dirty="0"/>
              <a:t>ПО;</a:t>
            </a:r>
          </a:p>
          <a:p>
            <a:pPr marL="530225" indent="-514350" algn="just">
              <a:buFont typeface="+mj-lt"/>
              <a:buAutoNum type="arabicPeriod"/>
            </a:pPr>
            <a:r>
              <a:rPr lang="ru-RU" sz="2800" dirty="0" smtClean="0"/>
              <a:t>Привлечь </a:t>
            </a:r>
            <a:r>
              <a:rPr lang="ru-RU" sz="2800" dirty="0"/>
              <a:t>целевую аудиторию для коммерциализации инноваций и получения дохода. </a:t>
            </a:r>
          </a:p>
          <a:p>
            <a:endParaRPr lang="ru-RU" sz="2800" dirty="0" smtClean="0"/>
          </a:p>
          <a:p>
            <a:endParaRPr lang="ru-RU" sz="2400" dirty="0"/>
          </a:p>
        </p:txBody>
      </p:sp>
      <p:pic>
        <p:nvPicPr>
          <p:cNvPr id="8" name="Рисунок 7"/>
          <p:cNvPicPr>
            <a:picLocks noChangeAspect="1"/>
          </p:cNvPicPr>
          <p:nvPr/>
        </p:nvPicPr>
        <p:blipFill>
          <a:blip r:embed="rId4"/>
          <a:stretch>
            <a:fillRect/>
          </a:stretch>
        </p:blipFill>
        <p:spPr>
          <a:xfrm rot="20942893">
            <a:off x="12673263" y="2264323"/>
            <a:ext cx="6989435" cy="4437276"/>
          </a:xfrm>
          <a:prstGeom prst="rect">
            <a:avLst/>
          </a:prstGeom>
        </p:spPr>
      </p:pic>
      <p:pic>
        <p:nvPicPr>
          <p:cNvPr id="16" name="Рисунок 15"/>
          <p:cNvPicPr>
            <a:picLocks noChangeAspect="1"/>
          </p:cNvPicPr>
          <p:nvPr/>
        </p:nvPicPr>
        <p:blipFill>
          <a:blip r:embed="rId4"/>
          <a:stretch>
            <a:fillRect/>
          </a:stretch>
        </p:blipFill>
        <p:spPr>
          <a:xfrm flipH="1">
            <a:off x="10635805" y="6509094"/>
            <a:ext cx="5798768" cy="3489919"/>
          </a:xfrm>
          <a:prstGeom prst="rect">
            <a:avLst/>
          </a:prstGeom>
        </p:spPr>
      </p:pic>
    </p:spTree>
    <p:extLst>
      <p:ext uri="{BB962C8B-B14F-4D97-AF65-F5344CB8AC3E}">
        <p14:creationId xmlns:p14="http://schemas.microsoft.com/office/powerpoint/2010/main" val="1560195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1426464"/>
            <a:ext cx="10305968" cy="9490079"/>
          </a:xfrm>
          <a:prstGeom prst="rect">
            <a:avLst/>
          </a:prstGeom>
        </p:spPr>
      </p:pic>
      <p:sp>
        <p:nvSpPr>
          <p:cNvPr id="10" name="Заголовок 9">
            <a:extLst>
              <a:ext uri="{FF2B5EF4-FFF2-40B4-BE49-F238E27FC236}">
                <a16:creationId xmlns:a16="http://schemas.microsoft.com/office/drawing/2014/main" id="{857418DB-37CF-2943-BAD4-176F0C2D3696}"/>
              </a:ext>
            </a:extLst>
          </p:cNvPr>
          <p:cNvSpPr>
            <a:spLocks noGrp="1"/>
          </p:cNvSpPr>
          <p:nvPr>
            <p:ph type="title"/>
          </p:nvPr>
        </p:nvSpPr>
        <p:spPr/>
        <p:txBody>
          <a:bodyPr/>
          <a:lstStyle/>
          <a:p>
            <a:r>
              <a:rPr lang="ru-RU" b="1" dirty="0"/>
              <a:t>Проблема</a:t>
            </a:r>
          </a:p>
        </p:txBody>
      </p:sp>
      <p:sp>
        <p:nvSpPr>
          <p:cNvPr id="14" name="Текст 13">
            <a:extLst>
              <a:ext uri="{FF2B5EF4-FFF2-40B4-BE49-F238E27FC236}">
                <a16:creationId xmlns:a16="http://schemas.microsoft.com/office/drawing/2014/main" id="{BFFD4462-BD95-854B-8FD9-709FEADBF547}"/>
              </a:ext>
            </a:extLst>
          </p:cNvPr>
          <p:cNvSpPr>
            <a:spLocks noGrp="1"/>
          </p:cNvSpPr>
          <p:nvPr>
            <p:ph type="body" sz="quarter" idx="13"/>
          </p:nvPr>
        </p:nvSpPr>
        <p:spPr>
          <a:xfrm>
            <a:off x="9840468" y="1798582"/>
            <a:ext cx="8793162" cy="7554912"/>
          </a:xfrm>
        </p:spPr>
        <p:txBody>
          <a:bodyPr/>
          <a:lstStyle/>
          <a:p>
            <a:pPr algn="just"/>
            <a:r>
              <a:rPr lang="ru-RU" sz="2800" dirty="0"/>
              <a:t>Инновационный SMART-</a:t>
            </a:r>
            <a:r>
              <a:rPr lang="ru-RU" sz="2800" dirty="0" err="1"/>
              <a:t>дрон</a:t>
            </a:r>
            <a:r>
              <a:rPr lang="ru-RU" sz="2800" dirty="0"/>
              <a:t> будет создан для потребителей-организаций. </a:t>
            </a:r>
            <a:endParaRPr lang="ru-RU" sz="2800" dirty="0" smtClean="0"/>
          </a:p>
          <a:p>
            <a:pPr algn="just"/>
            <a:r>
              <a:rPr lang="ru-RU" sz="2800" dirty="0" smtClean="0"/>
              <a:t>Основанный на принципах логистики, он </a:t>
            </a:r>
            <a:r>
              <a:rPr lang="ru-RU" sz="2800" dirty="0"/>
              <a:t>позволит </a:t>
            </a:r>
            <a:r>
              <a:rPr lang="ru-RU" sz="2800" dirty="0" smtClean="0"/>
              <a:t>решить проблему обеспечения </a:t>
            </a:r>
            <a:r>
              <a:rPr lang="ru-RU" sz="2800" dirty="0" err="1" smtClean="0"/>
              <a:t>кастомизации</a:t>
            </a:r>
            <a:r>
              <a:rPr lang="ru-RU" sz="2800" dirty="0"/>
              <a:t> </a:t>
            </a:r>
            <a:r>
              <a:rPr lang="ru-RU" sz="2800" dirty="0" smtClean="0"/>
              <a:t>продуктов сферы туризма и повысить качество обслуживания.</a:t>
            </a:r>
          </a:p>
          <a:p>
            <a:pPr algn="just"/>
            <a:r>
              <a:rPr lang="ru-RU" sz="2800" dirty="0" smtClean="0"/>
              <a:t>Предлагаемое </a:t>
            </a:r>
            <a:r>
              <a:rPr lang="ru-RU" sz="2800" dirty="0"/>
              <a:t>устройство сможет предоставить качественные туристические и экскурсионные продукты на открытых территориях, где не хватает человеческих ресурсов для удовлетворения потребностей всех гостей территории или подобного рода возможности не реализуются вовсе. </a:t>
            </a:r>
            <a:endParaRPr lang="ru-RU" sz="2800" dirty="0" smtClean="0"/>
          </a:p>
          <a:p>
            <a:pPr algn="just"/>
            <a:endParaRPr lang="ru-RU" sz="2800" dirty="0"/>
          </a:p>
          <a:p>
            <a:pPr algn="just"/>
            <a:r>
              <a:rPr lang="ru-RU" sz="2800" dirty="0"/>
              <a:t>На рынке туристических продуктов представлены различные решения для удовлетворения тех или иных потребностей клиентов. Однако, аналогов, предоставляющих столь широкий функционал в одном устройстве (построение индивидуального маршрута, учет физических показателей и интересов человека, ответы на вопросы, </a:t>
            </a:r>
            <a:r>
              <a:rPr lang="ru-RU" sz="2800" dirty="0" err="1"/>
              <a:t>аудиосопровождение</a:t>
            </a:r>
            <a:r>
              <a:rPr lang="ru-RU" sz="2800" dirty="0"/>
              <a:t> и др.) для конечного потребителя, не существует. </a:t>
            </a:r>
          </a:p>
          <a:p>
            <a:pPr algn="just"/>
            <a:endParaRPr lang="ru-RU" sz="2800" dirty="0"/>
          </a:p>
          <a:p>
            <a:pPr algn="just"/>
            <a:endParaRPr lang="ru-RU" dirty="0"/>
          </a:p>
        </p:txBody>
      </p:sp>
      <p:pic>
        <p:nvPicPr>
          <p:cNvPr id="7170" name="Picture 2" descr="https://static.tildacdn.com/tild6164-6361-4664-b139-663231373761/aerosemka-krasnod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37" y="3065083"/>
            <a:ext cx="10363282" cy="5755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2859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0287172" y="1220805"/>
            <a:ext cx="10305968" cy="9490079"/>
          </a:xfrm>
          <a:prstGeom prst="rect">
            <a:avLst/>
          </a:prstGeom>
        </p:spPr>
      </p:pic>
      <p:sp>
        <p:nvSpPr>
          <p:cNvPr id="3" name="Текст 2">
            <a:extLst>
              <a:ext uri="{FF2B5EF4-FFF2-40B4-BE49-F238E27FC236}">
                <a16:creationId xmlns:a16="http://schemas.microsoft.com/office/drawing/2014/main" id="{C9A7D140-5157-2549-A86E-D36B30EF2926}"/>
              </a:ext>
            </a:extLst>
          </p:cNvPr>
          <p:cNvSpPr>
            <a:spLocks noGrp="1"/>
          </p:cNvSpPr>
          <p:nvPr>
            <p:ph type="body" sz="quarter" idx="12"/>
          </p:nvPr>
        </p:nvSpPr>
        <p:spPr>
          <a:xfrm>
            <a:off x="894588" y="1728887"/>
            <a:ext cx="13141451" cy="911090"/>
          </a:xfrm>
          <a:prstGeom prst="rect">
            <a:avLst/>
          </a:prstGeom>
        </p:spPr>
        <p:txBody>
          <a:bodyPr/>
          <a:lstStyle/>
          <a:p>
            <a:pPr>
              <a:buNone/>
            </a:pPr>
            <a:r>
              <a:rPr lang="ru-RU" sz="2800" b="1" i="1" dirty="0" smtClean="0"/>
              <a:t>Уникальные преимущества </a:t>
            </a:r>
            <a:r>
              <a:rPr lang="en-US" b="1" i="1" dirty="0" smtClean="0"/>
              <a:t>SMART-</a:t>
            </a:r>
            <a:r>
              <a:rPr lang="ru-RU" b="1" i="1" dirty="0" err="1" smtClean="0"/>
              <a:t>дрона</a:t>
            </a:r>
            <a:r>
              <a:rPr lang="ru-RU" b="1" i="1" dirty="0" smtClean="0"/>
              <a:t> </a:t>
            </a:r>
            <a:r>
              <a:rPr lang="ru-RU" sz="2800" b="1" i="1" dirty="0" smtClean="0"/>
              <a:t>и </a:t>
            </a:r>
            <a:r>
              <a:rPr lang="ru-RU" sz="2800" b="1" i="1" dirty="0"/>
              <a:t>выгоды для </a:t>
            </a:r>
            <a:r>
              <a:rPr lang="ru-RU" sz="2800" b="1" i="1" dirty="0" smtClean="0"/>
              <a:t>клиента.</a:t>
            </a:r>
            <a:endParaRPr lang="ru-RU" sz="2800" b="1" i="1" dirty="0"/>
          </a:p>
          <a:p>
            <a:endParaRPr lang="ru-RU" sz="2800" dirty="0"/>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Решение</a:t>
            </a:r>
          </a:p>
        </p:txBody>
      </p:sp>
      <p:sp>
        <p:nvSpPr>
          <p:cNvPr id="9" name="Текст 8">
            <a:extLst>
              <a:ext uri="{FF2B5EF4-FFF2-40B4-BE49-F238E27FC236}">
                <a16:creationId xmlns:a16="http://schemas.microsoft.com/office/drawing/2014/main" id="{D114D169-39CA-9F4E-8E20-E19DCB371C29}"/>
              </a:ext>
            </a:extLst>
          </p:cNvPr>
          <p:cNvSpPr>
            <a:spLocks noGrp="1"/>
          </p:cNvSpPr>
          <p:nvPr>
            <p:ph type="body" sz="quarter" idx="13"/>
          </p:nvPr>
        </p:nvSpPr>
        <p:spPr>
          <a:xfrm>
            <a:off x="894588" y="2942400"/>
            <a:ext cx="10596372" cy="7554912"/>
          </a:xfrm>
        </p:spPr>
        <p:txBody>
          <a:bodyPr/>
          <a:lstStyle/>
          <a:p>
            <a:pPr marL="530225" indent="-514350" algn="just">
              <a:buFont typeface="+mj-lt"/>
              <a:buAutoNum type="arabicPeriod"/>
            </a:pPr>
            <a:r>
              <a:rPr lang="ru-RU" sz="2800" dirty="0"/>
              <a:t>С</a:t>
            </a:r>
            <a:r>
              <a:rPr lang="ru-RU" sz="2800" dirty="0" smtClean="0"/>
              <a:t>нижение необходимости </a:t>
            </a:r>
            <a:r>
              <a:rPr lang="ru-RU" sz="2800" dirty="0"/>
              <a:t>содержания или привлечения определенного числа трудовых ресурсов профильных </a:t>
            </a:r>
            <a:r>
              <a:rPr lang="ru-RU" sz="2800" dirty="0" smtClean="0"/>
              <a:t>организаций-клиентов;</a:t>
            </a:r>
            <a:endParaRPr lang="ru-RU" sz="2800" dirty="0"/>
          </a:p>
          <a:p>
            <a:pPr marL="530225" indent="-514350" algn="just">
              <a:buFont typeface="+mj-lt"/>
              <a:buAutoNum type="arabicPeriod"/>
            </a:pPr>
            <a:r>
              <a:rPr lang="ru-RU" sz="2800" dirty="0" smtClean="0"/>
              <a:t>Маневренное перемещение по территории для обеспечения просмотра труднодоступных мест и достопримечательностей;</a:t>
            </a:r>
          </a:p>
          <a:p>
            <a:pPr marL="530225" indent="-514350" algn="just">
              <a:buFont typeface="+mj-lt"/>
              <a:buAutoNum type="arabicPeriod"/>
            </a:pPr>
            <a:r>
              <a:rPr lang="ru-RU" sz="2800" dirty="0" smtClean="0"/>
              <a:t>Индивидуализация (</a:t>
            </a:r>
            <a:r>
              <a:rPr lang="ru-RU" sz="2800" dirty="0" err="1" smtClean="0"/>
              <a:t>кастомизация</a:t>
            </a:r>
            <a:r>
              <a:rPr lang="ru-RU" sz="2800" dirty="0"/>
              <a:t>)</a:t>
            </a:r>
            <a:r>
              <a:rPr lang="ru-RU" sz="2800" dirty="0" smtClean="0"/>
              <a:t> туристических продуктов;</a:t>
            </a:r>
          </a:p>
          <a:p>
            <a:pPr marL="530225" indent="-514350" algn="just">
              <a:buFont typeface="+mj-lt"/>
              <a:buAutoNum type="arabicPeriod"/>
            </a:pPr>
            <a:r>
              <a:rPr lang="ru-RU" sz="2800" dirty="0" smtClean="0"/>
              <a:t>Расширение круга </a:t>
            </a:r>
            <a:r>
              <a:rPr lang="ru-RU" sz="2800" dirty="0"/>
              <a:t>потребителей туристической </a:t>
            </a:r>
            <a:r>
              <a:rPr lang="ru-RU" sz="2800" dirty="0" smtClean="0"/>
              <a:t>индустрии;</a:t>
            </a:r>
          </a:p>
          <a:p>
            <a:pPr marL="530225" indent="-514350" algn="just">
              <a:buFont typeface="+mj-lt"/>
              <a:buAutoNum type="arabicPeriod"/>
            </a:pPr>
            <a:r>
              <a:rPr lang="ru-RU" sz="2800" dirty="0" smtClean="0"/>
              <a:t>Получение </a:t>
            </a:r>
            <a:r>
              <a:rPr lang="ru-RU" sz="2800" dirty="0"/>
              <a:t>туристами и экскурсантами развернутых ответов через голосового ассистента, созданного на основе искусственного интеллекта (ИИ</a:t>
            </a:r>
            <a:r>
              <a:rPr lang="ru-RU" sz="2800" dirty="0" smtClean="0"/>
              <a:t>);</a:t>
            </a:r>
          </a:p>
          <a:p>
            <a:pPr marL="530225" indent="-514350" algn="just">
              <a:buFont typeface="+mj-lt"/>
              <a:buAutoNum type="arabicPeriod"/>
            </a:pPr>
            <a:r>
              <a:rPr lang="ru-RU" sz="2800" dirty="0" smtClean="0"/>
              <a:t>Обеспечение отсутствия </a:t>
            </a:r>
            <a:r>
              <a:rPr lang="ru-RU" sz="2800" dirty="0"/>
              <a:t>перегруженности туристических маршрутов, </a:t>
            </a:r>
            <a:r>
              <a:rPr lang="ru-RU" sz="2800" dirty="0" smtClean="0"/>
              <a:t>безопасность </a:t>
            </a:r>
            <a:r>
              <a:rPr lang="ru-RU" sz="2800" dirty="0"/>
              <a:t>и плавность движения при управлении логистическими потоками </a:t>
            </a:r>
            <a:r>
              <a:rPr lang="ru-RU" sz="2800" dirty="0" smtClean="0"/>
              <a:t>посетителей;</a:t>
            </a:r>
          </a:p>
          <a:p>
            <a:pPr marL="530225" indent="-514350" algn="just">
              <a:buFont typeface="+mj-lt"/>
              <a:buAutoNum type="arabicPeriod"/>
            </a:pPr>
            <a:r>
              <a:rPr lang="ru-RU" sz="2800" dirty="0" smtClean="0"/>
              <a:t>Предоставление </a:t>
            </a:r>
            <a:r>
              <a:rPr lang="ru-RU" sz="2800" dirty="0"/>
              <a:t>персонализированных </a:t>
            </a:r>
            <a:r>
              <a:rPr lang="ru-RU" sz="2800" dirty="0" smtClean="0"/>
              <a:t>услуг</a:t>
            </a:r>
            <a:r>
              <a:rPr lang="ru-RU" sz="2800" dirty="0"/>
              <a:t>, </a:t>
            </a:r>
            <a:r>
              <a:rPr lang="ru-RU" sz="2800" dirty="0" smtClean="0"/>
              <a:t>учитывающих индивидуальные </a:t>
            </a:r>
            <a:r>
              <a:rPr lang="ru-RU" sz="2800" dirty="0"/>
              <a:t>потребности и ограничения каждого посетителя. </a:t>
            </a:r>
          </a:p>
          <a:p>
            <a:endParaRPr lang="ru-RU" dirty="0"/>
          </a:p>
        </p:txBody>
      </p:sp>
      <p:pic>
        <p:nvPicPr>
          <p:cNvPr id="4" name="Рисунок 3"/>
          <p:cNvPicPr>
            <a:picLocks noChangeAspect="1"/>
          </p:cNvPicPr>
          <p:nvPr/>
        </p:nvPicPr>
        <p:blipFill>
          <a:blip r:embed="rId4"/>
          <a:stretch>
            <a:fillRect/>
          </a:stretch>
        </p:blipFill>
        <p:spPr>
          <a:xfrm>
            <a:off x="11958637" y="2184432"/>
            <a:ext cx="7562827" cy="7562827"/>
          </a:xfrm>
          <a:prstGeom prst="rect">
            <a:avLst/>
          </a:prstGeom>
        </p:spPr>
      </p:pic>
    </p:spTree>
    <p:extLst>
      <p:ext uri="{BB962C8B-B14F-4D97-AF65-F5344CB8AC3E}">
        <p14:creationId xmlns:p14="http://schemas.microsoft.com/office/powerpoint/2010/main" val="1129518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970919"/>
            <a:ext cx="10305968" cy="9490079"/>
          </a:xfrm>
          <a:prstGeom prst="rect">
            <a:avLst/>
          </a:prstGeom>
        </p:spPr>
      </p:pic>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p:txBody>
          <a:bodyPr/>
          <a:lstStyle/>
          <a:p>
            <a:r>
              <a:rPr lang="ru-RU" b="1" dirty="0"/>
              <a:t>Рынок</a:t>
            </a:r>
          </a:p>
        </p:txBody>
      </p:sp>
      <p:sp>
        <p:nvSpPr>
          <p:cNvPr id="6" name="Текст 5">
            <a:extLst>
              <a:ext uri="{FF2B5EF4-FFF2-40B4-BE49-F238E27FC236}">
                <a16:creationId xmlns:a16="http://schemas.microsoft.com/office/drawing/2014/main" id="{C4896C73-F32D-8247-AB33-4BFBCE9D9537}"/>
              </a:ext>
            </a:extLst>
          </p:cNvPr>
          <p:cNvSpPr>
            <a:spLocks noGrp="1"/>
          </p:cNvSpPr>
          <p:nvPr>
            <p:ph type="body" sz="quarter" idx="13"/>
          </p:nvPr>
        </p:nvSpPr>
        <p:spPr>
          <a:xfrm>
            <a:off x="9433560" y="1426464"/>
            <a:ext cx="9954478" cy="7554912"/>
          </a:xfrm>
        </p:spPr>
        <p:txBody>
          <a:bodyPr/>
          <a:lstStyle/>
          <a:p>
            <a:pPr algn="just"/>
            <a:r>
              <a:rPr lang="en-US" sz="2800" dirty="0" smtClean="0"/>
              <a:t>SMART</a:t>
            </a:r>
            <a:r>
              <a:rPr lang="ru-RU" sz="2800" dirty="0"/>
              <a:t>-</a:t>
            </a:r>
            <a:r>
              <a:rPr lang="ru-RU" sz="2800" dirty="0" err="1"/>
              <a:t>дрон</a:t>
            </a:r>
            <a:r>
              <a:rPr lang="ru-RU" sz="2800" dirty="0"/>
              <a:t> будет использоваться на рынке туристических услуг. </a:t>
            </a:r>
            <a:r>
              <a:rPr lang="ru-RU" sz="2800" dirty="0" smtClean="0"/>
              <a:t>По </a:t>
            </a:r>
            <a:r>
              <a:rPr lang="ru-RU" sz="2800" dirty="0"/>
              <a:t>оценкам </a:t>
            </a:r>
            <a:r>
              <a:rPr lang="ru-RU" sz="2800" dirty="0" err="1"/>
              <a:t>BusinesStat</a:t>
            </a:r>
            <a:r>
              <a:rPr lang="ru-RU" sz="2800" dirty="0"/>
              <a:t>, за 2018-2022 </a:t>
            </a:r>
            <a:r>
              <a:rPr lang="ru-RU" sz="2800" dirty="0" err="1"/>
              <a:t>гг</a:t>
            </a:r>
            <a:r>
              <a:rPr lang="ru-RU" sz="2800" dirty="0"/>
              <a:t> численность туристов в России увеличилась на 8%: с </a:t>
            </a:r>
            <a:r>
              <a:rPr lang="ru-RU" sz="2800" dirty="0" smtClean="0"/>
              <a:t>62,8 до </a:t>
            </a:r>
            <a:r>
              <a:rPr lang="ru-RU" sz="2800" dirty="0"/>
              <a:t>67,8 млн </a:t>
            </a:r>
            <a:r>
              <a:rPr lang="ru-RU" sz="2800" dirty="0" smtClean="0"/>
              <a:t>человек. Отрасль развивается активно, уровень конкуренции предлагаемых продуктов растет.</a:t>
            </a:r>
          </a:p>
          <a:p>
            <a:pPr algn="just"/>
            <a:endParaRPr lang="ru-RU" sz="2800" b="1" dirty="0"/>
          </a:p>
          <a:p>
            <a:pPr algn="just"/>
            <a:r>
              <a:rPr lang="ru-RU" sz="2800" b="1" dirty="0" smtClean="0"/>
              <a:t>Ключевые </a:t>
            </a:r>
            <a:r>
              <a:rPr lang="ru-RU" sz="2800" b="1" dirty="0"/>
              <a:t>конкуренты </a:t>
            </a:r>
            <a:r>
              <a:rPr lang="en-US" sz="2800" b="1" dirty="0" smtClean="0"/>
              <a:t>SMART</a:t>
            </a:r>
            <a:r>
              <a:rPr lang="ru-RU" sz="2800" b="1" dirty="0" smtClean="0"/>
              <a:t>-</a:t>
            </a:r>
            <a:r>
              <a:rPr lang="ru-RU" sz="2800" b="1" dirty="0" err="1" smtClean="0"/>
              <a:t>дрона</a:t>
            </a:r>
            <a:r>
              <a:rPr lang="ru-RU" sz="2800" b="1" dirty="0" smtClean="0"/>
              <a:t> на </a:t>
            </a:r>
            <a:r>
              <a:rPr lang="ru-RU" sz="2800" b="1" dirty="0"/>
              <a:t>туристическом рынке:</a:t>
            </a:r>
          </a:p>
          <a:p>
            <a:pPr marL="530225" indent="-514350" algn="just">
              <a:buFont typeface="+mj-lt"/>
              <a:buAutoNum type="arabicPeriod"/>
            </a:pPr>
            <a:r>
              <a:rPr lang="ru-RU" sz="2800" dirty="0" smtClean="0"/>
              <a:t>Компании</a:t>
            </a:r>
            <a:r>
              <a:rPr lang="ru-RU" sz="2800" dirty="0"/>
              <a:t>, предлагающие мобильные приложения с аудиогидами и всей необходимой информацией для туристов.</a:t>
            </a:r>
          </a:p>
          <a:p>
            <a:pPr marL="530225" indent="-514350" algn="just">
              <a:buFont typeface="+mj-lt"/>
              <a:buAutoNum type="arabicPeriod"/>
            </a:pPr>
            <a:r>
              <a:rPr lang="ru-RU" sz="2800" dirty="0" err="1" smtClean="0"/>
              <a:t>Турагенства</a:t>
            </a:r>
            <a:r>
              <a:rPr lang="ru-RU" sz="2800" dirty="0"/>
              <a:t>, предоставляющие услуги </a:t>
            </a:r>
            <a:r>
              <a:rPr lang="ru-RU" sz="2800" dirty="0" smtClean="0"/>
              <a:t>экскурсоводов.</a:t>
            </a:r>
          </a:p>
          <a:p>
            <a:pPr marL="530225" indent="-514350" algn="just">
              <a:buFont typeface="+mj-lt"/>
              <a:buAutoNum type="arabicPeriod"/>
            </a:pPr>
            <a:r>
              <a:rPr lang="ru-RU" sz="2800" dirty="0" smtClean="0"/>
              <a:t>Сервис </a:t>
            </a:r>
            <a:r>
              <a:rPr lang="ru-RU" sz="2800" dirty="0"/>
              <a:t>виртуальных экскурсий и </a:t>
            </a:r>
            <a:r>
              <a:rPr lang="ru-RU" sz="2800" dirty="0" smtClean="0"/>
              <a:t>онлайн-туров.</a:t>
            </a:r>
          </a:p>
          <a:p>
            <a:pPr marL="530225" indent="-514350" algn="just">
              <a:buFont typeface="+mj-lt"/>
              <a:buAutoNum type="arabicPeriod"/>
            </a:pPr>
            <a:r>
              <a:rPr lang="ru-RU" sz="2800" dirty="0" smtClean="0"/>
              <a:t>Собственные </a:t>
            </a:r>
            <a:r>
              <a:rPr lang="ru-RU" sz="2800" dirty="0"/>
              <a:t>туристические проекты гидов-</a:t>
            </a:r>
            <a:r>
              <a:rPr lang="ru-RU" sz="2800" dirty="0" err="1"/>
              <a:t>фрилансеров</a:t>
            </a:r>
            <a:r>
              <a:rPr lang="ru-RU" sz="2800" dirty="0"/>
              <a:t> и местных экскурсоводов.</a:t>
            </a:r>
          </a:p>
          <a:p>
            <a:pPr marL="530225" indent="-514350" algn="just">
              <a:buFont typeface="+mj-lt"/>
              <a:buAutoNum type="arabicPeriod"/>
            </a:pPr>
            <a:r>
              <a:rPr lang="ru-RU" sz="2800" dirty="0" smtClean="0"/>
              <a:t>Технологические </a:t>
            </a:r>
            <a:r>
              <a:rPr lang="ru-RU" sz="2800" dirty="0" err="1"/>
              <a:t>стартапы</a:t>
            </a:r>
            <a:r>
              <a:rPr lang="ru-RU" sz="2800" dirty="0"/>
              <a:t>, разрабатывающие инновационные продукты для рынка туристических услуг.</a:t>
            </a:r>
          </a:p>
          <a:p>
            <a:pPr marL="530225" indent="-514350" algn="just">
              <a:buFont typeface="+mj-lt"/>
              <a:buAutoNum type="arabicPeriod"/>
            </a:pPr>
            <a:r>
              <a:rPr lang="ru-RU" sz="2800" dirty="0" smtClean="0"/>
              <a:t>Компании</a:t>
            </a:r>
            <a:r>
              <a:rPr lang="ru-RU" sz="2800" dirty="0"/>
              <a:t>, производящие иные гаджеты, осуществляющие мониторинг состояния туриста и отслеживающие его </a:t>
            </a:r>
            <a:r>
              <a:rPr lang="ru-RU" sz="2800" dirty="0" err="1"/>
              <a:t>геолокацию</a:t>
            </a:r>
            <a:r>
              <a:rPr lang="ru-RU" sz="2800" dirty="0"/>
              <a:t> (</a:t>
            </a:r>
            <a:r>
              <a:rPr lang="ru-RU" sz="2800" dirty="0" err="1"/>
              <a:t>smart</a:t>
            </a:r>
            <a:r>
              <a:rPr lang="ru-RU" sz="2800" dirty="0"/>
              <a:t>-часы, </a:t>
            </a:r>
            <a:r>
              <a:rPr lang="ru-RU" sz="2800" dirty="0" err="1"/>
              <a:t>gps-трекеры</a:t>
            </a:r>
            <a:r>
              <a:rPr lang="ru-RU" sz="2800" dirty="0"/>
              <a:t>, смартфоны и пр.).</a:t>
            </a:r>
          </a:p>
          <a:p>
            <a:endParaRPr lang="ru-RU" dirty="0"/>
          </a:p>
        </p:txBody>
      </p:sp>
      <p:pic>
        <p:nvPicPr>
          <p:cNvPr id="6148" name="Picture 4" descr="https://static.tildacdn.com/tild3762-3762-4735-a237-383964616363/zenith-1024x68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63" y="3377715"/>
            <a:ext cx="8199835" cy="5469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738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0635805" y="1426464"/>
            <a:ext cx="10305968" cy="9490079"/>
          </a:xfrm>
          <a:prstGeom prst="rect">
            <a:avLst/>
          </a:prstGeom>
        </p:spPr>
      </p:pic>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Бизнес-модель</a:t>
            </a:r>
            <a:endParaRPr lang="ru-RU" dirty="0"/>
          </a:p>
        </p:txBody>
      </p:sp>
      <p:sp>
        <p:nvSpPr>
          <p:cNvPr id="6" name="Текст 5">
            <a:extLst>
              <a:ext uri="{FF2B5EF4-FFF2-40B4-BE49-F238E27FC236}">
                <a16:creationId xmlns:a16="http://schemas.microsoft.com/office/drawing/2014/main" id="{5F7AD820-9E6E-A040-BEDF-7E0541D8255F}"/>
              </a:ext>
            </a:extLst>
          </p:cNvPr>
          <p:cNvSpPr>
            <a:spLocks noGrp="1"/>
          </p:cNvSpPr>
          <p:nvPr>
            <p:ph type="body" sz="quarter" idx="13"/>
          </p:nvPr>
        </p:nvSpPr>
        <p:spPr>
          <a:xfrm>
            <a:off x="894588" y="1555560"/>
            <a:ext cx="11830812" cy="7554912"/>
          </a:xfrm>
        </p:spPr>
        <p:txBody>
          <a:bodyPr/>
          <a:lstStyle/>
          <a:p>
            <a:pPr algn="just"/>
            <a:r>
              <a:rPr lang="ru-RU" sz="2800" dirty="0" smtClean="0"/>
              <a:t>Доход будет формироваться путем продажи </a:t>
            </a:r>
            <a:r>
              <a:rPr lang="ru-RU" sz="2800" dirty="0" err="1" smtClean="0"/>
              <a:t>дронов</a:t>
            </a:r>
            <a:r>
              <a:rPr lang="ru-RU" sz="2800" dirty="0" smtClean="0"/>
              <a:t> туристско-экскурсионным центрам, а также сдачи в аренду отдельным клиентам (туристам и экскурсантам). Размер прибыли будет зависеть от параметров экскурсионного маршрута и желаемого результата заказчиков. </a:t>
            </a:r>
          </a:p>
          <a:p>
            <a:pPr algn="just"/>
            <a:r>
              <a:rPr lang="ru-RU" sz="2800" dirty="0" smtClean="0"/>
              <a:t>Также планируется предоставлять платные услуги фото- и видеосъемки при помощи SMART-</a:t>
            </a:r>
            <a:r>
              <a:rPr lang="ru-RU" sz="2800" dirty="0" err="1" smtClean="0"/>
              <a:t>дрона</a:t>
            </a:r>
            <a:r>
              <a:rPr lang="ru-RU" sz="2800" dirty="0" smtClean="0"/>
              <a:t>. Материалы </a:t>
            </a:r>
            <a:r>
              <a:rPr lang="ru-RU" sz="2800" dirty="0"/>
              <a:t>могут быть использованы в коммерческих целях: для проведения маркетинговых кампаний или продажи посетителям</a:t>
            </a:r>
            <a:r>
              <a:rPr lang="ru-RU" sz="2800" dirty="0" smtClean="0"/>
              <a:t>.</a:t>
            </a:r>
          </a:p>
          <a:p>
            <a:pPr algn="just"/>
            <a:r>
              <a:rPr lang="ru-RU" sz="2800" dirty="0" smtClean="0"/>
              <a:t>Таким образом, канал сбыта</a:t>
            </a:r>
            <a:r>
              <a:rPr lang="ru-RU" sz="2800" dirty="0"/>
              <a:t> </a:t>
            </a:r>
            <a:r>
              <a:rPr lang="ru-RU" sz="2800" dirty="0" smtClean="0"/>
              <a:t>будет комбинированный </a:t>
            </a:r>
            <a:r>
              <a:rPr lang="ru-RU" sz="2800" dirty="0"/>
              <a:t>(сотрудничество с туристами как напрямую, так и косвенно посредством туристических агентств</a:t>
            </a:r>
            <a:r>
              <a:rPr lang="ru-RU" sz="2800" dirty="0" smtClean="0"/>
              <a:t>).</a:t>
            </a:r>
          </a:p>
          <a:p>
            <a:pPr algn="just"/>
            <a:endParaRPr lang="ru-RU" sz="2800" b="1" dirty="0"/>
          </a:p>
          <a:p>
            <a:pPr algn="just"/>
            <a:r>
              <a:rPr lang="ru-RU" sz="2800" b="1" dirty="0"/>
              <a:t>Структура доходов:</a:t>
            </a:r>
          </a:p>
          <a:p>
            <a:pPr marL="530225" indent="-514350" algn="just">
              <a:buFont typeface="+mj-lt"/>
              <a:buAutoNum type="arabicPeriod"/>
            </a:pPr>
            <a:r>
              <a:rPr lang="ru-RU" sz="2800" dirty="0" smtClean="0"/>
              <a:t>Сотрудничество </a:t>
            </a:r>
            <a:r>
              <a:rPr lang="ru-RU" sz="2800" dirty="0"/>
              <a:t>с туристско-экскурсионными центрами и предоставление возможности для аренды SMART-</a:t>
            </a:r>
            <a:r>
              <a:rPr lang="ru-RU" sz="2800" dirty="0" err="1"/>
              <a:t>дрона</a:t>
            </a:r>
            <a:r>
              <a:rPr lang="ru-RU" sz="2800" dirty="0"/>
              <a:t>-экскурсовода;</a:t>
            </a:r>
          </a:p>
          <a:p>
            <a:pPr marL="530225" indent="-514350" algn="just">
              <a:buFont typeface="+mj-lt"/>
              <a:buAutoNum type="arabicPeriod"/>
            </a:pPr>
            <a:r>
              <a:rPr lang="ru-RU" sz="2800" dirty="0" smtClean="0"/>
              <a:t>Продажа </a:t>
            </a:r>
            <a:r>
              <a:rPr lang="ru-RU" sz="2800" dirty="0"/>
              <a:t>высококачественных фото- и видеоматериалов, сделанных при помощи SMART-</a:t>
            </a:r>
            <a:r>
              <a:rPr lang="ru-RU" sz="2800" dirty="0" err="1"/>
              <a:t>дрона</a:t>
            </a:r>
            <a:r>
              <a:rPr lang="ru-RU" sz="2800" dirty="0"/>
              <a:t>;</a:t>
            </a:r>
          </a:p>
          <a:p>
            <a:pPr marL="530225" indent="-514350" algn="just">
              <a:buFont typeface="+mj-lt"/>
              <a:buAutoNum type="arabicPeriod"/>
            </a:pPr>
            <a:r>
              <a:rPr lang="ru-RU" sz="2800" dirty="0" smtClean="0"/>
              <a:t>Предоставление </a:t>
            </a:r>
            <a:r>
              <a:rPr lang="ru-RU" sz="2800" dirty="0"/>
              <a:t>обучающих консультаций по использованию продукта;</a:t>
            </a:r>
          </a:p>
          <a:p>
            <a:pPr marL="530225" indent="-514350" algn="just">
              <a:buFont typeface="+mj-lt"/>
              <a:buAutoNum type="arabicPeriod"/>
            </a:pPr>
            <a:r>
              <a:rPr lang="ru-RU" sz="2800" dirty="0" smtClean="0"/>
              <a:t>Оказание </a:t>
            </a:r>
            <a:r>
              <a:rPr lang="ru-RU" sz="2800" dirty="0"/>
              <a:t>услуг технического обслуживания </a:t>
            </a:r>
            <a:r>
              <a:rPr lang="ru-RU" sz="2800" dirty="0" err="1"/>
              <a:t>дронов</a:t>
            </a:r>
            <a:r>
              <a:rPr lang="ru-RU" sz="2800" dirty="0"/>
              <a:t>.</a:t>
            </a:r>
          </a:p>
          <a:p>
            <a:endParaRPr lang="ru-RU" sz="2800" dirty="0"/>
          </a:p>
          <a:p>
            <a:endParaRPr lang="ru-RU" sz="2400" dirty="0" smtClean="0"/>
          </a:p>
        </p:txBody>
      </p:sp>
      <p:pic>
        <p:nvPicPr>
          <p:cNvPr id="5122" name="Picture 2" descr="https://www.pngarts.com/files/5/Drone-PNG-Download-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5074" y="2829351"/>
            <a:ext cx="11900836" cy="6684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277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1426464"/>
            <a:ext cx="10305968" cy="9490079"/>
          </a:xfrm>
          <a:prstGeom prst="rect">
            <a:avLst/>
          </a:prstGeom>
        </p:spPr>
      </p:pic>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p:txBody>
          <a:bodyPr/>
          <a:lstStyle/>
          <a:p>
            <a:r>
              <a:rPr lang="ru-RU" b="1" dirty="0"/>
              <a:t>Текущие результаты</a:t>
            </a:r>
            <a:endParaRPr lang="ru-RU" dirty="0"/>
          </a:p>
        </p:txBody>
      </p:sp>
      <p:sp>
        <p:nvSpPr>
          <p:cNvPr id="12" name="Текст 11">
            <a:extLst>
              <a:ext uri="{FF2B5EF4-FFF2-40B4-BE49-F238E27FC236}">
                <a16:creationId xmlns:a16="http://schemas.microsoft.com/office/drawing/2014/main" id="{977D909F-9EDA-3741-9984-4E6538C4E5CA}"/>
              </a:ext>
            </a:extLst>
          </p:cNvPr>
          <p:cNvSpPr>
            <a:spLocks noGrp="1"/>
          </p:cNvSpPr>
          <p:nvPr>
            <p:ph type="body" sz="quarter" idx="13"/>
          </p:nvPr>
        </p:nvSpPr>
        <p:spPr>
          <a:xfrm>
            <a:off x="9982200" y="1753680"/>
            <a:ext cx="9268678" cy="7554912"/>
          </a:xfrm>
        </p:spPr>
        <p:txBody>
          <a:bodyPr/>
          <a:lstStyle/>
          <a:p>
            <a:pPr algn="just"/>
            <a:r>
              <a:rPr lang="ru-RU" sz="2800" dirty="0"/>
              <a:t>На данный момент проект находится на 5 уровне TRL. На этом этапе идея получает визуализацию, при этом также разрабатывается POC продукта. При создании прототипа не происходит полной реализации всех свойств будущего товара, однако доказательство ключевых функций товара уже было осуществлено. В наличии у команды также находится разработанный макет будущего продукта</a:t>
            </a:r>
            <a:r>
              <a:rPr lang="ru-RU" sz="2800" dirty="0" smtClean="0"/>
              <a:t>.</a:t>
            </a:r>
          </a:p>
          <a:p>
            <a:pPr algn="just"/>
            <a:endParaRPr lang="ru-RU" sz="2800" b="1" dirty="0"/>
          </a:p>
          <a:p>
            <a:pPr algn="just"/>
            <a:r>
              <a:rPr lang="ru-RU" sz="2800" b="1" dirty="0" smtClean="0"/>
              <a:t>Что уже было сделано:</a:t>
            </a:r>
            <a:endParaRPr lang="ru-RU" sz="2800" b="1" dirty="0"/>
          </a:p>
          <a:p>
            <a:pPr marL="358775" indent="-342900" algn="just">
              <a:buFontTx/>
              <a:buChar char="-"/>
            </a:pPr>
            <a:r>
              <a:rPr lang="ru-RU" sz="2800" dirty="0"/>
              <a:t>П</a:t>
            </a:r>
            <a:r>
              <a:rPr lang="ru-RU" sz="2800" dirty="0" smtClean="0"/>
              <a:t>роведены исследования</a:t>
            </a:r>
            <a:r>
              <a:rPr lang="ru-RU" sz="2800" dirty="0"/>
              <a:t>, подтверждающие осуществимость разрабатываемой идеи и ее </a:t>
            </a:r>
            <a:r>
              <a:rPr lang="ru-RU" sz="2800" dirty="0" smtClean="0"/>
              <a:t>полезность;</a:t>
            </a:r>
          </a:p>
          <a:p>
            <a:pPr marL="358775" indent="-342900" algn="just">
              <a:buFontTx/>
              <a:buChar char="-"/>
            </a:pPr>
            <a:r>
              <a:rPr lang="ru-RU" sz="2800" dirty="0" smtClean="0"/>
              <a:t>Определены </a:t>
            </a:r>
            <a:r>
              <a:rPr lang="ru-RU" sz="2800" dirty="0"/>
              <a:t>основные требования к </a:t>
            </a:r>
            <a:r>
              <a:rPr lang="ru-RU" sz="2800" dirty="0" smtClean="0"/>
              <a:t>продукту;</a:t>
            </a:r>
          </a:p>
          <a:p>
            <a:pPr marL="358775" indent="-342900" algn="just">
              <a:buFontTx/>
              <a:buChar char="-"/>
            </a:pPr>
            <a:r>
              <a:rPr lang="ru-RU" sz="2800" dirty="0" smtClean="0"/>
              <a:t>Определены принципы </a:t>
            </a:r>
            <a:r>
              <a:rPr lang="ru-RU" sz="2800" dirty="0"/>
              <a:t>работы, целевые области применения технологии и ее критические </a:t>
            </a:r>
            <a:r>
              <a:rPr lang="ru-RU" sz="2800" dirty="0" smtClean="0"/>
              <a:t>элементы;</a:t>
            </a:r>
            <a:endParaRPr lang="ru-RU" sz="2800" dirty="0"/>
          </a:p>
          <a:p>
            <a:pPr marL="358775" indent="-342900" algn="just">
              <a:buFontTx/>
              <a:buChar char="-"/>
            </a:pPr>
            <a:r>
              <a:rPr lang="ru-RU" sz="2800" dirty="0" smtClean="0"/>
              <a:t>Описаны </a:t>
            </a:r>
            <a:r>
              <a:rPr lang="ru-RU" sz="2800" dirty="0"/>
              <a:t>технические параметры </a:t>
            </a:r>
            <a:r>
              <a:rPr lang="ru-RU" sz="2800" dirty="0" smtClean="0"/>
              <a:t>продукта;</a:t>
            </a:r>
            <a:endParaRPr lang="ru-RU" sz="2800" dirty="0"/>
          </a:p>
          <a:p>
            <a:pPr marL="358775" indent="-342900" algn="just">
              <a:buFontTx/>
              <a:buChar char="-"/>
            </a:pPr>
            <a:r>
              <a:rPr lang="ru-RU" sz="2800" dirty="0" smtClean="0"/>
              <a:t>Проанализирован конкурентный рынок и целевая аудитория.</a:t>
            </a:r>
          </a:p>
          <a:p>
            <a:endParaRPr lang="ru-RU" dirty="0"/>
          </a:p>
        </p:txBody>
      </p:sp>
      <p:pic>
        <p:nvPicPr>
          <p:cNvPr id="3" name="Рисунок 2"/>
          <p:cNvPicPr>
            <a:picLocks noChangeAspect="1"/>
          </p:cNvPicPr>
          <p:nvPr/>
        </p:nvPicPr>
        <p:blipFill>
          <a:blip r:embed="rId4"/>
          <a:stretch>
            <a:fillRect/>
          </a:stretch>
        </p:blipFill>
        <p:spPr>
          <a:xfrm>
            <a:off x="-192505" y="3078480"/>
            <a:ext cx="10302472" cy="5798820"/>
          </a:xfrm>
          <a:prstGeom prst="rect">
            <a:avLst/>
          </a:prstGeom>
        </p:spPr>
      </p:pic>
    </p:spTree>
    <p:extLst>
      <p:ext uri="{BB962C8B-B14F-4D97-AF65-F5344CB8AC3E}">
        <p14:creationId xmlns:p14="http://schemas.microsoft.com/office/powerpoint/2010/main" val="628330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9A7D140-5157-2549-A86E-D36B30EF2926}"/>
              </a:ext>
            </a:extLst>
          </p:cNvPr>
          <p:cNvSpPr>
            <a:spLocks noGrp="1"/>
          </p:cNvSpPr>
          <p:nvPr>
            <p:ph type="body" sz="quarter" idx="12"/>
          </p:nvPr>
        </p:nvSpPr>
        <p:spPr>
          <a:prstGeom prst="rect">
            <a:avLst/>
          </a:prstGeom>
        </p:spPr>
        <p:txBody>
          <a:bodyPr/>
          <a:lstStyle/>
          <a:p>
            <a:pPr>
              <a:buNone/>
            </a:pPr>
            <a:r>
              <a:rPr lang="ru-RU" sz="2800" dirty="0"/>
              <a:t>Ключевые </a:t>
            </a:r>
            <a:r>
              <a:rPr lang="ru-RU" sz="2800" dirty="0" smtClean="0"/>
              <a:t>члены команды.</a:t>
            </a:r>
            <a:endParaRPr lang="ru-RU" sz="2800" dirty="0"/>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Команда</a:t>
            </a:r>
            <a:endParaRPr lang="ru-RU" dirty="0"/>
          </a:p>
        </p:txBody>
      </p:sp>
      <p:sp>
        <p:nvSpPr>
          <p:cNvPr id="25" name="Текст 24">
            <a:extLst>
              <a:ext uri="{FF2B5EF4-FFF2-40B4-BE49-F238E27FC236}">
                <a16:creationId xmlns:a16="http://schemas.microsoft.com/office/drawing/2014/main" id="{90DF322C-267D-5D46-B58E-CB1ED9E48F7A}"/>
              </a:ext>
            </a:extLst>
          </p:cNvPr>
          <p:cNvSpPr>
            <a:spLocks noGrp="1"/>
          </p:cNvSpPr>
          <p:nvPr>
            <p:ph type="body" sz="quarter" idx="19"/>
          </p:nvPr>
        </p:nvSpPr>
        <p:spPr>
          <a:xfrm>
            <a:off x="2508441" y="6176754"/>
            <a:ext cx="4134612" cy="2103120"/>
          </a:xfrm>
        </p:spPr>
        <p:txBody>
          <a:bodyPr/>
          <a:lstStyle/>
          <a:p>
            <a:pPr marL="358775" indent="-342900">
              <a:buFont typeface="Wingdings" panose="05000000000000000000" pitchFamily="2" charset="2"/>
              <a:buChar char="§"/>
            </a:pPr>
            <a:r>
              <a:rPr lang="ru-RU" sz="2400" b="1" dirty="0" smtClean="0"/>
              <a:t>Лидер проекта</a:t>
            </a:r>
          </a:p>
          <a:p>
            <a:pPr marL="358775" indent="-342900">
              <a:buFont typeface="Wingdings" panose="05000000000000000000" pitchFamily="2" charset="2"/>
              <a:buChar char="§"/>
            </a:pPr>
            <a:r>
              <a:rPr lang="ru-RU" sz="2400" dirty="0" err="1" smtClean="0"/>
              <a:t>Продакт-менеждер</a:t>
            </a:r>
            <a:endParaRPr lang="ru-RU" sz="2400" dirty="0" smtClean="0"/>
          </a:p>
          <a:p>
            <a:pPr marL="358775" indent="-342900">
              <a:buFont typeface="Wingdings" panose="05000000000000000000" pitchFamily="2" charset="2"/>
              <a:buChar char="§"/>
            </a:pPr>
            <a:r>
              <a:rPr lang="ru-RU" sz="2400" dirty="0" smtClean="0"/>
              <a:t>Спикер</a:t>
            </a:r>
          </a:p>
          <a:p>
            <a:endParaRPr lang="ru-RU" sz="2400" dirty="0" smtClean="0"/>
          </a:p>
          <a:p>
            <a:r>
              <a:rPr lang="ru-RU" sz="2400" b="1" dirty="0"/>
              <a:t>Опыт и компетенции: </a:t>
            </a:r>
            <a:r>
              <a:rPr lang="ru-RU" sz="2400" dirty="0" smtClean="0"/>
              <a:t>разработка бизнес-</a:t>
            </a:r>
            <a:r>
              <a:rPr lang="ru-RU" sz="2400" dirty="0" err="1" smtClean="0"/>
              <a:t>стартапов</a:t>
            </a:r>
            <a:r>
              <a:rPr lang="ru-RU" sz="2400" dirty="0" smtClean="0"/>
              <a:t>, публичные выступления</a:t>
            </a:r>
            <a:endParaRPr lang="ru-RU" sz="2400" dirty="0"/>
          </a:p>
        </p:txBody>
      </p:sp>
      <p:sp>
        <p:nvSpPr>
          <p:cNvPr id="27" name="Текст 26">
            <a:extLst>
              <a:ext uri="{FF2B5EF4-FFF2-40B4-BE49-F238E27FC236}">
                <a16:creationId xmlns:a16="http://schemas.microsoft.com/office/drawing/2014/main" id="{8662CAD4-AE6A-E14B-A88F-B1C3D23B2437}"/>
              </a:ext>
            </a:extLst>
          </p:cNvPr>
          <p:cNvSpPr>
            <a:spLocks noGrp="1"/>
          </p:cNvSpPr>
          <p:nvPr>
            <p:ph type="body" sz="quarter" idx="21"/>
          </p:nvPr>
        </p:nvSpPr>
        <p:spPr>
          <a:xfrm>
            <a:off x="2482533" y="5558749"/>
            <a:ext cx="4134612" cy="438912"/>
          </a:xfrm>
        </p:spPr>
        <p:txBody>
          <a:bodyPr/>
          <a:lstStyle/>
          <a:p>
            <a:r>
              <a:rPr lang="ru-RU" dirty="0" smtClean="0"/>
              <a:t>Усачёв Денис</a:t>
            </a:r>
            <a:endParaRPr lang="ru-RU" dirty="0"/>
          </a:p>
        </p:txBody>
      </p:sp>
      <p:sp>
        <p:nvSpPr>
          <p:cNvPr id="18" name="Текст 29">
            <a:extLst>
              <a:ext uri="{FF2B5EF4-FFF2-40B4-BE49-F238E27FC236}">
                <a16:creationId xmlns:a16="http://schemas.microsoft.com/office/drawing/2014/main" id="{9F12BE12-15DF-9542-A4B6-BC4836F7D6DE}"/>
              </a:ext>
            </a:extLst>
          </p:cNvPr>
          <p:cNvSpPr>
            <a:spLocks noGrp="1"/>
          </p:cNvSpPr>
          <p:nvPr>
            <p:ph type="body" sz="quarter" idx="24"/>
          </p:nvPr>
        </p:nvSpPr>
        <p:spPr>
          <a:xfrm>
            <a:off x="8435657" y="5558750"/>
            <a:ext cx="4133850" cy="439737"/>
          </a:xfrm>
        </p:spPr>
        <p:txBody>
          <a:bodyPr/>
          <a:lstStyle/>
          <a:p>
            <a:r>
              <a:rPr lang="ru-RU" dirty="0" smtClean="0"/>
              <a:t>Сомова </a:t>
            </a:r>
            <a:r>
              <a:rPr lang="ru-RU" dirty="0" err="1" smtClean="0"/>
              <a:t>Венислава</a:t>
            </a:r>
            <a:endParaRPr lang="ru-RU" dirty="0"/>
          </a:p>
        </p:txBody>
      </p:sp>
      <p:sp>
        <p:nvSpPr>
          <p:cNvPr id="19" name="Текст 29">
            <a:extLst>
              <a:ext uri="{FF2B5EF4-FFF2-40B4-BE49-F238E27FC236}">
                <a16:creationId xmlns:a16="http://schemas.microsoft.com/office/drawing/2014/main" id="{9F12BE12-15DF-9542-A4B6-BC4836F7D6DE}"/>
              </a:ext>
            </a:extLst>
          </p:cNvPr>
          <p:cNvSpPr>
            <a:spLocks noGrp="1"/>
          </p:cNvSpPr>
          <p:nvPr>
            <p:ph type="body" sz="quarter" idx="24"/>
          </p:nvPr>
        </p:nvSpPr>
        <p:spPr>
          <a:xfrm>
            <a:off x="14314804" y="5558749"/>
            <a:ext cx="4133850" cy="439737"/>
          </a:xfrm>
        </p:spPr>
        <p:txBody>
          <a:bodyPr/>
          <a:lstStyle/>
          <a:p>
            <a:r>
              <a:rPr lang="ru-RU" dirty="0" smtClean="0"/>
              <a:t>Краузе Мария</a:t>
            </a:r>
            <a:endParaRPr lang="ru-RU" dirty="0"/>
          </a:p>
        </p:txBody>
      </p:sp>
      <p:sp>
        <p:nvSpPr>
          <p:cNvPr id="34" name="Текст 27">
            <a:extLst>
              <a:ext uri="{FF2B5EF4-FFF2-40B4-BE49-F238E27FC236}">
                <a16:creationId xmlns:a16="http://schemas.microsoft.com/office/drawing/2014/main" id="{0CD018E0-22F1-7E4F-89FF-1DB07D3FE8E8}"/>
              </a:ext>
            </a:extLst>
          </p:cNvPr>
          <p:cNvSpPr>
            <a:spLocks noGrp="1"/>
          </p:cNvSpPr>
          <p:nvPr>
            <p:ph type="body" sz="quarter" idx="22"/>
          </p:nvPr>
        </p:nvSpPr>
        <p:spPr>
          <a:xfrm>
            <a:off x="8435658" y="6176836"/>
            <a:ext cx="4133850" cy="2103438"/>
          </a:xfrm>
        </p:spPr>
        <p:txBody>
          <a:bodyPr/>
          <a:lstStyle/>
          <a:p>
            <a:pPr marL="358775" indent="-342900">
              <a:buFont typeface="Wingdings" panose="05000000000000000000" pitchFamily="2" charset="2"/>
              <a:buChar char="§"/>
            </a:pPr>
            <a:r>
              <a:rPr lang="ru-RU" sz="2400" b="1" dirty="0" smtClean="0"/>
              <a:t>Интегратор</a:t>
            </a:r>
          </a:p>
          <a:p>
            <a:pPr marL="358775" indent="-342900">
              <a:buFont typeface="Wingdings" panose="05000000000000000000" pitchFamily="2" charset="2"/>
              <a:buChar char="§"/>
            </a:pPr>
            <a:r>
              <a:rPr lang="ru-RU" sz="2400" dirty="0" smtClean="0"/>
              <a:t>Аналитик</a:t>
            </a:r>
          </a:p>
          <a:p>
            <a:pPr marL="358775" indent="-342900">
              <a:buFont typeface="Wingdings" panose="05000000000000000000" pitchFamily="2" charset="2"/>
              <a:buChar char="§"/>
            </a:pPr>
            <a:r>
              <a:rPr lang="ru-RU" sz="2400" dirty="0" smtClean="0"/>
              <a:t>Копирайтер</a:t>
            </a:r>
            <a:endParaRPr lang="ru-RU" sz="2400" dirty="0"/>
          </a:p>
          <a:p>
            <a:pPr marL="358775" indent="-342900">
              <a:buFont typeface="Wingdings" panose="05000000000000000000" pitchFamily="2" charset="2"/>
              <a:buChar char="§"/>
            </a:pPr>
            <a:endParaRPr lang="ru-RU" sz="2400" dirty="0" smtClean="0"/>
          </a:p>
          <a:p>
            <a:r>
              <a:rPr lang="ru-RU" sz="2400" b="1" dirty="0"/>
              <a:t>Опыт и компетенции:</a:t>
            </a:r>
            <a:r>
              <a:rPr lang="ru-RU" sz="2400" dirty="0" smtClean="0"/>
              <a:t> финансовая и системная аналитика данных, написание продающих текстов</a:t>
            </a:r>
            <a:endParaRPr lang="ru-RU" sz="2400" dirty="0"/>
          </a:p>
        </p:txBody>
      </p:sp>
      <p:sp>
        <p:nvSpPr>
          <p:cNvPr id="35" name="Текст 27">
            <a:extLst>
              <a:ext uri="{FF2B5EF4-FFF2-40B4-BE49-F238E27FC236}">
                <a16:creationId xmlns:a16="http://schemas.microsoft.com/office/drawing/2014/main" id="{0CD018E0-22F1-7E4F-89FF-1DB07D3FE8E8}"/>
              </a:ext>
            </a:extLst>
          </p:cNvPr>
          <p:cNvSpPr>
            <a:spLocks noGrp="1"/>
          </p:cNvSpPr>
          <p:nvPr>
            <p:ph type="body" sz="quarter" idx="22"/>
          </p:nvPr>
        </p:nvSpPr>
        <p:spPr>
          <a:xfrm>
            <a:off x="14314042" y="6176754"/>
            <a:ext cx="4134612" cy="2103120"/>
          </a:xfrm>
        </p:spPr>
        <p:txBody>
          <a:bodyPr/>
          <a:lstStyle/>
          <a:p>
            <a:pPr marL="358775" indent="-342900">
              <a:buFont typeface="Wingdings" panose="05000000000000000000" pitchFamily="2" charset="2"/>
              <a:buChar char="§"/>
            </a:pPr>
            <a:r>
              <a:rPr lang="ru-RU" sz="2400" b="1" dirty="0" smtClean="0"/>
              <a:t>Интегратор</a:t>
            </a:r>
          </a:p>
          <a:p>
            <a:pPr marL="358775" indent="-342900">
              <a:buFont typeface="Wingdings" panose="05000000000000000000" pitchFamily="2" charset="2"/>
              <a:buChar char="§"/>
            </a:pPr>
            <a:r>
              <a:rPr lang="ru-RU" sz="2400" dirty="0" smtClean="0"/>
              <a:t>Маркетолог</a:t>
            </a:r>
          </a:p>
          <a:p>
            <a:pPr marL="358775" indent="-342900">
              <a:buFont typeface="Wingdings" panose="05000000000000000000" pitchFamily="2" charset="2"/>
              <a:buChar char="§"/>
            </a:pPr>
            <a:r>
              <a:rPr lang="ru-RU" sz="2400" dirty="0" smtClean="0"/>
              <a:t>Мастер презентации</a:t>
            </a:r>
            <a:endParaRPr lang="ru-RU" sz="2400" dirty="0"/>
          </a:p>
          <a:p>
            <a:pPr marL="358775" indent="-342900">
              <a:buFont typeface="Wingdings" panose="05000000000000000000" pitchFamily="2" charset="2"/>
              <a:buChar char="§"/>
            </a:pPr>
            <a:endParaRPr lang="ru-RU" sz="2400" dirty="0" smtClean="0"/>
          </a:p>
          <a:p>
            <a:r>
              <a:rPr lang="ru-RU" sz="2400" b="1" dirty="0" smtClean="0"/>
              <a:t>Опыт и компетенции: </a:t>
            </a:r>
            <a:r>
              <a:rPr lang="ru-RU" sz="2400" dirty="0" smtClean="0"/>
              <a:t>создание маркетинговой стратегии и презентации продукта</a:t>
            </a:r>
            <a:endParaRPr lang="ru-RU" sz="2400" dirty="0"/>
          </a:p>
        </p:txBody>
      </p:sp>
      <p:pic>
        <p:nvPicPr>
          <p:cNvPr id="7" name="Рисунок 6"/>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l="6871" t="1704" r="5426" b="32490"/>
          <a:stretch/>
        </p:blipFill>
        <p:spPr>
          <a:xfrm>
            <a:off x="2482533" y="2887536"/>
            <a:ext cx="2139950" cy="2141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Рисунок 19"/>
          <p:cNvPicPr>
            <a:picLocks noGrp="1" noChangeAspect="1"/>
          </p:cNvPicPr>
          <p:nvPr>
            <p:ph type="pic" sz="quarter" idx="23"/>
          </p:nvPr>
        </p:nvPicPr>
        <p:blipFill rotWithShape="1">
          <a:blip r:embed="rId3"/>
          <a:srcRect l="5059" t="4156" r="6133" b="28455"/>
          <a:stretch/>
        </p:blipFill>
        <p:spPr>
          <a:xfrm>
            <a:off x="8552116" y="2887536"/>
            <a:ext cx="2139950" cy="2141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Рисунок 21"/>
          <p:cNvPicPr>
            <a:picLocks noGrp="1" noChangeAspect="1"/>
          </p:cNvPicPr>
          <p:nvPr>
            <p:ph type="pic" sz="quarter" idx="26"/>
          </p:nvPr>
        </p:nvPicPr>
        <p:blipFill rotWithShape="1">
          <a:blip r:embed="rId4"/>
          <a:srcRect l="-706" t="4848" r="1656" b="20824"/>
          <a:stretch/>
        </p:blipFill>
        <p:spPr>
          <a:xfrm>
            <a:off x="14314042" y="2887536"/>
            <a:ext cx="2139950" cy="2141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Рисунок 16"/>
          <p:cNvPicPr>
            <a:picLocks noChangeAspect="1"/>
          </p:cNvPicPr>
          <p:nvPr/>
        </p:nvPicPr>
        <p:blipFill>
          <a:blip r:embed="rId5"/>
          <a:stretch>
            <a:fillRect/>
          </a:stretch>
        </p:blipFill>
        <p:spPr>
          <a:xfrm>
            <a:off x="15144558" y="763353"/>
            <a:ext cx="8317135" cy="3242630"/>
          </a:xfrm>
          <a:prstGeom prst="rect">
            <a:avLst/>
          </a:prstGeom>
        </p:spPr>
      </p:pic>
    </p:spTree>
    <p:extLst>
      <p:ext uri="{BB962C8B-B14F-4D97-AF65-F5344CB8AC3E}">
        <p14:creationId xmlns:p14="http://schemas.microsoft.com/office/powerpoint/2010/main" val="2588752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9A7D140-5157-2549-A86E-D36B30EF2926}"/>
              </a:ext>
            </a:extLst>
          </p:cNvPr>
          <p:cNvSpPr>
            <a:spLocks noGrp="1"/>
          </p:cNvSpPr>
          <p:nvPr>
            <p:ph type="body" sz="quarter" idx="12"/>
          </p:nvPr>
        </p:nvSpPr>
        <p:spPr>
          <a:prstGeom prst="rect">
            <a:avLst/>
          </a:prstGeom>
        </p:spPr>
        <p:txBody>
          <a:bodyPr/>
          <a:lstStyle/>
          <a:p>
            <a:pPr>
              <a:buNone/>
            </a:pPr>
            <a:r>
              <a:rPr lang="ru-RU" sz="2800" dirty="0"/>
              <a:t>Ключевые </a:t>
            </a:r>
            <a:r>
              <a:rPr lang="ru-RU" sz="2800" dirty="0" smtClean="0"/>
              <a:t>члены команды.</a:t>
            </a:r>
            <a:endParaRPr lang="ru-RU" sz="2800" dirty="0"/>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Команда</a:t>
            </a:r>
            <a:endParaRPr lang="ru-RU" dirty="0"/>
          </a:p>
        </p:txBody>
      </p:sp>
      <p:sp>
        <p:nvSpPr>
          <p:cNvPr id="25" name="Текст 24">
            <a:extLst>
              <a:ext uri="{FF2B5EF4-FFF2-40B4-BE49-F238E27FC236}">
                <a16:creationId xmlns:a16="http://schemas.microsoft.com/office/drawing/2014/main" id="{90DF322C-267D-5D46-B58E-CB1ED9E48F7A}"/>
              </a:ext>
            </a:extLst>
          </p:cNvPr>
          <p:cNvSpPr>
            <a:spLocks noGrp="1"/>
          </p:cNvSpPr>
          <p:nvPr>
            <p:ph type="body" sz="quarter" idx="19"/>
          </p:nvPr>
        </p:nvSpPr>
        <p:spPr>
          <a:xfrm>
            <a:off x="2540508" y="6215308"/>
            <a:ext cx="4134612" cy="2103120"/>
          </a:xfrm>
        </p:spPr>
        <p:txBody>
          <a:bodyPr/>
          <a:lstStyle/>
          <a:p>
            <a:pPr marL="473075" indent="-457200">
              <a:buFont typeface="Wingdings" panose="05000000000000000000" pitchFamily="2" charset="2"/>
              <a:buChar char="§"/>
            </a:pPr>
            <a:r>
              <a:rPr lang="ru-RU" sz="2400" b="1" dirty="0" smtClean="0"/>
              <a:t>Администратор</a:t>
            </a:r>
          </a:p>
          <a:p>
            <a:pPr marL="473075" indent="-457200">
              <a:buFont typeface="Wingdings" panose="05000000000000000000" pitchFamily="2" charset="2"/>
              <a:buChar char="§"/>
            </a:pPr>
            <a:r>
              <a:rPr lang="ru-RU" sz="2400" dirty="0" smtClean="0"/>
              <a:t>Генератор идей</a:t>
            </a:r>
            <a:endParaRPr lang="ru-RU" sz="2400" dirty="0"/>
          </a:p>
          <a:p>
            <a:pPr marL="473075" indent="-457200">
              <a:buFont typeface="Wingdings" panose="05000000000000000000" pitchFamily="2" charset="2"/>
              <a:buChar char="§"/>
            </a:pPr>
            <a:r>
              <a:rPr lang="ru-RU" sz="2400" dirty="0" smtClean="0"/>
              <a:t>Экономист</a:t>
            </a:r>
          </a:p>
          <a:p>
            <a:endParaRPr lang="ru-RU" sz="2400" dirty="0"/>
          </a:p>
          <a:p>
            <a:r>
              <a:rPr lang="ru-RU" sz="2400" b="1" dirty="0"/>
              <a:t>Опыт и компетенции</a:t>
            </a:r>
            <a:r>
              <a:rPr lang="ru-RU" sz="2400" b="1" dirty="0" smtClean="0"/>
              <a:t>:</a:t>
            </a:r>
          </a:p>
          <a:p>
            <a:r>
              <a:rPr lang="ru-RU" sz="2400" dirty="0"/>
              <a:t>р</a:t>
            </a:r>
            <a:r>
              <a:rPr lang="ru-RU" sz="2400" dirty="0" smtClean="0"/>
              <a:t>азработка бизнес-</a:t>
            </a:r>
            <a:r>
              <a:rPr lang="ru-RU" sz="2400" dirty="0" err="1" smtClean="0"/>
              <a:t>стартапов</a:t>
            </a:r>
            <a:r>
              <a:rPr lang="ru-RU" sz="2400" dirty="0" smtClean="0"/>
              <a:t>, проведение экономического анализа</a:t>
            </a:r>
          </a:p>
          <a:p>
            <a:endParaRPr lang="ru-RU" sz="2400" dirty="0" smtClean="0"/>
          </a:p>
          <a:p>
            <a:endParaRPr lang="ru-RU" sz="2400" dirty="0"/>
          </a:p>
        </p:txBody>
      </p:sp>
      <p:pic>
        <p:nvPicPr>
          <p:cNvPr id="10" name="Рисунок 9"/>
          <p:cNvPicPr>
            <a:picLocks noGrp="1" noChangeAspect="1"/>
          </p:cNvPicPr>
          <p:nvPr>
            <p:ph type="pic" sz="quarter" idx="20"/>
          </p:nvPr>
        </p:nvPicPr>
        <p:blipFill rotWithShape="1">
          <a:blip r:embed="rId2"/>
          <a:srcRect t="7678" b="17290"/>
          <a:stretch/>
        </p:blipFill>
        <p:spPr>
          <a:xfrm>
            <a:off x="2540508" y="2887536"/>
            <a:ext cx="2139950" cy="2141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Текст 26">
            <a:extLst>
              <a:ext uri="{FF2B5EF4-FFF2-40B4-BE49-F238E27FC236}">
                <a16:creationId xmlns:a16="http://schemas.microsoft.com/office/drawing/2014/main" id="{8662CAD4-AE6A-E14B-A88F-B1C3D23B2437}"/>
              </a:ext>
            </a:extLst>
          </p:cNvPr>
          <p:cNvSpPr>
            <a:spLocks noGrp="1"/>
          </p:cNvSpPr>
          <p:nvPr>
            <p:ph type="body" sz="quarter" idx="21"/>
          </p:nvPr>
        </p:nvSpPr>
        <p:spPr>
          <a:xfrm>
            <a:off x="2540508" y="5598129"/>
            <a:ext cx="4134612" cy="438912"/>
          </a:xfrm>
        </p:spPr>
        <p:txBody>
          <a:bodyPr/>
          <a:lstStyle/>
          <a:p>
            <a:r>
              <a:rPr lang="ru-RU" dirty="0" smtClean="0"/>
              <a:t>Кудрявцева Ульяна</a:t>
            </a:r>
            <a:endParaRPr lang="ru-RU" dirty="0"/>
          </a:p>
        </p:txBody>
      </p:sp>
      <p:sp>
        <p:nvSpPr>
          <p:cNvPr id="18" name="Текст 29">
            <a:extLst>
              <a:ext uri="{FF2B5EF4-FFF2-40B4-BE49-F238E27FC236}">
                <a16:creationId xmlns:a16="http://schemas.microsoft.com/office/drawing/2014/main" id="{9F12BE12-15DF-9542-A4B6-BC4836F7D6DE}"/>
              </a:ext>
            </a:extLst>
          </p:cNvPr>
          <p:cNvSpPr>
            <a:spLocks noGrp="1"/>
          </p:cNvSpPr>
          <p:nvPr>
            <p:ph type="body" sz="quarter" idx="24"/>
          </p:nvPr>
        </p:nvSpPr>
        <p:spPr>
          <a:xfrm>
            <a:off x="8420417" y="5597304"/>
            <a:ext cx="4133850" cy="439737"/>
          </a:xfrm>
        </p:spPr>
        <p:txBody>
          <a:bodyPr/>
          <a:lstStyle/>
          <a:p>
            <a:r>
              <a:rPr lang="ru-RU" dirty="0" smtClean="0"/>
              <a:t>Овсянникова Дарья</a:t>
            </a:r>
            <a:endParaRPr lang="ru-RU" dirty="0"/>
          </a:p>
        </p:txBody>
      </p:sp>
      <p:sp>
        <p:nvSpPr>
          <p:cNvPr id="19" name="Текст 29">
            <a:extLst>
              <a:ext uri="{FF2B5EF4-FFF2-40B4-BE49-F238E27FC236}">
                <a16:creationId xmlns:a16="http://schemas.microsoft.com/office/drawing/2014/main" id="{9F12BE12-15DF-9542-A4B6-BC4836F7D6DE}"/>
              </a:ext>
            </a:extLst>
          </p:cNvPr>
          <p:cNvSpPr>
            <a:spLocks noGrp="1"/>
          </p:cNvSpPr>
          <p:nvPr>
            <p:ph type="body" sz="quarter" idx="24"/>
          </p:nvPr>
        </p:nvSpPr>
        <p:spPr>
          <a:xfrm>
            <a:off x="14299564" y="5597303"/>
            <a:ext cx="4133850" cy="439737"/>
          </a:xfrm>
        </p:spPr>
        <p:txBody>
          <a:bodyPr/>
          <a:lstStyle/>
          <a:p>
            <a:r>
              <a:rPr lang="ru-RU" dirty="0" err="1" smtClean="0"/>
              <a:t>Карнова</a:t>
            </a:r>
            <a:r>
              <a:rPr lang="ru-RU" dirty="0" smtClean="0"/>
              <a:t> Софья</a:t>
            </a:r>
            <a:endParaRPr lang="ru-RU" dirty="0"/>
          </a:p>
        </p:txBody>
      </p:sp>
      <p:sp>
        <p:nvSpPr>
          <p:cNvPr id="34" name="Текст 27">
            <a:extLst>
              <a:ext uri="{FF2B5EF4-FFF2-40B4-BE49-F238E27FC236}">
                <a16:creationId xmlns:a16="http://schemas.microsoft.com/office/drawing/2014/main" id="{0CD018E0-22F1-7E4F-89FF-1DB07D3FE8E8}"/>
              </a:ext>
            </a:extLst>
          </p:cNvPr>
          <p:cNvSpPr>
            <a:spLocks noGrp="1"/>
          </p:cNvSpPr>
          <p:nvPr>
            <p:ph type="body" sz="quarter" idx="22"/>
          </p:nvPr>
        </p:nvSpPr>
        <p:spPr>
          <a:xfrm>
            <a:off x="8420418" y="6215390"/>
            <a:ext cx="4133850" cy="2103438"/>
          </a:xfrm>
        </p:spPr>
        <p:txBody>
          <a:bodyPr/>
          <a:lstStyle/>
          <a:p>
            <a:pPr marL="358775" indent="-342900">
              <a:buFont typeface="Wingdings" panose="05000000000000000000" pitchFamily="2" charset="2"/>
              <a:buChar char="§"/>
            </a:pPr>
            <a:r>
              <a:rPr lang="ru-RU" sz="2400" b="1" dirty="0" smtClean="0"/>
              <a:t>Администратор</a:t>
            </a:r>
          </a:p>
          <a:p>
            <a:pPr marL="358775" indent="-342900">
              <a:buFont typeface="Wingdings" panose="05000000000000000000" pitchFamily="2" charset="2"/>
              <a:buChar char="§"/>
            </a:pPr>
            <a:r>
              <a:rPr lang="ru-RU" sz="2400" dirty="0" smtClean="0"/>
              <a:t>Советник</a:t>
            </a:r>
          </a:p>
          <a:p>
            <a:pPr marL="358775" indent="-342900">
              <a:buFont typeface="Wingdings" panose="05000000000000000000" pitchFamily="2" charset="2"/>
              <a:buChar char="§"/>
            </a:pPr>
            <a:r>
              <a:rPr lang="ru-RU" sz="2400" dirty="0" smtClean="0"/>
              <a:t>Дизайнер</a:t>
            </a:r>
          </a:p>
          <a:p>
            <a:pPr marL="358775" indent="-342900">
              <a:buFont typeface="Wingdings" panose="05000000000000000000" pitchFamily="2" charset="2"/>
              <a:buChar char="§"/>
            </a:pPr>
            <a:endParaRPr lang="ru-RU" sz="2400" dirty="0"/>
          </a:p>
          <a:p>
            <a:r>
              <a:rPr lang="ru-RU" sz="2400" b="1" dirty="0"/>
              <a:t>Опыт и </a:t>
            </a:r>
            <a:r>
              <a:rPr lang="ru-RU" sz="2400" b="1" dirty="0" smtClean="0"/>
              <a:t>компетенции:</a:t>
            </a:r>
            <a:endParaRPr lang="ru-RU" sz="2400" b="1" dirty="0"/>
          </a:p>
          <a:p>
            <a:r>
              <a:rPr lang="ru-RU" sz="2400" dirty="0" smtClean="0"/>
              <a:t>оказание консультаций, графический дизайн</a:t>
            </a:r>
          </a:p>
        </p:txBody>
      </p:sp>
      <p:sp>
        <p:nvSpPr>
          <p:cNvPr id="35" name="Текст 27">
            <a:extLst>
              <a:ext uri="{FF2B5EF4-FFF2-40B4-BE49-F238E27FC236}">
                <a16:creationId xmlns:a16="http://schemas.microsoft.com/office/drawing/2014/main" id="{0CD018E0-22F1-7E4F-89FF-1DB07D3FE8E8}"/>
              </a:ext>
            </a:extLst>
          </p:cNvPr>
          <p:cNvSpPr>
            <a:spLocks noGrp="1"/>
          </p:cNvSpPr>
          <p:nvPr>
            <p:ph type="body" sz="quarter" idx="22"/>
          </p:nvPr>
        </p:nvSpPr>
        <p:spPr>
          <a:xfrm>
            <a:off x="14298802" y="6215308"/>
            <a:ext cx="4134612" cy="2103120"/>
          </a:xfrm>
        </p:spPr>
        <p:txBody>
          <a:bodyPr/>
          <a:lstStyle/>
          <a:p>
            <a:pPr marL="473075" indent="-457200">
              <a:buFont typeface="Wingdings" panose="05000000000000000000" pitchFamily="2" charset="2"/>
              <a:buChar char="§"/>
            </a:pPr>
            <a:r>
              <a:rPr lang="ru-RU" sz="2400" b="1" dirty="0" smtClean="0"/>
              <a:t>Администратор</a:t>
            </a:r>
          </a:p>
          <a:p>
            <a:pPr marL="473075" indent="-457200">
              <a:buFont typeface="Wingdings" panose="05000000000000000000" pitchFamily="2" charset="2"/>
              <a:buChar char="§"/>
            </a:pPr>
            <a:r>
              <a:rPr lang="ru-RU" sz="2400" dirty="0" err="1" smtClean="0"/>
              <a:t>Проджект</a:t>
            </a:r>
            <a:r>
              <a:rPr lang="ru-RU" sz="2400" dirty="0" smtClean="0"/>
              <a:t>-менеджер</a:t>
            </a:r>
          </a:p>
          <a:p>
            <a:pPr marL="473075" indent="-457200">
              <a:buFont typeface="Wingdings" panose="05000000000000000000" pitchFamily="2" charset="2"/>
              <a:buChar char="§"/>
            </a:pPr>
            <a:r>
              <a:rPr lang="ru-RU" sz="2400" dirty="0" smtClean="0"/>
              <a:t>Риск-менеджер</a:t>
            </a:r>
            <a:endParaRPr lang="ru-RU" sz="2400" dirty="0"/>
          </a:p>
          <a:p>
            <a:pPr marL="473075" indent="-457200">
              <a:buFont typeface="Wingdings" panose="05000000000000000000" pitchFamily="2" charset="2"/>
              <a:buChar char="§"/>
            </a:pPr>
            <a:endParaRPr lang="ru-RU" sz="2400" dirty="0" smtClean="0"/>
          </a:p>
          <a:p>
            <a:r>
              <a:rPr lang="ru-RU" sz="2400" b="1" dirty="0"/>
              <a:t>Опыт и компетенции</a:t>
            </a:r>
            <a:r>
              <a:rPr lang="ru-RU" sz="2400" b="1" dirty="0" smtClean="0"/>
              <a:t>:</a:t>
            </a:r>
          </a:p>
          <a:p>
            <a:r>
              <a:rPr lang="ru-RU" sz="2400" dirty="0"/>
              <a:t>у</a:t>
            </a:r>
            <a:r>
              <a:rPr lang="ru-RU" sz="2400" dirty="0" smtClean="0"/>
              <a:t>правление проектами, оценка рисков бизнес-проектов </a:t>
            </a:r>
          </a:p>
          <a:p>
            <a:endParaRPr lang="ru-RU" sz="2400" dirty="0"/>
          </a:p>
        </p:txBody>
      </p:sp>
      <p:pic>
        <p:nvPicPr>
          <p:cNvPr id="36" name="Рисунок 35"/>
          <p:cNvPicPr>
            <a:picLocks noGrp="1" noChangeAspect="1"/>
          </p:cNvPicPr>
          <p:nvPr>
            <p:ph type="pic" sz="quarter" idx="23"/>
          </p:nvPr>
        </p:nvPicPr>
        <p:blipFill rotWithShape="1">
          <a:blip r:embed="rId3"/>
          <a:srcRect l="8309" t="7721" r="8348" b="29491"/>
          <a:stretch/>
        </p:blipFill>
        <p:spPr>
          <a:xfrm>
            <a:off x="8419655" y="2887536"/>
            <a:ext cx="2139950" cy="2141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Рисунок 36"/>
          <p:cNvPicPr>
            <a:picLocks noGrp="1" noChangeAspect="1"/>
          </p:cNvPicPr>
          <p:nvPr>
            <p:ph type="pic" sz="quarter" idx="20"/>
          </p:nvPr>
        </p:nvPicPr>
        <p:blipFill rotWithShape="1">
          <a:blip r:embed="rId4"/>
          <a:srcRect l="11561" t="4696" r="11137" b="37301"/>
          <a:stretch/>
        </p:blipFill>
        <p:spPr>
          <a:xfrm>
            <a:off x="14298802" y="2887536"/>
            <a:ext cx="2139950" cy="2141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AutoShape 14" descr="https://flyclipart.com/thumbs/drone-slider-drone-dji-mavic-2-pro-drone-1147315.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6"/>
          <p:cNvPicPr>
            <a:picLocks noChangeAspect="1"/>
          </p:cNvPicPr>
          <p:nvPr/>
        </p:nvPicPr>
        <p:blipFill>
          <a:blip r:embed="rId5"/>
          <a:stretch>
            <a:fillRect/>
          </a:stretch>
        </p:blipFill>
        <p:spPr>
          <a:xfrm flipH="1">
            <a:off x="-4006734" y="6104019"/>
            <a:ext cx="8687192" cy="5612477"/>
          </a:xfrm>
          <a:prstGeom prst="rect">
            <a:avLst/>
          </a:prstGeom>
        </p:spPr>
      </p:pic>
    </p:spTree>
    <p:extLst>
      <p:ext uri="{BB962C8B-B14F-4D97-AF65-F5344CB8AC3E}">
        <p14:creationId xmlns:p14="http://schemas.microsoft.com/office/powerpoint/2010/main" val="3224670938"/>
      </p:ext>
    </p:extLst>
  </p:cSld>
  <p:clrMapOvr>
    <a:masterClrMapping/>
  </p:clrMapOvr>
  <p:timing>
    <p:tnLst>
      <p:par>
        <p:cTn id="1" dur="indefinite" restart="never" nodeType="tmRoot"/>
      </p:par>
    </p:tnLst>
  </p:timing>
</p:sld>
</file>

<file path=ppt/theme/theme1.xml><?xml version="1.0" encoding="utf-8"?>
<a:theme xmlns:a="http://schemas.openxmlformats.org/drawingml/2006/main" name="ОБЛОЖКИ">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РАЗДЕЛИТЕЛИ">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389BBA01C4FE21449AAFFFA76EBF4062" ma:contentTypeVersion="11" ma:contentTypeDescription="Создание документа." ma:contentTypeScope="" ma:versionID="79aedfc5a69420e3d16d7088044bfd88">
  <xsd:schema xmlns:xsd="http://www.w3.org/2001/XMLSchema" xmlns:xs="http://www.w3.org/2001/XMLSchema" xmlns:p="http://schemas.microsoft.com/office/2006/metadata/properties" xmlns:ns2="dae585fd-f7dc-4d5a-b1b8-e5742ef77c8f" xmlns:ns3="f3f21cfc-4d3e-42b1-8a95-d7209818f9d6" targetNamespace="http://schemas.microsoft.com/office/2006/metadata/properties" ma:root="true" ma:fieldsID="cf8c26219cdb8dd4a9c0e137e475de8a" ns2:_="" ns3:_="">
    <xsd:import namespace="dae585fd-f7dc-4d5a-b1b8-e5742ef77c8f"/>
    <xsd:import namespace="f3f21cfc-4d3e-42b1-8a95-d7209818f9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e585fd-f7dc-4d5a-b1b8-e5742ef77c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f21cfc-4d3e-42b1-8a95-d7209818f9d6" elementFormDefault="qualified">
    <xsd:import namespace="http://schemas.microsoft.com/office/2006/documentManagement/types"/>
    <xsd:import namespace="http://schemas.microsoft.com/office/infopath/2007/PartnerControls"/>
    <xsd:element name="SharedWithUsers" ma:index="12"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Совместно с подробностями"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3A4F37C-2065-498A-9F8A-F1C3212BD4FE}">
  <ds:schemaRefs>
    <ds:schemaRef ds:uri="dae585fd-f7dc-4d5a-b1b8-e5742ef77c8f"/>
    <ds:schemaRef ds:uri="f3f21cfc-4d3e-42b1-8a95-d7209818f9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FF58AEB-2291-40AF-B249-515FE11CFB6E}">
  <ds:schemaRefs>
    <ds:schemaRef ds:uri="http://schemas.microsoft.com/sharepoint/v3/contenttype/forms"/>
  </ds:schemaRefs>
</ds:datastoreItem>
</file>

<file path=customXml/itemProps3.xml><?xml version="1.0" encoding="utf-8"?>
<ds:datastoreItem xmlns:ds="http://schemas.openxmlformats.org/officeDocument/2006/customXml" ds:itemID="{3FF6784E-6852-4EC6-93B9-B2F40371A23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ae585fd-f7dc-4d5a-b1b8-e5742ef77c8f"/>
    <ds:schemaRef ds:uri="http://purl.org/dc/elements/1.1/"/>
    <ds:schemaRef ds:uri="http://schemas.microsoft.com/office/2006/metadata/properties"/>
    <ds:schemaRef ds:uri="f3f21cfc-4d3e-42b1-8a95-d7209818f9d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4096</TotalTime>
  <Words>919</Words>
  <Application>Microsoft Office PowerPoint</Application>
  <PresentationFormat>Произвольный</PresentationFormat>
  <Paragraphs>115</Paragraphs>
  <Slides>11</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2</vt:i4>
      </vt:variant>
      <vt:variant>
        <vt:lpstr>Заголовки слайдов</vt:lpstr>
      </vt:variant>
      <vt:variant>
        <vt:i4>11</vt:i4>
      </vt:variant>
    </vt:vector>
  </HeadingPairs>
  <TitlesOfParts>
    <vt:vector size="16" baseType="lpstr">
      <vt:lpstr>Arial</vt:lpstr>
      <vt:lpstr>Calibri</vt:lpstr>
      <vt:lpstr>Wingdings</vt:lpstr>
      <vt:lpstr>ОБЛОЖКИ</vt:lpstr>
      <vt:lpstr>РАЗДЕЛИТЕЛИ</vt:lpstr>
      <vt:lpstr>SkySight: разработка БПЛА для туристических продуктов</vt:lpstr>
      <vt:lpstr>Актуальность проекта</vt:lpstr>
      <vt:lpstr>Проблема</vt:lpstr>
      <vt:lpstr>Решение</vt:lpstr>
      <vt:lpstr>Рынок</vt:lpstr>
      <vt:lpstr>Бизнес-модель</vt:lpstr>
      <vt:lpstr>Текущие результаты</vt:lpstr>
      <vt:lpstr>Команда</vt:lpstr>
      <vt:lpstr>Команда</vt:lpstr>
      <vt:lpstr>Планы развития</vt:lpstr>
      <vt:lpstr>Контакты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Пешкова Василиса Олеговна</dc:creator>
  <cp:lastModifiedBy>Краузе Мария</cp:lastModifiedBy>
  <cp:revision>247</cp:revision>
  <dcterms:created xsi:type="dcterms:W3CDTF">2021-03-01T12:07:13Z</dcterms:created>
  <dcterms:modified xsi:type="dcterms:W3CDTF">2023-10-20T12:41:04Z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2021-03-01T00:00:00Z</vt:filetime>
  </property>
  <property fmtid="{D5CDD505-2E9C-101B-9397-08002B2CF9AE}" pid="3" name="ContentTypeId">
    <vt:lpwstr>0x010100389BBA01C4FE21449AAFFFA76EBF4062</vt:lpwstr>
  </property>
</Properties>
</file>