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87AC9-102E-530F-CD04-F26C4DE10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C3B1C-5777-DCB0-122F-621E21BE2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322B30-419D-F278-391B-7EF314C4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3BFC-3C42-4BB9-8586-60B92F7F058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A6861D-E2C6-5876-DA0C-0A380193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B0815D-EDD4-D735-B24F-6D94B565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CA5-503B-4F13-95DA-2DE21B1B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2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65E7-F3B2-FE9F-E285-1E665A1D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55BB74-4AA3-BD21-8F99-55947BC5F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EC685-7357-F487-F709-2B865CD4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3BFC-3C42-4BB9-8586-60B92F7F058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CBD79-744C-4876-8123-C7540F9F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FDE67-EF5A-304A-7119-36278965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CA5-503B-4F13-95DA-2DE21B1B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2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764CCD-4393-5211-B703-FF0A627B6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BDAE33-4A3F-985A-16AA-207DA279A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4EFD2-CCC7-8168-A14D-7B17AAA7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3BFC-3C42-4BB9-8586-60B92F7F058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CBBBEC-431C-FDD5-BAB0-1775A1C4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2A2551-B1A1-011C-AF79-17CACFD9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CA5-503B-4F13-95DA-2DE21B1B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B000-4BEA-385D-71BD-57F56C28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1DBE55-2FF7-C2BC-0050-64F4D31AE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DBE7-1115-7764-A5BA-F6AA2A46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3BFC-3C42-4BB9-8586-60B92F7F058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FE719-CF56-5939-D6C1-A288A337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6D5EA-549D-FA39-B8BA-047F3D84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CA5-503B-4F13-95DA-2DE21B1B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2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7DAF4-6B94-52DE-0480-2D288BD6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471828-AD98-E335-56DD-289105563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C8288-5F6A-A27A-CB2E-8D8F7D29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3BFC-3C42-4BB9-8586-60B92F7F058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0F972-C947-D858-0217-6FAF9B34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7AB47-AEA9-65C5-7A5F-52C764C7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CA5-503B-4F13-95DA-2DE21B1B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9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1C417-5202-0FFE-90D8-384CEE8B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698F1-1EC3-4E9B-3540-117B353A6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5D5D6F-0C71-87DE-A58F-ACCFF6CFC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B84DAA-206C-1DAF-CE17-B2AE0A3A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3BFC-3C42-4BB9-8586-60B92F7F058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76F466-4B0B-35A9-63E7-3EB7B3EF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FC77E9-08D8-8EB5-4562-3F2CCCBC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CA5-503B-4F13-95DA-2DE21B1B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C3AE6-A45C-4251-761F-48193343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849DE9-11AB-2B42-3785-382B6EFB5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328CD5-C506-556E-3A8A-B6B7BF40D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13147E-712D-774B-757B-6C1747399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596C3F-3FBC-9948-455D-C4C3803D4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EC6816-1B5D-A9E3-4BBB-AE8D8E42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3BFC-3C42-4BB9-8586-60B92F7F058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F94429-E332-415B-2080-B1861F46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4C6808-B501-A78C-FCCB-563ECF09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CA5-503B-4F13-95DA-2DE21B1B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4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9D3DB-4559-82DE-8A51-4A229041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C9707B-CD20-B4C6-518F-1A9127F1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3BFC-3C42-4BB9-8586-60B92F7F058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D1398C-9CB0-68C8-68B3-4655FF13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54BD56-13F8-FCA1-5849-98A1A659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CA5-503B-4F13-95DA-2DE21B1B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3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9DE92F-A7F8-908A-E15D-8F59ED08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3BFC-3C42-4BB9-8586-60B92F7F058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5A05DB-4422-FDEB-548F-92A6F57A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D5C074-F518-23AE-69CA-93DB76DD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CA5-503B-4F13-95DA-2DE21B1B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5D37B-FE5C-D379-2B19-00847244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047F8-4A3D-4027-4117-9B56547C4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BF3202-771C-F1CB-E795-BE1A6A2B4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5A83D3-D9D6-71BE-5C6C-9B2E0204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3BFC-3C42-4BB9-8586-60B92F7F058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1AC185-F3FD-5538-B55E-4C2B9E79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492DCB-1796-F4CF-9025-9C6CE979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CA5-503B-4F13-95DA-2DE21B1B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B249B-4AD0-B20B-1E29-88CFD4A0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22CA00-8ECF-FCD4-8A7C-D4044AFB0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77CE67-2E0B-94CA-B113-543705E73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8F3EA4-E455-107C-6FE8-1A37E24E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3BFC-3C42-4BB9-8586-60B92F7F058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E6DF41-578A-7D6E-00A9-0CB45705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1B4C0B-E0F9-FF83-0A0C-EDF0523A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CA5-503B-4F13-95DA-2DE21B1B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8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F2220-BDDB-E738-DAFB-1D282E0B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D3F52E-4561-3816-E8D5-C4399921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292D7-A8A1-93E9-9A3D-C6276430C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3BFC-3C42-4BB9-8586-60B92F7F058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810A0-CD2C-26BD-BB74-FCEE6EBD7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B44FB-E44D-3819-180E-9481F8018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CCA5-503B-4F13-95DA-2DE21B1B9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5BA9A-4D54-2C40-3D8D-0B3BAE4A8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51AB42-A717-88F9-8ED9-9D1D1BD32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6CE0A3-3283-6322-C8D9-601D6D1E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08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2FCB3-8F8B-5074-B3FE-7609142E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9B4B3-D2B5-3889-85B0-6FAC2245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D6C361-B828-5589-6E27-DA4816FB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64880-E900-3344-ACA4-34C24966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06FD1E-571D-C830-5A7A-5EA55718E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16E479-61BB-4A0C-5B5B-BD6AB924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26556-CBF1-9C5D-537E-3DFA87CB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86B79-A46A-757A-D3DD-76CB524D0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0637FC-7EE8-455E-799E-1596414D3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0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A1D20-3D9E-A901-8AC8-C0E40C10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8875F-DE16-8094-6F2B-C58126B25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57951D-4D64-2B40-10C4-B6D69DD7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34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B2681-0A6D-C4A3-CDF4-F3902AE6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4F7823-4F3A-208D-FE66-A8842D453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7618B2-15AF-08BD-632C-8EF9C6033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6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8FBFD-3445-09A5-9B57-1B3B5A01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0B011-B720-144A-A3B4-479D412E6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92956-2F60-5C21-4A4F-85CC4EAE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0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6DB9F-C481-E715-80E3-3C4F5E88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8B99F-F173-6FC4-6CBA-6BB87A40B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82A8B6-7C84-45B4-B31E-9D5C613ED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32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0260F-D259-43B9-696C-3A87CF59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83090-2499-5652-B3F5-5BF34CFAD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EF66A5-1DBF-57F6-D977-C1B522BD8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4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44774-83A7-0479-983A-E31652E2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958CD-0185-817E-5D4B-E56D4713B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2062A9-E3A1-2F7D-CA06-9DFE9F917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0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4C8BA-93A9-3CCF-9087-335F6F1C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66F699-5D2E-2181-DA08-316FA570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A7F45D-835D-8B86-1EB9-A31B1494A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9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D3DCD-F2E1-FEF6-DE3D-7F1DB35F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0B6751-A198-C556-8C62-509EAD7EC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A4BB64-33BD-CCE8-A100-9DE21837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92860-C805-C4DA-D54D-02C86911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6E2FB3-7EF2-DF56-C139-D054CDCA6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A0D609-266E-6074-11FC-00F34D32A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2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C22D0-7765-1191-216D-87181AA6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A3F79-DDA2-9FB9-7FB1-5297ECD49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BC3F2-1189-7C7B-5D45-70E9BE081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44782-77F9-14DF-E351-3EC8DB07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165DD-4575-F3C6-AB3A-EEE0DD7BC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C8EAA4-D833-5667-4340-74E30EDF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7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5EA7B-4D37-25EF-6B56-01F6A3D3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623A8E-4DBC-A89E-6242-25436E7F4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0FF52B-CC4F-A5E9-94B1-3410C0A9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1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50382-BBFC-D9AD-72F3-73B72AC3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F9035-C260-A7C0-F331-DED3F68E8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B32D2F-6048-24D3-8D03-831399F55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55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6969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Ivanov.V2@rea.ru Ld36Xlp2</dc:creator>
  <cp:lastModifiedBy>Ivanov.V2@rea.ru Ld36Xlp2</cp:lastModifiedBy>
  <cp:revision>2</cp:revision>
  <dcterms:created xsi:type="dcterms:W3CDTF">2023-11-19T20:22:35Z</dcterms:created>
  <dcterms:modified xsi:type="dcterms:W3CDTF">2023-11-24T17:42:16Z</dcterms:modified>
</cp:coreProperties>
</file>