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1085" r:id="rId3"/>
    <p:sldId id="1078" r:id="rId4"/>
    <p:sldId id="1063" r:id="rId5"/>
    <p:sldId id="1076" r:id="rId6"/>
    <p:sldId id="1010" r:id="rId7"/>
    <p:sldId id="1057" r:id="rId8"/>
    <p:sldId id="1079" r:id="rId9"/>
    <p:sldId id="1065" r:id="rId10"/>
    <p:sldId id="1072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swald" panose="00000500000000000000" pitchFamily="2" charset="-52"/>
      <p:regular r:id="rId18"/>
      <p:bold r:id="rId19"/>
    </p:embeddedFont>
    <p:embeddedFont>
      <p:font typeface="Oswald Light" panose="00000400000000000000" pitchFamily="2" charset="-52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4695" autoAdjust="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>
        <p:guide pos="3840"/>
        <p:guide orient="horz" pos="2160"/>
        <p:guide pos="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8637"/>
    </p:cViewPr>
  </p:sorterViewPr>
  <p:notesViewPr>
    <p:cSldViewPr snapToGrid="0">
      <p:cViewPr varScale="1">
        <p:scale>
          <a:sx n="59" d="100"/>
          <a:sy n="59" d="100"/>
        </p:scale>
        <p:origin x="21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7884FD4-2731-43B1-B5F5-5A6FEADAD6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76E0F-6665-4EB9-8015-9D6D3142D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0688-7344-4F47-AB68-1D7A3B4D7138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9EEECC-6EC5-4916-8FEA-8D2BEFBBE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AD1FE-98F3-4DC9-BC58-532D6E3AF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D0CC-DC0D-42D6-9260-7CC98666CB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27678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4FD9-D78B-4876-9972-93EA0CCC1D5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2D108-47F5-4EC9-9B7D-E61A2219B1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27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71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623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15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57AE-53E9-4F03-BFD2-BA9F9F4145E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58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80D8C2-7AAF-4FA0-957A-2948D4330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12" y="1103505"/>
            <a:ext cx="6771723" cy="718151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B06AE15-2EAA-4D77-AFC1-56323DCF10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267" y="1800225"/>
            <a:ext cx="6731183" cy="3954271"/>
          </a:xfrm>
          <a:prstGeom prst="roundRect">
            <a:avLst>
              <a:gd name="adj" fmla="val 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7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0C66AF-DF16-4FDB-932D-36F9CD11C4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7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-4624347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68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631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85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5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8" y="337155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243" y="944425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656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52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6D9ED8E7-9D83-A48E-E146-0DD50B3F2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699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40751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2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634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7093EDD3-4480-4049-A82A-D4049AC311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8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FC1E6A4A-E2C0-4D63-BE71-37308DE75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686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94FFDAA4-2EF4-4DE6-9E1D-73216D1651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2344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20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исунок 82">
            <a:extLst>
              <a:ext uri="{FF2B5EF4-FFF2-40B4-BE49-F238E27FC236}">
                <a16:creationId xmlns:a16="http://schemas.microsoft.com/office/drawing/2014/main" id="{1E60C6E6-E49D-4E31-82A2-A999DF68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6713" y="4576763"/>
            <a:ext cx="3110590" cy="233362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1" name="Рисунок 73">
            <a:extLst>
              <a:ext uri="{FF2B5EF4-FFF2-40B4-BE49-F238E27FC236}">
                <a16:creationId xmlns:a16="http://schemas.microsoft.com/office/drawing/2014/main" id="{F818671B-5820-427D-AF49-A5299E99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2388" y="3607594"/>
            <a:ext cx="4557712" cy="28455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id="{8D781D7D-BA30-4009-B3C4-207BBDFD0A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8842" y="4341203"/>
            <a:ext cx="2321595" cy="310258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26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9706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36E499-E3F2-1B38-C3B5-5E3901F910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68357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3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7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4B6D3DEB-7D50-4F8B-A4EB-8B8DACAA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272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80C4BE28-C346-B54D-927C-38644696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63" y="266702"/>
            <a:ext cx="1123327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000" b="1" i="0">
                <a:solidFill>
                  <a:schemeClr val="accent2"/>
                </a:solidFill>
                <a:latin typeface="Oswald Light" pitchFamily="2" charset="-52"/>
                <a:ea typeface="Oswald Light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3340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итульный слайд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Group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5814717" y="343593"/>
            <a:ext cx="6579802" cy="7061621"/>
          </a:xfrm>
          <a:prstGeom prst="rect">
            <a:avLst/>
          </a:prstGeom>
        </p:spPr>
      </p:pic>
      <p:sp>
        <p:nvSpPr>
          <p:cNvPr id="50" name="Shape 50"/>
          <p:cNvSpPr txBox="1">
            <a:spLocks noGrp="1"/>
          </p:cNvSpPr>
          <p:nvPr>
            <p:ph type="title" idx="1"/>
          </p:nvPr>
        </p:nvSpPr>
        <p:spPr>
          <a:xfrm>
            <a:off x="538590" y="2166347"/>
            <a:ext cx="4487684" cy="19222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defPPr/>
            <a:lvl1pPr lvl="0" algn="l">
              <a:defRPr sz="3637" b="1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subTitle" idx="7"/>
          </p:nvPr>
        </p:nvSpPr>
        <p:spPr>
          <a:xfrm>
            <a:off x="538590" y="4389120"/>
            <a:ext cx="4487684" cy="1508150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 algn="l">
              <a:buNone/>
              <a:defRPr sz="1455">
                <a:solidFill>
                  <a:schemeClr val="bg1"/>
                </a:solidFill>
              </a:defRPr>
            </a:lvl1pPr>
            <a:lvl2pPr marL="277109" lvl="1" indent="0" algn="ctr">
              <a:buNone/>
              <a:defRPr sz="1212"/>
            </a:lvl2pPr>
            <a:lvl3pPr marL="554218" lvl="2" indent="0" algn="ctr">
              <a:buNone/>
              <a:defRPr sz="1091"/>
            </a:lvl3pPr>
            <a:lvl4pPr marL="831327" lvl="3" indent="0" algn="ctr">
              <a:buNone/>
              <a:defRPr sz="970"/>
            </a:lvl4pPr>
            <a:lvl5pPr marL="1108436" lvl="4" indent="0" algn="ctr">
              <a:buNone/>
              <a:defRPr sz="970"/>
            </a:lvl5pPr>
            <a:lvl6pPr marL="1385545" lvl="5" indent="0" algn="ctr">
              <a:buNone/>
              <a:defRPr sz="970"/>
            </a:lvl6pPr>
            <a:lvl7pPr marL="1662654" lvl="6" indent="0" algn="ctr">
              <a:buNone/>
              <a:defRPr sz="970"/>
            </a:lvl7pPr>
            <a:lvl8pPr marL="1939762" lvl="7" indent="0" algn="ctr">
              <a:buNone/>
              <a:defRPr sz="970"/>
            </a:lvl8pPr>
            <a:lvl9pPr marL="2216871" lvl="8" indent="0" algn="ctr">
              <a:buNone/>
              <a:defRPr sz="970"/>
            </a:lvl9pPr>
          </a:lstStyle>
          <a:p>
            <a:r>
              <a:t>Образец подзаголовка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body" idx="8"/>
          </p:nvPr>
        </p:nvSpPr>
        <p:spPr>
          <a:xfrm>
            <a:off x="552068" y="6287463"/>
            <a:ext cx="2230643" cy="322310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>
              <a:buNone/>
              <a:defRPr sz="849">
                <a:solidFill>
                  <a:srgbClr val="20D7C0"/>
                </a:solidFill>
              </a:defRPr>
            </a:lvl1pPr>
            <a:lvl2pPr lvl="1">
              <a:defRPr sz="849">
                <a:solidFill>
                  <a:schemeClr val="bg1"/>
                </a:solidFill>
              </a:defRPr>
            </a:lvl2pPr>
            <a:lvl3pPr lvl="2">
              <a:defRPr sz="849">
                <a:solidFill>
                  <a:schemeClr val="bg1"/>
                </a:solidFill>
              </a:defRPr>
            </a:lvl3pPr>
            <a:lvl4pPr lvl="3">
              <a:defRPr sz="849">
                <a:solidFill>
                  <a:schemeClr val="bg1"/>
                </a:solidFill>
              </a:defRPr>
            </a:lvl4pPr>
            <a:lvl5pPr lvl="4">
              <a:defRPr sz="849">
                <a:solidFill>
                  <a:schemeClr val="bg1"/>
                </a:solidFill>
              </a:defRPr>
            </a:lvl5pPr>
          </a:lstStyle>
          <a:p>
            <a:pPr lvl="0"/>
            <a:r>
              <a:rPr dirty="0" err="1"/>
              <a:t>Обозначение</a:t>
            </a:r>
            <a:r>
              <a:rPr dirty="0"/>
              <a:t> </a:t>
            </a:r>
            <a:r>
              <a:rPr dirty="0" err="1"/>
              <a:t>версионности</a:t>
            </a:r>
            <a:r>
              <a:rPr dirty="0"/>
              <a:t> </a:t>
            </a:r>
            <a:r>
              <a:rPr dirty="0" err="1"/>
              <a:t>документа</a:t>
            </a:r>
            <a:endParaRPr dirty="0"/>
          </a:p>
        </p:txBody>
      </p:sp>
      <p:pic>
        <p:nvPicPr>
          <p:cNvPr id="54" name="Picture 54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571862" y="448794"/>
            <a:ext cx="3294653" cy="1197299"/>
          </a:xfrm>
          <a:prstGeom prst="rect">
            <a:avLst/>
          </a:prstGeom>
        </p:spPr>
      </p:pic>
      <p:pic>
        <p:nvPicPr>
          <p:cNvPr id="56" name="Picture 5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89755" y="439690"/>
            <a:ext cx="3885662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0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4">
            <a:extLst>
              <a:ext uri="{FF2B5EF4-FFF2-40B4-BE49-F238E27FC236}">
                <a16:creationId xmlns:a16="http://schemas.microsoft.com/office/drawing/2014/main" id="{58A60FB7-5C04-64C3-CE5A-22E3CCDD544E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Полилиния 34">
            <a:extLst>
              <a:ext uri="{FF2B5EF4-FFF2-40B4-BE49-F238E27FC236}">
                <a16:creationId xmlns:a16="http://schemas.microsoft.com/office/drawing/2014/main" id="{0CD00261-F199-D622-8EBA-8B280205C8F5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264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id="{0EE28773-79A8-4AB3-91D2-1F9A1FB5F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1" y="2389238"/>
            <a:ext cx="1917975" cy="24539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18">
            <a:extLst>
              <a:ext uri="{FF2B5EF4-FFF2-40B4-BE49-F238E27FC236}">
                <a16:creationId xmlns:a16="http://schemas.microsoft.com/office/drawing/2014/main" id="{4C715CF0-7A52-4ABA-8699-CA2F04E82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4890" y="1187120"/>
            <a:ext cx="1836002" cy="1568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18">
            <a:extLst>
              <a:ext uri="{FF2B5EF4-FFF2-40B4-BE49-F238E27FC236}">
                <a16:creationId xmlns:a16="http://schemas.microsoft.com/office/drawing/2014/main" id="{94B18A68-98C1-4A6B-A32E-8FBD12F1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4890" y="4154366"/>
            <a:ext cx="1836002" cy="16794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18">
            <a:extLst>
              <a:ext uri="{FF2B5EF4-FFF2-40B4-BE49-F238E27FC236}">
                <a16:creationId xmlns:a16="http://schemas.microsoft.com/office/drawing/2014/main" id="{122664B7-6C22-4693-A486-A386135C0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2455" y="2505553"/>
            <a:ext cx="2250364" cy="18468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2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3735" y="1952625"/>
            <a:ext cx="5858827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71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44" y="1666815"/>
            <a:ext cx="5867669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46A411-C217-426B-8DFC-6926599D0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455" y="1155244"/>
            <a:ext cx="3574720" cy="357472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0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797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Rectangle 193">
            <a:extLst>
              <a:ext uri="{FF2B5EF4-FFF2-40B4-BE49-F238E27FC236}">
                <a16:creationId xmlns:a16="http://schemas.microsoft.com/office/drawing/2014/main" id="{4A1744A1-E9BA-46DB-AE1E-F9901F701D85}"/>
              </a:ext>
            </a:extLst>
          </p:cNvPr>
          <p:cNvSpPr/>
          <p:nvPr userDrawn="1"/>
        </p:nvSpPr>
        <p:spPr>
          <a:xfrm>
            <a:off x="5969000" y="-50800"/>
            <a:ext cx="6299200" cy="6953034"/>
          </a:xfrm>
          <a:custGeom>
            <a:avLst/>
            <a:gdLst>
              <a:gd name="connsiteX0" fmla="*/ 719382 w 6616700"/>
              <a:gd name="connsiteY0" fmla="*/ 0 h 4316203"/>
              <a:gd name="connsiteX1" fmla="*/ 5897318 w 6616700"/>
              <a:gd name="connsiteY1" fmla="*/ 0 h 4316203"/>
              <a:gd name="connsiteX2" fmla="*/ 6616700 w 6616700"/>
              <a:gd name="connsiteY2" fmla="*/ 719382 h 4316203"/>
              <a:gd name="connsiteX3" fmla="*/ 6616700 w 6616700"/>
              <a:gd name="connsiteY3" fmla="*/ 4316203 h 4316203"/>
              <a:gd name="connsiteX4" fmla="*/ 6616700 w 6616700"/>
              <a:gd name="connsiteY4" fmla="*/ 4316203 h 4316203"/>
              <a:gd name="connsiteX5" fmla="*/ 0 w 6616700"/>
              <a:gd name="connsiteY5" fmla="*/ 4316203 h 4316203"/>
              <a:gd name="connsiteX6" fmla="*/ 0 w 6616700"/>
              <a:gd name="connsiteY6" fmla="*/ 4316203 h 4316203"/>
              <a:gd name="connsiteX7" fmla="*/ 0 w 6616700"/>
              <a:gd name="connsiteY7" fmla="*/ 719382 h 4316203"/>
              <a:gd name="connsiteX8" fmla="*/ 719382 w 6616700"/>
              <a:gd name="connsiteY8" fmla="*/ 0 h 43162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0 w 6688382"/>
              <a:gd name="connsiteY7" fmla="*/ 43007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940300 w 6688382"/>
              <a:gd name="connsiteY7" fmla="*/ 35641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102100 w 6688382"/>
              <a:gd name="connsiteY7" fmla="*/ 3805482 h 7897603"/>
              <a:gd name="connsiteX8" fmla="*/ 6688382 w 6688382"/>
              <a:gd name="connsiteY8" fmla="*/ 0 h 7897603"/>
              <a:gd name="connsiteX0" fmla="*/ 5964482 w 6616700"/>
              <a:gd name="connsiteY0" fmla="*/ 0 h 7923003"/>
              <a:gd name="connsiteX1" fmla="*/ 5897318 w 6616700"/>
              <a:gd name="connsiteY1" fmla="*/ 3606800 h 7923003"/>
              <a:gd name="connsiteX2" fmla="*/ 6616700 w 6616700"/>
              <a:gd name="connsiteY2" fmla="*/ 4326182 h 7923003"/>
              <a:gd name="connsiteX3" fmla="*/ 6616700 w 6616700"/>
              <a:gd name="connsiteY3" fmla="*/ 7923003 h 7923003"/>
              <a:gd name="connsiteX4" fmla="*/ 6616700 w 6616700"/>
              <a:gd name="connsiteY4" fmla="*/ 7923003 h 7923003"/>
              <a:gd name="connsiteX5" fmla="*/ 0 w 6616700"/>
              <a:gd name="connsiteY5" fmla="*/ 7923003 h 7923003"/>
              <a:gd name="connsiteX6" fmla="*/ 0 w 6616700"/>
              <a:gd name="connsiteY6" fmla="*/ 7923003 h 7923003"/>
              <a:gd name="connsiteX7" fmla="*/ 4102100 w 6616700"/>
              <a:gd name="connsiteY7" fmla="*/ 3830882 h 7923003"/>
              <a:gd name="connsiteX8" fmla="*/ 5964482 w 6616700"/>
              <a:gd name="connsiteY8" fmla="*/ 0 h 7923003"/>
              <a:gd name="connsiteX0" fmla="*/ 5964482 w 6621218"/>
              <a:gd name="connsiteY0" fmla="*/ 0 h 7923003"/>
              <a:gd name="connsiteX1" fmla="*/ 6621218 w 6621218"/>
              <a:gd name="connsiteY1" fmla="*/ 0 h 7923003"/>
              <a:gd name="connsiteX2" fmla="*/ 6616700 w 6621218"/>
              <a:gd name="connsiteY2" fmla="*/ 4326182 h 7923003"/>
              <a:gd name="connsiteX3" fmla="*/ 6616700 w 6621218"/>
              <a:gd name="connsiteY3" fmla="*/ 7923003 h 7923003"/>
              <a:gd name="connsiteX4" fmla="*/ 6616700 w 6621218"/>
              <a:gd name="connsiteY4" fmla="*/ 7923003 h 7923003"/>
              <a:gd name="connsiteX5" fmla="*/ 0 w 6621218"/>
              <a:gd name="connsiteY5" fmla="*/ 7923003 h 7923003"/>
              <a:gd name="connsiteX6" fmla="*/ 0 w 6621218"/>
              <a:gd name="connsiteY6" fmla="*/ 7923003 h 7923003"/>
              <a:gd name="connsiteX7" fmla="*/ 4102100 w 6621218"/>
              <a:gd name="connsiteY7" fmla="*/ 3830882 h 7923003"/>
              <a:gd name="connsiteX8" fmla="*/ 5964482 w 6621218"/>
              <a:gd name="connsiteY8" fmla="*/ 0 h 7923003"/>
              <a:gd name="connsiteX0" fmla="*/ 6046594 w 6621218"/>
              <a:gd name="connsiteY0" fmla="*/ 0 h 8070634"/>
              <a:gd name="connsiteX1" fmla="*/ 6621218 w 6621218"/>
              <a:gd name="connsiteY1" fmla="*/ 147631 h 8070634"/>
              <a:gd name="connsiteX2" fmla="*/ 6616700 w 6621218"/>
              <a:gd name="connsiteY2" fmla="*/ 4473813 h 8070634"/>
              <a:gd name="connsiteX3" fmla="*/ 6616700 w 6621218"/>
              <a:gd name="connsiteY3" fmla="*/ 8070634 h 8070634"/>
              <a:gd name="connsiteX4" fmla="*/ 6616700 w 6621218"/>
              <a:gd name="connsiteY4" fmla="*/ 8070634 h 8070634"/>
              <a:gd name="connsiteX5" fmla="*/ 0 w 6621218"/>
              <a:gd name="connsiteY5" fmla="*/ 8070634 h 8070634"/>
              <a:gd name="connsiteX6" fmla="*/ 0 w 6621218"/>
              <a:gd name="connsiteY6" fmla="*/ 8070634 h 8070634"/>
              <a:gd name="connsiteX7" fmla="*/ 4102100 w 6621218"/>
              <a:gd name="connsiteY7" fmla="*/ 3978513 h 8070634"/>
              <a:gd name="connsiteX8" fmla="*/ 6046594 w 6621218"/>
              <a:gd name="connsiteY8" fmla="*/ 0 h 8070634"/>
              <a:gd name="connsiteX0" fmla="*/ 6046594 w 6668894"/>
              <a:gd name="connsiteY0" fmla="*/ 0 h 8070634"/>
              <a:gd name="connsiteX1" fmla="*/ 6668894 w 6668894"/>
              <a:gd name="connsiteY1" fmla="*/ 76200 h 8070634"/>
              <a:gd name="connsiteX2" fmla="*/ 6616700 w 6668894"/>
              <a:gd name="connsiteY2" fmla="*/ 4473813 h 8070634"/>
              <a:gd name="connsiteX3" fmla="*/ 6616700 w 6668894"/>
              <a:gd name="connsiteY3" fmla="*/ 8070634 h 8070634"/>
              <a:gd name="connsiteX4" fmla="*/ 6616700 w 6668894"/>
              <a:gd name="connsiteY4" fmla="*/ 8070634 h 8070634"/>
              <a:gd name="connsiteX5" fmla="*/ 0 w 6668894"/>
              <a:gd name="connsiteY5" fmla="*/ 8070634 h 8070634"/>
              <a:gd name="connsiteX6" fmla="*/ 0 w 6668894"/>
              <a:gd name="connsiteY6" fmla="*/ 8070634 h 8070634"/>
              <a:gd name="connsiteX7" fmla="*/ 4102100 w 6668894"/>
              <a:gd name="connsiteY7" fmla="*/ 3978513 h 8070634"/>
              <a:gd name="connsiteX8" fmla="*/ 6046594 w 66688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241300 w 6910194"/>
              <a:gd name="connsiteY5" fmla="*/ 80706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375400 w 6910194"/>
              <a:gd name="connsiteY4" fmla="*/ 53655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83400 w 6910194"/>
              <a:gd name="connsiteY3" fmla="*/ 63434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626994 w 6910194"/>
              <a:gd name="connsiteY5" fmla="*/ 6997700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148194 w 6910194"/>
              <a:gd name="connsiteY0" fmla="*/ 508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48194 w 6910194"/>
              <a:gd name="connsiteY8" fmla="*/ 50800 h 7930934"/>
              <a:gd name="connsiteX0" fmla="*/ 6173594 w 6910194"/>
              <a:gd name="connsiteY0" fmla="*/ 762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73594 w 6910194"/>
              <a:gd name="connsiteY8" fmla="*/ 76200 h 7930934"/>
              <a:gd name="connsiteX0" fmla="*/ 6019800 w 6756400"/>
              <a:gd name="connsiteY0" fmla="*/ 76200 h 6985000"/>
              <a:gd name="connsiteX1" fmla="*/ 6756400 w 6756400"/>
              <a:gd name="connsiteY1" fmla="*/ 0 h 6985000"/>
              <a:gd name="connsiteX2" fmla="*/ 6704206 w 6756400"/>
              <a:gd name="connsiteY2" fmla="*/ 4397613 h 6985000"/>
              <a:gd name="connsiteX3" fmla="*/ 6666106 w 6756400"/>
              <a:gd name="connsiteY3" fmla="*/ 6914934 h 6985000"/>
              <a:gd name="connsiteX4" fmla="*/ 5410200 w 6756400"/>
              <a:gd name="connsiteY4" fmla="*/ 6908800 h 6985000"/>
              <a:gd name="connsiteX5" fmla="*/ 1473200 w 6756400"/>
              <a:gd name="connsiteY5" fmla="*/ 6921500 h 6985000"/>
              <a:gd name="connsiteX6" fmla="*/ 0 w 6756400"/>
              <a:gd name="connsiteY6" fmla="*/ 6985000 h 6985000"/>
              <a:gd name="connsiteX7" fmla="*/ 4189606 w 6756400"/>
              <a:gd name="connsiteY7" fmla="*/ 3902313 h 6985000"/>
              <a:gd name="connsiteX8" fmla="*/ 6019800 w 6756400"/>
              <a:gd name="connsiteY8" fmla="*/ 76200 h 69850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49530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0546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245100 w 6299200"/>
              <a:gd name="connsiteY4" fmla="*/ 69342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1016000 w 6299200"/>
              <a:gd name="connsiteY5" fmla="*/ 69215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613400 w 6299200"/>
              <a:gd name="connsiteY0" fmla="*/ 127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613400 w 6299200"/>
              <a:gd name="connsiteY8" fmla="*/ 12700 h 6953034"/>
              <a:gd name="connsiteX0" fmla="*/ 5562600 w 6299200"/>
              <a:gd name="connsiteY0" fmla="*/ 45719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45719 h 695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9200" h="6953034">
                <a:moveTo>
                  <a:pt x="5562600" y="45719"/>
                </a:moveTo>
                <a:lnTo>
                  <a:pt x="6299200" y="0"/>
                </a:lnTo>
                <a:lnTo>
                  <a:pt x="6247006" y="4397613"/>
                </a:lnTo>
                <a:lnTo>
                  <a:pt x="6247006" y="6953034"/>
                </a:lnTo>
                <a:lnTo>
                  <a:pt x="5245100" y="6934200"/>
                </a:lnTo>
                <a:lnTo>
                  <a:pt x="825500" y="6946900"/>
                </a:lnTo>
                <a:lnTo>
                  <a:pt x="0" y="6946900"/>
                </a:lnTo>
                <a:lnTo>
                  <a:pt x="3732406" y="3902313"/>
                </a:lnTo>
                <a:lnTo>
                  <a:pt x="5562600" y="45719"/>
                </a:lnTo>
                <a:close/>
              </a:path>
            </a:pathLst>
          </a:custGeom>
          <a:gradFill flip="none" rotWithShape="1">
            <a:gsLst>
              <a:gs pos="5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C4948-A7ED-43AE-9AE1-1034D401D0F5}"/>
              </a:ext>
            </a:extLst>
          </p:cNvPr>
          <p:cNvSpPr/>
          <p:nvPr userDrawn="1"/>
        </p:nvSpPr>
        <p:spPr>
          <a:xfrm>
            <a:off x="8433880" y="2996120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id="{E271C5CC-6FD4-43ED-B7ED-2988CB8AA1B6}"/>
              </a:ext>
            </a:extLst>
          </p:cNvPr>
          <p:cNvSpPr>
            <a:spLocks/>
          </p:cNvSpPr>
          <p:nvPr userDrawn="1"/>
        </p:nvSpPr>
        <p:spPr bwMode="auto">
          <a:xfrm>
            <a:off x="1534321" y="1250043"/>
            <a:ext cx="9618660" cy="6113975"/>
          </a:xfrm>
          <a:custGeom>
            <a:avLst/>
            <a:gdLst>
              <a:gd name="connsiteX0" fmla="*/ 9162777 w 9367131"/>
              <a:gd name="connsiteY0" fmla="*/ 0 h 5954094"/>
              <a:gd name="connsiteX1" fmla="*/ 9367131 w 9367131"/>
              <a:gd name="connsiteY1" fmla="*/ 482672 h 5954094"/>
              <a:gd name="connsiteX2" fmla="*/ 9171075 w 9367131"/>
              <a:gd name="connsiteY2" fmla="*/ 482672 h 5954094"/>
              <a:gd name="connsiteX3" fmla="*/ 8258220 w 9367131"/>
              <a:gd name="connsiteY3" fmla="*/ 2548006 h 5954094"/>
              <a:gd name="connsiteX4" fmla="*/ 4343320 w 9367131"/>
              <a:gd name="connsiteY4" fmla="*/ 5954094 h 5954094"/>
              <a:gd name="connsiteX5" fmla="*/ 0 w 9367131"/>
              <a:gd name="connsiteY5" fmla="*/ 5954094 h 5954094"/>
              <a:gd name="connsiteX6" fmla="*/ 7459473 w 9367131"/>
              <a:gd name="connsiteY6" fmla="*/ 2548006 h 5954094"/>
              <a:gd name="connsiteX7" fmla="*/ 7459472 w 9367131"/>
              <a:gd name="connsiteY7" fmla="*/ 2548006 h 5954094"/>
              <a:gd name="connsiteX8" fmla="*/ 8735395 w 9367131"/>
              <a:gd name="connsiteY8" fmla="*/ 500929 h 5954094"/>
              <a:gd name="connsiteX9" fmla="*/ 8535189 w 9367131"/>
              <a:gd name="connsiteY9" fmla="*/ 500929 h 5954094"/>
              <a:gd name="connsiteX10" fmla="*/ 9162777 w 9367131"/>
              <a:gd name="connsiteY10" fmla="*/ 0 h 595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7131" h="5954094">
                <a:moveTo>
                  <a:pt x="9162777" y="0"/>
                </a:moveTo>
                <a:lnTo>
                  <a:pt x="9367131" y="482672"/>
                </a:lnTo>
                <a:lnTo>
                  <a:pt x="9171075" y="482672"/>
                </a:lnTo>
                <a:lnTo>
                  <a:pt x="8258220" y="2548006"/>
                </a:lnTo>
                <a:lnTo>
                  <a:pt x="4343320" y="5954094"/>
                </a:lnTo>
                <a:lnTo>
                  <a:pt x="0" y="5954094"/>
                </a:lnTo>
                <a:lnTo>
                  <a:pt x="7459473" y="2548006"/>
                </a:lnTo>
                <a:lnTo>
                  <a:pt x="7459472" y="2548006"/>
                </a:lnTo>
                <a:lnTo>
                  <a:pt x="8735395" y="500929"/>
                </a:lnTo>
                <a:lnTo>
                  <a:pt x="8535189" y="500929"/>
                </a:lnTo>
                <a:lnTo>
                  <a:pt x="9162777" y="0"/>
                </a:lnTo>
                <a:close/>
              </a:path>
            </a:pathLst>
          </a:cu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6F624-DDCD-4056-84D4-FE5406A64CE8}"/>
              </a:ext>
            </a:extLst>
          </p:cNvPr>
          <p:cNvSpPr/>
          <p:nvPr userDrawn="1"/>
        </p:nvSpPr>
        <p:spPr>
          <a:xfrm>
            <a:off x="5982510" y="3988341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05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6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9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85FC0D-9464-4538-8E32-A864AF61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1" r:id="rId3"/>
    <p:sldLayoutId id="2147483650" r:id="rId4"/>
    <p:sldLayoutId id="2147483684" r:id="rId5"/>
    <p:sldLayoutId id="2147483688" r:id="rId6"/>
    <p:sldLayoutId id="2147483683" r:id="rId7"/>
    <p:sldLayoutId id="2147483675" r:id="rId8"/>
    <p:sldLayoutId id="2147483690" r:id="rId9"/>
    <p:sldLayoutId id="2147483689" r:id="rId10"/>
    <p:sldLayoutId id="2147483677" r:id="rId11"/>
    <p:sldLayoutId id="2147483692" r:id="rId12"/>
    <p:sldLayoutId id="2147483678" r:id="rId13"/>
    <p:sldLayoutId id="2147483693" r:id="rId14"/>
    <p:sldLayoutId id="2147483676" r:id="rId15"/>
    <p:sldLayoutId id="2147483674" r:id="rId16"/>
    <p:sldLayoutId id="2147483680" r:id="rId17"/>
    <p:sldLayoutId id="2147483694" r:id="rId18"/>
    <p:sldLayoutId id="2147483681" r:id="rId19"/>
    <p:sldLayoutId id="2147483682" r:id="rId20"/>
    <p:sldLayoutId id="2147483679" r:id="rId21"/>
    <p:sldLayoutId id="2147483685" r:id="rId22"/>
    <p:sldLayoutId id="214748369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subTitle" idx="7"/>
          </p:nvPr>
        </p:nvSpPr>
        <p:spPr>
          <a:xfrm>
            <a:off x="539148" y="2933700"/>
            <a:ext cx="5069400" cy="84945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lang="ru-RU" sz="5334" dirty="0"/>
              <a:t>   </a:t>
            </a:r>
            <a:r>
              <a:rPr lang="ru-RU" sz="4400" b="1" dirty="0">
                <a:latin typeface="+mj-lt"/>
              </a:rPr>
              <a:t>НАНО-РЕСТОРАН</a:t>
            </a:r>
            <a:endParaRPr sz="4400" b="1" dirty="0">
              <a:latin typeface="+mj-lt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8"/>
          </p:nvPr>
        </p:nvSpPr>
        <p:spPr>
          <a:xfrm>
            <a:off x="1027493" y="4020849"/>
            <a:ext cx="3629168" cy="99752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lang="en-US" sz="8000" dirty="0">
                <a:solidFill>
                  <a:schemeClr val="accent5"/>
                </a:solidFill>
                <a:latin typeface="+mj-lt"/>
              </a:rPr>
              <a:t>ITMeal</a:t>
            </a:r>
            <a:endParaRPr sz="80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" y="0"/>
            <a:ext cx="6139997" cy="2181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9C9E01-F051-4C64-A2DC-16632EAA8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846" y="842038"/>
            <a:ext cx="6048154" cy="60159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D56F090D-4C53-4EA9-AC65-323E72B8F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AC8A24-0275-A841-8427-61B29D60BF4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98000">
                <a:schemeClr val="accent2">
                  <a:lumMod val="75000"/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0E521987-917F-9340-84BB-D27CD972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893803"/>
            <a:ext cx="12192001" cy="5964197"/>
          </a:xfrm>
        </p:spPr>
        <p:txBody>
          <a:bodyPr/>
          <a:lstStyle/>
          <a:p>
            <a:r>
              <a:rPr lang="ru-RU" sz="8799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  <a:t>  СПАСИБО ЗА ВНИМАНИЕ!</a:t>
            </a:r>
            <a:br>
              <a:rPr lang="ru-RU" sz="8799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</a:br>
            <a:br>
              <a:rPr lang="ru-RU" sz="8799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</a:br>
            <a:r>
              <a:rPr lang="ru-RU" sz="2800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  <a:t>Контакты</a:t>
            </a:r>
            <a:br>
              <a:rPr lang="ru-RU" sz="2400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</a:br>
            <a:r>
              <a:rPr lang="ru-RU" sz="2400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  <a:t>телефон</a:t>
            </a:r>
            <a:r>
              <a:rPr lang="en-US" sz="2400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  <a:t> +7 (899) 134 7473 </a:t>
            </a:r>
            <a:br>
              <a:rPr lang="en-US" sz="2400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</a:br>
            <a:r>
              <a:rPr lang="en-US" sz="2400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  <a:t>email - makarkalistratov1501@gmail.com</a:t>
            </a:r>
            <a:br>
              <a:rPr lang="en-US" sz="2400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</a:br>
            <a:br>
              <a:rPr lang="ru-RU" sz="8799" b="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</a:br>
            <a:endParaRPr lang="ru-RU" sz="8799" b="0" dirty="0">
              <a:solidFill>
                <a:schemeClr val="bg1"/>
              </a:solidFill>
              <a:latin typeface="+mj-lt"/>
              <a:ea typeface="VTB Group Cond Book" panose="020B0506050504020204" pitchFamily="34" charset="77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052C8-AEC3-47CA-8E05-5EBDE3A185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4189" y="2943225"/>
            <a:ext cx="6657975" cy="3914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7B33C9-7CA7-4B5C-9E7B-8479F17CF4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9600"/>
            <a:ext cx="554419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1E0505-E303-D8ED-6CC0-D70EACE43B47}"/>
              </a:ext>
            </a:extLst>
          </p:cNvPr>
          <p:cNvSpPr txBox="1">
            <a:spLocks/>
          </p:cNvSpPr>
          <p:nvPr/>
        </p:nvSpPr>
        <p:spPr bwMode="gray">
          <a:xfrm>
            <a:off x="476561" y="216396"/>
            <a:ext cx="3572440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3200" b="1" dirty="0">
                <a:solidFill>
                  <a:schemeClr val="bg1"/>
                </a:solidFill>
                <a:latin typeface="Oswald" panose="020B0604020202020204" charset="-52"/>
                <a:ea typeface="VTB Group Cond Book" panose="020B0506050504020204" pitchFamily="34" charset="77"/>
                <a:cs typeface="Times New Roman" panose="02020603050405020304" pitchFamily="18" charset="0"/>
              </a:rPr>
              <a:t>Актуальность проекта </a:t>
            </a:r>
          </a:p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  <a:cs typeface="Times New Roman" panose="02020603050405020304" pitchFamily="18" charset="0"/>
              </a:rPr>
              <a:t>ITMeal - ресторан высоких технологий. </a:t>
            </a:r>
          </a:p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  <a:cs typeface="Times New Roman" panose="02020603050405020304" pitchFamily="18" charset="0"/>
              </a:rPr>
              <a:t>Концепция данного заведения привлечёт любого человека, так как это новый проект, невиданный ранее. Ресторан будет обладать уникальной культурой обслуживания, опирающейся на информационные технологии, а также отличным качеством подаваемых блюд. ITMeal будет полностью отображать достижения в области IT технологий, что позволит превзойти ожидания современного человека.</a:t>
            </a:r>
            <a:endParaRPr lang="ru-RU" sz="2000" dirty="0">
              <a:solidFill>
                <a:schemeClr val="bg1"/>
              </a:solidFill>
              <a:latin typeface="+mj-lt"/>
              <a:ea typeface="VTB Group Cond Book" panose="020B0506050504020204" pitchFamily="34" charset="77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D1DBC0-A06C-4162-BF74-B3EC8DA074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275" y="-1"/>
            <a:ext cx="6562725" cy="25167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94BEE1-54E0-4D3B-8E3F-58FF655559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275" y="2489900"/>
            <a:ext cx="6562725" cy="43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251" y="131972"/>
            <a:ext cx="4478041" cy="701731"/>
          </a:xfrm>
        </p:spPr>
        <p:txBody>
          <a:bodyPr/>
          <a:lstStyle/>
          <a:p>
            <a:r>
              <a:rPr lang="ru-RU" b="1" dirty="0"/>
              <a:t>ПРОБЛЕМА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3</a:t>
            </a:fld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8318B1-80E3-4E5D-8678-830FF8FC1250}"/>
              </a:ext>
            </a:extLst>
          </p:cNvPr>
          <p:cNvSpPr txBox="1"/>
          <p:nvPr/>
        </p:nvSpPr>
        <p:spPr>
          <a:xfrm>
            <a:off x="8376251" y="833703"/>
            <a:ext cx="28672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dirty="0">
                <a:latin typeface="+mj-lt"/>
                <a:ea typeface="VTB Group Cond Book" panose="020B0506050504020204" pitchFamily="34" charset="77"/>
                <a:cs typeface="Times New Roman" panose="02020603050405020304" pitchFamily="18" charset="0"/>
              </a:rPr>
              <a:t>Большинство нынешних ресторанов сталкиваются с тем, что посетителей уже нечем заинтересовать и удивить. Давно сложившиеся методы обслуживания уже приелись людям. Обычные официанты, меню на бумажных носителях, блюда, большинство из которых уже известны людям, не доставляющие вау-эффекта и многое другое - всё это звучит крайне скучно.</a:t>
            </a:r>
            <a:br>
              <a:rPr lang="ru-RU" dirty="0">
                <a:latin typeface="+mj-lt"/>
                <a:ea typeface="VTB Group Cond Book" panose="020B0506050504020204" pitchFamily="34" charset="77"/>
                <a:cs typeface="Times New Roman" panose="02020603050405020304" pitchFamily="18" charset="0"/>
              </a:rPr>
            </a:br>
            <a:r>
              <a:rPr lang="ru-RU" dirty="0">
                <a:latin typeface="+mj-lt"/>
                <a:ea typeface="VTB Group Cond Book" panose="020B0506050504020204" pitchFamily="34" charset="77"/>
                <a:cs typeface="Times New Roman" panose="02020603050405020304" pitchFamily="18" charset="0"/>
              </a:rPr>
              <a:t>Именно на решение этой проблемы направлен наш проект. Ресторан будущего - ITMeal с его передовыми технологиями знает, как украсить скучный, серый день</a:t>
            </a:r>
            <a:r>
              <a:rPr lang="ru-RU" sz="1600" dirty="0">
                <a:latin typeface="+mj-lt"/>
                <a:ea typeface="VTB Group Cond Book" panose="020B0506050504020204" pitchFamily="34" charset="77"/>
              </a:rPr>
              <a:t>.</a:t>
            </a:r>
            <a:endParaRPr lang="en-US" sz="1600" dirty="0">
              <a:latin typeface="+mj-lt"/>
              <a:ea typeface="VTB Group Cond Book" panose="020B0506050504020204" pitchFamily="34" charset="77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54833-D3B8-4B4F-AAD8-E81AD7444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266318" cy="52421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72845B-8CEA-448C-A56B-8684EDF57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42174"/>
            <a:ext cx="7871424" cy="16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5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C0F7DD1-E84F-4A7A-B5D1-FF74EF23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РЕШЕНИЕ ПРОБЛЕМЫ</a:t>
            </a:r>
          </a:p>
        </p:txBody>
      </p:sp>
      <p:sp>
        <p:nvSpPr>
          <p:cNvPr id="69" name="Прямоугольник: скругленные углы 20">
            <a:extLst>
              <a:ext uri="{FF2B5EF4-FFF2-40B4-BE49-F238E27FC236}">
                <a16:creationId xmlns:a16="http://schemas.microsoft.com/office/drawing/2014/main" id="{F9773FA1-2683-44BD-8585-E63CFF6A4D25}"/>
              </a:ext>
            </a:extLst>
          </p:cNvPr>
          <p:cNvSpPr/>
          <p:nvPr/>
        </p:nvSpPr>
        <p:spPr>
          <a:xfrm>
            <a:off x="7249496" y="4648305"/>
            <a:ext cx="3638260" cy="936747"/>
          </a:xfrm>
          <a:prstGeom prst="roundRect">
            <a:avLst>
              <a:gd name="adj" fmla="val 50000"/>
            </a:avLst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DAILY LUCK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70" name="Прямоугольник: скругленные углы 20">
            <a:extLst>
              <a:ext uri="{FF2B5EF4-FFF2-40B4-BE49-F238E27FC236}">
                <a16:creationId xmlns:a16="http://schemas.microsoft.com/office/drawing/2014/main" id="{6B4BEAF6-CA33-4153-BB3B-AE8A1064C408}"/>
              </a:ext>
            </a:extLst>
          </p:cNvPr>
          <p:cNvSpPr/>
          <p:nvPr/>
        </p:nvSpPr>
        <p:spPr>
          <a:xfrm>
            <a:off x="1215179" y="4632607"/>
            <a:ext cx="3368530" cy="936747"/>
          </a:xfrm>
          <a:prstGeom prst="roundRect">
            <a:avLst>
              <a:gd name="adj" fmla="val 50000"/>
            </a:avLst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MAKE AND EAT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72" name="Прямоугольник: скругленные углы 20">
            <a:extLst>
              <a:ext uri="{FF2B5EF4-FFF2-40B4-BE49-F238E27FC236}">
                <a16:creationId xmlns:a16="http://schemas.microsoft.com/office/drawing/2014/main" id="{C0B149E8-1F44-44C5-B950-325517CD45B0}"/>
              </a:ext>
            </a:extLst>
          </p:cNvPr>
          <p:cNvSpPr/>
          <p:nvPr/>
        </p:nvSpPr>
        <p:spPr>
          <a:xfrm>
            <a:off x="7008247" y="1724198"/>
            <a:ext cx="3638260" cy="936747"/>
          </a:xfrm>
          <a:prstGeom prst="roundRect">
            <a:avLst>
              <a:gd name="adj" fmla="val 50000"/>
            </a:avLst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3" name="Прямоугольник: скругленные углы 20">
            <a:extLst>
              <a:ext uri="{FF2B5EF4-FFF2-40B4-BE49-F238E27FC236}">
                <a16:creationId xmlns:a16="http://schemas.microsoft.com/office/drawing/2014/main" id="{D0EB5419-68F8-4283-B2C8-F3DA8B697C27}"/>
              </a:ext>
            </a:extLst>
          </p:cNvPr>
          <p:cNvSpPr/>
          <p:nvPr/>
        </p:nvSpPr>
        <p:spPr>
          <a:xfrm>
            <a:off x="1215179" y="1728446"/>
            <a:ext cx="3638260" cy="936747"/>
          </a:xfrm>
          <a:prstGeom prst="roundRect">
            <a:avLst>
              <a:gd name="adj" fmla="val 50000"/>
            </a:avLst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4" name="Freeform 5">
            <a:extLst>
              <a:ext uri="{FF2B5EF4-FFF2-40B4-BE49-F238E27FC236}">
                <a16:creationId xmlns:a16="http://schemas.microsoft.com/office/drawing/2014/main" id="{8352373A-08E9-4572-A647-3F54EB94C836}"/>
              </a:ext>
            </a:extLst>
          </p:cNvPr>
          <p:cNvSpPr>
            <a:spLocks/>
          </p:cNvSpPr>
          <p:nvPr/>
        </p:nvSpPr>
        <p:spPr bwMode="auto">
          <a:xfrm rot="2700000">
            <a:off x="4672688" y="3772934"/>
            <a:ext cx="1023598" cy="1225451"/>
          </a:xfrm>
          <a:custGeom>
            <a:avLst/>
            <a:gdLst>
              <a:gd name="T0" fmla="*/ 20 w 25"/>
              <a:gd name="T1" fmla="*/ 0 h 23"/>
              <a:gd name="T2" fmla="*/ 25 w 25"/>
              <a:gd name="T3" fmla="*/ 23 h 23"/>
              <a:gd name="T4" fmla="*/ 0 w 25"/>
              <a:gd name="T5" fmla="*/ 23 h 23"/>
              <a:gd name="T6" fmla="*/ 4 w 25"/>
              <a:gd name="T7" fmla="*/ 0 h 23"/>
              <a:gd name="T8" fmla="*/ 20 w 25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3">
                <a:moveTo>
                  <a:pt x="20" y="0"/>
                </a:moveTo>
                <a:cubicBezTo>
                  <a:pt x="15" y="6"/>
                  <a:pt x="13" y="14"/>
                  <a:pt x="25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12" y="14"/>
                  <a:pt x="9" y="6"/>
                  <a:pt x="4" y="0"/>
                </a:cubicBez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sz="400" kern="0" dirty="0">
              <a:solidFill>
                <a:srgbClr val="FFFFFF"/>
              </a:solidFill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AE819DA2-DE8F-47C2-933F-16CCF43F3DD6}"/>
              </a:ext>
            </a:extLst>
          </p:cNvPr>
          <p:cNvSpPr>
            <a:spLocks/>
          </p:cNvSpPr>
          <p:nvPr/>
        </p:nvSpPr>
        <p:spPr bwMode="auto">
          <a:xfrm rot="18900000">
            <a:off x="6299757" y="3767826"/>
            <a:ext cx="1023598" cy="1225451"/>
          </a:xfrm>
          <a:custGeom>
            <a:avLst/>
            <a:gdLst>
              <a:gd name="T0" fmla="*/ 20 w 25"/>
              <a:gd name="T1" fmla="*/ 0 h 23"/>
              <a:gd name="T2" fmla="*/ 25 w 25"/>
              <a:gd name="T3" fmla="*/ 23 h 23"/>
              <a:gd name="T4" fmla="*/ 0 w 25"/>
              <a:gd name="T5" fmla="*/ 23 h 23"/>
              <a:gd name="T6" fmla="*/ 4 w 25"/>
              <a:gd name="T7" fmla="*/ 0 h 23"/>
              <a:gd name="T8" fmla="*/ 20 w 25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3">
                <a:moveTo>
                  <a:pt x="20" y="0"/>
                </a:moveTo>
                <a:cubicBezTo>
                  <a:pt x="15" y="6"/>
                  <a:pt x="13" y="14"/>
                  <a:pt x="25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12" y="14"/>
                  <a:pt x="9" y="6"/>
                  <a:pt x="4" y="0"/>
                </a:cubicBez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sz="400" kern="0" dirty="0">
              <a:solidFill>
                <a:srgbClr val="FFFFFF"/>
              </a:solidFill>
            </a:endParaRPr>
          </a:p>
        </p:txBody>
      </p:sp>
      <p:sp>
        <p:nvSpPr>
          <p:cNvPr id="76" name="Freeform 5">
            <a:extLst>
              <a:ext uri="{FF2B5EF4-FFF2-40B4-BE49-F238E27FC236}">
                <a16:creationId xmlns:a16="http://schemas.microsoft.com/office/drawing/2014/main" id="{1DE3B663-B96D-492E-B4C9-85404167A693}"/>
              </a:ext>
            </a:extLst>
          </p:cNvPr>
          <p:cNvSpPr>
            <a:spLocks/>
          </p:cNvSpPr>
          <p:nvPr/>
        </p:nvSpPr>
        <p:spPr bwMode="auto">
          <a:xfrm rot="18900000" flipV="1">
            <a:off x="4672688" y="2308848"/>
            <a:ext cx="1023598" cy="1225451"/>
          </a:xfrm>
          <a:custGeom>
            <a:avLst/>
            <a:gdLst>
              <a:gd name="T0" fmla="*/ 20 w 25"/>
              <a:gd name="T1" fmla="*/ 0 h 23"/>
              <a:gd name="T2" fmla="*/ 25 w 25"/>
              <a:gd name="T3" fmla="*/ 23 h 23"/>
              <a:gd name="T4" fmla="*/ 0 w 25"/>
              <a:gd name="T5" fmla="*/ 23 h 23"/>
              <a:gd name="T6" fmla="*/ 4 w 25"/>
              <a:gd name="T7" fmla="*/ 0 h 23"/>
              <a:gd name="T8" fmla="*/ 20 w 25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3">
                <a:moveTo>
                  <a:pt x="20" y="0"/>
                </a:moveTo>
                <a:cubicBezTo>
                  <a:pt x="15" y="6"/>
                  <a:pt x="13" y="14"/>
                  <a:pt x="25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12" y="14"/>
                  <a:pt x="9" y="6"/>
                  <a:pt x="4" y="0"/>
                </a:cubicBez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sz="400" kern="0" dirty="0">
              <a:solidFill>
                <a:srgbClr val="FFFFFF"/>
              </a:solidFill>
            </a:endParaRPr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CE5B82D8-8E79-46F3-941C-04482DAF2DD2}"/>
              </a:ext>
            </a:extLst>
          </p:cNvPr>
          <p:cNvSpPr>
            <a:spLocks/>
          </p:cNvSpPr>
          <p:nvPr/>
        </p:nvSpPr>
        <p:spPr bwMode="auto">
          <a:xfrm rot="2700000" flipV="1">
            <a:off x="6247329" y="2302132"/>
            <a:ext cx="1023598" cy="1225451"/>
          </a:xfrm>
          <a:custGeom>
            <a:avLst/>
            <a:gdLst>
              <a:gd name="T0" fmla="*/ 20 w 25"/>
              <a:gd name="T1" fmla="*/ 0 h 23"/>
              <a:gd name="T2" fmla="*/ 25 w 25"/>
              <a:gd name="T3" fmla="*/ 23 h 23"/>
              <a:gd name="T4" fmla="*/ 0 w 25"/>
              <a:gd name="T5" fmla="*/ 23 h 23"/>
              <a:gd name="T6" fmla="*/ 4 w 25"/>
              <a:gd name="T7" fmla="*/ 0 h 23"/>
              <a:gd name="T8" fmla="*/ 20 w 25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3">
                <a:moveTo>
                  <a:pt x="20" y="0"/>
                </a:moveTo>
                <a:cubicBezTo>
                  <a:pt x="15" y="6"/>
                  <a:pt x="13" y="14"/>
                  <a:pt x="25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12" y="14"/>
                  <a:pt x="9" y="6"/>
                  <a:pt x="4" y="0"/>
                </a:cubicBez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US" sz="400" kern="0" dirty="0">
              <a:solidFill>
                <a:srgbClr val="FFFFFF"/>
              </a:solidFill>
            </a:endParaRPr>
          </a:p>
        </p:txBody>
      </p:sp>
      <p:sp>
        <p:nvSpPr>
          <p:cNvPr id="78" name="Rectangle 154">
            <a:extLst>
              <a:ext uri="{FF2B5EF4-FFF2-40B4-BE49-F238E27FC236}">
                <a16:creationId xmlns:a16="http://schemas.microsoft.com/office/drawing/2014/main" id="{471375A9-7174-4DA0-AA47-1229A41C549A}"/>
              </a:ext>
            </a:extLst>
          </p:cNvPr>
          <p:cNvSpPr/>
          <p:nvPr/>
        </p:nvSpPr>
        <p:spPr>
          <a:xfrm>
            <a:off x="5493902" y="4014352"/>
            <a:ext cx="210314" cy="15388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457200">
              <a:defRPr/>
            </a:pPr>
            <a:r>
              <a:rPr lang="en-US" sz="400" kern="0" dirty="0">
                <a:solidFill>
                  <a:srgbClr val="FFFF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Rectangle 161">
            <a:extLst>
              <a:ext uri="{FF2B5EF4-FFF2-40B4-BE49-F238E27FC236}">
                <a16:creationId xmlns:a16="http://schemas.microsoft.com/office/drawing/2014/main" id="{476C6992-050E-4044-B2CA-3DAABF951C21}"/>
              </a:ext>
            </a:extLst>
          </p:cNvPr>
          <p:cNvSpPr/>
          <p:nvPr/>
        </p:nvSpPr>
        <p:spPr>
          <a:xfrm>
            <a:off x="5446283" y="3202901"/>
            <a:ext cx="205505" cy="15388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457200">
              <a:defRPr/>
            </a:pPr>
            <a:r>
              <a:rPr lang="en-US" sz="400" kern="0" dirty="0">
                <a:solidFill>
                  <a:srgbClr val="FFFFFF"/>
                </a:solidFill>
                <a:cs typeface="Arial" panose="020B0604020202020204" pitchFamily="34" charset="0"/>
              </a:rPr>
              <a:t>*</a:t>
            </a:r>
          </a:p>
        </p:txBody>
      </p:sp>
      <p:sp>
        <p:nvSpPr>
          <p:cNvPr id="80" name="Rectangle 175">
            <a:extLst>
              <a:ext uri="{FF2B5EF4-FFF2-40B4-BE49-F238E27FC236}">
                <a16:creationId xmlns:a16="http://schemas.microsoft.com/office/drawing/2014/main" id="{1981C77D-72D0-4F85-B901-E9390E0442BC}"/>
              </a:ext>
            </a:extLst>
          </p:cNvPr>
          <p:cNvSpPr/>
          <p:nvPr/>
        </p:nvSpPr>
        <p:spPr>
          <a:xfrm>
            <a:off x="6284188" y="3202900"/>
            <a:ext cx="208710" cy="15388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457200">
              <a:defRPr/>
            </a:pPr>
            <a:r>
              <a:rPr lang="en-US" sz="400" kern="0" dirty="0">
                <a:solidFill>
                  <a:srgbClr val="FFFFFF"/>
                </a:solidFill>
                <a:cs typeface="Arial" panose="020B0604020202020204" pitchFamily="34" charset="0"/>
              </a:rPr>
              <a:t>K</a:t>
            </a:r>
          </a:p>
        </p:txBody>
      </p:sp>
      <p:sp>
        <p:nvSpPr>
          <p:cNvPr id="81" name="Объект 2">
            <a:extLst>
              <a:ext uri="{FF2B5EF4-FFF2-40B4-BE49-F238E27FC236}">
                <a16:creationId xmlns:a16="http://schemas.microsoft.com/office/drawing/2014/main" id="{A585D128-D5ED-4AFB-AC2C-EFC4948080E7}"/>
              </a:ext>
            </a:extLst>
          </p:cNvPr>
          <p:cNvSpPr txBox="1">
            <a:spLocks/>
          </p:cNvSpPr>
          <p:nvPr/>
        </p:nvSpPr>
        <p:spPr>
          <a:xfrm>
            <a:off x="1465403" y="1982828"/>
            <a:ext cx="2287556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b="1" dirty="0">
                <a:solidFill>
                  <a:schemeClr val="accent1"/>
                </a:solidFill>
                <a:latin typeface="+mn-lt"/>
                <a:ea typeface="VTB Group Cond" panose="020B0506050504020204" pitchFamily="34" charset="77"/>
              </a:rPr>
              <a:t>IT ZONE</a:t>
            </a:r>
            <a:endParaRPr lang="ru-RU" sz="3200" b="1" dirty="0">
              <a:solidFill>
                <a:schemeClr val="accent1"/>
              </a:solidFill>
              <a:latin typeface="+mn-lt"/>
              <a:ea typeface="VTB Group Cond" panose="020B0506050504020204" pitchFamily="34" charset="77"/>
            </a:endParaRPr>
          </a:p>
        </p:txBody>
      </p:sp>
      <p:sp>
        <p:nvSpPr>
          <p:cNvPr id="82" name="Объект 2">
            <a:extLst>
              <a:ext uri="{FF2B5EF4-FFF2-40B4-BE49-F238E27FC236}">
                <a16:creationId xmlns:a16="http://schemas.microsoft.com/office/drawing/2014/main" id="{25870D52-1D8A-4B51-A94C-DD947371DCC6}"/>
              </a:ext>
            </a:extLst>
          </p:cNvPr>
          <p:cNvSpPr txBox="1">
            <a:spLocks/>
          </p:cNvSpPr>
          <p:nvPr/>
        </p:nvSpPr>
        <p:spPr>
          <a:xfrm>
            <a:off x="8146458" y="1789784"/>
            <a:ext cx="2000766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b="1" dirty="0">
                <a:solidFill>
                  <a:schemeClr val="accent1"/>
                </a:solidFill>
                <a:latin typeface="+mn-lt"/>
                <a:ea typeface="VTB Group Cond" panose="020B0506050504020204" pitchFamily="34" charset="77"/>
              </a:rPr>
              <a:t>Atmosphere rooms</a:t>
            </a:r>
            <a:endParaRPr lang="ru-RU" sz="3200" b="1" dirty="0">
              <a:solidFill>
                <a:schemeClr val="accent1"/>
              </a:solidFill>
              <a:latin typeface="+mn-lt"/>
              <a:ea typeface="VTB Group Cond" panose="020B0506050504020204" pitchFamily="34" charset="77"/>
            </a:endParaRPr>
          </a:p>
        </p:txBody>
      </p:sp>
      <p:sp>
        <p:nvSpPr>
          <p:cNvPr id="84" name="Oval 160">
            <a:extLst>
              <a:ext uri="{FF2B5EF4-FFF2-40B4-BE49-F238E27FC236}">
                <a16:creationId xmlns:a16="http://schemas.microsoft.com/office/drawing/2014/main" id="{10E228D6-2845-4A1C-9E20-7F20841CE66A}"/>
              </a:ext>
            </a:extLst>
          </p:cNvPr>
          <p:cNvSpPr/>
          <p:nvPr/>
        </p:nvSpPr>
        <p:spPr>
          <a:xfrm rot="18900000" flipV="1">
            <a:off x="3805687" y="1531119"/>
            <a:ext cx="1319788" cy="131978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5" name="Oval 174">
            <a:extLst>
              <a:ext uri="{FF2B5EF4-FFF2-40B4-BE49-F238E27FC236}">
                <a16:creationId xmlns:a16="http://schemas.microsoft.com/office/drawing/2014/main" id="{8B0F6E0F-8230-4495-8AFE-5C12FFFAB798}"/>
              </a:ext>
            </a:extLst>
          </p:cNvPr>
          <p:cNvSpPr/>
          <p:nvPr/>
        </p:nvSpPr>
        <p:spPr>
          <a:xfrm rot="2700000" flipV="1">
            <a:off x="6825056" y="1531118"/>
            <a:ext cx="1319788" cy="131978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6" name="Oval 153">
            <a:extLst>
              <a:ext uri="{FF2B5EF4-FFF2-40B4-BE49-F238E27FC236}">
                <a16:creationId xmlns:a16="http://schemas.microsoft.com/office/drawing/2014/main" id="{94BD837D-563A-42BA-A7DC-8BE8F851A50E}"/>
              </a:ext>
            </a:extLst>
          </p:cNvPr>
          <p:cNvSpPr/>
          <p:nvPr/>
        </p:nvSpPr>
        <p:spPr>
          <a:xfrm rot="2700000">
            <a:off x="3955911" y="4381106"/>
            <a:ext cx="1319788" cy="131978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8" name="Oval 167">
            <a:extLst>
              <a:ext uri="{FF2B5EF4-FFF2-40B4-BE49-F238E27FC236}">
                <a16:creationId xmlns:a16="http://schemas.microsoft.com/office/drawing/2014/main" id="{D90140E9-2525-48C3-A3F0-8D4C8791114D}"/>
              </a:ext>
            </a:extLst>
          </p:cNvPr>
          <p:cNvSpPr/>
          <p:nvPr/>
        </p:nvSpPr>
        <p:spPr>
          <a:xfrm rot="18900000">
            <a:off x="6888058" y="4456785"/>
            <a:ext cx="1319788" cy="131978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89" name="Group 2">
            <a:extLst>
              <a:ext uri="{FF2B5EF4-FFF2-40B4-BE49-F238E27FC236}">
                <a16:creationId xmlns:a16="http://schemas.microsoft.com/office/drawing/2014/main" id="{BE422866-EC49-4A79-A2F6-463ABAFDF339}"/>
              </a:ext>
            </a:extLst>
          </p:cNvPr>
          <p:cNvGrpSpPr/>
          <p:nvPr/>
        </p:nvGrpSpPr>
        <p:grpSpPr>
          <a:xfrm>
            <a:off x="4520700" y="2133790"/>
            <a:ext cx="3008787" cy="3008787"/>
            <a:chOff x="4520700" y="2226425"/>
            <a:chExt cx="3008787" cy="3008787"/>
          </a:xfrm>
        </p:grpSpPr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C5809F27-0890-4640-A29B-8CA5353248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0700" y="2226425"/>
              <a:ext cx="3008787" cy="3008787"/>
            </a:xfrm>
            <a:custGeom>
              <a:avLst/>
              <a:gdLst>
                <a:gd name="T0" fmla="*/ 598 w 1645"/>
                <a:gd name="T1" fmla="*/ 1611 h 1645"/>
                <a:gd name="T2" fmla="*/ 820 w 1645"/>
                <a:gd name="T3" fmla="*/ 1637 h 1645"/>
                <a:gd name="T4" fmla="*/ 840 w 1645"/>
                <a:gd name="T5" fmla="*/ 1628 h 1645"/>
                <a:gd name="T6" fmla="*/ 978 w 1645"/>
                <a:gd name="T7" fmla="*/ 1613 h 1645"/>
                <a:gd name="T8" fmla="*/ 982 w 1645"/>
                <a:gd name="T9" fmla="*/ 1629 h 1645"/>
                <a:gd name="T10" fmla="*/ 581 w 1645"/>
                <a:gd name="T11" fmla="*/ 1591 h 1645"/>
                <a:gd name="T12" fmla="*/ 548 w 1645"/>
                <a:gd name="T13" fmla="*/ 1598 h 1645"/>
                <a:gd name="T14" fmla="*/ 466 w 1645"/>
                <a:gd name="T15" fmla="*/ 1545 h 1645"/>
                <a:gd name="T16" fmla="*/ 1092 w 1645"/>
                <a:gd name="T17" fmla="*/ 1590 h 1645"/>
                <a:gd name="T18" fmla="*/ 1100 w 1645"/>
                <a:gd name="T19" fmla="*/ 1596 h 1645"/>
                <a:gd name="T20" fmla="*/ 1304 w 1645"/>
                <a:gd name="T21" fmla="*/ 1469 h 1645"/>
                <a:gd name="T22" fmla="*/ 342 w 1645"/>
                <a:gd name="T23" fmla="*/ 1488 h 1645"/>
                <a:gd name="T24" fmla="*/ 342 w 1645"/>
                <a:gd name="T25" fmla="*/ 1488 h 1645"/>
                <a:gd name="T26" fmla="*/ 166 w 1645"/>
                <a:gd name="T27" fmla="*/ 1318 h 1645"/>
                <a:gd name="T28" fmla="*/ 253 w 1645"/>
                <a:gd name="T29" fmla="*/ 1392 h 1645"/>
                <a:gd name="T30" fmla="*/ 1326 w 1645"/>
                <a:gd name="T31" fmla="*/ 1452 h 1645"/>
                <a:gd name="T32" fmla="*/ 1347 w 1645"/>
                <a:gd name="T33" fmla="*/ 1434 h 1645"/>
                <a:gd name="T34" fmla="*/ 1358 w 1645"/>
                <a:gd name="T35" fmla="*/ 1447 h 1645"/>
                <a:gd name="T36" fmla="*/ 163 w 1645"/>
                <a:gd name="T37" fmla="*/ 1285 h 1645"/>
                <a:gd name="T38" fmla="*/ 42 w 1645"/>
                <a:gd name="T39" fmla="*/ 1081 h 1645"/>
                <a:gd name="T40" fmla="*/ 141 w 1645"/>
                <a:gd name="T41" fmla="*/ 1275 h 1645"/>
                <a:gd name="T42" fmla="*/ 1508 w 1645"/>
                <a:gd name="T43" fmla="*/ 1270 h 1645"/>
                <a:gd name="T44" fmla="*/ 1597 w 1645"/>
                <a:gd name="T45" fmla="*/ 1043 h 1645"/>
                <a:gd name="T46" fmla="*/ 1530 w 1645"/>
                <a:gd name="T47" fmla="*/ 1242 h 1645"/>
                <a:gd name="T48" fmla="*/ 49 w 1645"/>
                <a:gd name="T49" fmla="*/ 1056 h 1645"/>
                <a:gd name="T50" fmla="*/ 1 w 1645"/>
                <a:gd name="T51" fmla="*/ 818 h 1645"/>
                <a:gd name="T52" fmla="*/ 25 w 1645"/>
                <a:gd name="T53" fmla="*/ 929 h 1645"/>
                <a:gd name="T54" fmla="*/ 1604 w 1645"/>
                <a:gd name="T55" fmla="*/ 1016 h 1645"/>
                <a:gd name="T56" fmla="*/ 1619 w 1645"/>
                <a:gd name="T57" fmla="*/ 940 h 1645"/>
                <a:gd name="T58" fmla="*/ 1645 w 1645"/>
                <a:gd name="T59" fmla="*/ 823 h 1645"/>
                <a:gd name="T60" fmla="*/ 3 w 1645"/>
                <a:gd name="T61" fmla="*/ 795 h 1645"/>
                <a:gd name="T62" fmla="*/ 11 w 1645"/>
                <a:gd name="T63" fmla="*/ 769 h 1645"/>
                <a:gd name="T64" fmla="*/ 46 w 1645"/>
                <a:gd name="T65" fmla="*/ 554 h 1645"/>
                <a:gd name="T66" fmla="*/ 1634 w 1645"/>
                <a:gd name="T67" fmla="*/ 763 h 1645"/>
                <a:gd name="T68" fmla="*/ 1642 w 1645"/>
                <a:gd name="T69" fmla="*/ 754 h 1645"/>
                <a:gd name="T70" fmla="*/ 1611 w 1645"/>
                <a:gd name="T71" fmla="*/ 620 h 1645"/>
                <a:gd name="T72" fmla="*/ 1547 w 1645"/>
                <a:gd name="T73" fmla="*/ 472 h 1645"/>
                <a:gd name="T74" fmla="*/ 1592 w 1645"/>
                <a:gd name="T75" fmla="*/ 566 h 1645"/>
                <a:gd name="T76" fmla="*/ 72 w 1645"/>
                <a:gd name="T77" fmla="*/ 533 h 1645"/>
                <a:gd name="T78" fmla="*/ 96 w 1645"/>
                <a:gd name="T79" fmla="*/ 438 h 1645"/>
                <a:gd name="T80" fmla="*/ 82 w 1645"/>
                <a:gd name="T81" fmla="*/ 507 h 1645"/>
                <a:gd name="T82" fmla="*/ 1546 w 1645"/>
                <a:gd name="T83" fmla="*/ 451 h 1645"/>
                <a:gd name="T84" fmla="*/ 1397 w 1645"/>
                <a:gd name="T85" fmla="*/ 246 h 1645"/>
                <a:gd name="T86" fmla="*/ 198 w 1645"/>
                <a:gd name="T87" fmla="*/ 310 h 1645"/>
                <a:gd name="T88" fmla="*/ 198 w 1645"/>
                <a:gd name="T89" fmla="*/ 310 h 1645"/>
                <a:gd name="T90" fmla="*/ 370 w 1645"/>
                <a:gd name="T91" fmla="*/ 137 h 1645"/>
                <a:gd name="T92" fmla="*/ 223 w 1645"/>
                <a:gd name="T93" fmla="*/ 286 h 1645"/>
                <a:gd name="T94" fmla="*/ 1391 w 1645"/>
                <a:gd name="T95" fmla="*/ 232 h 1645"/>
                <a:gd name="T96" fmla="*/ 1180 w 1645"/>
                <a:gd name="T97" fmla="*/ 99 h 1645"/>
                <a:gd name="T98" fmla="*/ 1361 w 1645"/>
                <a:gd name="T99" fmla="*/ 222 h 1645"/>
                <a:gd name="T100" fmla="*/ 398 w 1645"/>
                <a:gd name="T101" fmla="*/ 137 h 1645"/>
                <a:gd name="T102" fmla="*/ 614 w 1645"/>
                <a:gd name="T103" fmla="*/ 28 h 1645"/>
                <a:gd name="T104" fmla="*/ 423 w 1645"/>
                <a:gd name="T105" fmla="*/ 123 h 1645"/>
                <a:gd name="T106" fmla="*/ 1163 w 1645"/>
                <a:gd name="T107" fmla="*/ 92 h 1645"/>
                <a:gd name="T108" fmla="*/ 928 w 1645"/>
                <a:gd name="T109" fmla="*/ 16 h 1645"/>
                <a:gd name="T110" fmla="*/ 635 w 1645"/>
                <a:gd name="T111" fmla="*/ 31 h 1645"/>
                <a:gd name="T112" fmla="*/ 664 w 1645"/>
                <a:gd name="T113" fmla="*/ 19 h 1645"/>
                <a:gd name="T114" fmla="*/ 767 w 1645"/>
                <a:gd name="T115" fmla="*/ 20 h 1645"/>
                <a:gd name="T116" fmla="*/ 899 w 1645"/>
                <a:gd name="T117" fmla="*/ 13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45" h="1645">
                  <a:moveTo>
                    <a:pt x="812" y="1645"/>
                  </a:moveTo>
                  <a:cubicBezTo>
                    <a:pt x="812" y="1645"/>
                    <a:pt x="812" y="1645"/>
                    <a:pt x="812" y="1645"/>
                  </a:cubicBezTo>
                  <a:cubicBezTo>
                    <a:pt x="782" y="1645"/>
                    <a:pt x="752" y="1643"/>
                    <a:pt x="722" y="1639"/>
                  </a:cubicBezTo>
                  <a:cubicBezTo>
                    <a:pt x="721" y="1639"/>
                    <a:pt x="721" y="1639"/>
                    <a:pt x="721" y="1639"/>
                  </a:cubicBezTo>
                  <a:cubicBezTo>
                    <a:pt x="719" y="1639"/>
                    <a:pt x="717" y="1638"/>
                    <a:pt x="715" y="1638"/>
                  </a:cubicBezTo>
                  <a:cubicBezTo>
                    <a:pt x="677" y="1633"/>
                    <a:pt x="640" y="1625"/>
                    <a:pt x="603" y="1615"/>
                  </a:cubicBezTo>
                  <a:cubicBezTo>
                    <a:pt x="601" y="1614"/>
                    <a:pt x="599" y="1613"/>
                    <a:pt x="598" y="1611"/>
                  </a:cubicBezTo>
                  <a:cubicBezTo>
                    <a:pt x="597" y="1609"/>
                    <a:pt x="596" y="1607"/>
                    <a:pt x="597" y="1605"/>
                  </a:cubicBezTo>
                  <a:cubicBezTo>
                    <a:pt x="598" y="1600"/>
                    <a:pt x="603" y="1597"/>
                    <a:pt x="607" y="1599"/>
                  </a:cubicBezTo>
                  <a:cubicBezTo>
                    <a:pt x="643" y="1609"/>
                    <a:pt x="680" y="1616"/>
                    <a:pt x="717" y="1621"/>
                  </a:cubicBezTo>
                  <a:cubicBezTo>
                    <a:pt x="719" y="1622"/>
                    <a:pt x="722" y="1622"/>
                    <a:pt x="724" y="1622"/>
                  </a:cubicBezTo>
                  <a:cubicBezTo>
                    <a:pt x="753" y="1626"/>
                    <a:pt x="783" y="1628"/>
                    <a:pt x="812" y="1628"/>
                  </a:cubicBezTo>
                  <a:cubicBezTo>
                    <a:pt x="814" y="1628"/>
                    <a:pt x="816" y="1629"/>
                    <a:pt x="818" y="1631"/>
                  </a:cubicBezTo>
                  <a:cubicBezTo>
                    <a:pt x="819" y="1632"/>
                    <a:pt x="820" y="1634"/>
                    <a:pt x="820" y="1637"/>
                  </a:cubicBezTo>
                  <a:cubicBezTo>
                    <a:pt x="820" y="1641"/>
                    <a:pt x="816" y="1645"/>
                    <a:pt x="812" y="1645"/>
                  </a:cubicBezTo>
                  <a:close/>
                  <a:moveTo>
                    <a:pt x="840" y="1645"/>
                  </a:moveTo>
                  <a:cubicBezTo>
                    <a:pt x="840" y="1645"/>
                    <a:pt x="840" y="1645"/>
                    <a:pt x="840" y="1645"/>
                  </a:cubicBezTo>
                  <a:cubicBezTo>
                    <a:pt x="835" y="1645"/>
                    <a:pt x="832" y="1641"/>
                    <a:pt x="831" y="1637"/>
                  </a:cubicBezTo>
                  <a:cubicBezTo>
                    <a:pt x="831" y="1634"/>
                    <a:pt x="832" y="1632"/>
                    <a:pt x="834" y="1631"/>
                  </a:cubicBezTo>
                  <a:cubicBezTo>
                    <a:pt x="835" y="1629"/>
                    <a:pt x="838" y="1628"/>
                    <a:pt x="840" y="1628"/>
                  </a:cubicBezTo>
                  <a:cubicBezTo>
                    <a:pt x="840" y="1628"/>
                    <a:pt x="840" y="1628"/>
                    <a:pt x="840" y="1628"/>
                  </a:cubicBezTo>
                  <a:cubicBezTo>
                    <a:pt x="845" y="1628"/>
                    <a:pt x="848" y="1632"/>
                    <a:pt x="848" y="1636"/>
                  </a:cubicBezTo>
                  <a:cubicBezTo>
                    <a:pt x="849" y="1641"/>
                    <a:pt x="845" y="1645"/>
                    <a:pt x="840" y="1645"/>
                  </a:cubicBezTo>
                  <a:close/>
                  <a:moveTo>
                    <a:pt x="868" y="1644"/>
                  </a:moveTo>
                  <a:cubicBezTo>
                    <a:pt x="864" y="1644"/>
                    <a:pt x="860" y="1640"/>
                    <a:pt x="860" y="1636"/>
                  </a:cubicBezTo>
                  <a:cubicBezTo>
                    <a:pt x="860" y="1634"/>
                    <a:pt x="860" y="1631"/>
                    <a:pt x="862" y="1630"/>
                  </a:cubicBezTo>
                  <a:cubicBezTo>
                    <a:pt x="863" y="1628"/>
                    <a:pt x="865" y="1627"/>
                    <a:pt x="868" y="1627"/>
                  </a:cubicBezTo>
                  <a:cubicBezTo>
                    <a:pt x="905" y="1625"/>
                    <a:pt x="942" y="1620"/>
                    <a:pt x="978" y="1613"/>
                  </a:cubicBezTo>
                  <a:cubicBezTo>
                    <a:pt x="978" y="1613"/>
                    <a:pt x="979" y="1613"/>
                    <a:pt x="979" y="1613"/>
                  </a:cubicBezTo>
                  <a:cubicBezTo>
                    <a:pt x="997" y="1609"/>
                    <a:pt x="1015" y="1605"/>
                    <a:pt x="1033" y="1600"/>
                  </a:cubicBezTo>
                  <a:cubicBezTo>
                    <a:pt x="1045" y="1597"/>
                    <a:pt x="1058" y="1593"/>
                    <a:pt x="1071" y="1589"/>
                  </a:cubicBezTo>
                  <a:cubicBezTo>
                    <a:pt x="1075" y="1587"/>
                    <a:pt x="1080" y="1590"/>
                    <a:pt x="1081" y="1594"/>
                  </a:cubicBezTo>
                  <a:cubicBezTo>
                    <a:pt x="1083" y="1599"/>
                    <a:pt x="1080" y="1603"/>
                    <a:pt x="1076" y="1605"/>
                  </a:cubicBezTo>
                  <a:cubicBezTo>
                    <a:pt x="1063" y="1609"/>
                    <a:pt x="1050" y="1613"/>
                    <a:pt x="1037" y="1616"/>
                  </a:cubicBezTo>
                  <a:cubicBezTo>
                    <a:pt x="1019" y="1621"/>
                    <a:pt x="1000" y="1626"/>
                    <a:pt x="982" y="1629"/>
                  </a:cubicBezTo>
                  <a:cubicBezTo>
                    <a:pt x="945" y="1637"/>
                    <a:pt x="907" y="1642"/>
                    <a:pt x="869" y="1644"/>
                  </a:cubicBezTo>
                  <a:cubicBezTo>
                    <a:pt x="869" y="1644"/>
                    <a:pt x="868" y="1644"/>
                    <a:pt x="868" y="1644"/>
                  </a:cubicBezTo>
                  <a:close/>
                  <a:moveTo>
                    <a:pt x="578" y="1607"/>
                  </a:moveTo>
                  <a:cubicBezTo>
                    <a:pt x="577" y="1607"/>
                    <a:pt x="576" y="1607"/>
                    <a:pt x="575" y="1607"/>
                  </a:cubicBezTo>
                  <a:cubicBezTo>
                    <a:pt x="573" y="1606"/>
                    <a:pt x="571" y="1605"/>
                    <a:pt x="570" y="1603"/>
                  </a:cubicBezTo>
                  <a:cubicBezTo>
                    <a:pt x="569" y="1601"/>
                    <a:pt x="569" y="1598"/>
                    <a:pt x="570" y="1596"/>
                  </a:cubicBezTo>
                  <a:cubicBezTo>
                    <a:pt x="571" y="1592"/>
                    <a:pt x="576" y="1589"/>
                    <a:pt x="581" y="1591"/>
                  </a:cubicBezTo>
                  <a:cubicBezTo>
                    <a:pt x="582" y="1591"/>
                    <a:pt x="582" y="1591"/>
                    <a:pt x="582" y="1591"/>
                  </a:cubicBezTo>
                  <a:cubicBezTo>
                    <a:pt x="582" y="1591"/>
                    <a:pt x="582" y="1591"/>
                    <a:pt x="582" y="1591"/>
                  </a:cubicBezTo>
                  <a:cubicBezTo>
                    <a:pt x="583" y="1592"/>
                    <a:pt x="585" y="1593"/>
                    <a:pt x="586" y="1595"/>
                  </a:cubicBezTo>
                  <a:cubicBezTo>
                    <a:pt x="587" y="1597"/>
                    <a:pt x="587" y="1599"/>
                    <a:pt x="586" y="1601"/>
                  </a:cubicBezTo>
                  <a:cubicBezTo>
                    <a:pt x="585" y="1605"/>
                    <a:pt x="582" y="1607"/>
                    <a:pt x="578" y="1607"/>
                  </a:cubicBezTo>
                  <a:close/>
                  <a:moveTo>
                    <a:pt x="551" y="1598"/>
                  </a:moveTo>
                  <a:cubicBezTo>
                    <a:pt x="550" y="1598"/>
                    <a:pt x="549" y="1598"/>
                    <a:pt x="548" y="1598"/>
                  </a:cubicBezTo>
                  <a:cubicBezTo>
                    <a:pt x="518" y="1587"/>
                    <a:pt x="488" y="1574"/>
                    <a:pt x="459" y="1560"/>
                  </a:cubicBezTo>
                  <a:cubicBezTo>
                    <a:pt x="446" y="1554"/>
                    <a:pt x="434" y="1547"/>
                    <a:pt x="422" y="1540"/>
                  </a:cubicBezTo>
                  <a:cubicBezTo>
                    <a:pt x="401" y="1529"/>
                    <a:pt x="380" y="1516"/>
                    <a:pt x="360" y="1502"/>
                  </a:cubicBezTo>
                  <a:cubicBezTo>
                    <a:pt x="356" y="1500"/>
                    <a:pt x="355" y="1495"/>
                    <a:pt x="358" y="1491"/>
                  </a:cubicBezTo>
                  <a:cubicBezTo>
                    <a:pt x="361" y="1487"/>
                    <a:pt x="366" y="1486"/>
                    <a:pt x="370" y="1488"/>
                  </a:cubicBezTo>
                  <a:cubicBezTo>
                    <a:pt x="389" y="1502"/>
                    <a:pt x="410" y="1514"/>
                    <a:pt x="430" y="1526"/>
                  </a:cubicBezTo>
                  <a:cubicBezTo>
                    <a:pt x="442" y="1532"/>
                    <a:pt x="454" y="1539"/>
                    <a:pt x="466" y="1545"/>
                  </a:cubicBezTo>
                  <a:cubicBezTo>
                    <a:pt x="466" y="1545"/>
                    <a:pt x="466" y="1545"/>
                    <a:pt x="466" y="1545"/>
                  </a:cubicBezTo>
                  <a:cubicBezTo>
                    <a:pt x="495" y="1559"/>
                    <a:pt x="524" y="1571"/>
                    <a:pt x="554" y="1582"/>
                  </a:cubicBezTo>
                  <a:cubicBezTo>
                    <a:pt x="558" y="1583"/>
                    <a:pt x="561" y="1588"/>
                    <a:pt x="559" y="1593"/>
                  </a:cubicBezTo>
                  <a:cubicBezTo>
                    <a:pt x="558" y="1596"/>
                    <a:pt x="555" y="1598"/>
                    <a:pt x="551" y="1598"/>
                  </a:cubicBezTo>
                  <a:close/>
                  <a:moveTo>
                    <a:pt x="1100" y="1596"/>
                  </a:moveTo>
                  <a:cubicBezTo>
                    <a:pt x="1100" y="1596"/>
                    <a:pt x="1100" y="1596"/>
                    <a:pt x="1100" y="1596"/>
                  </a:cubicBezTo>
                  <a:cubicBezTo>
                    <a:pt x="1097" y="1596"/>
                    <a:pt x="1093" y="1594"/>
                    <a:pt x="1092" y="1590"/>
                  </a:cubicBezTo>
                  <a:cubicBezTo>
                    <a:pt x="1091" y="1588"/>
                    <a:pt x="1091" y="1586"/>
                    <a:pt x="1092" y="1584"/>
                  </a:cubicBezTo>
                  <a:cubicBezTo>
                    <a:pt x="1093" y="1582"/>
                    <a:pt x="1095" y="1580"/>
                    <a:pt x="1097" y="1580"/>
                  </a:cubicBezTo>
                  <a:cubicBezTo>
                    <a:pt x="1098" y="1580"/>
                    <a:pt x="1098" y="1580"/>
                    <a:pt x="1098" y="1580"/>
                  </a:cubicBezTo>
                  <a:cubicBezTo>
                    <a:pt x="1098" y="1580"/>
                    <a:pt x="1098" y="1580"/>
                    <a:pt x="1098" y="1580"/>
                  </a:cubicBezTo>
                  <a:cubicBezTo>
                    <a:pt x="1102" y="1578"/>
                    <a:pt x="1107" y="1581"/>
                    <a:pt x="1108" y="1585"/>
                  </a:cubicBezTo>
                  <a:cubicBezTo>
                    <a:pt x="1110" y="1589"/>
                    <a:pt x="1107" y="1594"/>
                    <a:pt x="1103" y="1596"/>
                  </a:cubicBezTo>
                  <a:cubicBezTo>
                    <a:pt x="1102" y="1596"/>
                    <a:pt x="1101" y="1596"/>
                    <a:pt x="1100" y="1596"/>
                  </a:cubicBezTo>
                  <a:close/>
                  <a:moveTo>
                    <a:pt x="1127" y="1586"/>
                  </a:moveTo>
                  <a:cubicBezTo>
                    <a:pt x="1123" y="1586"/>
                    <a:pt x="1120" y="1584"/>
                    <a:pt x="1119" y="1581"/>
                  </a:cubicBezTo>
                  <a:cubicBezTo>
                    <a:pt x="1118" y="1579"/>
                    <a:pt x="1118" y="1576"/>
                    <a:pt x="1119" y="1574"/>
                  </a:cubicBezTo>
                  <a:cubicBezTo>
                    <a:pt x="1120" y="1572"/>
                    <a:pt x="1121" y="1570"/>
                    <a:pt x="1123" y="1570"/>
                  </a:cubicBezTo>
                  <a:cubicBezTo>
                    <a:pt x="1158" y="1556"/>
                    <a:pt x="1192" y="1539"/>
                    <a:pt x="1224" y="1521"/>
                  </a:cubicBezTo>
                  <a:cubicBezTo>
                    <a:pt x="1224" y="1521"/>
                    <a:pt x="1224" y="1521"/>
                    <a:pt x="1224" y="1521"/>
                  </a:cubicBezTo>
                  <a:cubicBezTo>
                    <a:pt x="1252" y="1505"/>
                    <a:pt x="1278" y="1488"/>
                    <a:pt x="1304" y="1469"/>
                  </a:cubicBezTo>
                  <a:cubicBezTo>
                    <a:pt x="1307" y="1466"/>
                    <a:pt x="1313" y="1467"/>
                    <a:pt x="1316" y="1471"/>
                  </a:cubicBezTo>
                  <a:cubicBezTo>
                    <a:pt x="1318" y="1474"/>
                    <a:pt x="1318" y="1480"/>
                    <a:pt x="1314" y="1482"/>
                  </a:cubicBezTo>
                  <a:cubicBezTo>
                    <a:pt x="1288" y="1502"/>
                    <a:pt x="1261" y="1520"/>
                    <a:pt x="1233" y="1536"/>
                  </a:cubicBezTo>
                  <a:cubicBezTo>
                    <a:pt x="1200" y="1554"/>
                    <a:pt x="1165" y="1571"/>
                    <a:pt x="1130" y="1585"/>
                  </a:cubicBezTo>
                  <a:cubicBezTo>
                    <a:pt x="1130" y="1585"/>
                    <a:pt x="1130" y="1585"/>
                    <a:pt x="1130" y="1585"/>
                  </a:cubicBezTo>
                  <a:cubicBezTo>
                    <a:pt x="1129" y="1586"/>
                    <a:pt x="1128" y="1586"/>
                    <a:pt x="1127" y="1586"/>
                  </a:cubicBezTo>
                  <a:close/>
                  <a:moveTo>
                    <a:pt x="342" y="1488"/>
                  </a:moveTo>
                  <a:cubicBezTo>
                    <a:pt x="340" y="1488"/>
                    <a:pt x="338" y="1487"/>
                    <a:pt x="337" y="1486"/>
                  </a:cubicBezTo>
                  <a:cubicBezTo>
                    <a:pt x="337" y="1486"/>
                    <a:pt x="337" y="1486"/>
                    <a:pt x="337" y="1486"/>
                  </a:cubicBezTo>
                  <a:cubicBezTo>
                    <a:pt x="335" y="1485"/>
                    <a:pt x="334" y="1483"/>
                    <a:pt x="333" y="1480"/>
                  </a:cubicBezTo>
                  <a:cubicBezTo>
                    <a:pt x="333" y="1478"/>
                    <a:pt x="334" y="1476"/>
                    <a:pt x="335" y="1474"/>
                  </a:cubicBezTo>
                  <a:cubicBezTo>
                    <a:pt x="338" y="1470"/>
                    <a:pt x="343" y="1470"/>
                    <a:pt x="347" y="1472"/>
                  </a:cubicBezTo>
                  <a:cubicBezTo>
                    <a:pt x="351" y="1475"/>
                    <a:pt x="351" y="1480"/>
                    <a:pt x="349" y="1484"/>
                  </a:cubicBezTo>
                  <a:cubicBezTo>
                    <a:pt x="347" y="1486"/>
                    <a:pt x="345" y="1488"/>
                    <a:pt x="342" y="1488"/>
                  </a:cubicBezTo>
                  <a:close/>
                  <a:moveTo>
                    <a:pt x="319" y="1471"/>
                  </a:moveTo>
                  <a:cubicBezTo>
                    <a:pt x="317" y="1471"/>
                    <a:pt x="316" y="1470"/>
                    <a:pt x="314" y="1469"/>
                  </a:cubicBezTo>
                  <a:cubicBezTo>
                    <a:pt x="289" y="1449"/>
                    <a:pt x="264" y="1427"/>
                    <a:pt x="242" y="1404"/>
                  </a:cubicBezTo>
                  <a:cubicBezTo>
                    <a:pt x="241" y="1404"/>
                    <a:pt x="241" y="1404"/>
                    <a:pt x="241" y="1404"/>
                  </a:cubicBezTo>
                  <a:cubicBezTo>
                    <a:pt x="241" y="1404"/>
                    <a:pt x="241" y="1404"/>
                    <a:pt x="241" y="1404"/>
                  </a:cubicBezTo>
                  <a:cubicBezTo>
                    <a:pt x="220" y="1383"/>
                    <a:pt x="199" y="1360"/>
                    <a:pt x="180" y="1336"/>
                  </a:cubicBezTo>
                  <a:cubicBezTo>
                    <a:pt x="176" y="1330"/>
                    <a:pt x="171" y="1324"/>
                    <a:pt x="166" y="1318"/>
                  </a:cubicBezTo>
                  <a:cubicBezTo>
                    <a:pt x="166" y="1318"/>
                    <a:pt x="166" y="1318"/>
                    <a:pt x="166" y="1318"/>
                  </a:cubicBezTo>
                  <a:cubicBezTo>
                    <a:pt x="165" y="1316"/>
                    <a:pt x="164" y="1314"/>
                    <a:pt x="165" y="1312"/>
                  </a:cubicBezTo>
                  <a:cubicBezTo>
                    <a:pt x="165" y="1310"/>
                    <a:pt x="166" y="1308"/>
                    <a:pt x="168" y="1306"/>
                  </a:cubicBezTo>
                  <a:cubicBezTo>
                    <a:pt x="172" y="1304"/>
                    <a:pt x="177" y="1304"/>
                    <a:pt x="180" y="1308"/>
                  </a:cubicBezTo>
                  <a:cubicBezTo>
                    <a:pt x="184" y="1314"/>
                    <a:pt x="189" y="1320"/>
                    <a:pt x="194" y="1325"/>
                  </a:cubicBezTo>
                  <a:cubicBezTo>
                    <a:pt x="212" y="1349"/>
                    <a:pt x="232" y="1371"/>
                    <a:pt x="253" y="1392"/>
                  </a:cubicBezTo>
                  <a:cubicBezTo>
                    <a:pt x="253" y="1392"/>
                    <a:pt x="253" y="1392"/>
                    <a:pt x="253" y="1392"/>
                  </a:cubicBezTo>
                  <a:cubicBezTo>
                    <a:pt x="276" y="1415"/>
                    <a:pt x="300" y="1436"/>
                    <a:pt x="325" y="1455"/>
                  </a:cubicBezTo>
                  <a:cubicBezTo>
                    <a:pt x="328" y="1458"/>
                    <a:pt x="329" y="1464"/>
                    <a:pt x="326" y="1467"/>
                  </a:cubicBezTo>
                  <a:cubicBezTo>
                    <a:pt x="324" y="1469"/>
                    <a:pt x="322" y="1471"/>
                    <a:pt x="319" y="1471"/>
                  </a:cubicBezTo>
                  <a:close/>
                  <a:moveTo>
                    <a:pt x="1331" y="1467"/>
                  </a:moveTo>
                  <a:cubicBezTo>
                    <a:pt x="1329" y="1467"/>
                    <a:pt x="1326" y="1466"/>
                    <a:pt x="1324" y="1464"/>
                  </a:cubicBezTo>
                  <a:cubicBezTo>
                    <a:pt x="1323" y="1462"/>
                    <a:pt x="1322" y="1460"/>
                    <a:pt x="1323" y="1457"/>
                  </a:cubicBezTo>
                  <a:cubicBezTo>
                    <a:pt x="1323" y="1455"/>
                    <a:pt x="1324" y="1453"/>
                    <a:pt x="1326" y="1452"/>
                  </a:cubicBezTo>
                  <a:cubicBezTo>
                    <a:pt x="1329" y="1449"/>
                    <a:pt x="1335" y="1449"/>
                    <a:pt x="1338" y="1453"/>
                  </a:cubicBezTo>
                  <a:cubicBezTo>
                    <a:pt x="1341" y="1457"/>
                    <a:pt x="1340" y="1462"/>
                    <a:pt x="1336" y="1465"/>
                  </a:cubicBezTo>
                  <a:cubicBezTo>
                    <a:pt x="1335" y="1466"/>
                    <a:pt x="1333" y="1467"/>
                    <a:pt x="1331" y="1467"/>
                  </a:cubicBezTo>
                  <a:close/>
                  <a:moveTo>
                    <a:pt x="1353" y="1449"/>
                  </a:moveTo>
                  <a:cubicBezTo>
                    <a:pt x="1350" y="1449"/>
                    <a:pt x="1348" y="1448"/>
                    <a:pt x="1346" y="1446"/>
                  </a:cubicBezTo>
                  <a:cubicBezTo>
                    <a:pt x="1345" y="1444"/>
                    <a:pt x="1344" y="1442"/>
                    <a:pt x="1344" y="1440"/>
                  </a:cubicBezTo>
                  <a:cubicBezTo>
                    <a:pt x="1345" y="1437"/>
                    <a:pt x="1346" y="1435"/>
                    <a:pt x="1347" y="1434"/>
                  </a:cubicBezTo>
                  <a:cubicBezTo>
                    <a:pt x="1375" y="1410"/>
                    <a:pt x="1402" y="1383"/>
                    <a:pt x="1427" y="1355"/>
                  </a:cubicBezTo>
                  <a:cubicBezTo>
                    <a:pt x="1427" y="1355"/>
                    <a:pt x="1427" y="1355"/>
                    <a:pt x="1427" y="1355"/>
                  </a:cubicBezTo>
                  <a:cubicBezTo>
                    <a:pt x="1448" y="1331"/>
                    <a:pt x="1467" y="1306"/>
                    <a:pt x="1485" y="1280"/>
                  </a:cubicBezTo>
                  <a:cubicBezTo>
                    <a:pt x="1488" y="1276"/>
                    <a:pt x="1493" y="1275"/>
                    <a:pt x="1497" y="1278"/>
                  </a:cubicBezTo>
                  <a:cubicBezTo>
                    <a:pt x="1501" y="1281"/>
                    <a:pt x="1502" y="1286"/>
                    <a:pt x="1499" y="1290"/>
                  </a:cubicBezTo>
                  <a:cubicBezTo>
                    <a:pt x="1481" y="1316"/>
                    <a:pt x="1461" y="1342"/>
                    <a:pt x="1440" y="1366"/>
                  </a:cubicBezTo>
                  <a:cubicBezTo>
                    <a:pt x="1414" y="1395"/>
                    <a:pt x="1387" y="1422"/>
                    <a:pt x="1358" y="1447"/>
                  </a:cubicBezTo>
                  <a:cubicBezTo>
                    <a:pt x="1357" y="1448"/>
                    <a:pt x="1355" y="1449"/>
                    <a:pt x="1353" y="1449"/>
                  </a:cubicBezTo>
                  <a:close/>
                  <a:moveTo>
                    <a:pt x="157" y="1299"/>
                  </a:moveTo>
                  <a:cubicBezTo>
                    <a:pt x="154" y="1299"/>
                    <a:pt x="151" y="1297"/>
                    <a:pt x="150" y="1295"/>
                  </a:cubicBezTo>
                  <a:cubicBezTo>
                    <a:pt x="150" y="1295"/>
                    <a:pt x="150" y="1295"/>
                    <a:pt x="150" y="1295"/>
                  </a:cubicBezTo>
                  <a:cubicBezTo>
                    <a:pt x="148" y="1293"/>
                    <a:pt x="148" y="1291"/>
                    <a:pt x="148" y="1289"/>
                  </a:cubicBezTo>
                  <a:cubicBezTo>
                    <a:pt x="149" y="1286"/>
                    <a:pt x="150" y="1285"/>
                    <a:pt x="152" y="1283"/>
                  </a:cubicBezTo>
                  <a:cubicBezTo>
                    <a:pt x="155" y="1281"/>
                    <a:pt x="161" y="1282"/>
                    <a:pt x="163" y="1285"/>
                  </a:cubicBezTo>
                  <a:cubicBezTo>
                    <a:pt x="163" y="1285"/>
                    <a:pt x="163" y="1285"/>
                    <a:pt x="163" y="1285"/>
                  </a:cubicBezTo>
                  <a:cubicBezTo>
                    <a:pt x="166" y="1289"/>
                    <a:pt x="165" y="1294"/>
                    <a:pt x="161" y="1297"/>
                  </a:cubicBezTo>
                  <a:cubicBezTo>
                    <a:pt x="160" y="1298"/>
                    <a:pt x="158" y="1299"/>
                    <a:pt x="157" y="1299"/>
                  </a:cubicBezTo>
                  <a:close/>
                  <a:moveTo>
                    <a:pt x="141" y="1275"/>
                  </a:moveTo>
                  <a:cubicBezTo>
                    <a:pt x="138" y="1275"/>
                    <a:pt x="135" y="1274"/>
                    <a:pt x="134" y="1271"/>
                  </a:cubicBezTo>
                  <a:cubicBezTo>
                    <a:pt x="116" y="1244"/>
                    <a:pt x="100" y="1216"/>
                    <a:pt x="86" y="1187"/>
                  </a:cubicBezTo>
                  <a:cubicBezTo>
                    <a:pt x="69" y="1153"/>
                    <a:pt x="54" y="1117"/>
                    <a:pt x="42" y="1081"/>
                  </a:cubicBezTo>
                  <a:cubicBezTo>
                    <a:pt x="42" y="1079"/>
                    <a:pt x="42" y="1077"/>
                    <a:pt x="43" y="1075"/>
                  </a:cubicBezTo>
                  <a:cubicBezTo>
                    <a:pt x="44" y="1073"/>
                    <a:pt x="45" y="1071"/>
                    <a:pt x="48" y="1071"/>
                  </a:cubicBezTo>
                  <a:cubicBezTo>
                    <a:pt x="52" y="1069"/>
                    <a:pt x="57" y="1072"/>
                    <a:pt x="58" y="1076"/>
                  </a:cubicBezTo>
                  <a:cubicBezTo>
                    <a:pt x="70" y="1111"/>
                    <a:pt x="84" y="1146"/>
                    <a:pt x="101" y="1179"/>
                  </a:cubicBezTo>
                  <a:cubicBezTo>
                    <a:pt x="115" y="1208"/>
                    <a:pt x="131" y="1236"/>
                    <a:pt x="148" y="1262"/>
                  </a:cubicBezTo>
                  <a:cubicBezTo>
                    <a:pt x="150" y="1266"/>
                    <a:pt x="149" y="1271"/>
                    <a:pt x="145" y="1274"/>
                  </a:cubicBezTo>
                  <a:cubicBezTo>
                    <a:pt x="144" y="1275"/>
                    <a:pt x="142" y="1275"/>
                    <a:pt x="141" y="1275"/>
                  </a:cubicBezTo>
                  <a:close/>
                  <a:moveTo>
                    <a:pt x="1508" y="1270"/>
                  </a:moveTo>
                  <a:cubicBezTo>
                    <a:pt x="1506" y="1270"/>
                    <a:pt x="1505" y="1269"/>
                    <a:pt x="1503" y="1269"/>
                  </a:cubicBezTo>
                  <a:cubicBezTo>
                    <a:pt x="1502" y="1267"/>
                    <a:pt x="1500" y="1265"/>
                    <a:pt x="1500" y="1263"/>
                  </a:cubicBezTo>
                  <a:cubicBezTo>
                    <a:pt x="1499" y="1261"/>
                    <a:pt x="1500" y="1259"/>
                    <a:pt x="1501" y="1257"/>
                  </a:cubicBezTo>
                  <a:cubicBezTo>
                    <a:pt x="1503" y="1253"/>
                    <a:pt x="1509" y="1252"/>
                    <a:pt x="1513" y="1254"/>
                  </a:cubicBezTo>
                  <a:cubicBezTo>
                    <a:pt x="1516" y="1257"/>
                    <a:pt x="1518" y="1262"/>
                    <a:pt x="1515" y="1266"/>
                  </a:cubicBezTo>
                  <a:cubicBezTo>
                    <a:pt x="1514" y="1268"/>
                    <a:pt x="1511" y="1270"/>
                    <a:pt x="1508" y="1270"/>
                  </a:cubicBezTo>
                  <a:close/>
                  <a:moveTo>
                    <a:pt x="1523" y="1246"/>
                  </a:moveTo>
                  <a:cubicBezTo>
                    <a:pt x="1521" y="1246"/>
                    <a:pt x="1520" y="1245"/>
                    <a:pt x="1518" y="1245"/>
                  </a:cubicBezTo>
                  <a:cubicBezTo>
                    <a:pt x="1514" y="1242"/>
                    <a:pt x="1513" y="1237"/>
                    <a:pt x="1515" y="1233"/>
                  </a:cubicBezTo>
                  <a:cubicBezTo>
                    <a:pt x="1516" y="1233"/>
                    <a:pt x="1516" y="1232"/>
                    <a:pt x="1516" y="1232"/>
                  </a:cubicBezTo>
                  <a:cubicBezTo>
                    <a:pt x="1516" y="1232"/>
                    <a:pt x="1516" y="1232"/>
                    <a:pt x="1516" y="1232"/>
                  </a:cubicBezTo>
                  <a:cubicBezTo>
                    <a:pt x="1535" y="1200"/>
                    <a:pt x="1552" y="1167"/>
                    <a:pt x="1566" y="1133"/>
                  </a:cubicBezTo>
                  <a:cubicBezTo>
                    <a:pt x="1578" y="1104"/>
                    <a:pt x="1588" y="1074"/>
                    <a:pt x="1597" y="1043"/>
                  </a:cubicBezTo>
                  <a:cubicBezTo>
                    <a:pt x="1598" y="1039"/>
                    <a:pt x="1603" y="1036"/>
                    <a:pt x="1608" y="1037"/>
                  </a:cubicBezTo>
                  <a:cubicBezTo>
                    <a:pt x="1610" y="1038"/>
                    <a:pt x="1612" y="1039"/>
                    <a:pt x="1613" y="1041"/>
                  </a:cubicBezTo>
                  <a:cubicBezTo>
                    <a:pt x="1614" y="1043"/>
                    <a:pt x="1614" y="1046"/>
                    <a:pt x="1613" y="1048"/>
                  </a:cubicBezTo>
                  <a:cubicBezTo>
                    <a:pt x="1605" y="1079"/>
                    <a:pt x="1594" y="1110"/>
                    <a:pt x="1581" y="1140"/>
                  </a:cubicBezTo>
                  <a:cubicBezTo>
                    <a:pt x="1567" y="1174"/>
                    <a:pt x="1550" y="1208"/>
                    <a:pt x="1531" y="1240"/>
                  </a:cubicBezTo>
                  <a:cubicBezTo>
                    <a:pt x="1531" y="1241"/>
                    <a:pt x="1531" y="1241"/>
                    <a:pt x="1531" y="1241"/>
                  </a:cubicBezTo>
                  <a:cubicBezTo>
                    <a:pt x="1530" y="1241"/>
                    <a:pt x="1530" y="1241"/>
                    <a:pt x="1530" y="1242"/>
                  </a:cubicBezTo>
                  <a:cubicBezTo>
                    <a:pt x="1529" y="1244"/>
                    <a:pt x="1526" y="1246"/>
                    <a:pt x="1523" y="1246"/>
                  </a:cubicBezTo>
                  <a:close/>
                  <a:moveTo>
                    <a:pt x="42" y="1060"/>
                  </a:moveTo>
                  <a:cubicBezTo>
                    <a:pt x="38" y="1060"/>
                    <a:pt x="35" y="1058"/>
                    <a:pt x="34" y="1054"/>
                  </a:cubicBezTo>
                  <a:cubicBezTo>
                    <a:pt x="33" y="1052"/>
                    <a:pt x="33" y="1050"/>
                    <a:pt x="34" y="1048"/>
                  </a:cubicBezTo>
                  <a:cubicBezTo>
                    <a:pt x="35" y="1046"/>
                    <a:pt x="37" y="1044"/>
                    <a:pt x="39" y="1043"/>
                  </a:cubicBezTo>
                  <a:cubicBezTo>
                    <a:pt x="44" y="1042"/>
                    <a:pt x="49" y="1045"/>
                    <a:pt x="50" y="1049"/>
                  </a:cubicBezTo>
                  <a:cubicBezTo>
                    <a:pt x="51" y="1051"/>
                    <a:pt x="50" y="1054"/>
                    <a:pt x="49" y="1056"/>
                  </a:cubicBezTo>
                  <a:cubicBezTo>
                    <a:pt x="48" y="1058"/>
                    <a:pt x="46" y="1059"/>
                    <a:pt x="44" y="1060"/>
                  </a:cubicBezTo>
                  <a:cubicBezTo>
                    <a:pt x="43" y="1060"/>
                    <a:pt x="43" y="1060"/>
                    <a:pt x="42" y="1060"/>
                  </a:cubicBezTo>
                  <a:close/>
                  <a:moveTo>
                    <a:pt x="34" y="1033"/>
                  </a:moveTo>
                  <a:cubicBezTo>
                    <a:pt x="30" y="1033"/>
                    <a:pt x="27" y="1030"/>
                    <a:pt x="26" y="1026"/>
                  </a:cubicBezTo>
                  <a:cubicBezTo>
                    <a:pt x="18" y="995"/>
                    <a:pt x="12" y="963"/>
                    <a:pt x="8" y="931"/>
                  </a:cubicBezTo>
                  <a:cubicBezTo>
                    <a:pt x="3" y="895"/>
                    <a:pt x="0" y="859"/>
                    <a:pt x="0" y="822"/>
                  </a:cubicBezTo>
                  <a:cubicBezTo>
                    <a:pt x="0" y="821"/>
                    <a:pt x="1" y="820"/>
                    <a:pt x="1" y="818"/>
                  </a:cubicBezTo>
                  <a:cubicBezTo>
                    <a:pt x="1" y="817"/>
                    <a:pt x="1" y="817"/>
                    <a:pt x="1" y="817"/>
                  </a:cubicBezTo>
                  <a:cubicBezTo>
                    <a:pt x="1" y="812"/>
                    <a:pt x="4" y="809"/>
                    <a:pt x="9" y="809"/>
                  </a:cubicBezTo>
                  <a:cubicBezTo>
                    <a:pt x="9" y="809"/>
                    <a:pt x="9" y="809"/>
                    <a:pt x="9" y="809"/>
                  </a:cubicBezTo>
                  <a:cubicBezTo>
                    <a:pt x="11" y="809"/>
                    <a:pt x="13" y="810"/>
                    <a:pt x="15" y="811"/>
                  </a:cubicBezTo>
                  <a:cubicBezTo>
                    <a:pt x="17" y="813"/>
                    <a:pt x="17" y="815"/>
                    <a:pt x="17" y="817"/>
                  </a:cubicBezTo>
                  <a:cubicBezTo>
                    <a:pt x="17" y="819"/>
                    <a:pt x="17" y="821"/>
                    <a:pt x="17" y="822"/>
                  </a:cubicBezTo>
                  <a:cubicBezTo>
                    <a:pt x="17" y="858"/>
                    <a:pt x="20" y="894"/>
                    <a:pt x="25" y="929"/>
                  </a:cubicBezTo>
                  <a:cubicBezTo>
                    <a:pt x="29" y="960"/>
                    <a:pt x="35" y="992"/>
                    <a:pt x="43" y="1022"/>
                  </a:cubicBezTo>
                  <a:cubicBezTo>
                    <a:pt x="44" y="1027"/>
                    <a:pt x="41" y="1031"/>
                    <a:pt x="36" y="1033"/>
                  </a:cubicBezTo>
                  <a:cubicBezTo>
                    <a:pt x="36" y="1033"/>
                    <a:pt x="35" y="1033"/>
                    <a:pt x="34" y="1033"/>
                  </a:cubicBezTo>
                  <a:close/>
                  <a:moveTo>
                    <a:pt x="1613" y="1027"/>
                  </a:moveTo>
                  <a:cubicBezTo>
                    <a:pt x="1612" y="1027"/>
                    <a:pt x="1611" y="1027"/>
                    <a:pt x="1611" y="1027"/>
                  </a:cubicBezTo>
                  <a:cubicBezTo>
                    <a:pt x="1608" y="1026"/>
                    <a:pt x="1606" y="1025"/>
                    <a:pt x="1605" y="1023"/>
                  </a:cubicBezTo>
                  <a:cubicBezTo>
                    <a:pt x="1604" y="1021"/>
                    <a:pt x="1604" y="1018"/>
                    <a:pt x="1604" y="1016"/>
                  </a:cubicBezTo>
                  <a:cubicBezTo>
                    <a:pt x="1605" y="1012"/>
                    <a:pt x="1610" y="1009"/>
                    <a:pt x="1615" y="1010"/>
                  </a:cubicBezTo>
                  <a:cubicBezTo>
                    <a:pt x="1619" y="1011"/>
                    <a:pt x="1622" y="1016"/>
                    <a:pt x="1621" y="1020"/>
                  </a:cubicBezTo>
                  <a:cubicBezTo>
                    <a:pt x="1620" y="1024"/>
                    <a:pt x="1617" y="1027"/>
                    <a:pt x="1613" y="1027"/>
                  </a:cubicBezTo>
                  <a:close/>
                  <a:moveTo>
                    <a:pt x="1619" y="999"/>
                  </a:moveTo>
                  <a:cubicBezTo>
                    <a:pt x="1618" y="999"/>
                    <a:pt x="1618" y="999"/>
                    <a:pt x="1617" y="999"/>
                  </a:cubicBezTo>
                  <a:cubicBezTo>
                    <a:pt x="1613" y="998"/>
                    <a:pt x="1610" y="994"/>
                    <a:pt x="1611" y="989"/>
                  </a:cubicBezTo>
                  <a:cubicBezTo>
                    <a:pt x="1614" y="973"/>
                    <a:pt x="1617" y="956"/>
                    <a:pt x="1619" y="940"/>
                  </a:cubicBezTo>
                  <a:cubicBezTo>
                    <a:pt x="1622" y="919"/>
                    <a:pt x="1625" y="899"/>
                    <a:pt x="1626" y="878"/>
                  </a:cubicBezTo>
                  <a:cubicBezTo>
                    <a:pt x="1627" y="860"/>
                    <a:pt x="1628" y="842"/>
                    <a:pt x="1628" y="823"/>
                  </a:cubicBezTo>
                  <a:cubicBezTo>
                    <a:pt x="1628" y="810"/>
                    <a:pt x="1628" y="796"/>
                    <a:pt x="1627" y="783"/>
                  </a:cubicBezTo>
                  <a:cubicBezTo>
                    <a:pt x="1627" y="781"/>
                    <a:pt x="1628" y="779"/>
                    <a:pt x="1629" y="777"/>
                  </a:cubicBezTo>
                  <a:cubicBezTo>
                    <a:pt x="1631" y="775"/>
                    <a:pt x="1633" y="774"/>
                    <a:pt x="1635" y="774"/>
                  </a:cubicBezTo>
                  <a:cubicBezTo>
                    <a:pt x="1640" y="774"/>
                    <a:pt x="1644" y="778"/>
                    <a:pt x="1644" y="782"/>
                  </a:cubicBezTo>
                  <a:cubicBezTo>
                    <a:pt x="1645" y="796"/>
                    <a:pt x="1645" y="810"/>
                    <a:pt x="1645" y="823"/>
                  </a:cubicBezTo>
                  <a:cubicBezTo>
                    <a:pt x="1645" y="842"/>
                    <a:pt x="1644" y="861"/>
                    <a:pt x="1643" y="879"/>
                  </a:cubicBezTo>
                  <a:cubicBezTo>
                    <a:pt x="1642" y="900"/>
                    <a:pt x="1639" y="921"/>
                    <a:pt x="1636" y="942"/>
                  </a:cubicBezTo>
                  <a:cubicBezTo>
                    <a:pt x="1634" y="959"/>
                    <a:pt x="1631" y="976"/>
                    <a:pt x="1627" y="992"/>
                  </a:cubicBezTo>
                  <a:cubicBezTo>
                    <a:pt x="1626" y="996"/>
                    <a:pt x="1623" y="999"/>
                    <a:pt x="1619" y="999"/>
                  </a:cubicBezTo>
                  <a:close/>
                  <a:moveTo>
                    <a:pt x="10" y="797"/>
                  </a:moveTo>
                  <a:cubicBezTo>
                    <a:pt x="10" y="797"/>
                    <a:pt x="9" y="797"/>
                    <a:pt x="9" y="797"/>
                  </a:cubicBezTo>
                  <a:cubicBezTo>
                    <a:pt x="7" y="797"/>
                    <a:pt x="5" y="796"/>
                    <a:pt x="3" y="795"/>
                  </a:cubicBezTo>
                  <a:cubicBezTo>
                    <a:pt x="2" y="793"/>
                    <a:pt x="1" y="791"/>
                    <a:pt x="1" y="789"/>
                  </a:cubicBezTo>
                  <a:cubicBezTo>
                    <a:pt x="1" y="784"/>
                    <a:pt x="5" y="780"/>
                    <a:pt x="10" y="780"/>
                  </a:cubicBezTo>
                  <a:cubicBezTo>
                    <a:pt x="12" y="780"/>
                    <a:pt x="14" y="781"/>
                    <a:pt x="16" y="783"/>
                  </a:cubicBezTo>
                  <a:cubicBezTo>
                    <a:pt x="17" y="785"/>
                    <a:pt x="18" y="787"/>
                    <a:pt x="18" y="789"/>
                  </a:cubicBezTo>
                  <a:cubicBezTo>
                    <a:pt x="18" y="794"/>
                    <a:pt x="14" y="797"/>
                    <a:pt x="10" y="797"/>
                  </a:cubicBezTo>
                  <a:close/>
                  <a:moveTo>
                    <a:pt x="11" y="769"/>
                  </a:moveTo>
                  <a:cubicBezTo>
                    <a:pt x="11" y="769"/>
                    <a:pt x="11" y="769"/>
                    <a:pt x="11" y="769"/>
                  </a:cubicBezTo>
                  <a:cubicBezTo>
                    <a:pt x="8" y="769"/>
                    <a:pt x="6" y="768"/>
                    <a:pt x="5" y="766"/>
                  </a:cubicBezTo>
                  <a:cubicBezTo>
                    <a:pt x="3" y="764"/>
                    <a:pt x="3" y="762"/>
                    <a:pt x="3" y="760"/>
                  </a:cubicBezTo>
                  <a:cubicBezTo>
                    <a:pt x="3" y="754"/>
                    <a:pt x="4" y="748"/>
                    <a:pt x="5" y="741"/>
                  </a:cubicBezTo>
                  <a:cubicBezTo>
                    <a:pt x="7" y="715"/>
                    <a:pt x="11" y="689"/>
                    <a:pt x="16" y="664"/>
                  </a:cubicBezTo>
                  <a:cubicBezTo>
                    <a:pt x="16" y="664"/>
                    <a:pt x="16" y="664"/>
                    <a:pt x="16" y="664"/>
                  </a:cubicBezTo>
                  <a:cubicBezTo>
                    <a:pt x="16" y="664"/>
                    <a:pt x="16" y="663"/>
                    <a:pt x="16" y="663"/>
                  </a:cubicBezTo>
                  <a:cubicBezTo>
                    <a:pt x="24" y="626"/>
                    <a:pt x="34" y="589"/>
                    <a:pt x="46" y="554"/>
                  </a:cubicBezTo>
                  <a:cubicBezTo>
                    <a:pt x="48" y="549"/>
                    <a:pt x="52" y="547"/>
                    <a:pt x="57" y="548"/>
                  </a:cubicBezTo>
                  <a:cubicBezTo>
                    <a:pt x="61" y="550"/>
                    <a:pt x="64" y="555"/>
                    <a:pt x="62" y="559"/>
                  </a:cubicBezTo>
                  <a:cubicBezTo>
                    <a:pt x="50" y="594"/>
                    <a:pt x="40" y="631"/>
                    <a:pt x="33" y="667"/>
                  </a:cubicBezTo>
                  <a:cubicBezTo>
                    <a:pt x="28" y="692"/>
                    <a:pt x="24" y="717"/>
                    <a:pt x="21" y="743"/>
                  </a:cubicBezTo>
                  <a:cubicBezTo>
                    <a:pt x="21" y="749"/>
                    <a:pt x="20" y="755"/>
                    <a:pt x="20" y="761"/>
                  </a:cubicBezTo>
                  <a:cubicBezTo>
                    <a:pt x="19" y="766"/>
                    <a:pt x="16" y="769"/>
                    <a:pt x="11" y="769"/>
                  </a:cubicBezTo>
                  <a:close/>
                  <a:moveTo>
                    <a:pt x="1634" y="763"/>
                  </a:moveTo>
                  <a:cubicBezTo>
                    <a:pt x="1629" y="763"/>
                    <a:pt x="1625" y="760"/>
                    <a:pt x="1625" y="755"/>
                  </a:cubicBezTo>
                  <a:cubicBezTo>
                    <a:pt x="1625" y="755"/>
                    <a:pt x="1625" y="755"/>
                    <a:pt x="1625" y="755"/>
                  </a:cubicBezTo>
                  <a:cubicBezTo>
                    <a:pt x="1625" y="753"/>
                    <a:pt x="1626" y="751"/>
                    <a:pt x="1627" y="749"/>
                  </a:cubicBezTo>
                  <a:cubicBezTo>
                    <a:pt x="1629" y="747"/>
                    <a:pt x="1631" y="746"/>
                    <a:pt x="1633" y="746"/>
                  </a:cubicBezTo>
                  <a:cubicBezTo>
                    <a:pt x="1638" y="746"/>
                    <a:pt x="1642" y="749"/>
                    <a:pt x="1642" y="754"/>
                  </a:cubicBezTo>
                  <a:cubicBezTo>
                    <a:pt x="1642" y="754"/>
                    <a:pt x="1642" y="754"/>
                    <a:pt x="1642" y="754"/>
                  </a:cubicBezTo>
                  <a:cubicBezTo>
                    <a:pt x="1642" y="754"/>
                    <a:pt x="1642" y="754"/>
                    <a:pt x="1642" y="754"/>
                  </a:cubicBezTo>
                  <a:cubicBezTo>
                    <a:pt x="1642" y="756"/>
                    <a:pt x="1641" y="758"/>
                    <a:pt x="1640" y="760"/>
                  </a:cubicBezTo>
                  <a:cubicBezTo>
                    <a:pt x="1639" y="762"/>
                    <a:pt x="1637" y="763"/>
                    <a:pt x="1634" y="763"/>
                  </a:cubicBezTo>
                  <a:cubicBezTo>
                    <a:pt x="1634" y="763"/>
                    <a:pt x="1634" y="763"/>
                    <a:pt x="1634" y="763"/>
                  </a:cubicBezTo>
                  <a:close/>
                  <a:moveTo>
                    <a:pt x="1631" y="735"/>
                  </a:moveTo>
                  <a:cubicBezTo>
                    <a:pt x="1626" y="735"/>
                    <a:pt x="1623" y="732"/>
                    <a:pt x="1622" y="727"/>
                  </a:cubicBezTo>
                  <a:cubicBezTo>
                    <a:pt x="1618" y="695"/>
                    <a:pt x="1612" y="662"/>
                    <a:pt x="1605" y="630"/>
                  </a:cubicBezTo>
                  <a:cubicBezTo>
                    <a:pt x="1603" y="626"/>
                    <a:pt x="1606" y="621"/>
                    <a:pt x="1611" y="620"/>
                  </a:cubicBezTo>
                  <a:cubicBezTo>
                    <a:pt x="1615" y="619"/>
                    <a:pt x="1620" y="622"/>
                    <a:pt x="1621" y="626"/>
                  </a:cubicBezTo>
                  <a:cubicBezTo>
                    <a:pt x="1629" y="659"/>
                    <a:pt x="1635" y="692"/>
                    <a:pt x="1639" y="725"/>
                  </a:cubicBezTo>
                  <a:cubicBezTo>
                    <a:pt x="1640" y="730"/>
                    <a:pt x="1636" y="734"/>
                    <a:pt x="1632" y="735"/>
                  </a:cubicBezTo>
                  <a:cubicBezTo>
                    <a:pt x="1631" y="735"/>
                    <a:pt x="1631" y="735"/>
                    <a:pt x="1631" y="735"/>
                  </a:cubicBezTo>
                  <a:close/>
                  <a:moveTo>
                    <a:pt x="1592" y="566"/>
                  </a:moveTo>
                  <a:cubicBezTo>
                    <a:pt x="1588" y="566"/>
                    <a:pt x="1585" y="563"/>
                    <a:pt x="1584" y="560"/>
                  </a:cubicBezTo>
                  <a:cubicBezTo>
                    <a:pt x="1573" y="530"/>
                    <a:pt x="1561" y="500"/>
                    <a:pt x="1547" y="472"/>
                  </a:cubicBezTo>
                  <a:cubicBezTo>
                    <a:pt x="1546" y="470"/>
                    <a:pt x="1546" y="468"/>
                    <a:pt x="1547" y="465"/>
                  </a:cubicBezTo>
                  <a:cubicBezTo>
                    <a:pt x="1548" y="463"/>
                    <a:pt x="1549" y="462"/>
                    <a:pt x="1551" y="461"/>
                  </a:cubicBezTo>
                  <a:cubicBezTo>
                    <a:pt x="1556" y="459"/>
                    <a:pt x="1561" y="461"/>
                    <a:pt x="1563" y="465"/>
                  </a:cubicBezTo>
                  <a:cubicBezTo>
                    <a:pt x="1577" y="494"/>
                    <a:pt x="1589" y="524"/>
                    <a:pt x="1600" y="554"/>
                  </a:cubicBezTo>
                  <a:cubicBezTo>
                    <a:pt x="1601" y="556"/>
                    <a:pt x="1600" y="559"/>
                    <a:pt x="1599" y="561"/>
                  </a:cubicBezTo>
                  <a:cubicBezTo>
                    <a:pt x="1598" y="563"/>
                    <a:pt x="1597" y="564"/>
                    <a:pt x="1595" y="565"/>
                  </a:cubicBezTo>
                  <a:cubicBezTo>
                    <a:pt x="1594" y="565"/>
                    <a:pt x="1593" y="566"/>
                    <a:pt x="1592" y="566"/>
                  </a:cubicBezTo>
                  <a:close/>
                  <a:moveTo>
                    <a:pt x="64" y="538"/>
                  </a:moveTo>
                  <a:cubicBezTo>
                    <a:pt x="64" y="538"/>
                    <a:pt x="64" y="538"/>
                    <a:pt x="64" y="538"/>
                  </a:cubicBezTo>
                  <a:cubicBezTo>
                    <a:pt x="64" y="538"/>
                    <a:pt x="64" y="538"/>
                    <a:pt x="64" y="538"/>
                  </a:cubicBezTo>
                  <a:cubicBezTo>
                    <a:pt x="63" y="538"/>
                    <a:pt x="62" y="538"/>
                    <a:pt x="61" y="538"/>
                  </a:cubicBezTo>
                  <a:cubicBezTo>
                    <a:pt x="56" y="536"/>
                    <a:pt x="54" y="531"/>
                    <a:pt x="56" y="527"/>
                  </a:cubicBezTo>
                  <a:cubicBezTo>
                    <a:pt x="58" y="522"/>
                    <a:pt x="63" y="520"/>
                    <a:pt x="67" y="522"/>
                  </a:cubicBezTo>
                  <a:cubicBezTo>
                    <a:pt x="71" y="524"/>
                    <a:pt x="73" y="528"/>
                    <a:pt x="72" y="533"/>
                  </a:cubicBezTo>
                  <a:cubicBezTo>
                    <a:pt x="72" y="533"/>
                    <a:pt x="72" y="533"/>
                    <a:pt x="72" y="533"/>
                  </a:cubicBezTo>
                  <a:cubicBezTo>
                    <a:pt x="70" y="536"/>
                    <a:pt x="67" y="538"/>
                    <a:pt x="64" y="538"/>
                  </a:cubicBezTo>
                  <a:close/>
                  <a:moveTo>
                    <a:pt x="74" y="512"/>
                  </a:moveTo>
                  <a:cubicBezTo>
                    <a:pt x="73" y="512"/>
                    <a:pt x="72" y="512"/>
                    <a:pt x="71" y="511"/>
                  </a:cubicBezTo>
                  <a:cubicBezTo>
                    <a:pt x="69" y="510"/>
                    <a:pt x="67" y="509"/>
                    <a:pt x="67" y="507"/>
                  </a:cubicBezTo>
                  <a:cubicBezTo>
                    <a:pt x="66" y="505"/>
                    <a:pt x="66" y="502"/>
                    <a:pt x="67" y="500"/>
                  </a:cubicBezTo>
                  <a:cubicBezTo>
                    <a:pt x="76" y="479"/>
                    <a:pt x="86" y="458"/>
                    <a:pt x="96" y="438"/>
                  </a:cubicBezTo>
                  <a:cubicBezTo>
                    <a:pt x="101" y="430"/>
                    <a:pt x="105" y="421"/>
                    <a:pt x="110" y="413"/>
                  </a:cubicBezTo>
                  <a:cubicBezTo>
                    <a:pt x="129" y="380"/>
                    <a:pt x="150" y="349"/>
                    <a:pt x="174" y="318"/>
                  </a:cubicBezTo>
                  <a:cubicBezTo>
                    <a:pt x="176" y="315"/>
                    <a:pt x="182" y="314"/>
                    <a:pt x="185" y="317"/>
                  </a:cubicBezTo>
                  <a:cubicBezTo>
                    <a:pt x="189" y="320"/>
                    <a:pt x="190" y="325"/>
                    <a:pt x="187" y="329"/>
                  </a:cubicBezTo>
                  <a:cubicBezTo>
                    <a:pt x="164" y="358"/>
                    <a:pt x="143" y="390"/>
                    <a:pt x="125" y="422"/>
                  </a:cubicBezTo>
                  <a:cubicBezTo>
                    <a:pt x="120" y="430"/>
                    <a:pt x="116" y="438"/>
                    <a:pt x="111" y="446"/>
                  </a:cubicBezTo>
                  <a:cubicBezTo>
                    <a:pt x="101" y="466"/>
                    <a:pt x="91" y="486"/>
                    <a:pt x="82" y="507"/>
                  </a:cubicBezTo>
                  <a:cubicBezTo>
                    <a:pt x="81" y="510"/>
                    <a:pt x="78" y="512"/>
                    <a:pt x="74" y="512"/>
                  </a:cubicBezTo>
                  <a:close/>
                  <a:moveTo>
                    <a:pt x="1542" y="451"/>
                  </a:moveTo>
                  <a:cubicBezTo>
                    <a:pt x="1539" y="451"/>
                    <a:pt x="1536" y="450"/>
                    <a:pt x="1535" y="447"/>
                  </a:cubicBezTo>
                  <a:cubicBezTo>
                    <a:pt x="1533" y="443"/>
                    <a:pt x="1534" y="438"/>
                    <a:pt x="1538" y="436"/>
                  </a:cubicBezTo>
                  <a:cubicBezTo>
                    <a:pt x="1542" y="433"/>
                    <a:pt x="1548" y="435"/>
                    <a:pt x="1550" y="439"/>
                  </a:cubicBezTo>
                  <a:cubicBezTo>
                    <a:pt x="1551" y="441"/>
                    <a:pt x="1551" y="443"/>
                    <a:pt x="1550" y="446"/>
                  </a:cubicBezTo>
                  <a:cubicBezTo>
                    <a:pt x="1550" y="448"/>
                    <a:pt x="1548" y="449"/>
                    <a:pt x="1546" y="451"/>
                  </a:cubicBezTo>
                  <a:cubicBezTo>
                    <a:pt x="1545" y="451"/>
                    <a:pt x="1544" y="451"/>
                    <a:pt x="1542" y="451"/>
                  </a:cubicBezTo>
                  <a:close/>
                  <a:moveTo>
                    <a:pt x="1529" y="427"/>
                  </a:moveTo>
                  <a:cubicBezTo>
                    <a:pt x="1526" y="427"/>
                    <a:pt x="1523" y="425"/>
                    <a:pt x="1521" y="422"/>
                  </a:cubicBezTo>
                  <a:cubicBezTo>
                    <a:pt x="1503" y="390"/>
                    <a:pt x="1482" y="359"/>
                    <a:pt x="1459" y="329"/>
                  </a:cubicBezTo>
                  <a:cubicBezTo>
                    <a:pt x="1449" y="317"/>
                    <a:pt x="1439" y="304"/>
                    <a:pt x="1428" y="292"/>
                  </a:cubicBezTo>
                  <a:cubicBezTo>
                    <a:pt x="1418" y="280"/>
                    <a:pt x="1407" y="269"/>
                    <a:pt x="1397" y="258"/>
                  </a:cubicBezTo>
                  <a:cubicBezTo>
                    <a:pt x="1393" y="255"/>
                    <a:pt x="1393" y="249"/>
                    <a:pt x="1397" y="246"/>
                  </a:cubicBezTo>
                  <a:cubicBezTo>
                    <a:pt x="1400" y="243"/>
                    <a:pt x="1405" y="243"/>
                    <a:pt x="1409" y="246"/>
                  </a:cubicBezTo>
                  <a:cubicBezTo>
                    <a:pt x="1420" y="257"/>
                    <a:pt x="1431" y="269"/>
                    <a:pt x="1441" y="281"/>
                  </a:cubicBezTo>
                  <a:cubicBezTo>
                    <a:pt x="1452" y="293"/>
                    <a:pt x="1462" y="306"/>
                    <a:pt x="1473" y="319"/>
                  </a:cubicBezTo>
                  <a:cubicBezTo>
                    <a:pt x="1496" y="349"/>
                    <a:pt x="1517" y="381"/>
                    <a:pt x="1536" y="414"/>
                  </a:cubicBezTo>
                  <a:cubicBezTo>
                    <a:pt x="1538" y="418"/>
                    <a:pt x="1537" y="423"/>
                    <a:pt x="1533" y="426"/>
                  </a:cubicBezTo>
                  <a:cubicBezTo>
                    <a:pt x="1532" y="426"/>
                    <a:pt x="1530" y="427"/>
                    <a:pt x="1529" y="427"/>
                  </a:cubicBezTo>
                  <a:close/>
                  <a:moveTo>
                    <a:pt x="198" y="310"/>
                  </a:moveTo>
                  <a:cubicBezTo>
                    <a:pt x="196" y="310"/>
                    <a:pt x="194" y="309"/>
                    <a:pt x="193" y="308"/>
                  </a:cubicBezTo>
                  <a:cubicBezTo>
                    <a:pt x="191" y="307"/>
                    <a:pt x="190" y="305"/>
                    <a:pt x="190" y="302"/>
                  </a:cubicBezTo>
                  <a:cubicBezTo>
                    <a:pt x="189" y="300"/>
                    <a:pt x="190" y="298"/>
                    <a:pt x="191" y="296"/>
                  </a:cubicBezTo>
                  <a:cubicBezTo>
                    <a:pt x="194" y="293"/>
                    <a:pt x="200" y="292"/>
                    <a:pt x="203" y="295"/>
                  </a:cubicBezTo>
                  <a:cubicBezTo>
                    <a:pt x="207" y="298"/>
                    <a:pt x="208" y="303"/>
                    <a:pt x="205" y="307"/>
                  </a:cubicBezTo>
                  <a:cubicBezTo>
                    <a:pt x="204" y="307"/>
                    <a:pt x="204" y="307"/>
                    <a:pt x="204" y="307"/>
                  </a:cubicBezTo>
                  <a:cubicBezTo>
                    <a:pt x="203" y="309"/>
                    <a:pt x="200" y="310"/>
                    <a:pt x="198" y="310"/>
                  </a:cubicBezTo>
                  <a:close/>
                  <a:moveTo>
                    <a:pt x="216" y="289"/>
                  </a:moveTo>
                  <a:cubicBezTo>
                    <a:pt x="214" y="289"/>
                    <a:pt x="212" y="288"/>
                    <a:pt x="211" y="287"/>
                  </a:cubicBezTo>
                  <a:cubicBezTo>
                    <a:pt x="209" y="285"/>
                    <a:pt x="208" y="283"/>
                    <a:pt x="208" y="281"/>
                  </a:cubicBezTo>
                  <a:cubicBezTo>
                    <a:pt x="208" y="278"/>
                    <a:pt x="209" y="276"/>
                    <a:pt x="210" y="275"/>
                  </a:cubicBezTo>
                  <a:cubicBezTo>
                    <a:pt x="232" y="250"/>
                    <a:pt x="255" y="227"/>
                    <a:pt x="279" y="206"/>
                  </a:cubicBezTo>
                  <a:cubicBezTo>
                    <a:pt x="284" y="201"/>
                    <a:pt x="290" y="197"/>
                    <a:pt x="295" y="192"/>
                  </a:cubicBezTo>
                  <a:cubicBezTo>
                    <a:pt x="319" y="172"/>
                    <a:pt x="344" y="154"/>
                    <a:pt x="370" y="137"/>
                  </a:cubicBezTo>
                  <a:cubicBezTo>
                    <a:pt x="370" y="137"/>
                    <a:pt x="370" y="137"/>
                    <a:pt x="370" y="137"/>
                  </a:cubicBezTo>
                  <a:cubicBezTo>
                    <a:pt x="374" y="134"/>
                    <a:pt x="379" y="135"/>
                    <a:pt x="381" y="139"/>
                  </a:cubicBezTo>
                  <a:cubicBezTo>
                    <a:pt x="383" y="141"/>
                    <a:pt x="383" y="143"/>
                    <a:pt x="383" y="145"/>
                  </a:cubicBezTo>
                  <a:cubicBezTo>
                    <a:pt x="382" y="148"/>
                    <a:pt x="381" y="150"/>
                    <a:pt x="379" y="151"/>
                  </a:cubicBezTo>
                  <a:cubicBezTo>
                    <a:pt x="354" y="168"/>
                    <a:pt x="329" y="186"/>
                    <a:pt x="306" y="205"/>
                  </a:cubicBezTo>
                  <a:cubicBezTo>
                    <a:pt x="301" y="210"/>
                    <a:pt x="295" y="214"/>
                    <a:pt x="290" y="219"/>
                  </a:cubicBezTo>
                  <a:cubicBezTo>
                    <a:pt x="267" y="240"/>
                    <a:pt x="244" y="262"/>
                    <a:pt x="223" y="286"/>
                  </a:cubicBezTo>
                  <a:cubicBezTo>
                    <a:pt x="221" y="288"/>
                    <a:pt x="219" y="289"/>
                    <a:pt x="216" y="289"/>
                  </a:cubicBezTo>
                  <a:close/>
                  <a:moveTo>
                    <a:pt x="1382" y="241"/>
                  </a:moveTo>
                  <a:cubicBezTo>
                    <a:pt x="1380" y="241"/>
                    <a:pt x="1378" y="240"/>
                    <a:pt x="1377" y="238"/>
                  </a:cubicBezTo>
                  <a:cubicBezTo>
                    <a:pt x="1375" y="237"/>
                    <a:pt x="1374" y="235"/>
                    <a:pt x="1374" y="232"/>
                  </a:cubicBezTo>
                  <a:cubicBezTo>
                    <a:pt x="1374" y="230"/>
                    <a:pt x="1375" y="228"/>
                    <a:pt x="1376" y="226"/>
                  </a:cubicBezTo>
                  <a:cubicBezTo>
                    <a:pt x="1379" y="223"/>
                    <a:pt x="1385" y="223"/>
                    <a:pt x="1388" y="226"/>
                  </a:cubicBezTo>
                  <a:cubicBezTo>
                    <a:pt x="1390" y="228"/>
                    <a:pt x="1391" y="230"/>
                    <a:pt x="1391" y="232"/>
                  </a:cubicBezTo>
                  <a:cubicBezTo>
                    <a:pt x="1391" y="234"/>
                    <a:pt x="1390" y="236"/>
                    <a:pt x="1389" y="238"/>
                  </a:cubicBezTo>
                  <a:cubicBezTo>
                    <a:pt x="1387" y="240"/>
                    <a:pt x="1385" y="241"/>
                    <a:pt x="1382" y="241"/>
                  </a:cubicBezTo>
                  <a:close/>
                  <a:moveTo>
                    <a:pt x="1361" y="222"/>
                  </a:moveTo>
                  <a:cubicBezTo>
                    <a:pt x="1359" y="222"/>
                    <a:pt x="1357" y="221"/>
                    <a:pt x="1356" y="219"/>
                  </a:cubicBezTo>
                  <a:cubicBezTo>
                    <a:pt x="1328" y="195"/>
                    <a:pt x="1298" y="172"/>
                    <a:pt x="1267" y="151"/>
                  </a:cubicBezTo>
                  <a:cubicBezTo>
                    <a:pt x="1241" y="134"/>
                    <a:pt x="1213" y="118"/>
                    <a:pt x="1185" y="104"/>
                  </a:cubicBezTo>
                  <a:cubicBezTo>
                    <a:pt x="1183" y="103"/>
                    <a:pt x="1181" y="101"/>
                    <a:pt x="1180" y="99"/>
                  </a:cubicBezTo>
                  <a:cubicBezTo>
                    <a:pt x="1180" y="97"/>
                    <a:pt x="1180" y="94"/>
                    <a:pt x="1181" y="92"/>
                  </a:cubicBezTo>
                  <a:cubicBezTo>
                    <a:pt x="1183" y="88"/>
                    <a:pt x="1188" y="87"/>
                    <a:pt x="1192" y="89"/>
                  </a:cubicBezTo>
                  <a:cubicBezTo>
                    <a:pt x="1221" y="103"/>
                    <a:pt x="1249" y="119"/>
                    <a:pt x="1276" y="137"/>
                  </a:cubicBezTo>
                  <a:cubicBezTo>
                    <a:pt x="1308" y="158"/>
                    <a:pt x="1339" y="182"/>
                    <a:pt x="1367" y="207"/>
                  </a:cubicBezTo>
                  <a:cubicBezTo>
                    <a:pt x="1367" y="207"/>
                    <a:pt x="1367" y="207"/>
                    <a:pt x="1367" y="207"/>
                  </a:cubicBezTo>
                  <a:cubicBezTo>
                    <a:pt x="1371" y="210"/>
                    <a:pt x="1371" y="215"/>
                    <a:pt x="1368" y="219"/>
                  </a:cubicBezTo>
                  <a:cubicBezTo>
                    <a:pt x="1366" y="221"/>
                    <a:pt x="1364" y="222"/>
                    <a:pt x="1361" y="222"/>
                  </a:cubicBezTo>
                  <a:close/>
                  <a:moveTo>
                    <a:pt x="398" y="137"/>
                  </a:moveTo>
                  <a:cubicBezTo>
                    <a:pt x="395" y="137"/>
                    <a:pt x="393" y="136"/>
                    <a:pt x="391" y="133"/>
                  </a:cubicBezTo>
                  <a:cubicBezTo>
                    <a:pt x="390" y="131"/>
                    <a:pt x="390" y="129"/>
                    <a:pt x="390" y="127"/>
                  </a:cubicBezTo>
                  <a:cubicBezTo>
                    <a:pt x="391" y="124"/>
                    <a:pt x="392" y="123"/>
                    <a:pt x="394" y="121"/>
                  </a:cubicBezTo>
                  <a:cubicBezTo>
                    <a:pt x="398" y="119"/>
                    <a:pt x="403" y="120"/>
                    <a:pt x="406" y="124"/>
                  </a:cubicBezTo>
                  <a:cubicBezTo>
                    <a:pt x="408" y="128"/>
                    <a:pt x="407" y="133"/>
                    <a:pt x="403" y="136"/>
                  </a:cubicBezTo>
                  <a:cubicBezTo>
                    <a:pt x="401" y="137"/>
                    <a:pt x="400" y="137"/>
                    <a:pt x="398" y="137"/>
                  </a:cubicBezTo>
                  <a:close/>
                  <a:moveTo>
                    <a:pt x="423" y="123"/>
                  </a:moveTo>
                  <a:cubicBezTo>
                    <a:pt x="423" y="123"/>
                    <a:pt x="423" y="123"/>
                    <a:pt x="423" y="123"/>
                  </a:cubicBezTo>
                  <a:cubicBezTo>
                    <a:pt x="420" y="123"/>
                    <a:pt x="417" y="121"/>
                    <a:pt x="415" y="118"/>
                  </a:cubicBezTo>
                  <a:cubicBezTo>
                    <a:pt x="413" y="114"/>
                    <a:pt x="414" y="109"/>
                    <a:pt x="419" y="107"/>
                  </a:cubicBezTo>
                  <a:cubicBezTo>
                    <a:pt x="447" y="91"/>
                    <a:pt x="476" y="77"/>
                    <a:pt x="506" y="64"/>
                  </a:cubicBezTo>
                  <a:cubicBezTo>
                    <a:pt x="528" y="55"/>
                    <a:pt x="550" y="47"/>
                    <a:pt x="572" y="40"/>
                  </a:cubicBezTo>
                  <a:cubicBezTo>
                    <a:pt x="586" y="36"/>
                    <a:pt x="600" y="32"/>
                    <a:pt x="614" y="28"/>
                  </a:cubicBezTo>
                  <a:cubicBezTo>
                    <a:pt x="619" y="27"/>
                    <a:pt x="623" y="29"/>
                    <a:pt x="624" y="34"/>
                  </a:cubicBezTo>
                  <a:cubicBezTo>
                    <a:pt x="625" y="36"/>
                    <a:pt x="625" y="38"/>
                    <a:pt x="624" y="40"/>
                  </a:cubicBezTo>
                  <a:cubicBezTo>
                    <a:pt x="622" y="42"/>
                    <a:pt x="621" y="44"/>
                    <a:pt x="618" y="44"/>
                  </a:cubicBezTo>
                  <a:cubicBezTo>
                    <a:pt x="605" y="48"/>
                    <a:pt x="591" y="52"/>
                    <a:pt x="577" y="56"/>
                  </a:cubicBezTo>
                  <a:cubicBezTo>
                    <a:pt x="555" y="63"/>
                    <a:pt x="534" y="71"/>
                    <a:pt x="512" y="80"/>
                  </a:cubicBezTo>
                  <a:cubicBezTo>
                    <a:pt x="483" y="92"/>
                    <a:pt x="454" y="106"/>
                    <a:pt x="427" y="122"/>
                  </a:cubicBezTo>
                  <a:cubicBezTo>
                    <a:pt x="426" y="122"/>
                    <a:pt x="424" y="123"/>
                    <a:pt x="423" y="123"/>
                  </a:cubicBezTo>
                  <a:close/>
                  <a:moveTo>
                    <a:pt x="1163" y="92"/>
                  </a:moveTo>
                  <a:cubicBezTo>
                    <a:pt x="1162" y="92"/>
                    <a:pt x="1161" y="92"/>
                    <a:pt x="1160" y="92"/>
                  </a:cubicBezTo>
                  <a:cubicBezTo>
                    <a:pt x="1157" y="91"/>
                    <a:pt x="1156" y="89"/>
                    <a:pt x="1155" y="87"/>
                  </a:cubicBezTo>
                  <a:cubicBezTo>
                    <a:pt x="1154" y="85"/>
                    <a:pt x="1154" y="82"/>
                    <a:pt x="1155" y="80"/>
                  </a:cubicBezTo>
                  <a:cubicBezTo>
                    <a:pt x="1157" y="76"/>
                    <a:pt x="1162" y="74"/>
                    <a:pt x="1167" y="76"/>
                  </a:cubicBezTo>
                  <a:cubicBezTo>
                    <a:pt x="1171" y="78"/>
                    <a:pt x="1173" y="83"/>
                    <a:pt x="1171" y="87"/>
                  </a:cubicBezTo>
                  <a:cubicBezTo>
                    <a:pt x="1169" y="90"/>
                    <a:pt x="1166" y="92"/>
                    <a:pt x="1163" y="92"/>
                  </a:cubicBezTo>
                  <a:close/>
                  <a:moveTo>
                    <a:pt x="1137" y="81"/>
                  </a:moveTo>
                  <a:cubicBezTo>
                    <a:pt x="1136" y="81"/>
                    <a:pt x="1135" y="81"/>
                    <a:pt x="1134" y="80"/>
                  </a:cubicBezTo>
                  <a:cubicBezTo>
                    <a:pt x="1100" y="66"/>
                    <a:pt x="1064" y="54"/>
                    <a:pt x="1028" y="44"/>
                  </a:cubicBezTo>
                  <a:cubicBezTo>
                    <a:pt x="1028" y="44"/>
                    <a:pt x="1028" y="44"/>
                    <a:pt x="1028" y="44"/>
                  </a:cubicBezTo>
                  <a:cubicBezTo>
                    <a:pt x="997" y="36"/>
                    <a:pt x="966" y="30"/>
                    <a:pt x="935" y="25"/>
                  </a:cubicBezTo>
                  <a:cubicBezTo>
                    <a:pt x="933" y="25"/>
                    <a:pt x="931" y="24"/>
                    <a:pt x="929" y="22"/>
                  </a:cubicBezTo>
                  <a:cubicBezTo>
                    <a:pt x="928" y="20"/>
                    <a:pt x="927" y="18"/>
                    <a:pt x="928" y="16"/>
                  </a:cubicBezTo>
                  <a:cubicBezTo>
                    <a:pt x="928" y="11"/>
                    <a:pt x="933" y="8"/>
                    <a:pt x="937" y="9"/>
                  </a:cubicBezTo>
                  <a:cubicBezTo>
                    <a:pt x="969" y="13"/>
                    <a:pt x="1001" y="20"/>
                    <a:pt x="1032" y="28"/>
                  </a:cubicBezTo>
                  <a:cubicBezTo>
                    <a:pt x="1069" y="38"/>
                    <a:pt x="1105" y="50"/>
                    <a:pt x="1140" y="65"/>
                  </a:cubicBezTo>
                  <a:cubicBezTo>
                    <a:pt x="1145" y="66"/>
                    <a:pt x="1147" y="71"/>
                    <a:pt x="1145" y="76"/>
                  </a:cubicBezTo>
                  <a:cubicBezTo>
                    <a:pt x="1144" y="79"/>
                    <a:pt x="1141" y="81"/>
                    <a:pt x="1137" y="81"/>
                  </a:cubicBezTo>
                  <a:close/>
                  <a:moveTo>
                    <a:pt x="644" y="38"/>
                  </a:moveTo>
                  <a:cubicBezTo>
                    <a:pt x="640" y="38"/>
                    <a:pt x="636" y="35"/>
                    <a:pt x="635" y="31"/>
                  </a:cubicBezTo>
                  <a:cubicBezTo>
                    <a:pt x="634" y="27"/>
                    <a:pt x="637" y="22"/>
                    <a:pt x="642" y="21"/>
                  </a:cubicBezTo>
                  <a:cubicBezTo>
                    <a:pt x="646" y="20"/>
                    <a:pt x="651" y="23"/>
                    <a:pt x="652" y="27"/>
                  </a:cubicBezTo>
                  <a:cubicBezTo>
                    <a:pt x="653" y="32"/>
                    <a:pt x="650" y="37"/>
                    <a:pt x="646" y="38"/>
                  </a:cubicBezTo>
                  <a:cubicBezTo>
                    <a:pt x="645" y="38"/>
                    <a:pt x="644" y="38"/>
                    <a:pt x="644" y="38"/>
                  </a:cubicBezTo>
                  <a:close/>
                  <a:moveTo>
                    <a:pt x="671" y="32"/>
                  </a:moveTo>
                  <a:cubicBezTo>
                    <a:pt x="667" y="32"/>
                    <a:pt x="664" y="29"/>
                    <a:pt x="663" y="25"/>
                  </a:cubicBezTo>
                  <a:cubicBezTo>
                    <a:pt x="663" y="23"/>
                    <a:pt x="663" y="21"/>
                    <a:pt x="664" y="19"/>
                  </a:cubicBezTo>
                  <a:cubicBezTo>
                    <a:pt x="666" y="17"/>
                    <a:pt x="668" y="16"/>
                    <a:pt x="670" y="15"/>
                  </a:cubicBezTo>
                  <a:cubicBezTo>
                    <a:pt x="702" y="9"/>
                    <a:pt x="734" y="5"/>
                    <a:pt x="766" y="3"/>
                  </a:cubicBezTo>
                  <a:cubicBezTo>
                    <a:pt x="766" y="3"/>
                    <a:pt x="766" y="3"/>
                    <a:pt x="766" y="3"/>
                  </a:cubicBezTo>
                  <a:cubicBezTo>
                    <a:pt x="804" y="0"/>
                    <a:pt x="843" y="0"/>
                    <a:pt x="880" y="3"/>
                  </a:cubicBezTo>
                  <a:cubicBezTo>
                    <a:pt x="885" y="3"/>
                    <a:pt x="888" y="7"/>
                    <a:pt x="888" y="12"/>
                  </a:cubicBezTo>
                  <a:cubicBezTo>
                    <a:pt x="888" y="16"/>
                    <a:pt x="884" y="20"/>
                    <a:pt x="879" y="20"/>
                  </a:cubicBezTo>
                  <a:cubicBezTo>
                    <a:pt x="842" y="17"/>
                    <a:pt x="804" y="17"/>
                    <a:pt x="767" y="20"/>
                  </a:cubicBezTo>
                  <a:cubicBezTo>
                    <a:pt x="767" y="20"/>
                    <a:pt x="767" y="20"/>
                    <a:pt x="767" y="20"/>
                  </a:cubicBezTo>
                  <a:cubicBezTo>
                    <a:pt x="736" y="22"/>
                    <a:pt x="704" y="26"/>
                    <a:pt x="673" y="32"/>
                  </a:cubicBezTo>
                  <a:cubicBezTo>
                    <a:pt x="672" y="32"/>
                    <a:pt x="672" y="32"/>
                    <a:pt x="671" y="32"/>
                  </a:cubicBezTo>
                  <a:close/>
                  <a:moveTo>
                    <a:pt x="908" y="22"/>
                  </a:moveTo>
                  <a:cubicBezTo>
                    <a:pt x="908" y="22"/>
                    <a:pt x="907" y="22"/>
                    <a:pt x="907" y="22"/>
                  </a:cubicBezTo>
                  <a:cubicBezTo>
                    <a:pt x="905" y="22"/>
                    <a:pt x="903" y="21"/>
                    <a:pt x="901" y="19"/>
                  </a:cubicBezTo>
                  <a:cubicBezTo>
                    <a:pt x="900" y="17"/>
                    <a:pt x="899" y="15"/>
                    <a:pt x="899" y="13"/>
                  </a:cubicBezTo>
                  <a:cubicBezTo>
                    <a:pt x="900" y="8"/>
                    <a:pt x="904" y="5"/>
                    <a:pt x="909" y="5"/>
                  </a:cubicBezTo>
                  <a:cubicBezTo>
                    <a:pt x="913" y="6"/>
                    <a:pt x="917" y="10"/>
                    <a:pt x="916" y="14"/>
                  </a:cubicBezTo>
                  <a:cubicBezTo>
                    <a:pt x="916" y="19"/>
                    <a:pt x="912" y="22"/>
                    <a:pt x="908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:a16="http://schemas.microsoft.com/office/drawing/2014/main" id="{40C1A2B2-B749-466A-8C15-3FC7E73F65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4972" y="2358869"/>
              <a:ext cx="2740243" cy="2743899"/>
            </a:xfrm>
            <a:custGeom>
              <a:avLst/>
              <a:gdLst>
                <a:gd name="T0" fmla="*/ 733 w 1499"/>
                <a:gd name="T1" fmla="*/ 1483 h 1500"/>
                <a:gd name="T2" fmla="*/ 638 w 1499"/>
                <a:gd name="T3" fmla="*/ 1492 h 1500"/>
                <a:gd name="T4" fmla="*/ 639 w 1499"/>
                <a:gd name="T5" fmla="*/ 1475 h 1500"/>
                <a:gd name="T6" fmla="*/ 592 w 1499"/>
                <a:gd name="T7" fmla="*/ 1483 h 1500"/>
                <a:gd name="T8" fmla="*/ 601 w 1499"/>
                <a:gd name="T9" fmla="*/ 1470 h 1500"/>
                <a:gd name="T10" fmla="*/ 949 w 1499"/>
                <a:gd name="T11" fmla="*/ 1456 h 1500"/>
                <a:gd name="T12" fmla="*/ 952 w 1499"/>
                <a:gd name="T13" fmla="*/ 1472 h 1500"/>
                <a:gd name="T14" fmla="*/ 300 w 1499"/>
                <a:gd name="T15" fmla="*/ 1340 h 1500"/>
                <a:gd name="T16" fmla="*/ 1037 w 1499"/>
                <a:gd name="T17" fmla="*/ 1442 h 1500"/>
                <a:gd name="T18" fmla="*/ 1078 w 1499"/>
                <a:gd name="T19" fmla="*/ 1423 h 1500"/>
                <a:gd name="T20" fmla="*/ 1271 w 1499"/>
                <a:gd name="T21" fmla="*/ 1286 h 1500"/>
                <a:gd name="T22" fmla="*/ 272 w 1499"/>
                <a:gd name="T23" fmla="*/ 1325 h 1500"/>
                <a:gd name="T24" fmla="*/ 272 w 1499"/>
                <a:gd name="T25" fmla="*/ 1325 h 1500"/>
                <a:gd name="T26" fmla="*/ 201 w 1499"/>
                <a:gd name="T27" fmla="*/ 1248 h 1500"/>
                <a:gd name="T28" fmla="*/ 238 w 1499"/>
                <a:gd name="T29" fmla="*/ 1295 h 1500"/>
                <a:gd name="T30" fmla="*/ 1330 w 1499"/>
                <a:gd name="T31" fmla="*/ 1212 h 1500"/>
                <a:gd name="T32" fmla="*/ 170 w 1499"/>
                <a:gd name="T33" fmla="*/ 1226 h 1500"/>
                <a:gd name="T34" fmla="*/ 71 w 1499"/>
                <a:gd name="T35" fmla="*/ 1027 h 1500"/>
                <a:gd name="T36" fmla="*/ 1345 w 1499"/>
                <a:gd name="T37" fmla="*/ 1178 h 1500"/>
                <a:gd name="T38" fmla="*/ 1377 w 1499"/>
                <a:gd name="T39" fmla="*/ 1154 h 1500"/>
                <a:gd name="T40" fmla="*/ 1475 w 1499"/>
                <a:gd name="T41" fmla="*/ 941 h 1500"/>
                <a:gd name="T42" fmla="*/ 38 w 1499"/>
                <a:gd name="T43" fmla="*/ 980 h 1500"/>
                <a:gd name="T44" fmla="*/ 46 w 1499"/>
                <a:gd name="T45" fmla="*/ 993 h 1500"/>
                <a:gd name="T46" fmla="*/ 31 w 1499"/>
                <a:gd name="T47" fmla="*/ 895 h 1500"/>
                <a:gd name="T48" fmla="*/ 1470 w 1499"/>
                <a:gd name="T49" fmla="*/ 900 h 1500"/>
                <a:gd name="T50" fmla="*/ 1486 w 1499"/>
                <a:gd name="T51" fmla="*/ 897 h 1500"/>
                <a:gd name="T52" fmla="*/ 10 w 1499"/>
                <a:gd name="T53" fmla="*/ 625 h 1500"/>
                <a:gd name="T54" fmla="*/ 15 w 1499"/>
                <a:gd name="T55" fmla="*/ 861 h 1500"/>
                <a:gd name="T56" fmla="*/ 1498 w 1499"/>
                <a:gd name="T57" fmla="*/ 806 h 1500"/>
                <a:gd name="T58" fmla="*/ 1486 w 1499"/>
                <a:gd name="T59" fmla="*/ 663 h 1500"/>
                <a:gd name="T60" fmla="*/ 1473 w 1499"/>
                <a:gd name="T61" fmla="*/ 628 h 1500"/>
                <a:gd name="T62" fmla="*/ 1481 w 1499"/>
                <a:gd name="T63" fmla="*/ 635 h 1500"/>
                <a:gd name="T64" fmla="*/ 29 w 1499"/>
                <a:gd name="T65" fmla="*/ 574 h 1500"/>
                <a:gd name="T66" fmla="*/ 1381 w 1499"/>
                <a:gd name="T67" fmla="*/ 377 h 1500"/>
                <a:gd name="T68" fmla="*/ 1474 w 1499"/>
                <a:gd name="T69" fmla="*/ 590 h 1500"/>
                <a:gd name="T70" fmla="*/ 45 w 1499"/>
                <a:gd name="T71" fmla="*/ 493 h 1500"/>
                <a:gd name="T72" fmla="*/ 66 w 1499"/>
                <a:gd name="T73" fmla="*/ 461 h 1500"/>
                <a:gd name="T74" fmla="*/ 197 w 1499"/>
                <a:gd name="T75" fmla="*/ 269 h 1500"/>
                <a:gd name="T76" fmla="*/ 1331 w 1499"/>
                <a:gd name="T77" fmla="*/ 303 h 1500"/>
                <a:gd name="T78" fmla="*/ 1369 w 1499"/>
                <a:gd name="T79" fmla="*/ 341 h 1500"/>
                <a:gd name="T80" fmla="*/ 1315 w 1499"/>
                <a:gd name="T81" fmla="*/ 257 h 1500"/>
                <a:gd name="T82" fmla="*/ 215 w 1499"/>
                <a:gd name="T83" fmla="*/ 224 h 1500"/>
                <a:gd name="T84" fmla="*/ 1250 w 1499"/>
                <a:gd name="T85" fmla="*/ 214 h 1500"/>
                <a:gd name="T86" fmla="*/ 1284 w 1499"/>
                <a:gd name="T87" fmla="*/ 224 h 1500"/>
                <a:gd name="T88" fmla="*/ 248 w 1499"/>
                <a:gd name="T89" fmla="*/ 192 h 1500"/>
                <a:gd name="T90" fmla="*/ 325 w 1499"/>
                <a:gd name="T91" fmla="*/ 151 h 1500"/>
                <a:gd name="T92" fmla="*/ 524 w 1499"/>
                <a:gd name="T93" fmla="*/ 34 h 1500"/>
                <a:gd name="T94" fmla="*/ 325 w 1499"/>
                <a:gd name="T95" fmla="*/ 151 h 1500"/>
                <a:gd name="T96" fmla="*/ 1060 w 1499"/>
                <a:gd name="T97" fmla="*/ 67 h 1500"/>
                <a:gd name="T98" fmla="*/ 964 w 1499"/>
                <a:gd name="T99" fmla="*/ 40 h 1500"/>
                <a:gd name="T100" fmla="*/ 562 w 1499"/>
                <a:gd name="T101" fmla="*/ 32 h 1500"/>
                <a:gd name="T102" fmla="*/ 572 w 1499"/>
                <a:gd name="T103" fmla="*/ 39 h 1500"/>
                <a:gd name="T104" fmla="*/ 705 w 1499"/>
                <a:gd name="T105" fmla="*/ 18 h 1500"/>
                <a:gd name="T106" fmla="*/ 936 w 1499"/>
                <a:gd name="T107" fmla="*/ 26 h 1500"/>
                <a:gd name="T108" fmla="*/ 658 w 1499"/>
                <a:gd name="T109" fmla="*/ 6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9" h="1500">
                  <a:moveTo>
                    <a:pt x="750" y="1500"/>
                  </a:moveTo>
                  <a:cubicBezTo>
                    <a:pt x="744" y="1500"/>
                    <a:pt x="738" y="1500"/>
                    <a:pt x="733" y="1500"/>
                  </a:cubicBezTo>
                  <a:cubicBezTo>
                    <a:pt x="716" y="1499"/>
                    <a:pt x="699" y="1498"/>
                    <a:pt x="682" y="1497"/>
                  </a:cubicBezTo>
                  <a:cubicBezTo>
                    <a:pt x="677" y="1497"/>
                    <a:pt x="674" y="1492"/>
                    <a:pt x="674" y="1488"/>
                  </a:cubicBezTo>
                  <a:cubicBezTo>
                    <a:pt x="675" y="1483"/>
                    <a:pt x="679" y="1480"/>
                    <a:pt x="684" y="1480"/>
                  </a:cubicBezTo>
                  <a:cubicBezTo>
                    <a:pt x="700" y="1482"/>
                    <a:pt x="717" y="1482"/>
                    <a:pt x="733" y="1483"/>
                  </a:cubicBezTo>
                  <a:cubicBezTo>
                    <a:pt x="739" y="1483"/>
                    <a:pt x="744" y="1483"/>
                    <a:pt x="750" y="1483"/>
                  </a:cubicBezTo>
                  <a:cubicBezTo>
                    <a:pt x="803" y="1483"/>
                    <a:pt x="855" y="1477"/>
                    <a:pt x="906" y="1466"/>
                  </a:cubicBezTo>
                  <a:cubicBezTo>
                    <a:pt x="911" y="1465"/>
                    <a:pt x="915" y="1468"/>
                    <a:pt x="916" y="1473"/>
                  </a:cubicBezTo>
                  <a:cubicBezTo>
                    <a:pt x="917" y="1477"/>
                    <a:pt x="914" y="1482"/>
                    <a:pt x="910" y="1483"/>
                  </a:cubicBezTo>
                  <a:cubicBezTo>
                    <a:pt x="857" y="1494"/>
                    <a:pt x="804" y="1500"/>
                    <a:pt x="750" y="1500"/>
                  </a:cubicBezTo>
                  <a:close/>
                  <a:moveTo>
                    <a:pt x="638" y="1492"/>
                  </a:moveTo>
                  <a:cubicBezTo>
                    <a:pt x="638" y="1492"/>
                    <a:pt x="637" y="1492"/>
                    <a:pt x="637" y="1492"/>
                  </a:cubicBezTo>
                  <a:cubicBezTo>
                    <a:pt x="637" y="1491"/>
                    <a:pt x="637" y="1491"/>
                    <a:pt x="637" y="1491"/>
                  </a:cubicBezTo>
                  <a:cubicBezTo>
                    <a:pt x="634" y="1491"/>
                    <a:pt x="632" y="1490"/>
                    <a:pt x="631" y="1488"/>
                  </a:cubicBezTo>
                  <a:cubicBezTo>
                    <a:pt x="630" y="1486"/>
                    <a:pt x="629" y="1484"/>
                    <a:pt x="630" y="1482"/>
                  </a:cubicBezTo>
                  <a:cubicBezTo>
                    <a:pt x="630" y="1477"/>
                    <a:pt x="634" y="1474"/>
                    <a:pt x="639" y="1475"/>
                  </a:cubicBezTo>
                  <a:cubicBezTo>
                    <a:pt x="639" y="1475"/>
                    <a:pt x="639" y="1475"/>
                    <a:pt x="639" y="1475"/>
                  </a:cubicBezTo>
                  <a:cubicBezTo>
                    <a:pt x="639" y="1475"/>
                    <a:pt x="639" y="1475"/>
                    <a:pt x="639" y="1475"/>
                  </a:cubicBezTo>
                  <a:cubicBezTo>
                    <a:pt x="641" y="1475"/>
                    <a:pt x="643" y="1476"/>
                    <a:pt x="645" y="1478"/>
                  </a:cubicBezTo>
                  <a:cubicBezTo>
                    <a:pt x="646" y="1480"/>
                    <a:pt x="647" y="1482"/>
                    <a:pt x="646" y="1484"/>
                  </a:cubicBezTo>
                  <a:cubicBezTo>
                    <a:pt x="646" y="1489"/>
                    <a:pt x="642" y="1492"/>
                    <a:pt x="638" y="1492"/>
                  </a:cubicBezTo>
                  <a:close/>
                  <a:moveTo>
                    <a:pt x="593" y="1484"/>
                  </a:moveTo>
                  <a:cubicBezTo>
                    <a:pt x="593" y="1484"/>
                    <a:pt x="592" y="1483"/>
                    <a:pt x="592" y="1483"/>
                  </a:cubicBezTo>
                  <a:cubicBezTo>
                    <a:pt x="577" y="1480"/>
                    <a:pt x="562" y="1476"/>
                    <a:pt x="547" y="1472"/>
                  </a:cubicBezTo>
                  <a:cubicBezTo>
                    <a:pt x="545" y="1472"/>
                    <a:pt x="543" y="1470"/>
                    <a:pt x="542" y="1468"/>
                  </a:cubicBezTo>
                  <a:cubicBezTo>
                    <a:pt x="541" y="1466"/>
                    <a:pt x="541" y="1464"/>
                    <a:pt x="541" y="1462"/>
                  </a:cubicBezTo>
                  <a:cubicBezTo>
                    <a:pt x="543" y="1458"/>
                    <a:pt x="547" y="1455"/>
                    <a:pt x="552" y="1456"/>
                  </a:cubicBezTo>
                  <a:cubicBezTo>
                    <a:pt x="566" y="1460"/>
                    <a:pt x="581" y="1464"/>
                    <a:pt x="595" y="1467"/>
                  </a:cubicBezTo>
                  <a:cubicBezTo>
                    <a:pt x="597" y="1467"/>
                    <a:pt x="599" y="1469"/>
                    <a:pt x="601" y="1470"/>
                  </a:cubicBezTo>
                  <a:cubicBezTo>
                    <a:pt x="602" y="1472"/>
                    <a:pt x="602" y="1475"/>
                    <a:pt x="602" y="1477"/>
                  </a:cubicBezTo>
                  <a:cubicBezTo>
                    <a:pt x="601" y="1481"/>
                    <a:pt x="597" y="1484"/>
                    <a:pt x="593" y="1484"/>
                  </a:cubicBezTo>
                  <a:close/>
                  <a:moveTo>
                    <a:pt x="952" y="1472"/>
                  </a:moveTo>
                  <a:cubicBezTo>
                    <a:pt x="948" y="1472"/>
                    <a:pt x="945" y="1470"/>
                    <a:pt x="944" y="1466"/>
                  </a:cubicBezTo>
                  <a:cubicBezTo>
                    <a:pt x="943" y="1464"/>
                    <a:pt x="943" y="1462"/>
                    <a:pt x="944" y="1460"/>
                  </a:cubicBezTo>
                  <a:cubicBezTo>
                    <a:pt x="946" y="1458"/>
                    <a:pt x="947" y="1456"/>
                    <a:pt x="949" y="1456"/>
                  </a:cubicBezTo>
                  <a:cubicBezTo>
                    <a:pt x="964" y="1452"/>
                    <a:pt x="978" y="1447"/>
                    <a:pt x="992" y="1442"/>
                  </a:cubicBezTo>
                  <a:cubicBezTo>
                    <a:pt x="996" y="1441"/>
                    <a:pt x="1001" y="1443"/>
                    <a:pt x="1003" y="1447"/>
                  </a:cubicBezTo>
                  <a:cubicBezTo>
                    <a:pt x="1005" y="1452"/>
                    <a:pt x="1002" y="1457"/>
                    <a:pt x="998" y="1458"/>
                  </a:cubicBezTo>
                  <a:cubicBezTo>
                    <a:pt x="983" y="1463"/>
                    <a:pt x="969" y="1468"/>
                    <a:pt x="954" y="1472"/>
                  </a:cubicBezTo>
                  <a:cubicBezTo>
                    <a:pt x="954" y="1472"/>
                    <a:pt x="954" y="1472"/>
                    <a:pt x="954" y="1472"/>
                  </a:cubicBezTo>
                  <a:cubicBezTo>
                    <a:pt x="953" y="1472"/>
                    <a:pt x="953" y="1472"/>
                    <a:pt x="952" y="1472"/>
                  </a:cubicBezTo>
                  <a:close/>
                  <a:moveTo>
                    <a:pt x="506" y="1459"/>
                  </a:moveTo>
                  <a:cubicBezTo>
                    <a:pt x="505" y="1459"/>
                    <a:pt x="504" y="1459"/>
                    <a:pt x="504" y="1459"/>
                  </a:cubicBezTo>
                  <a:cubicBezTo>
                    <a:pt x="486" y="1453"/>
                    <a:pt x="468" y="1446"/>
                    <a:pt x="451" y="1438"/>
                  </a:cubicBezTo>
                  <a:cubicBezTo>
                    <a:pt x="399" y="1415"/>
                    <a:pt x="348" y="1386"/>
                    <a:pt x="302" y="1352"/>
                  </a:cubicBezTo>
                  <a:cubicBezTo>
                    <a:pt x="302" y="1352"/>
                    <a:pt x="302" y="1352"/>
                    <a:pt x="302" y="1352"/>
                  </a:cubicBezTo>
                  <a:cubicBezTo>
                    <a:pt x="298" y="1349"/>
                    <a:pt x="298" y="1344"/>
                    <a:pt x="300" y="1340"/>
                  </a:cubicBezTo>
                  <a:cubicBezTo>
                    <a:pt x="303" y="1336"/>
                    <a:pt x="309" y="1336"/>
                    <a:pt x="312" y="1338"/>
                  </a:cubicBezTo>
                  <a:cubicBezTo>
                    <a:pt x="358" y="1372"/>
                    <a:pt x="406" y="1400"/>
                    <a:pt x="458" y="1423"/>
                  </a:cubicBezTo>
                  <a:cubicBezTo>
                    <a:pt x="475" y="1430"/>
                    <a:pt x="492" y="1437"/>
                    <a:pt x="509" y="1443"/>
                  </a:cubicBezTo>
                  <a:cubicBezTo>
                    <a:pt x="514" y="1444"/>
                    <a:pt x="516" y="1449"/>
                    <a:pt x="514" y="1453"/>
                  </a:cubicBezTo>
                  <a:cubicBezTo>
                    <a:pt x="513" y="1457"/>
                    <a:pt x="510" y="1459"/>
                    <a:pt x="506" y="1459"/>
                  </a:cubicBezTo>
                  <a:close/>
                  <a:moveTo>
                    <a:pt x="1037" y="1442"/>
                  </a:moveTo>
                  <a:cubicBezTo>
                    <a:pt x="1034" y="1442"/>
                    <a:pt x="1031" y="1440"/>
                    <a:pt x="1029" y="1437"/>
                  </a:cubicBezTo>
                  <a:cubicBezTo>
                    <a:pt x="1028" y="1433"/>
                    <a:pt x="1030" y="1428"/>
                    <a:pt x="1034" y="1426"/>
                  </a:cubicBezTo>
                  <a:cubicBezTo>
                    <a:pt x="1038" y="1424"/>
                    <a:pt x="1043" y="1426"/>
                    <a:pt x="1045" y="1431"/>
                  </a:cubicBezTo>
                  <a:cubicBezTo>
                    <a:pt x="1047" y="1435"/>
                    <a:pt x="1045" y="1440"/>
                    <a:pt x="1040" y="1442"/>
                  </a:cubicBezTo>
                  <a:cubicBezTo>
                    <a:pt x="1039" y="1442"/>
                    <a:pt x="1038" y="1442"/>
                    <a:pt x="1037" y="1442"/>
                  </a:cubicBezTo>
                  <a:close/>
                  <a:moveTo>
                    <a:pt x="1078" y="1423"/>
                  </a:moveTo>
                  <a:cubicBezTo>
                    <a:pt x="1075" y="1423"/>
                    <a:pt x="1072" y="1422"/>
                    <a:pt x="1071" y="1419"/>
                  </a:cubicBezTo>
                  <a:cubicBezTo>
                    <a:pt x="1069" y="1415"/>
                    <a:pt x="1070" y="1409"/>
                    <a:pt x="1075" y="1407"/>
                  </a:cubicBezTo>
                  <a:cubicBezTo>
                    <a:pt x="1139" y="1376"/>
                    <a:pt x="1198" y="1335"/>
                    <a:pt x="1250" y="1286"/>
                  </a:cubicBezTo>
                  <a:cubicBezTo>
                    <a:pt x="1253" y="1283"/>
                    <a:pt x="1255" y="1281"/>
                    <a:pt x="1257" y="1279"/>
                  </a:cubicBezTo>
                  <a:cubicBezTo>
                    <a:pt x="1260" y="1276"/>
                    <a:pt x="1266" y="1276"/>
                    <a:pt x="1269" y="1280"/>
                  </a:cubicBezTo>
                  <a:cubicBezTo>
                    <a:pt x="1270" y="1281"/>
                    <a:pt x="1271" y="1283"/>
                    <a:pt x="1271" y="1286"/>
                  </a:cubicBezTo>
                  <a:cubicBezTo>
                    <a:pt x="1271" y="1288"/>
                    <a:pt x="1270" y="1290"/>
                    <a:pt x="1269" y="1292"/>
                  </a:cubicBezTo>
                  <a:cubicBezTo>
                    <a:pt x="1267" y="1294"/>
                    <a:pt x="1264" y="1296"/>
                    <a:pt x="1262" y="1298"/>
                  </a:cubicBezTo>
                  <a:cubicBezTo>
                    <a:pt x="1208" y="1348"/>
                    <a:pt x="1148" y="1390"/>
                    <a:pt x="1082" y="1423"/>
                  </a:cubicBezTo>
                  <a:cubicBezTo>
                    <a:pt x="1082" y="1423"/>
                    <a:pt x="1082" y="1423"/>
                    <a:pt x="1082" y="1423"/>
                  </a:cubicBezTo>
                  <a:cubicBezTo>
                    <a:pt x="1081" y="1423"/>
                    <a:pt x="1080" y="1423"/>
                    <a:pt x="1078" y="1423"/>
                  </a:cubicBezTo>
                  <a:close/>
                  <a:moveTo>
                    <a:pt x="272" y="1325"/>
                  </a:moveTo>
                  <a:cubicBezTo>
                    <a:pt x="270" y="1325"/>
                    <a:pt x="268" y="1325"/>
                    <a:pt x="266" y="1323"/>
                  </a:cubicBezTo>
                  <a:cubicBezTo>
                    <a:pt x="265" y="1322"/>
                    <a:pt x="264" y="1320"/>
                    <a:pt x="263" y="1318"/>
                  </a:cubicBezTo>
                  <a:cubicBezTo>
                    <a:pt x="263" y="1315"/>
                    <a:pt x="264" y="1313"/>
                    <a:pt x="265" y="1312"/>
                  </a:cubicBezTo>
                  <a:cubicBezTo>
                    <a:pt x="268" y="1308"/>
                    <a:pt x="274" y="1308"/>
                    <a:pt x="277" y="1310"/>
                  </a:cubicBezTo>
                  <a:cubicBezTo>
                    <a:pt x="281" y="1314"/>
                    <a:pt x="281" y="1319"/>
                    <a:pt x="278" y="1322"/>
                  </a:cubicBezTo>
                  <a:cubicBezTo>
                    <a:pt x="277" y="1324"/>
                    <a:pt x="274" y="1325"/>
                    <a:pt x="272" y="1325"/>
                  </a:cubicBezTo>
                  <a:close/>
                  <a:moveTo>
                    <a:pt x="238" y="1295"/>
                  </a:moveTo>
                  <a:cubicBezTo>
                    <a:pt x="236" y="1295"/>
                    <a:pt x="234" y="1294"/>
                    <a:pt x="232" y="1293"/>
                  </a:cubicBezTo>
                  <a:cubicBezTo>
                    <a:pt x="226" y="1287"/>
                    <a:pt x="219" y="1280"/>
                    <a:pt x="213" y="1274"/>
                  </a:cubicBezTo>
                  <a:cubicBezTo>
                    <a:pt x="209" y="1270"/>
                    <a:pt x="205" y="1265"/>
                    <a:pt x="200" y="1260"/>
                  </a:cubicBezTo>
                  <a:cubicBezTo>
                    <a:pt x="200" y="1260"/>
                    <a:pt x="200" y="1260"/>
                    <a:pt x="200" y="1260"/>
                  </a:cubicBezTo>
                  <a:cubicBezTo>
                    <a:pt x="197" y="1257"/>
                    <a:pt x="197" y="1251"/>
                    <a:pt x="201" y="1248"/>
                  </a:cubicBezTo>
                  <a:cubicBezTo>
                    <a:pt x="204" y="1245"/>
                    <a:pt x="209" y="1245"/>
                    <a:pt x="213" y="1249"/>
                  </a:cubicBezTo>
                  <a:cubicBezTo>
                    <a:pt x="217" y="1254"/>
                    <a:pt x="221" y="1258"/>
                    <a:pt x="226" y="1262"/>
                  </a:cubicBezTo>
                  <a:cubicBezTo>
                    <a:pt x="232" y="1269"/>
                    <a:pt x="238" y="1275"/>
                    <a:pt x="244" y="1281"/>
                  </a:cubicBezTo>
                  <a:cubicBezTo>
                    <a:pt x="246" y="1282"/>
                    <a:pt x="247" y="1284"/>
                    <a:pt x="247" y="1287"/>
                  </a:cubicBezTo>
                  <a:cubicBezTo>
                    <a:pt x="247" y="1289"/>
                    <a:pt x="246" y="1291"/>
                    <a:pt x="244" y="1293"/>
                  </a:cubicBezTo>
                  <a:cubicBezTo>
                    <a:pt x="243" y="1294"/>
                    <a:pt x="240" y="1295"/>
                    <a:pt x="238" y="1295"/>
                  </a:cubicBezTo>
                  <a:close/>
                  <a:moveTo>
                    <a:pt x="1294" y="1262"/>
                  </a:moveTo>
                  <a:cubicBezTo>
                    <a:pt x="1292" y="1262"/>
                    <a:pt x="1290" y="1261"/>
                    <a:pt x="1289" y="1259"/>
                  </a:cubicBezTo>
                  <a:cubicBezTo>
                    <a:pt x="1287" y="1258"/>
                    <a:pt x="1286" y="1256"/>
                    <a:pt x="1286" y="1253"/>
                  </a:cubicBezTo>
                  <a:cubicBezTo>
                    <a:pt x="1286" y="1251"/>
                    <a:pt x="1287" y="1249"/>
                    <a:pt x="1288" y="1247"/>
                  </a:cubicBezTo>
                  <a:cubicBezTo>
                    <a:pt x="1298" y="1237"/>
                    <a:pt x="1308" y="1225"/>
                    <a:pt x="1318" y="1214"/>
                  </a:cubicBezTo>
                  <a:cubicBezTo>
                    <a:pt x="1320" y="1210"/>
                    <a:pt x="1326" y="1210"/>
                    <a:pt x="1330" y="1212"/>
                  </a:cubicBezTo>
                  <a:cubicBezTo>
                    <a:pt x="1331" y="1214"/>
                    <a:pt x="1332" y="1216"/>
                    <a:pt x="1333" y="1218"/>
                  </a:cubicBezTo>
                  <a:cubicBezTo>
                    <a:pt x="1333" y="1220"/>
                    <a:pt x="1332" y="1223"/>
                    <a:pt x="1331" y="1224"/>
                  </a:cubicBezTo>
                  <a:cubicBezTo>
                    <a:pt x="1321" y="1236"/>
                    <a:pt x="1311" y="1248"/>
                    <a:pt x="1301" y="1259"/>
                  </a:cubicBezTo>
                  <a:cubicBezTo>
                    <a:pt x="1299" y="1261"/>
                    <a:pt x="1297" y="1262"/>
                    <a:pt x="1294" y="1262"/>
                  </a:cubicBezTo>
                  <a:close/>
                  <a:moveTo>
                    <a:pt x="177" y="1229"/>
                  </a:moveTo>
                  <a:cubicBezTo>
                    <a:pt x="174" y="1229"/>
                    <a:pt x="172" y="1228"/>
                    <a:pt x="170" y="1226"/>
                  </a:cubicBezTo>
                  <a:cubicBezTo>
                    <a:pt x="122" y="1167"/>
                    <a:pt x="83" y="1103"/>
                    <a:pt x="55" y="1033"/>
                  </a:cubicBezTo>
                  <a:cubicBezTo>
                    <a:pt x="55" y="1032"/>
                    <a:pt x="54" y="1031"/>
                    <a:pt x="54" y="1030"/>
                  </a:cubicBezTo>
                  <a:cubicBezTo>
                    <a:pt x="52" y="1025"/>
                    <a:pt x="54" y="1021"/>
                    <a:pt x="58" y="1019"/>
                  </a:cubicBezTo>
                  <a:cubicBezTo>
                    <a:pt x="63" y="1017"/>
                    <a:pt x="68" y="1019"/>
                    <a:pt x="69" y="1023"/>
                  </a:cubicBezTo>
                  <a:cubicBezTo>
                    <a:pt x="70" y="1024"/>
                    <a:pt x="70" y="1025"/>
                    <a:pt x="70" y="1026"/>
                  </a:cubicBezTo>
                  <a:cubicBezTo>
                    <a:pt x="71" y="1027"/>
                    <a:pt x="71" y="1027"/>
                    <a:pt x="71" y="1027"/>
                  </a:cubicBezTo>
                  <a:cubicBezTo>
                    <a:pt x="98" y="1095"/>
                    <a:pt x="136" y="1158"/>
                    <a:pt x="183" y="1215"/>
                  </a:cubicBezTo>
                  <a:cubicBezTo>
                    <a:pt x="186" y="1219"/>
                    <a:pt x="186" y="1224"/>
                    <a:pt x="182" y="1227"/>
                  </a:cubicBezTo>
                  <a:cubicBezTo>
                    <a:pt x="180" y="1228"/>
                    <a:pt x="179" y="1229"/>
                    <a:pt x="177" y="1229"/>
                  </a:cubicBezTo>
                  <a:close/>
                  <a:moveTo>
                    <a:pt x="1352" y="1192"/>
                  </a:moveTo>
                  <a:cubicBezTo>
                    <a:pt x="1350" y="1192"/>
                    <a:pt x="1348" y="1191"/>
                    <a:pt x="1347" y="1190"/>
                  </a:cubicBezTo>
                  <a:cubicBezTo>
                    <a:pt x="1343" y="1187"/>
                    <a:pt x="1342" y="1182"/>
                    <a:pt x="1345" y="1178"/>
                  </a:cubicBezTo>
                  <a:cubicBezTo>
                    <a:pt x="1345" y="1178"/>
                    <a:pt x="1345" y="1178"/>
                    <a:pt x="1345" y="1178"/>
                  </a:cubicBezTo>
                  <a:cubicBezTo>
                    <a:pt x="1345" y="1178"/>
                    <a:pt x="1345" y="1178"/>
                    <a:pt x="1345" y="1178"/>
                  </a:cubicBezTo>
                  <a:cubicBezTo>
                    <a:pt x="1348" y="1174"/>
                    <a:pt x="1353" y="1174"/>
                    <a:pt x="1357" y="1176"/>
                  </a:cubicBezTo>
                  <a:cubicBezTo>
                    <a:pt x="1360" y="1179"/>
                    <a:pt x="1361" y="1184"/>
                    <a:pt x="1359" y="1188"/>
                  </a:cubicBezTo>
                  <a:cubicBezTo>
                    <a:pt x="1357" y="1190"/>
                    <a:pt x="1354" y="1192"/>
                    <a:pt x="1352" y="1192"/>
                  </a:cubicBezTo>
                  <a:close/>
                  <a:moveTo>
                    <a:pt x="1377" y="1154"/>
                  </a:moveTo>
                  <a:cubicBezTo>
                    <a:pt x="1375" y="1154"/>
                    <a:pt x="1374" y="1154"/>
                    <a:pt x="1373" y="1153"/>
                  </a:cubicBezTo>
                  <a:cubicBezTo>
                    <a:pt x="1369" y="1150"/>
                    <a:pt x="1367" y="1145"/>
                    <a:pt x="1370" y="1141"/>
                  </a:cubicBezTo>
                  <a:cubicBezTo>
                    <a:pt x="1387" y="1114"/>
                    <a:pt x="1402" y="1086"/>
                    <a:pt x="1416" y="1057"/>
                  </a:cubicBezTo>
                  <a:cubicBezTo>
                    <a:pt x="1433" y="1019"/>
                    <a:pt x="1448" y="978"/>
                    <a:pt x="1459" y="937"/>
                  </a:cubicBezTo>
                  <a:cubicBezTo>
                    <a:pt x="1460" y="932"/>
                    <a:pt x="1465" y="930"/>
                    <a:pt x="1469" y="931"/>
                  </a:cubicBezTo>
                  <a:cubicBezTo>
                    <a:pt x="1474" y="932"/>
                    <a:pt x="1476" y="937"/>
                    <a:pt x="1475" y="941"/>
                  </a:cubicBezTo>
                  <a:cubicBezTo>
                    <a:pt x="1464" y="983"/>
                    <a:pt x="1449" y="1025"/>
                    <a:pt x="1431" y="1064"/>
                  </a:cubicBezTo>
                  <a:cubicBezTo>
                    <a:pt x="1417" y="1094"/>
                    <a:pt x="1402" y="1123"/>
                    <a:pt x="1384" y="1150"/>
                  </a:cubicBezTo>
                  <a:cubicBezTo>
                    <a:pt x="1383" y="1153"/>
                    <a:pt x="1380" y="1154"/>
                    <a:pt x="1377" y="1154"/>
                  </a:cubicBezTo>
                  <a:close/>
                  <a:moveTo>
                    <a:pt x="46" y="993"/>
                  </a:moveTo>
                  <a:cubicBezTo>
                    <a:pt x="42" y="993"/>
                    <a:pt x="39" y="990"/>
                    <a:pt x="38" y="987"/>
                  </a:cubicBezTo>
                  <a:cubicBezTo>
                    <a:pt x="37" y="985"/>
                    <a:pt x="37" y="982"/>
                    <a:pt x="38" y="980"/>
                  </a:cubicBezTo>
                  <a:cubicBezTo>
                    <a:pt x="39" y="978"/>
                    <a:pt x="41" y="977"/>
                    <a:pt x="43" y="976"/>
                  </a:cubicBezTo>
                  <a:cubicBezTo>
                    <a:pt x="48" y="975"/>
                    <a:pt x="52" y="977"/>
                    <a:pt x="54" y="981"/>
                  </a:cubicBezTo>
                  <a:cubicBezTo>
                    <a:pt x="54" y="981"/>
                    <a:pt x="54" y="981"/>
                    <a:pt x="54" y="981"/>
                  </a:cubicBezTo>
                  <a:cubicBezTo>
                    <a:pt x="54" y="981"/>
                    <a:pt x="54" y="981"/>
                    <a:pt x="54" y="981"/>
                  </a:cubicBezTo>
                  <a:cubicBezTo>
                    <a:pt x="55" y="986"/>
                    <a:pt x="53" y="991"/>
                    <a:pt x="49" y="992"/>
                  </a:cubicBezTo>
                  <a:cubicBezTo>
                    <a:pt x="48" y="992"/>
                    <a:pt x="47" y="993"/>
                    <a:pt x="46" y="993"/>
                  </a:cubicBezTo>
                  <a:close/>
                  <a:moveTo>
                    <a:pt x="33" y="949"/>
                  </a:moveTo>
                  <a:cubicBezTo>
                    <a:pt x="29" y="949"/>
                    <a:pt x="26" y="947"/>
                    <a:pt x="25" y="943"/>
                  </a:cubicBezTo>
                  <a:cubicBezTo>
                    <a:pt x="21" y="928"/>
                    <a:pt x="17" y="913"/>
                    <a:pt x="14" y="898"/>
                  </a:cubicBezTo>
                  <a:cubicBezTo>
                    <a:pt x="14" y="896"/>
                    <a:pt x="14" y="894"/>
                    <a:pt x="16" y="892"/>
                  </a:cubicBezTo>
                  <a:cubicBezTo>
                    <a:pt x="17" y="890"/>
                    <a:pt x="19" y="889"/>
                    <a:pt x="21" y="888"/>
                  </a:cubicBezTo>
                  <a:cubicBezTo>
                    <a:pt x="26" y="887"/>
                    <a:pt x="30" y="891"/>
                    <a:pt x="31" y="895"/>
                  </a:cubicBezTo>
                  <a:cubicBezTo>
                    <a:pt x="34" y="910"/>
                    <a:pt x="37" y="924"/>
                    <a:pt x="41" y="939"/>
                  </a:cubicBezTo>
                  <a:cubicBezTo>
                    <a:pt x="42" y="943"/>
                    <a:pt x="40" y="948"/>
                    <a:pt x="35" y="949"/>
                  </a:cubicBezTo>
                  <a:cubicBezTo>
                    <a:pt x="34" y="949"/>
                    <a:pt x="34" y="949"/>
                    <a:pt x="33" y="949"/>
                  </a:cubicBezTo>
                  <a:close/>
                  <a:moveTo>
                    <a:pt x="1477" y="903"/>
                  </a:moveTo>
                  <a:cubicBezTo>
                    <a:pt x="1477" y="903"/>
                    <a:pt x="1476" y="903"/>
                    <a:pt x="1476" y="903"/>
                  </a:cubicBezTo>
                  <a:cubicBezTo>
                    <a:pt x="1473" y="903"/>
                    <a:pt x="1471" y="901"/>
                    <a:pt x="1470" y="900"/>
                  </a:cubicBezTo>
                  <a:cubicBezTo>
                    <a:pt x="1469" y="898"/>
                    <a:pt x="1468" y="895"/>
                    <a:pt x="1469" y="893"/>
                  </a:cubicBezTo>
                  <a:cubicBezTo>
                    <a:pt x="1472" y="879"/>
                    <a:pt x="1474" y="864"/>
                    <a:pt x="1476" y="849"/>
                  </a:cubicBezTo>
                  <a:cubicBezTo>
                    <a:pt x="1477" y="845"/>
                    <a:pt x="1481" y="841"/>
                    <a:pt x="1486" y="842"/>
                  </a:cubicBezTo>
                  <a:cubicBezTo>
                    <a:pt x="1488" y="842"/>
                    <a:pt x="1490" y="843"/>
                    <a:pt x="1491" y="845"/>
                  </a:cubicBezTo>
                  <a:cubicBezTo>
                    <a:pt x="1493" y="847"/>
                    <a:pt x="1493" y="849"/>
                    <a:pt x="1493" y="851"/>
                  </a:cubicBezTo>
                  <a:cubicBezTo>
                    <a:pt x="1491" y="866"/>
                    <a:pt x="1488" y="882"/>
                    <a:pt x="1486" y="897"/>
                  </a:cubicBezTo>
                  <a:cubicBezTo>
                    <a:pt x="1485" y="897"/>
                    <a:pt x="1485" y="897"/>
                    <a:pt x="1485" y="897"/>
                  </a:cubicBezTo>
                  <a:cubicBezTo>
                    <a:pt x="1485" y="901"/>
                    <a:pt x="1481" y="903"/>
                    <a:pt x="1477" y="903"/>
                  </a:cubicBezTo>
                  <a:close/>
                  <a:moveTo>
                    <a:pt x="15" y="861"/>
                  </a:moveTo>
                  <a:cubicBezTo>
                    <a:pt x="11" y="861"/>
                    <a:pt x="7" y="857"/>
                    <a:pt x="7" y="853"/>
                  </a:cubicBezTo>
                  <a:cubicBezTo>
                    <a:pt x="2" y="819"/>
                    <a:pt x="0" y="784"/>
                    <a:pt x="0" y="750"/>
                  </a:cubicBezTo>
                  <a:cubicBezTo>
                    <a:pt x="0" y="708"/>
                    <a:pt x="3" y="666"/>
                    <a:pt x="10" y="625"/>
                  </a:cubicBezTo>
                  <a:cubicBezTo>
                    <a:pt x="11" y="621"/>
                    <a:pt x="15" y="618"/>
                    <a:pt x="20" y="618"/>
                  </a:cubicBezTo>
                  <a:cubicBezTo>
                    <a:pt x="24" y="619"/>
                    <a:pt x="28" y="624"/>
                    <a:pt x="27" y="628"/>
                  </a:cubicBezTo>
                  <a:cubicBezTo>
                    <a:pt x="20" y="668"/>
                    <a:pt x="17" y="709"/>
                    <a:pt x="17" y="750"/>
                  </a:cubicBezTo>
                  <a:cubicBezTo>
                    <a:pt x="17" y="784"/>
                    <a:pt x="19" y="818"/>
                    <a:pt x="24" y="851"/>
                  </a:cubicBezTo>
                  <a:cubicBezTo>
                    <a:pt x="24" y="856"/>
                    <a:pt x="21" y="860"/>
                    <a:pt x="16" y="861"/>
                  </a:cubicBezTo>
                  <a:cubicBezTo>
                    <a:pt x="16" y="861"/>
                    <a:pt x="16" y="861"/>
                    <a:pt x="15" y="861"/>
                  </a:cubicBezTo>
                  <a:close/>
                  <a:moveTo>
                    <a:pt x="1489" y="814"/>
                  </a:moveTo>
                  <a:cubicBezTo>
                    <a:pt x="1489" y="814"/>
                    <a:pt x="1489" y="814"/>
                    <a:pt x="1489" y="814"/>
                  </a:cubicBezTo>
                  <a:cubicBezTo>
                    <a:pt x="1486" y="814"/>
                    <a:pt x="1484" y="813"/>
                    <a:pt x="1483" y="811"/>
                  </a:cubicBezTo>
                  <a:cubicBezTo>
                    <a:pt x="1481" y="809"/>
                    <a:pt x="1481" y="807"/>
                    <a:pt x="1481" y="805"/>
                  </a:cubicBezTo>
                  <a:cubicBezTo>
                    <a:pt x="1481" y="800"/>
                    <a:pt x="1485" y="796"/>
                    <a:pt x="1490" y="797"/>
                  </a:cubicBezTo>
                  <a:cubicBezTo>
                    <a:pt x="1495" y="797"/>
                    <a:pt x="1498" y="801"/>
                    <a:pt x="1498" y="806"/>
                  </a:cubicBezTo>
                  <a:cubicBezTo>
                    <a:pt x="1497" y="810"/>
                    <a:pt x="1494" y="814"/>
                    <a:pt x="1489" y="814"/>
                  </a:cubicBezTo>
                  <a:close/>
                  <a:moveTo>
                    <a:pt x="1491" y="725"/>
                  </a:moveTo>
                  <a:cubicBezTo>
                    <a:pt x="1486" y="725"/>
                    <a:pt x="1482" y="721"/>
                    <a:pt x="1482" y="716"/>
                  </a:cubicBezTo>
                  <a:cubicBezTo>
                    <a:pt x="1481" y="702"/>
                    <a:pt x="1480" y="687"/>
                    <a:pt x="1479" y="672"/>
                  </a:cubicBezTo>
                  <a:cubicBezTo>
                    <a:pt x="1479" y="670"/>
                    <a:pt x="1479" y="667"/>
                    <a:pt x="1481" y="666"/>
                  </a:cubicBezTo>
                  <a:cubicBezTo>
                    <a:pt x="1482" y="664"/>
                    <a:pt x="1484" y="663"/>
                    <a:pt x="1486" y="663"/>
                  </a:cubicBezTo>
                  <a:cubicBezTo>
                    <a:pt x="1491" y="662"/>
                    <a:pt x="1495" y="665"/>
                    <a:pt x="1496" y="670"/>
                  </a:cubicBezTo>
                  <a:cubicBezTo>
                    <a:pt x="1497" y="685"/>
                    <a:pt x="1498" y="700"/>
                    <a:pt x="1499" y="716"/>
                  </a:cubicBezTo>
                  <a:cubicBezTo>
                    <a:pt x="1499" y="720"/>
                    <a:pt x="1496" y="724"/>
                    <a:pt x="1491" y="725"/>
                  </a:cubicBezTo>
                  <a:cubicBezTo>
                    <a:pt x="1491" y="725"/>
                    <a:pt x="1491" y="725"/>
                    <a:pt x="1491" y="725"/>
                  </a:cubicBezTo>
                  <a:close/>
                  <a:moveTo>
                    <a:pt x="1481" y="635"/>
                  </a:moveTo>
                  <a:cubicBezTo>
                    <a:pt x="1477" y="635"/>
                    <a:pt x="1473" y="632"/>
                    <a:pt x="1473" y="628"/>
                  </a:cubicBezTo>
                  <a:cubicBezTo>
                    <a:pt x="1472" y="625"/>
                    <a:pt x="1473" y="623"/>
                    <a:pt x="1474" y="621"/>
                  </a:cubicBezTo>
                  <a:cubicBezTo>
                    <a:pt x="1475" y="619"/>
                    <a:pt x="1477" y="618"/>
                    <a:pt x="1480" y="618"/>
                  </a:cubicBezTo>
                  <a:cubicBezTo>
                    <a:pt x="1484" y="617"/>
                    <a:pt x="1489" y="620"/>
                    <a:pt x="1489" y="625"/>
                  </a:cubicBezTo>
                  <a:cubicBezTo>
                    <a:pt x="1490" y="627"/>
                    <a:pt x="1489" y="629"/>
                    <a:pt x="1488" y="631"/>
                  </a:cubicBezTo>
                  <a:cubicBezTo>
                    <a:pt x="1487" y="633"/>
                    <a:pt x="1485" y="634"/>
                    <a:pt x="1482" y="635"/>
                  </a:cubicBezTo>
                  <a:cubicBezTo>
                    <a:pt x="1482" y="635"/>
                    <a:pt x="1482" y="635"/>
                    <a:pt x="1481" y="635"/>
                  </a:cubicBezTo>
                  <a:close/>
                  <a:moveTo>
                    <a:pt x="27" y="591"/>
                  </a:moveTo>
                  <a:cubicBezTo>
                    <a:pt x="27" y="591"/>
                    <a:pt x="27" y="591"/>
                    <a:pt x="27" y="591"/>
                  </a:cubicBezTo>
                  <a:cubicBezTo>
                    <a:pt x="27" y="591"/>
                    <a:pt x="27" y="591"/>
                    <a:pt x="27" y="591"/>
                  </a:cubicBezTo>
                  <a:cubicBezTo>
                    <a:pt x="27" y="591"/>
                    <a:pt x="26" y="591"/>
                    <a:pt x="25" y="591"/>
                  </a:cubicBezTo>
                  <a:cubicBezTo>
                    <a:pt x="21" y="590"/>
                    <a:pt x="18" y="585"/>
                    <a:pt x="19" y="580"/>
                  </a:cubicBezTo>
                  <a:cubicBezTo>
                    <a:pt x="20" y="576"/>
                    <a:pt x="25" y="573"/>
                    <a:pt x="29" y="574"/>
                  </a:cubicBezTo>
                  <a:cubicBezTo>
                    <a:pt x="34" y="575"/>
                    <a:pt x="37" y="580"/>
                    <a:pt x="35" y="584"/>
                  </a:cubicBezTo>
                  <a:cubicBezTo>
                    <a:pt x="35" y="588"/>
                    <a:pt x="31" y="591"/>
                    <a:pt x="27" y="591"/>
                  </a:cubicBezTo>
                  <a:close/>
                  <a:moveTo>
                    <a:pt x="1472" y="590"/>
                  </a:moveTo>
                  <a:cubicBezTo>
                    <a:pt x="1468" y="590"/>
                    <a:pt x="1465" y="588"/>
                    <a:pt x="1464" y="584"/>
                  </a:cubicBezTo>
                  <a:cubicBezTo>
                    <a:pt x="1453" y="535"/>
                    <a:pt x="1436" y="488"/>
                    <a:pt x="1416" y="443"/>
                  </a:cubicBezTo>
                  <a:cubicBezTo>
                    <a:pt x="1405" y="420"/>
                    <a:pt x="1394" y="398"/>
                    <a:pt x="1381" y="377"/>
                  </a:cubicBezTo>
                  <a:cubicBezTo>
                    <a:pt x="1379" y="373"/>
                    <a:pt x="1380" y="368"/>
                    <a:pt x="1384" y="365"/>
                  </a:cubicBezTo>
                  <a:cubicBezTo>
                    <a:pt x="1388" y="363"/>
                    <a:pt x="1393" y="364"/>
                    <a:pt x="1396" y="368"/>
                  </a:cubicBezTo>
                  <a:cubicBezTo>
                    <a:pt x="1408" y="390"/>
                    <a:pt x="1420" y="413"/>
                    <a:pt x="1431" y="436"/>
                  </a:cubicBezTo>
                  <a:cubicBezTo>
                    <a:pt x="1452" y="481"/>
                    <a:pt x="1469" y="530"/>
                    <a:pt x="1480" y="579"/>
                  </a:cubicBezTo>
                  <a:cubicBezTo>
                    <a:pt x="1480" y="580"/>
                    <a:pt x="1480" y="580"/>
                    <a:pt x="1480" y="580"/>
                  </a:cubicBezTo>
                  <a:cubicBezTo>
                    <a:pt x="1481" y="584"/>
                    <a:pt x="1479" y="589"/>
                    <a:pt x="1474" y="590"/>
                  </a:cubicBezTo>
                  <a:cubicBezTo>
                    <a:pt x="1473" y="590"/>
                    <a:pt x="1473" y="590"/>
                    <a:pt x="1472" y="590"/>
                  </a:cubicBezTo>
                  <a:close/>
                  <a:moveTo>
                    <a:pt x="39" y="547"/>
                  </a:moveTo>
                  <a:cubicBezTo>
                    <a:pt x="38" y="547"/>
                    <a:pt x="37" y="547"/>
                    <a:pt x="36" y="547"/>
                  </a:cubicBezTo>
                  <a:cubicBezTo>
                    <a:pt x="34" y="546"/>
                    <a:pt x="32" y="545"/>
                    <a:pt x="31" y="543"/>
                  </a:cubicBezTo>
                  <a:cubicBezTo>
                    <a:pt x="30" y="541"/>
                    <a:pt x="30" y="538"/>
                    <a:pt x="31" y="536"/>
                  </a:cubicBezTo>
                  <a:cubicBezTo>
                    <a:pt x="35" y="522"/>
                    <a:pt x="40" y="507"/>
                    <a:pt x="45" y="493"/>
                  </a:cubicBezTo>
                  <a:cubicBezTo>
                    <a:pt x="47" y="488"/>
                    <a:pt x="52" y="486"/>
                    <a:pt x="56" y="488"/>
                  </a:cubicBezTo>
                  <a:cubicBezTo>
                    <a:pt x="60" y="489"/>
                    <a:pt x="63" y="494"/>
                    <a:pt x="61" y="499"/>
                  </a:cubicBezTo>
                  <a:cubicBezTo>
                    <a:pt x="56" y="513"/>
                    <a:pt x="51" y="527"/>
                    <a:pt x="47" y="541"/>
                  </a:cubicBezTo>
                  <a:cubicBezTo>
                    <a:pt x="46" y="545"/>
                    <a:pt x="42" y="547"/>
                    <a:pt x="39" y="547"/>
                  </a:cubicBezTo>
                  <a:close/>
                  <a:moveTo>
                    <a:pt x="70" y="462"/>
                  </a:moveTo>
                  <a:cubicBezTo>
                    <a:pt x="69" y="462"/>
                    <a:pt x="67" y="462"/>
                    <a:pt x="66" y="461"/>
                  </a:cubicBezTo>
                  <a:cubicBezTo>
                    <a:pt x="64" y="461"/>
                    <a:pt x="63" y="459"/>
                    <a:pt x="62" y="457"/>
                  </a:cubicBezTo>
                  <a:cubicBezTo>
                    <a:pt x="61" y="455"/>
                    <a:pt x="61" y="452"/>
                    <a:pt x="62" y="450"/>
                  </a:cubicBezTo>
                  <a:cubicBezTo>
                    <a:pt x="93" y="380"/>
                    <a:pt x="134" y="316"/>
                    <a:pt x="184" y="258"/>
                  </a:cubicBezTo>
                  <a:cubicBezTo>
                    <a:pt x="184" y="258"/>
                    <a:pt x="184" y="258"/>
                    <a:pt x="184" y="258"/>
                  </a:cubicBezTo>
                  <a:cubicBezTo>
                    <a:pt x="187" y="254"/>
                    <a:pt x="193" y="254"/>
                    <a:pt x="196" y="257"/>
                  </a:cubicBezTo>
                  <a:cubicBezTo>
                    <a:pt x="199" y="260"/>
                    <a:pt x="200" y="265"/>
                    <a:pt x="197" y="269"/>
                  </a:cubicBezTo>
                  <a:cubicBezTo>
                    <a:pt x="147" y="325"/>
                    <a:pt x="107" y="389"/>
                    <a:pt x="78" y="457"/>
                  </a:cubicBezTo>
                  <a:cubicBezTo>
                    <a:pt x="76" y="460"/>
                    <a:pt x="73" y="462"/>
                    <a:pt x="70" y="462"/>
                  </a:cubicBezTo>
                  <a:close/>
                  <a:moveTo>
                    <a:pt x="1364" y="343"/>
                  </a:moveTo>
                  <a:cubicBezTo>
                    <a:pt x="1364" y="343"/>
                    <a:pt x="1364" y="343"/>
                    <a:pt x="1364" y="343"/>
                  </a:cubicBezTo>
                  <a:cubicBezTo>
                    <a:pt x="1361" y="343"/>
                    <a:pt x="1359" y="341"/>
                    <a:pt x="1357" y="339"/>
                  </a:cubicBezTo>
                  <a:cubicBezTo>
                    <a:pt x="1349" y="327"/>
                    <a:pt x="1340" y="315"/>
                    <a:pt x="1331" y="303"/>
                  </a:cubicBezTo>
                  <a:cubicBezTo>
                    <a:pt x="1328" y="299"/>
                    <a:pt x="1329" y="294"/>
                    <a:pt x="1332" y="291"/>
                  </a:cubicBezTo>
                  <a:cubicBezTo>
                    <a:pt x="1336" y="288"/>
                    <a:pt x="1341" y="289"/>
                    <a:pt x="1344" y="293"/>
                  </a:cubicBezTo>
                  <a:cubicBezTo>
                    <a:pt x="1353" y="304"/>
                    <a:pt x="1362" y="317"/>
                    <a:pt x="1371" y="330"/>
                  </a:cubicBezTo>
                  <a:cubicBezTo>
                    <a:pt x="1371" y="330"/>
                    <a:pt x="1371" y="330"/>
                    <a:pt x="1371" y="330"/>
                  </a:cubicBezTo>
                  <a:cubicBezTo>
                    <a:pt x="1372" y="332"/>
                    <a:pt x="1373" y="334"/>
                    <a:pt x="1372" y="336"/>
                  </a:cubicBezTo>
                  <a:cubicBezTo>
                    <a:pt x="1372" y="338"/>
                    <a:pt x="1371" y="340"/>
                    <a:pt x="1369" y="341"/>
                  </a:cubicBezTo>
                  <a:cubicBezTo>
                    <a:pt x="1367" y="342"/>
                    <a:pt x="1366" y="343"/>
                    <a:pt x="1364" y="343"/>
                  </a:cubicBezTo>
                  <a:close/>
                  <a:moveTo>
                    <a:pt x="1309" y="271"/>
                  </a:moveTo>
                  <a:cubicBezTo>
                    <a:pt x="1306" y="271"/>
                    <a:pt x="1304" y="270"/>
                    <a:pt x="1302" y="268"/>
                  </a:cubicBezTo>
                  <a:cubicBezTo>
                    <a:pt x="1301" y="267"/>
                    <a:pt x="1300" y="264"/>
                    <a:pt x="1300" y="262"/>
                  </a:cubicBezTo>
                  <a:cubicBezTo>
                    <a:pt x="1300" y="260"/>
                    <a:pt x="1301" y="258"/>
                    <a:pt x="1303" y="256"/>
                  </a:cubicBezTo>
                  <a:cubicBezTo>
                    <a:pt x="1307" y="253"/>
                    <a:pt x="1312" y="254"/>
                    <a:pt x="1315" y="257"/>
                  </a:cubicBezTo>
                  <a:cubicBezTo>
                    <a:pt x="1315" y="257"/>
                    <a:pt x="1315" y="257"/>
                    <a:pt x="1315" y="257"/>
                  </a:cubicBezTo>
                  <a:cubicBezTo>
                    <a:pt x="1318" y="261"/>
                    <a:pt x="1318" y="266"/>
                    <a:pt x="1314" y="269"/>
                  </a:cubicBezTo>
                  <a:cubicBezTo>
                    <a:pt x="1313" y="270"/>
                    <a:pt x="1311" y="271"/>
                    <a:pt x="1309" y="271"/>
                  </a:cubicBezTo>
                  <a:close/>
                  <a:moveTo>
                    <a:pt x="221" y="238"/>
                  </a:moveTo>
                  <a:cubicBezTo>
                    <a:pt x="219" y="238"/>
                    <a:pt x="217" y="238"/>
                    <a:pt x="215" y="236"/>
                  </a:cubicBezTo>
                  <a:cubicBezTo>
                    <a:pt x="212" y="233"/>
                    <a:pt x="212" y="227"/>
                    <a:pt x="215" y="224"/>
                  </a:cubicBezTo>
                  <a:cubicBezTo>
                    <a:pt x="218" y="221"/>
                    <a:pt x="224" y="221"/>
                    <a:pt x="227" y="224"/>
                  </a:cubicBezTo>
                  <a:cubicBezTo>
                    <a:pt x="230" y="227"/>
                    <a:pt x="230" y="233"/>
                    <a:pt x="227" y="236"/>
                  </a:cubicBezTo>
                  <a:cubicBezTo>
                    <a:pt x="226" y="238"/>
                    <a:pt x="223" y="238"/>
                    <a:pt x="221" y="238"/>
                  </a:cubicBezTo>
                  <a:close/>
                  <a:moveTo>
                    <a:pt x="1278" y="238"/>
                  </a:moveTo>
                  <a:cubicBezTo>
                    <a:pt x="1276" y="238"/>
                    <a:pt x="1274" y="237"/>
                    <a:pt x="1272" y="236"/>
                  </a:cubicBezTo>
                  <a:cubicBezTo>
                    <a:pt x="1265" y="228"/>
                    <a:pt x="1257" y="221"/>
                    <a:pt x="1250" y="214"/>
                  </a:cubicBezTo>
                  <a:cubicBezTo>
                    <a:pt x="1203" y="170"/>
                    <a:pt x="1150" y="133"/>
                    <a:pt x="1093" y="102"/>
                  </a:cubicBezTo>
                  <a:cubicBezTo>
                    <a:pt x="1091" y="101"/>
                    <a:pt x="1090" y="99"/>
                    <a:pt x="1089" y="97"/>
                  </a:cubicBezTo>
                  <a:cubicBezTo>
                    <a:pt x="1089" y="95"/>
                    <a:pt x="1089" y="93"/>
                    <a:pt x="1090" y="91"/>
                  </a:cubicBezTo>
                  <a:cubicBezTo>
                    <a:pt x="1092" y="87"/>
                    <a:pt x="1097" y="85"/>
                    <a:pt x="1101" y="87"/>
                  </a:cubicBezTo>
                  <a:cubicBezTo>
                    <a:pt x="1160" y="118"/>
                    <a:pt x="1214" y="157"/>
                    <a:pt x="1262" y="202"/>
                  </a:cubicBezTo>
                  <a:cubicBezTo>
                    <a:pt x="1269" y="209"/>
                    <a:pt x="1277" y="216"/>
                    <a:pt x="1284" y="224"/>
                  </a:cubicBezTo>
                  <a:cubicBezTo>
                    <a:pt x="1287" y="227"/>
                    <a:pt x="1287" y="232"/>
                    <a:pt x="1284" y="236"/>
                  </a:cubicBezTo>
                  <a:cubicBezTo>
                    <a:pt x="1282" y="237"/>
                    <a:pt x="1280" y="238"/>
                    <a:pt x="1278" y="238"/>
                  </a:cubicBezTo>
                  <a:close/>
                  <a:moveTo>
                    <a:pt x="254" y="207"/>
                  </a:moveTo>
                  <a:cubicBezTo>
                    <a:pt x="251" y="207"/>
                    <a:pt x="249" y="206"/>
                    <a:pt x="247" y="204"/>
                  </a:cubicBezTo>
                  <a:cubicBezTo>
                    <a:pt x="246" y="203"/>
                    <a:pt x="245" y="201"/>
                    <a:pt x="245" y="198"/>
                  </a:cubicBezTo>
                  <a:cubicBezTo>
                    <a:pt x="245" y="196"/>
                    <a:pt x="246" y="194"/>
                    <a:pt x="248" y="192"/>
                  </a:cubicBezTo>
                  <a:cubicBezTo>
                    <a:pt x="259" y="182"/>
                    <a:pt x="271" y="172"/>
                    <a:pt x="283" y="163"/>
                  </a:cubicBezTo>
                  <a:cubicBezTo>
                    <a:pt x="287" y="160"/>
                    <a:pt x="292" y="161"/>
                    <a:pt x="295" y="164"/>
                  </a:cubicBezTo>
                  <a:cubicBezTo>
                    <a:pt x="298" y="168"/>
                    <a:pt x="297" y="173"/>
                    <a:pt x="294" y="176"/>
                  </a:cubicBezTo>
                  <a:cubicBezTo>
                    <a:pt x="282" y="185"/>
                    <a:pt x="270" y="195"/>
                    <a:pt x="259" y="205"/>
                  </a:cubicBezTo>
                  <a:cubicBezTo>
                    <a:pt x="258" y="206"/>
                    <a:pt x="256" y="207"/>
                    <a:pt x="254" y="207"/>
                  </a:cubicBezTo>
                  <a:close/>
                  <a:moveTo>
                    <a:pt x="325" y="151"/>
                  </a:moveTo>
                  <a:cubicBezTo>
                    <a:pt x="322" y="151"/>
                    <a:pt x="319" y="150"/>
                    <a:pt x="318" y="147"/>
                  </a:cubicBezTo>
                  <a:cubicBezTo>
                    <a:pt x="316" y="145"/>
                    <a:pt x="316" y="143"/>
                    <a:pt x="316" y="141"/>
                  </a:cubicBezTo>
                  <a:cubicBezTo>
                    <a:pt x="317" y="139"/>
                    <a:pt x="318" y="137"/>
                    <a:pt x="320" y="135"/>
                  </a:cubicBezTo>
                  <a:cubicBezTo>
                    <a:pt x="361" y="106"/>
                    <a:pt x="405" y="82"/>
                    <a:pt x="451" y="62"/>
                  </a:cubicBezTo>
                  <a:cubicBezTo>
                    <a:pt x="475" y="52"/>
                    <a:pt x="499" y="42"/>
                    <a:pt x="524" y="34"/>
                  </a:cubicBezTo>
                  <a:cubicBezTo>
                    <a:pt x="524" y="34"/>
                    <a:pt x="524" y="34"/>
                    <a:pt x="524" y="34"/>
                  </a:cubicBezTo>
                  <a:cubicBezTo>
                    <a:pt x="524" y="34"/>
                    <a:pt x="524" y="34"/>
                    <a:pt x="524" y="34"/>
                  </a:cubicBezTo>
                  <a:cubicBezTo>
                    <a:pt x="529" y="33"/>
                    <a:pt x="533" y="36"/>
                    <a:pt x="535" y="40"/>
                  </a:cubicBezTo>
                  <a:cubicBezTo>
                    <a:pt x="536" y="44"/>
                    <a:pt x="534" y="49"/>
                    <a:pt x="529" y="51"/>
                  </a:cubicBezTo>
                  <a:cubicBezTo>
                    <a:pt x="505" y="58"/>
                    <a:pt x="481" y="67"/>
                    <a:pt x="458" y="77"/>
                  </a:cubicBezTo>
                  <a:cubicBezTo>
                    <a:pt x="413" y="97"/>
                    <a:pt x="370" y="121"/>
                    <a:pt x="329" y="149"/>
                  </a:cubicBezTo>
                  <a:cubicBezTo>
                    <a:pt x="328" y="150"/>
                    <a:pt x="326" y="151"/>
                    <a:pt x="325" y="151"/>
                  </a:cubicBezTo>
                  <a:close/>
                  <a:moveTo>
                    <a:pt x="1057" y="83"/>
                  </a:moveTo>
                  <a:cubicBezTo>
                    <a:pt x="1056" y="83"/>
                    <a:pt x="1054" y="83"/>
                    <a:pt x="1053" y="82"/>
                  </a:cubicBezTo>
                  <a:cubicBezTo>
                    <a:pt x="1040" y="76"/>
                    <a:pt x="1026" y="70"/>
                    <a:pt x="1012" y="65"/>
                  </a:cubicBezTo>
                  <a:cubicBezTo>
                    <a:pt x="1008" y="64"/>
                    <a:pt x="1005" y="59"/>
                    <a:pt x="1007" y="54"/>
                  </a:cubicBezTo>
                  <a:cubicBezTo>
                    <a:pt x="1009" y="50"/>
                    <a:pt x="1014" y="48"/>
                    <a:pt x="1018" y="49"/>
                  </a:cubicBezTo>
                  <a:cubicBezTo>
                    <a:pt x="1032" y="55"/>
                    <a:pt x="1046" y="61"/>
                    <a:pt x="1060" y="67"/>
                  </a:cubicBezTo>
                  <a:cubicBezTo>
                    <a:pt x="1065" y="69"/>
                    <a:pt x="1066" y="74"/>
                    <a:pt x="1064" y="78"/>
                  </a:cubicBezTo>
                  <a:cubicBezTo>
                    <a:pt x="1063" y="81"/>
                    <a:pt x="1060" y="83"/>
                    <a:pt x="1057" y="83"/>
                  </a:cubicBezTo>
                  <a:close/>
                  <a:moveTo>
                    <a:pt x="972" y="51"/>
                  </a:moveTo>
                  <a:cubicBezTo>
                    <a:pt x="971" y="51"/>
                    <a:pt x="971" y="51"/>
                    <a:pt x="970" y="50"/>
                  </a:cubicBezTo>
                  <a:cubicBezTo>
                    <a:pt x="968" y="50"/>
                    <a:pt x="966" y="48"/>
                    <a:pt x="965" y="46"/>
                  </a:cubicBezTo>
                  <a:cubicBezTo>
                    <a:pt x="964" y="44"/>
                    <a:pt x="964" y="42"/>
                    <a:pt x="964" y="40"/>
                  </a:cubicBezTo>
                  <a:cubicBezTo>
                    <a:pt x="966" y="35"/>
                    <a:pt x="970" y="33"/>
                    <a:pt x="975" y="34"/>
                  </a:cubicBezTo>
                  <a:cubicBezTo>
                    <a:pt x="979" y="36"/>
                    <a:pt x="982" y="40"/>
                    <a:pt x="980" y="45"/>
                  </a:cubicBezTo>
                  <a:cubicBezTo>
                    <a:pt x="979" y="48"/>
                    <a:pt x="976" y="51"/>
                    <a:pt x="972" y="51"/>
                  </a:cubicBezTo>
                  <a:close/>
                  <a:moveTo>
                    <a:pt x="570" y="39"/>
                  </a:moveTo>
                  <a:cubicBezTo>
                    <a:pt x="570" y="39"/>
                    <a:pt x="570" y="39"/>
                    <a:pt x="570" y="39"/>
                  </a:cubicBezTo>
                  <a:cubicBezTo>
                    <a:pt x="566" y="39"/>
                    <a:pt x="563" y="36"/>
                    <a:pt x="562" y="32"/>
                  </a:cubicBezTo>
                  <a:cubicBezTo>
                    <a:pt x="561" y="28"/>
                    <a:pt x="564" y="23"/>
                    <a:pt x="568" y="22"/>
                  </a:cubicBezTo>
                  <a:cubicBezTo>
                    <a:pt x="573" y="21"/>
                    <a:pt x="577" y="24"/>
                    <a:pt x="578" y="28"/>
                  </a:cubicBezTo>
                  <a:cubicBezTo>
                    <a:pt x="579" y="31"/>
                    <a:pt x="579" y="33"/>
                    <a:pt x="577" y="35"/>
                  </a:cubicBezTo>
                  <a:cubicBezTo>
                    <a:pt x="577" y="36"/>
                    <a:pt x="575" y="37"/>
                    <a:pt x="573" y="38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72" y="39"/>
                    <a:pt x="572" y="39"/>
                    <a:pt x="572" y="39"/>
                  </a:cubicBezTo>
                  <a:cubicBezTo>
                    <a:pt x="572" y="39"/>
                    <a:pt x="571" y="39"/>
                    <a:pt x="570" y="39"/>
                  </a:cubicBezTo>
                  <a:close/>
                  <a:moveTo>
                    <a:pt x="929" y="39"/>
                  </a:moveTo>
                  <a:cubicBezTo>
                    <a:pt x="928" y="39"/>
                    <a:pt x="927" y="39"/>
                    <a:pt x="927" y="38"/>
                  </a:cubicBezTo>
                  <a:cubicBezTo>
                    <a:pt x="869" y="24"/>
                    <a:pt x="810" y="17"/>
                    <a:pt x="750" y="17"/>
                  </a:cubicBezTo>
                  <a:cubicBezTo>
                    <a:pt x="744" y="17"/>
                    <a:pt x="738" y="17"/>
                    <a:pt x="733" y="17"/>
                  </a:cubicBezTo>
                  <a:cubicBezTo>
                    <a:pt x="724" y="17"/>
                    <a:pt x="714" y="18"/>
                    <a:pt x="705" y="18"/>
                  </a:cubicBezTo>
                  <a:cubicBezTo>
                    <a:pt x="700" y="19"/>
                    <a:pt x="696" y="15"/>
                    <a:pt x="696" y="10"/>
                  </a:cubicBezTo>
                  <a:cubicBezTo>
                    <a:pt x="695" y="6"/>
                    <a:pt x="699" y="2"/>
                    <a:pt x="704" y="1"/>
                  </a:cubicBezTo>
                  <a:cubicBezTo>
                    <a:pt x="713" y="1"/>
                    <a:pt x="723" y="0"/>
                    <a:pt x="733" y="0"/>
                  </a:cubicBezTo>
                  <a:cubicBezTo>
                    <a:pt x="738" y="0"/>
                    <a:pt x="744" y="0"/>
                    <a:pt x="750" y="0"/>
                  </a:cubicBezTo>
                  <a:cubicBezTo>
                    <a:pt x="811" y="0"/>
                    <a:pt x="872" y="7"/>
                    <a:pt x="931" y="22"/>
                  </a:cubicBezTo>
                  <a:cubicBezTo>
                    <a:pt x="933" y="23"/>
                    <a:pt x="935" y="24"/>
                    <a:pt x="936" y="26"/>
                  </a:cubicBezTo>
                  <a:cubicBezTo>
                    <a:pt x="937" y="28"/>
                    <a:pt x="938" y="30"/>
                    <a:pt x="937" y="32"/>
                  </a:cubicBezTo>
                  <a:cubicBezTo>
                    <a:pt x="936" y="36"/>
                    <a:pt x="933" y="39"/>
                    <a:pt x="929" y="39"/>
                  </a:cubicBezTo>
                  <a:close/>
                  <a:moveTo>
                    <a:pt x="614" y="29"/>
                  </a:moveTo>
                  <a:cubicBezTo>
                    <a:pt x="610" y="29"/>
                    <a:pt x="607" y="26"/>
                    <a:pt x="606" y="22"/>
                  </a:cubicBezTo>
                  <a:cubicBezTo>
                    <a:pt x="605" y="18"/>
                    <a:pt x="608" y="13"/>
                    <a:pt x="613" y="12"/>
                  </a:cubicBezTo>
                  <a:cubicBezTo>
                    <a:pt x="628" y="10"/>
                    <a:pt x="643" y="7"/>
                    <a:pt x="658" y="6"/>
                  </a:cubicBezTo>
                  <a:cubicBezTo>
                    <a:pt x="658" y="6"/>
                    <a:pt x="658" y="6"/>
                    <a:pt x="658" y="6"/>
                  </a:cubicBezTo>
                  <a:cubicBezTo>
                    <a:pt x="663" y="5"/>
                    <a:pt x="667" y="8"/>
                    <a:pt x="668" y="13"/>
                  </a:cubicBezTo>
                  <a:cubicBezTo>
                    <a:pt x="668" y="18"/>
                    <a:pt x="665" y="22"/>
                    <a:pt x="660" y="22"/>
                  </a:cubicBezTo>
                  <a:cubicBezTo>
                    <a:pt x="645" y="24"/>
                    <a:pt x="631" y="26"/>
                    <a:pt x="616" y="29"/>
                  </a:cubicBezTo>
                  <a:cubicBezTo>
                    <a:pt x="615" y="29"/>
                    <a:pt x="615" y="29"/>
                    <a:pt x="614" y="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4" name="Номер слайда 5">
            <a:extLst>
              <a:ext uri="{FF2B5EF4-FFF2-40B4-BE49-F238E27FC236}">
                <a16:creationId xmlns:a16="http://schemas.microsoft.com/office/drawing/2014/main" id="{A8D5D0E6-34A8-461B-A75B-54A7DDF28595}"/>
              </a:ext>
            </a:extLst>
          </p:cNvPr>
          <p:cNvSpPr txBox="1">
            <a:spLocks/>
          </p:cNvSpPr>
          <p:nvPr/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2" charset="-52"/>
                <a:ea typeface="VTB Group Cond Book" panose="020B0506050504020204" pitchFamily="34" charset="0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3AE3C4-C2A6-4DCD-9963-3D7F259FD580}" type="slidenum">
              <a:rPr lang="ru-RU">
                <a:solidFill>
                  <a:schemeClr val="bg1"/>
                </a:solidFill>
                <a:latin typeface="Oswald Light" pitchFamily="2" charset="-52"/>
              </a:rPr>
              <a:pPr/>
              <a:t>4</a:t>
            </a:fld>
            <a:endParaRPr lang="ru-RU" dirty="0">
              <a:solidFill>
                <a:schemeClr val="bg1"/>
              </a:solidFill>
              <a:latin typeface="Oswald Light" pitchFamily="2" charset="-52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CE32016-153D-4E8E-BC2E-63697FF66E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07" y="5587314"/>
            <a:ext cx="4016407" cy="12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1E0505-E303-D8ED-6CC0-D70EACE43B47}"/>
              </a:ext>
            </a:extLst>
          </p:cNvPr>
          <p:cNvSpPr txBox="1">
            <a:spLocks/>
          </p:cNvSpPr>
          <p:nvPr/>
        </p:nvSpPr>
        <p:spPr bwMode="gray">
          <a:xfrm>
            <a:off x="8386129" y="1192357"/>
            <a:ext cx="380587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400" dirty="0">
                <a:solidFill>
                  <a:schemeClr val="bg1"/>
                </a:solidFill>
                <a:latin typeface="+mj-lt"/>
              </a:rPr>
              <a:t>Ресторан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ITMeal 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привлечет внимание людей, интересующихся передовыми технологиями и желающих насладиться уникальным опытом питания. Он вероятно привлечет и целевую аудиторию, которая оценивает инновационные подходы к кулинарии и развлечениям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  <a:endParaRPr lang="ru-RU" sz="220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36CCD-9B28-5CE5-3DDC-C40178E1D1A6}"/>
              </a:ext>
            </a:extLst>
          </p:cNvPr>
          <p:cNvSpPr txBox="1"/>
          <p:nvPr/>
        </p:nvSpPr>
        <p:spPr>
          <a:xfrm>
            <a:off x="8293203" y="176694"/>
            <a:ext cx="475452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РЫНОК</a:t>
            </a:r>
            <a:endParaRPr lang="en-US" sz="60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81B563-53A5-4182-AC93-8FA40F8CE6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293203" cy="6857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9DC9E0-9452-4388-AB7F-628E1DA72D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203" y="5124450"/>
            <a:ext cx="3898797" cy="17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FF2B5EF4-FFF2-40B4-BE49-F238E27FC236}">
                <a16:creationId xmlns:a16="http://schemas.microsoft.com/office/drawing/2014/main" id="{9DEE7C07-5F7A-5D4C-9C5A-2F2F7BAC3490}"/>
              </a:ext>
            </a:extLst>
          </p:cNvPr>
          <p:cNvSpPr/>
          <p:nvPr/>
        </p:nvSpPr>
        <p:spPr>
          <a:xfrm>
            <a:off x="2957220" y="2800055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76FD4A-BA58-E248-A4D1-AB47BA971593}"/>
              </a:ext>
            </a:extLst>
          </p:cNvPr>
          <p:cNvSpPr/>
          <p:nvPr/>
        </p:nvSpPr>
        <p:spPr>
          <a:xfrm>
            <a:off x="5224647" y="3884759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2BCF03D-7442-7043-A5E7-1DD7077C096C}"/>
              </a:ext>
            </a:extLst>
          </p:cNvPr>
          <p:cNvSpPr/>
          <p:nvPr/>
        </p:nvSpPr>
        <p:spPr>
          <a:xfrm>
            <a:off x="7492072" y="2773530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C60271-BCC2-C748-93A4-1A85F34B0B20}"/>
              </a:ext>
            </a:extLst>
          </p:cNvPr>
          <p:cNvSpPr/>
          <p:nvPr/>
        </p:nvSpPr>
        <p:spPr>
          <a:xfrm>
            <a:off x="10125062" y="1386063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635275-B6FC-8E4A-9669-C543F61032B7}"/>
              </a:ext>
            </a:extLst>
          </p:cNvPr>
          <p:cNvSpPr>
            <a:spLocks noChangeAspect="1"/>
          </p:cNvSpPr>
          <p:nvPr/>
        </p:nvSpPr>
        <p:spPr>
          <a:xfrm>
            <a:off x="461615" y="1386063"/>
            <a:ext cx="1624026" cy="1639743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EC9D6D2A-EACC-214D-93A6-BE5F93FE0156}"/>
              </a:ext>
            </a:extLst>
          </p:cNvPr>
          <p:cNvSpPr txBox="1">
            <a:spLocks/>
          </p:cNvSpPr>
          <p:nvPr/>
        </p:nvSpPr>
        <p:spPr>
          <a:xfrm>
            <a:off x="2564861" y="4502734"/>
            <a:ext cx="2438752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Использование передовых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технологий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6363BCE-AABD-4B4B-8FCE-06548683CFBF}"/>
              </a:ext>
            </a:extLst>
          </p:cNvPr>
          <p:cNvSpPr txBox="1">
            <a:spLocks/>
          </p:cNvSpPr>
          <p:nvPr/>
        </p:nvSpPr>
        <p:spPr>
          <a:xfrm>
            <a:off x="4581246" y="5777956"/>
            <a:ext cx="2775157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Автоматизированные системы для управления рестораном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5F6CE22E-CAAD-0D4B-97E1-F54610FF7B53}"/>
              </a:ext>
            </a:extLst>
          </p:cNvPr>
          <p:cNvSpPr txBox="1">
            <a:spLocks/>
          </p:cNvSpPr>
          <p:nvPr/>
        </p:nvSpPr>
        <p:spPr>
          <a:xfrm>
            <a:off x="7261336" y="4701642"/>
            <a:ext cx="2235625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Продукты высокого качества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FC72E8DE-76BE-F446-B495-78013F688544}"/>
              </a:ext>
            </a:extLst>
          </p:cNvPr>
          <p:cNvSpPr txBox="1">
            <a:spLocks/>
          </p:cNvSpPr>
          <p:nvPr/>
        </p:nvSpPr>
        <p:spPr>
          <a:xfrm>
            <a:off x="10048339" y="3334471"/>
            <a:ext cx="1813286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Программа лояльности для постоянных гостей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DC6D4B9B-6D5B-CA4E-B17C-D9D5761DA599}"/>
              </a:ext>
            </a:extLst>
          </p:cNvPr>
          <p:cNvSpPr txBox="1">
            <a:spLocks/>
          </p:cNvSpPr>
          <p:nvPr/>
        </p:nvSpPr>
        <p:spPr>
          <a:xfrm>
            <a:off x="471443" y="3287527"/>
            <a:ext cx="1594304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Привлечение гостей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С помощью рекламы в соц. сетях</a:t>
            </a:r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8546F879-9C95-6445-BD8B-41230A6DD432}"/>
              </a:ext>
            </a:extLst>
          </p:cNvPr>
          <p:cNvSpPr/>
          <p:nvPr/>
        </p:nvSpPr>
        <p:spPr>
          <a:xfrm rot="20677163">
            <a:off x="868586" y="1947033"/>
            <a:ext cx="2536719" cy="2313968"/>
          </a:xfrm>
          <a:prstGeom prst="arc">
            <a:avLst>
              <a:gd name="adj1" fmla="val 17288075"/>
              <a:gd name="adj2" fmla="val 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B16FCC07-0116-994A-8019-58A50055CA8E}"/>
              </a:ext>
            </a:extLst>
          </p:cNvPr>
          <p:cNvSpPr/>
          <p:nvPr/>
        </p:nvSpPr>
        <p:spPr>
          <a:xfrm rot="19860027">
            <a:off x="3495970" y="3528893"/>
            <a:ext cx="2536719" cy="2393885"/>
          </a:xfrm>
          <a:prstGeom prst="arc">
            <a:avLst>
              <a:gd name="adj1" fmla="val 17762311"/>
              <a:gd name="adj2" fmla="val 20592136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47A104AE-3579-9846-9A9C-B3B3FC16E217}"/>
              </a:ext>
            </a:extLst>
          </p:cNvPr>
          <p:cNvSpPr/>
          <p:nvPr/>
        </p:nvSpPr>
        <p:spPr>
          <a:xfrm rot="16491996">
            <a:off x="6351115" y="3238387"/>
            <a:ext cx="2536719" cy="2440941"/>
          </a:xfrm>
          <a:prstGeom prst="arc">
            <a:avLst>
              <a:gd name="adj1" fmla="val 17748431"/>
              <a:gd name="adj2" fmla="val 20680056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36" name="Arc 135">
            <a:extLst>
              <a:ext uri="{FF2B5EF4-FFF2-40B4-BE49-F238E27FC236}">
                <a16:creationId xmlns:a16="http://schemas.microsoft.com/office/drawing/2014/main" id="{DE0AFDC9-40C8-1748-A98E-D26AFD75CEFE}"/>
              </a:ext>
            </a:extLst>
          </p:cNvPr>
          <p:cNvSpPr/>
          <p:nvPr/>
        </p:nvSpPr>
        <p:spPr>
          <a:xfrm rot="16378648">
            <a:off x="8325945" y="2106873"/>
            <a:ext cx="2839837" cy="2589414"/>
          </a:xfrm>
          <a:prstGeom prst="arc">
            <a:avLst>
              <a:gd name="adj1" fmla="val 18059342"/>
              <a:gd name="adj2" fmla="val 597033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51AD32-9392-474A-A51B-92DBCFB8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5" y="283171"/>
            <a:ext cx="10515600" cy="701731"/>
          </a:xfrm>
        </p:spPr>
        <p:txBody>
          <a:bodyPr/>
          <a:lstStyle/>
          <a:p>
            <a:r>
              <a:rPr lang="ru-RU" b="1" dirty="0"/>
              <a:t>Бизнес-модель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61EEEC3-2510-480C-B9C3-526341E33A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658" y="0"/>
            <a:ext cx="3003227" cy="13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1" grpId="0"/>
      <p:bldP spid="32" grpId="0"/>
      <p:bldP spid="33" grpId="0"/>
      <p:bldP spid="34" grpId="0"/>
      <p:bldP spid="95" grpId="0"/>
      <p:bldP spid="132" grpId="0" animBg="1"/>
      <p:bldP spid="134" grpId="0" animBg="1"/>
      <p:bldP spid="135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1111436"/>
            <a:ext cx="4971446" cy="701731"/>
          </a:xfrm>
        </p:spPr>
        <p:txBody>
          <a:bodyPr/>
          <a:lstStyle/>
          <a:p>
            <a:r>
              <a:rPr lang="ru-RU" b="1" dirty="0"/>
              <a:t>РЕЗУЛЬТАТЫ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D8C8D-4DBE-BE69-6A19-B0B676BB4112}"/>
              </a:ext>
            </a:extLst>
          </p:cNvPr>
          <p:cNvSpPr txBox="1"/>
          <p:nvPr/>
        </p:nvSpPr>
        <p:spPr>
          <a:xfrm>
            <a:off x="797413" y="1836422"/>
            <a:ext cx="3179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2000" dirty="0">
                <a:ea typeface="VTB Group Cond Book" panose="020B0506050504020204" pitchFamily="34" charset="77"/>
              </a:rPr>
              <a:t>Стартап-проект проработан до </a:t>
            </a:r>
            <a:r>
              <a:rPr lang="en-US" sz="2000" dirty="0">
                <a:ea typeface="VTB Group Cond Book" panose="020B0506050504020204" pitchFamily="34" charset="77"/>
              </a:rPr>
              <a:t>TRL-3</a:t>
            </a:r>
            <a:r>
              <a:rPr lang="ru-RU" sz="2000" dirty="0">
                <a:ea typeface="VTB Group Cond Book" panose="020B0506050504020204" pitchFamily="34" charset="77"/>
              </a:rPr>
              <a:t>, включительно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301ED-2564-903D-D3C1-E0E981C6782E}"/>
              </a:ext>
            </a:extLst>
          </p:cNvPr>
          <p:cNvSpPr txBox="1"/>
          <p:nvPr/>
        </p:nvSpPr>
        <p:spPr>
          <a:xfrm>
            <a:off x="793923" y="2727345"/>
            <a:ext cx="3863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2000" dirty="0">
                <a:ea typeface="VTB Group Cond Book" panose="020B0506050504020204" pitchFamily="34" charset="77"/>
              </a:rPr>
              <a:t>Была сформулирована фундаментальная и техническая концепция, оценена степень потребности на рынке 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21D35-E80B-A35F-99D8-DC95EC9E42B3}"/>
              </a:ext>
            </a:extLst>
          </p:cNvPr>
          <p:cNvSpPr txBox="1"/>
          <p:nvPr/>
        </p:nvSpPr>
        <p:spPr>
          <a:xfrm>
            <a:off x="793923" y="4233822"/>
            <a:ext cx="286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2000" dirty="0">
                <a:ea typeface="VTB Group Cond Book" panose="020B0506050504020204" pitchFamily="34" charset="77"/>
              </a:rPr>
              <a:t>В дальнейшем будет реализован переход на </a:t>
            </a:r>
            <a:r>
              <a:rPr lang="en-US" sz="2000" dirty="0">
                <a:ea typeface="VTB Group Cond Book" panose="020B0506050504020204" pitchFamily="34" charset="77"/>
              </a:rPr>
              <a:t>TRL-</a:t>
            </a:r>
            <a:r>
              <a:rPr lang="ru-RU" sz="2000" dirty="0">
                <a:ea typeface="VTB Group Cond Book" panose="020B0506050504020204" pitchFamily="34" charset="77"/>
              </a:rPr>
              <a:t>4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0C328-48A4-26ED-C3E9-01332A5095F3}"/>
              </a:ext>
            </a:extLst>
          </p:cNvPr>
          <p:cNvSpPr txBox="1"/>
          <p:nvPr/>
        </p:nvSpPr>
        <p:spPr>
          <a:xfrm>
            <a:off x="797413" y="5218566"/>
            <a:ext cx="2867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2000" dirty="0">
                <a:ea typeface="VTB Group Cond Book" panose="020B0506050504020204" pitchFamily="34" charset="77"/>
              </a:rPr>
              <a:t>В будущем будет необходимо привлечение стороннего финансирования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7" name="Овал 49">
            <a:extLst>
              <a:ext uri="{FF2B5EF4-FFF2-40B4-BE49-F238E27FC236}">
                <a16:creationId xmlns:a16="http://schemas.microsoft.com/office/drawing/2014/main" id="{D8A99F7C-C67D-7061-B25C-0F27E08F7071}"/>
              </a:ext>
            </a:extLst>
          </p:cNvPr>
          <p:cNvSpPr/>
          <p:nvPr/>
        </p:nvSpPr>
        <p:spPr>
          <a:xfrm flipH="1">
            <a:off x="442913" y="2072523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Овал 49">
            <a:extLst>
              <a:ext uri="{FF2B5EF4-FFF2-40B4-BE49-F238E27FC236}">
                <a16:creationId xmlns:a16="http://schemas.microsoft.com/office/drawing/2014/main" id="{97EE3D10-DCBB-88D8-E84B-A5C44A816BF3}"/>
              </a:ext>
            </a:extLst>
          </p:cNvPr>
          <p:cNvSpPr/>
          <p:nvPr/>
        </p:nvSpPr>
        <p:spPr>
          <a:xfrm flipH="1">
            <a:off x="442913" y="3215523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Овал 49">
            <a:extLst>
              <a:ext uri="{FF2B5EF4-FFF2-40B4-BE49-F238E27FC236}">
                <a16:creationId xmlns:a16="http://schemas.microsoft.com/office/drawing/2014/main" id="{133909F9-1AC6-3A00-D905-CE87D661274A}"/>
              </a:ext>
            </a:extLst>
          </p:cNvPr>
          <p:cNvSpPr/>
          <p:nvPr/>
        </p:nvSpPr>
        <p:spPr>
          <a:xfrm flipH="1">
            <a:off x="442913" y="4352173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Овал 49">
            <a:extLst>
              <a:ext uri="{FF2B5EF4-FFF2-40B4-BE49-F238E27FC236}">
                <a16:creationId xmlns:a16="http://schemas.microsoft.com/office/drawing/2014/main" id="{4F4FE7DD-3CC3-5377-8219-6DD80E05CFE5}"/>
              </a:ext>
            </a:extLst>
          </p:cNvPr>
          <p:cNvSpPr/>
          <p:nvPr/>
        </p:nvSpPr>
        <p:spPr>
          <a:xfrm flipH="1">
            <a:off x="442913" y="5478529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1AEFE1-48C2-447A-94D1-F2CDD28E9E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850" y="0"/>
            <a:ext cx="2575288" cy="11490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729D40-D338-45B7-8CAC-8A0589205D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0656" y="2046675"/>
            <a:ext cx="5942012" cy="3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4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37155"/>
            <a:ext cx="4118490" cy="5959058"/>
          </a:xfrm>
        </p:spPr>
        <p:txBody>
          <a:bodyPr/>
          <a:lstStyle/>
          <a:p>
            <a:r>
              <a:rPr lang="ru-RU" dirty="0"/>
              <a:t>Команда</a:t>
            </a:r>
            <a:br>
              <a:rPr lang="ru-RU" dirty="0"/>
            </a:br>
            <a:r>
              <a:rPr lang="ru-RU" sz="2800" dirty="0"/>
              <a:t>Участники стартап-проекта:</a:t>
            </a:r>
            <a:br>
              <a:rPr lang="ru-RU" sz="2800" dirty="0"/>
            </a:br>
            <a:r>
              <a:rPr lang="ru-RU" sz="2800" dirty="0"/>
              <a:t>1.Калистратов Макар ( лидер проекта)</a:t>
            </a:r>
            <a:br>
              <a:rPr lang="ru-RU" sz="2800" dirty="0"/>
            </a:br>
            <a:r>
              <a:rPr lang="ru-RU" sz="2800" dirty="0"/>
              <a:t>2.Маркина Карина</a:t>
            </a:r>
            <a:br>
              <a:rPr lang="ru-RU" sz="2800" dirty="0"/>
            </a:br>
            <a:r>
              <a:rPr lang="ru-RU" sz="2800" dirty="0"/>
              <a:t>3.Галанова Ксения</a:t>
            </a:r>
            <a:br>
              <a:rPr lang="ru-RU" sz="2800" dirty="0"/>
            </a:br>
            <a:r>
              <a:rPr lang="ru-RU" sz="2800" dirty="0"/>
              <a:t>4.Павлюченко Дарья </a:t>
            </a:r>
            <a:br>
              <a:rPr lang="ru-RU" sz="2800" dirty="0"/>
            </a:br>
            <a:r>
              <a:rPr lang="ru-RU" sz="2800" dirty="0"/>
              <a:t>5.Рябец Александра</a:t>
            </a:r>
            <a:br>
              <a:rPr lang="ru-RU" sz="2800" dirty="0"/>
            </a:br>
            <a:r>
              <a:rPr lang="ru-RU" sz="2800" dirty="0"/>
              <a:t>6.Шабалова Анастасия </a:t>
            </a:r>
            <a:br>
              <a:rPr lang="ru-RU" sz="2800" dirty="0"/>
            </a:br>
            <a:r>
              <a:rPr lang="ru-RU" sz="2800" dirty="0"/>
              <a:t>7.Богоедова Полина </a:t>
            </a:r>
            <a:br>
              <a:rPr lang="ru-RU" sz="2800" dirty="0"/>
            </a:br>
            <a:r>
              <a:rPr lang="ru-RU" sz="2800" dirty="0"/>
              <a:t>8.Морозова Анна </a:t>
            </a:r>
            <a:br>
              <a:rPr lang="ru-RU" sz="2800" dirty="0"/>
            </a:br>
            <a:r>
              <a:rPr lang="ru-RU" sz="2800" dirty="0"/>
              <a:t>9.Ковалёва Татьяна </a:t>
            </a:r>
            <a:br>
              <a:rPr lang="ru-RU" sz="2800" dirty="0"/>
            </a:br>
            <a:r>
              <a:rPr lang="ru-RU" sz="2800" dirty="0"/>
              <a:t>10.Гвоздянович Даниил </a:t>
            </a:r>
            <a:br>
              <a:rPr lang="ru-RU" sz="2800" dirty="0"/>
            </a:br>
            <a:r>
              <a:rPr lang="ru-RU" sz="2800" dirty="0"/>
              <a:t>11.Солеева Алина </a:t>
            </a: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1E4C8-4EF0-43E3-A468-8CAC285138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1" y="0"/>
            <a:ext cx="7734299" cy="5181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1A1D45-19EA-42B3-9B05-62DA82FDFA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2" y="5181600"/>
            <a:ext cx="773429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DEF28-3E8F-4C13-BFA4-C637353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638"/>
            <a:ext cx="10515600" cy="3637919"/>
          </a:xfrm>
        </p:spPr>
        <p:txBody>
          <a:bodyPr/>
          <a:lstStyle/>
          <a:p>
            <a:r>
              <a:rPr lang="ru-RU" b="1" dirty="0"/>
              <a:t>ПЛАНЫ РАЗВИТИЯ</a:t>
            </a:r>
            <a:br>
              <a:rPr lang="ru-RU" b="1" dirty="0"/>
            </a:br>
            <a:br>
              <a:rPr lang="ru-RU" b="1" dirty="0"/>
            </a:br>
            <a:r>
              <a:rPr lang="ru-RU" sz="2800" b="1" dirty="0"/>
              <a:t>Ресторан ITMeal будет развиваться и совершенствоваться под воздействием современных тенденции. Ресторан будет занимать значительную долю рынка, так как реализован в современных тенденциях ,а именно с использованием передовых технологий, с удивительным дизайном интерьера и взаимодействием людей и роботов</a:t>
            </a:r>
            <a:r>
              <a:rPr lang="ru-RU" sz="1600" b="1" dirty="0"/>
              <a:t>.</a:t>
            </a:r>
          </a:p>
        </p:txBody>
      </p:sp>
      <p:sp>
        <p:nvSpPr>
          <p:cNvPr id="136" name="Номер слайда 5">
            <a:extLst>
              <a:ext uri="{FF2B5EF4-FFF2-40B4-BE49-F238E27FC236}">
                <a16:creationId xmlns:a16="http://schemas.microsoft.com/office/drawing/2014/main" id="{353F75B1-2E56-44A3-B072-42F19F9F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>
                <a:solidFill>
                  <a:schemeClr val="bg1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E4E9727-F02B-4A29-99ED-1DF7B1BC1E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175" y="0"/>
            <a:ext cx="7058025" cy="13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4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 Pitch de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1E8"/>
      </a:accent1>
      <a:accent2>
        <a:srgbClr val="367CFF"/>
      </a:accent2>
      <a:accent3>
        <a:srgbClr val="00369B"/>
      </a:accent3>
      <a:accent4>
        <a:srgbClr val="FA358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Oswald"/>
        <a:ea typeface=""/>
        <a:cs typeface=""/>
      </a:majorFont>
      <a:minorFont>
        <a:latin typeface="Oswald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560</TotalTime>
  <Words>398</Words>
  <Application>Microsoft Office PowerPoint</Application>
  <PresentationFormat>Широкоэкранный</PresentationFormat>
  <Paragraphs>41</Paragraphs>
  <Slides>10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Oswald Light</vt:lpstr>
      <vt:lpstr>Oswald</vt:lpstr>
      <vt:lpstr>Arial</vt:lpstr>
      <vt:lpstr>Тема Office</vt:lpstr>
      <vt:lpstr>Презентация PowerPoint</vt:lpstr>
      <vt:lpstr>Презентация PowerPoint</vt:lpstr>
      <vt:lpstr>ПРОБЛЕМА </vt:lpstr>
      <vt:lpstr>РЕШЕНИЕ ПРОБЛЕМЫ</vt:lpstr>
      <vt:lpstr>Презентация PowerPoint</vt:lpstr>
      <vt:lpstr>Бизнес-модель</vt:lpstr>
      <vt:lpstr>РЕЗУЛЬТАТЫ</vt:lpstr>
      <vt:lpstr>Команда Участники стартап-проекта: 1.Калистратов Макар ( лидер проекта) 2.Маркина Карина 3.Галанова Ксения 4.Павлюченко Дарья  5.Рябец Александра 6.Шабалова Анастасия  7.Богоедова Полина  8.Морозова Анна  9.Ковалёва Татьяна  10.Гвоздянович Даниил  11.Солеева Алина   </vt:lpstr>
      <vt:lpstr>ПЛАНЫ РАЗВИТИЯ  Ресторан ITMeal будет развиваться и совершенствоваться под воздействием современных тенденции. Ресторан будет занимать значительную долю рынка, так как реализован в современных тенденциях ,а именно с использованием передовых технологий, с удивительным дизайном интерьера и взаимодействием людей и роботов.</vt:lpstr>
      <vt:lpstr>  СПАСИБО ЗА ВНИМАНИЕ!  Контакты телефон +7 (899) 134 7473  email - makarkalistratov1501@gmail.com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Анна Морозова</cp:lastModifiedBy>
  <cp:revision>66</cp:revision>
  <dcterms:created xsi:type="dcterms:W3CDTF">2021-03-13T09:42:31Z</dcterms:created>
  <dcterms:modified xsi:type="dcterms:W3CDTF">2023-10-22T22:52:46Z</dcterms:modified>
</cp:coreProperties>
</file>