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e8692c59addb63e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e8692c59addb63e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f5fbe76bc17175d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f5fbe76bc17175d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f5fbe76bc17175d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4f5fbe76bc17175d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bc98a1044616c6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bc98a1044616c6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0aa9025c89dfd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0aa9025c89dfd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6056142e07e75ebc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6056142e07e75ebc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50aa9025c89dfd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50aa9025c89dfd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50aa9025c89dfd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50aa9025c89dfd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0aa9025c89dfd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0aa9025c89dfd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e21f06ee7579d0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6e21f06ee7579d0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0aa9025c89dfd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0aa9025c89dfd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b2844b1a3d5442d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6b2844b1a3d5442d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e094d6915a256fc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e094d6915a256fc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2c74b8e51610b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62c74b8e51610b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jpg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6" Type="http://schemas.openxmlformats.org/officeDocument/2006/relationships/image" Target="../media/image3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jpg"/><Relationship Id="rId4" Type="http://schemas.openxmlformats.org/officeDocument/2006/relationships/image" Target="../media/image3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jpg"/><Relationship Id="rId4" Type="http://schemas.openxmlformats.org/officeDocument/2006/relationships/image" Target="../media/image39.jpg"/><Relationship Id="rId5" Type="http://schemas.openxmlformats.org/officeDocument/2006/relationships/image" Target="../media/image2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jpg"/><Relationship Id="rId4" Type="http://schemas.openxmlformats.org/officeDocument/2006/relationships/image" Target="../media/image3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7.jpg"/><Relationship Id="rId4" Type="http://schemas.openxmlformats.org/officeDocument/2006/relationships/image" Target="../media/image28.jpg"/><Relationship Id="rId5" Type="http://schemas.openxmlformats.org/officeDocument/2006/relationships/image" Target="../media/image3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5.jpg"/><Relationship Id="rId4" Type="http://schemas.openxmlformats.org/officeDocument/2006/relationships/image" Target="../media/image4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jpg"/><Relationship Id="rId4" Type="http://schemas.openxmlformats.org/officeDocument/2006/relationships/image" Target="../media/image18.jpg"/><Relationship Id="rId5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16.jpg"/><Relationship Id="rId5" Type="http://schemas.openxmlformats.org/officeDocument/2006/relationships/image" Target="../media/image10.jpg"/><Relationship Id="rId6" Type="http://schemas.openxmlformats.org/officeDocument/2006/relationships/image" Target="../media/image7.jpg"/><Relationship Id="rId7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Relationship Id="rId4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Relationship Id="rId4" Type="http://schemas.openxmlformats.org/officeDocument/2006/relationships/image" Target="../media/image13.jpg"/><Relationship Id="rId5" Type="http://schemas.openxmlformats.org/officeDocument/2006/relationships/image" Target="../media/image20.jpg"/><Relationship Id="rId6" Type="http://schemas.openxmlformats.org/officeDocument/2006/relationships/image" Target="../media/image3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6.jpg"/><Relationship Id="rId4" Type="http://schemas.openxmlformats.org/officeDocument/2006/relationships/image" Target="../media/image25.jpg"/><Relationship Id="rId5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894"/>
            <a:ext cx="9144000" cy="512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894"/>
            <a:ext cx="9144000" cy="512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0" name="Google Shape;17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9" name="Google Shape;17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4577" y="2043213"/>
            <a:ext cx="91440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