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2" r:id="rId7"/>
    <p:sldId id="263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4"/>
  </p:normalViewPr>
  <p:slideViewPr>
    <p:cSldViewPr snapToGrid="0">
      <p:cViewPr varScale="1">
        <p:scale>
          <a:sx n="104" d="100"/>
          <a:sy n="104" d="100"/>
        </p:scale>
        <p:origin x="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4D15B-67F4-8DCA-726D-2024D7A478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836CE8-C75D-5E5E-FFBF-D74552A731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4D41D6-E951-46B6-FC80-419A7C954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8C671-332B-6F4B-B27E-35528F7020F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F23990-DDE7-145C-F825-2D521BCD1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729786-100F-23BF-43EA-722C258BA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476F-5411-2B45-B7E0-D8B4EA477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794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BC6F7-E643-8AC4-F041-5EA3AC588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80BB15-6D58-E2D1-56E5-CF3D3E5B6E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652863-BA2C-8936-6BE6-B8CF7DC2E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8C671-332B-6F4B-B27E-35528F7020F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BE1D81-671B-835D-8D4E-7787311A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8DCB7C-5234-1A21-8263-3A54DCB16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476F-5411-2B45-B7E0-D8B4EA477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098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45779FC-9ED7-B64B-E5E0-A42DE82E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D59D1FF-F271-E5F3-A5F0-E85271D38B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0E1AAE-949B-224A-1A1E-7533D2B6F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8C671-332B-6F4B-B27E-35528F7020F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A62ADD-AB4C-77B3-883A-32359AA0B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5A8E65-A8E4-2FDE-CA3B-DAB3225B2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476F-5411-2B45-B7E0-D8B4EA477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781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76CC69-1C63-954D-4760-A5A6912EC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73709C-A963-AF03-9079-17E1FAC84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363B23-4C06-794A-EE14-BDB33CA4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8C671-332B-6F4B-B27E-35528F7020F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A9954-40C1-CC90-80B7-7FEE61426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764F20-E64F-5ADC-59F8-BB872D546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476F-5411-2B45-B7E0-D8B4EA477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051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389509-1429-5B9F-BDEA-1C1E863A5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00670F-ED71-E47F-BB3C-8C5AEBF07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5CF924-F76B-3DBE-0B57-165A36923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8C671-332B-6F4B-B27E-35528F7020F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5D6FA7-2DD8-CB50-CD69-734BE2C5D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BA31E0-2D43-5D15-1E39-FFD1ABF5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476F-5411-2B45-B7E0-D8B4EA477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023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F2FF1-6390-8E09-076E-025BAF65C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76B0C7-20C3-3B92-AEA7-F59FFA10D1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6A58310-72AA-BC6D-FDAB-E53EE352C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3FDC8C-D01A-FA87-9FD0-E97B01B20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8C671-332B-6F4B-B27E-35528F7020F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1790E1-264E-7676-67B2-9B80CE671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294103-7887-6B19-D7CE-4CAA52826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476F-5411-2B45-B7E0-D8B4EA477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15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634445-8A4F-93A5-D967-A5A899E1A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6DE989-759F-224F-79BE-DE8FC39BE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315B61-0FFB-9766-02C3-8C89C0052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C3672A7-22C8-8C6E-6036-2F66A4D284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BEF4D73-C06F-11C9-8BD0-C71F12C75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4D869F9-4873-D895-D071-1FDC67747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8C671-332B-6F4B-B27E-35528F7020F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64EC13-1C22-574C-466E-016796696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9F16A8-7958-208F-F46B-A4CC8AE44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476F-5411-2B45-B7E0-D8B4EA477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42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FC79C-33FF-543C-5BED-E41A92190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4AAB06-9355-1BFD-6C0B-4E7BC74DC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8C671-332B-6F4B-B27E-35528F7020F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3A6EB1-719B-9AD0-C20A-B294AD275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61C415-83AB-EFE1-11D9-CB11F0E17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476F-5411-2B45-B7E0-D8B4EA477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96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61AB200-3113-7019-67BA-D43A1EFA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8C671-332B-6F4B-B27E-35528F7020F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5B0494C-F6D8-A591-4A09-C221B010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71E8F1-2509-611C-EF96-D2104BF38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476F-5411-2B45-B7E0-D8B4EA477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503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0AEECC-7C61-BA83-EE66-22800CE54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8C22EF-C8FC-055D-24C2-DBE992886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E3BF78-143B-6547-27AE-88F944086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38401-FB6C-FEEE-3B34-62EA2AC6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8C671-332B-6F4B-B27E-35528F7020F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956916-FCF0-01B8-76D6-5947AD33B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8557F7-A329-0AC8-F709-E39E430CF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476F-5411-2B45-B7E0-D8B4EA477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085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C2926F-DFE4-0B66-C99A-B2A91F665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E38347F-A2CD-B7C3-7270-6C45E3106B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BC4DEE-7595-3256-56D0-1F16E4C7B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987DC5-1E2F-57DF-311A-CB2577D1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8C671-332B-6F4B-B27E-35528F7020F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FBDED1-3F06-94EA-4250-1F18AF8E6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00C4FE-4D24-E81F-728B-4D5BB73FA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3476F-5411-2B45-B7E0-D8B4EA477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568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73CC1-4AD7-83E2-AE15-3FF61F42A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B3A6D4-DCBE-7DC3-F764-35192BF38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27E952-59CE-A5AA-CE78-7D90544083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28C671-332B-6F4B-B27E-35528F7020FE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43434-7249-423B-0690-84E22302E0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3424EA-ECA4-DCA6-77DC-5FB97397E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43476F-5411-2B45-B7E0-D8B4EA477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18A3B4-7FE1-2931-C1AB-F4FE89E825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9304" y="942996"/>
            <a:ext cx="5811945" cy="3201299"/>
          </a:xfrm>
        </p:spPr>
        <p:txBody>
          <a:bodyPr>
            <a:normAutofit/>
          </a:bodyPr>
          <a:lstStyle/>
          <a:p>
            <a:pPr algn="r"/>
            <a:r>
              <a:rPr lang="en-US" sz="4400" dirty="0" err="1">
                <a:solidFill>
                  <a:schemeClr val="bg1"/>
                </a:solidFill>
              </a:rPr>
              <a:t>PearlBox</a:t>
            </a:r>
            <a:r>
              <a:rPr lang="en-US" sz="4400" dirty="0">
                <a:solidFill>
                  <a:schemeClr val="bg1"/>
                </a:solidFill>
              </a:rPr>
              <a:t> – </a:t>
            </a:r>
            <a:r>
              <a:rPr lang="ru-RU" sz="4400" dirty="0">
                <a:solidFill>
                  <a:schemeClr val="bg1"/>
                </a:solidFill>
              </a:rPr>
              <a:t>украшения из культивированного жемчуга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075F7D2-1E00-7AB9-B0B0-0712F932F6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8816" y="4258554"/>
            <a:ext cx="4377793" cy="884538"/>
          </a:xfrm>
        </p:spPr>
        <p:txBody>
          <a:bodyPr>
            <a:normAutofit/>
          </a:bodyPr>
          <a:lstStyle/>
          <a:p>
            <a:pPr algn="r"/>
            <a:r>
              <a:rPr lang="ru-RU" dirty="0" err="1">
                <a:solidFill>
                  <a:schemeClr val="bg1"/>
                </a:solidFill>
              </a:rPr>
              <a:t>Баранюк</a:t>
            </a:r>
            <a:r>
              <a:rPr lang="ru-RU" dirty="0">
                <a:solidFill>
                  <a:schemeClr val="bg1"/>
                </a:solidFill>
              </a:rPr>
              <a:t> Артемий</a:t>
            </a:r>
          </a:p>
        </p:txBody>
      </p:sp>
      <p:pic>
        <p:nvPicPr>
          <p:cNvPr id="5" name="Рисунок 4" descr="Изображение выглядит как текст, мультфильм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0036A99-62F0-38F9-F3C8-569F7CAE47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6" r="6120"/>
          <a:stretch/>
        </p:blipFill>
        <p:spPr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49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 descr="Изображение выглядит как раковина, розовый, ракушка&#10;&#10;Автоматически созданное описание">
            <a:extLst>
              <a:ext uri="{FF2B5EF4-FFF2-40B4-BE49-F238E27FC236}">
                <a16:creationId xmlns:a16="http://schemas.microsoft.com/office/drawing/2014/main" id="{D2A1B23C-D1EB-123F-A301-A06EF9C92C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6038" r="1" b="12806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2D010C-6C89-8D06-71FA-EB29AF282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</a:rPr>
              <a:t>Почему выбирают именно </a:t>
            </a:r>
            <a:r>
              <a:rPr lang="en-US">
                <a:solidFill>
                  <a:srgbClr val="FFFFFF"/>
                </a:solidFill>
              </a:rPr>
              <a:t>PearlBox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8B8113-1A6B-6174-5718-C6F545322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9785"/>
            <a:ext cx="5387967" cy="3957178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ru-RU" sz="2000" dirty="0">
                <a:solidFill>
                  <a:srgbClr val="FFFFFF"/>
                </a:solidFill>
              </a:rPr>
            </a:br>
            <a:r>
              <a:rPr lang="ru-RU" b="0" i="0" dirty="0">
                <a:solidFill>
                  <a:srgbClr val="FFFFFF"/>
                </a:solidFill>
                <a:effectLst/>
                <a:latin typeface="-apple-system"/>
              </a:rPr>
              <a:t>- Выбор изделия с помощью </a:t>
            </a:r>
            <a:r>
              <a:rPr lang="es-ES" b="0" i="0" dirty="0">
                <a:solidFill>
                  <a:srgbClr val="FFFFFF"/>
                </a:solidFill>
                <a:effectLst/>
                <a:latin typeface="-apple-system"/>
              </a:rPr>
              <a:t>IT </a:t>
            </a:r>
            <a:r>
              <a:rPr lang="ru-RU" b="0" i="0" dirty="0">
                <a:solidFill>
                  <a:srgbClr val="FFFFFF"/>
                </a:solidFill>
                <a:effectLst/>
                <a:latin typeface="-apple-system"/>
              </a:rPr>
              <a:t>технологий</a:t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b="0" i="0" dirty="0">
                <a:solidFill>
                  <a:srgbClr val="FFFFFF"/>
                </a:solidFill>
                <a:effectLst/>
                <a:latin typeface="-apple-system"/>
              </a:rPr>
              <a:t>- Опыт более 10 лет</a:t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b="0" i="0" dirty="0">
                <a:solidFill>
                  <a:srgbClr val="FFFFFF"/>
                </a:solidFill>
                <a:effectLst/>
                <a:latin typeface="-apple-system"/>
              </a:rPr>
              <a:t>- Изделия созданы из отборного культивированного жемчуга</a:t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b="0" i="0" dirty="0">
                <a:solidFill>
                  <a:srgbClr val="FFFFFF"/>
                </a:solidFill>
                <a:effectLst/>
                <a:latin typeface="-apple-system"/>
              </a:rPr>
              <a:t>- Уникальный дизайн</a:t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b="0" i="0" dirty="0">
                <a:solidFill>
                  <a:srgbClr val="FFFFFF"/>
                </a:solidFill>
                <a:effectLst/>
                <a:latin typeface="-apple-system"/>
              </a:rPr>
              <a:t>- Быстрая</a:t>
            </a:r>
            <a:r>
              <a:rPr lang="en-US" b="0" i="0" dirty="0">
                <a:solidFill>
                  <a:srgbClr val="FFFFFF"/>
                </a:solidFill>
                <a:effectLst/>
                <a:latin typeface="-apple-system"/>
              </a:rPr>
              <a:t> </a:t>
            </a:r>
            <a:r>
              <a:rPr lang="ru-RU" b="0" i="0" dirty="0">
                <a:solidFill>
                  <a:srgbClr val="FFFFFF"/>
                </a:solidFill>
                <a:effectLst/>
                <a:latin typeface="-apple-system"/>
              </a:rPr>
              <a:t>бесплатная доставка</a:t>
            </a:r>
            <a:endParaRPr lang="ru-RU" sz="2000" dirty="0">
              <a:solidFill>
                <a:srgbClr val="FFFFFF"/>
              </a:solidFill>
            </a:endParaRPr>
          </a:p>
        </p:txBody>
      </p:sp>
      <p:pic>
        <p:nvPicPr>
          <p:cNvPr id="6" name="Рисунок 5" descr="Изображение выглядит как беспозвоночный, Морские беспозвоночные, осьминог&#10;&#10;Автоматически созданное описание">
            <a:extLst>
              <a:ext uri="{FF2B5EF4-FFF2-40B4-BE49-F238E27FC236}">
                <a16:creationId xmlns:a16="http://schemas.microsoft.com/office/drawing/2014/main" id="{1CFCA905-E024-2F2D-BCFA-33F16436B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86" r="1967"/>
          <a:stretch/>
        </p:blipFill>
        <p:spPr>
          <a:xfrm>
            <a:off x="622616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48095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ожерелье, Модный аксессуар, аксессуар, Ювелирны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E0984918-0C59-1548-1470-95F38CED6E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29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6E33F-C67E-38D7-EA7C-AC1477B1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en-US" sz="2800" dirty="0" err="1"/>
              <a:t>PearlBox</a:t>
            </a:r>
            <a:r>
              <a:rPr lang="en-US" sz="2800" dirty="0"/>
              <a:t> designer</a:t>
            </a:r>
            <a:endParaRPr lang="ru-RU" sz="2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4A2922-D291-E482-B119-649CD78DD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1700" b="0" i="0" dirty="0">
                <a:effectLst/>
                <a:highlight>
                  <a:srgbClr val="FFFFFF"/>
                </a:highlight>
                <a:latin typeface="NT Somic"/>
              </a:rPr>
              <a:t>1 февраля 2024 года мы презентовали первую коллекцию </a:t>
            </a:r>
            <a:r>
              <a:rPr lang="es-ES" sz="1700" b="0" i="0" dirty="0" err="1">
                <a:effectLst/>
                <a:highlight>
                  <a:srgbClr val="FFFFFF"/>
                </a:highlight>
                <a:latin typeface="NT Somic"/>
              </a:rPr>
              <a:t>PearlBox</a:t>
            </a:r>
            <a:r>
              <a:rPr lang="es-ES" sz="1700" b="0" i="0" dirty="0">
                <a:effectLst/>
                <a:highlight>
                  <a:srgbClr val="FFFFFF"/>
                </a:highlight>
                <a:latin typeface="NT Somic"/>
              </a:rPr>
              <a:t> </a:t>
            </a:r>
            <a:r>
              <a:rPr lang="ru-RU" sz="1700" b="0" i="0" dirty="0">
                <a:effectLst/>
                <a:highlight>
                  <a:srgbClr val="FFFFFF"/>
                </a:highlight>
                <a:latin typeface="NT Somic"/>
              </a:rPr>
              <a:t>на платформе конструктора. Зашли на сайт, выбрали размер ожерелья, отборный культивированный жемчуг, подвеску, купили — все просто. Никаких длинных каталогов и куча потраченного времени, только самые трендовые модели.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3179473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6E90CF-F4BD-75A8-E6E1-2B327F455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>
            <a:normAutofit/>
          </a:bodyPr>
          <a:lstStyle/>
          <a:p>
            <a:r>
              <a:rPr lang="ru-RU"/>
              <a:t>Команда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145897-CC5D-0649-BBBF-8412865C4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3158741" cy="3908586"/>
          </a:xfrm>
        </p:spPr>
        <p:txBody>
          <a:bodyPr>
            <a:normAutofit/>
          </a:bodyPr>
          <a:lstStyle/>
          <a:p>
            <a:r>
              <a:rPr lang="ru-RU" sz="2000"/>
              <a:t>Контенмейкер</a:t>
            </a:r>
          </a:p>
          <a:p>
            <a:r>
              <a:rPr lang="ru-RU" sz="2000"/>
              <a:t>Дизайнер</a:t>
            </a:r>
          </a:p>
          <a:p>
            <a:r>
              <a:rPr lang="ru-RU" sz="2000"/>
              <a:t>Фотограф</a:t>
            </a:r>
          </a:p>
          <a:p>
            <a:r>
              <a:rPr lang="ru-RU" sz="2000"/>
              <a:t>Вебдизайнер</a:t>
            </a:r>
          </a:p>
          <a:p>
            <a:r>
              <a:rPr lang="ru-RU" sz="2000"/>
              <a:t>Рукодельница</a:t>
            </a:r>
          </a:p>
          <a:p>
            <a:pPr marL="0" indent="0">
              <a:buNone/>
            </a:pPr>
            <a:endParaRPr lang="ru-RU" sz="2000"/>
          </a:p>
        </p:txBody>
      </p:sp>
      <p:pic>
        <p:nvPicPr>
          <p:cNvPr id="7" name="Рисунок 6" descr="Изображение выглядит как ожерелье, Ювелирные изделия, Модный аксессуар, Украшения для тела&#10;&#10;Автоматически созданное описание">
            <a:extLst>
              <a:ext uri="{FF2B5EF4-FFF2-40B4-BE49-F238E27FC236}">
                <a16:creationId xmlns:a16="http://schemas.microsoft.com/office/drawing/2014/main" id="{FE3A3002-31E3-F689-8538-CCFA3BFC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5329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88139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EBFA83-D4DB-4CA0-B229-9E44634D7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A515A1-4D80-430E-BE0A-71A290516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F2028-396E-6A28-B6BC-41A3C44B9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016" y="905011"/>
            <a:ext cx="4589328" cy="1889135"/>
          </a:xfrm>
        </p:spPr>
        <p:txBody>
          <a:bodyPr anchor="b">
            <a:normAutofit/>
          </a:bodyPr>
          <a:lstStyle/>
          <a:p>
            <a:r>
              <a:rPr lang="ru-RU" sz="4800"/>
              <a:t>Финансы</a:t>
            </a:r>
          </a:p>
        </p:txBody>
      </p:sp>
      <p:pic>
        <p:nvPicPr>
          <p:cNvPr id="9" name="Рисунок 8" descr="Изображение выглядит как Модный аксессуар, ожерелье, Ювелирные изделия, Изготовление ювелирных изделий&#10;&#10;Автоматически созданное описание">
            <a:extLst>
              <a:ext uri="{FF2B5EF4-FFF2-40B4-BE49-F238E27FC236}">
                <a16:creationId xmlns:a16="http://schemas.microsoft.com/office/drawing/2014/main" id="{19CF6E0F-75C9-F8C9-3C1F-BD81AB647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970" y="895610"/>
            <a:ext cx="5058020" cy="505802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2E48279D-5295-4208-7BBA-2B8A17E76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7016" y="2965592"/>
            <a:ext cx="4589328" cy="2987397"/>
          </a:xfrm>
        </p:spPr>
        <p:txBody>
          <a:bodyPr>
            <a:normAutofit/>
          </a:bodyPr>
          <a:lstStyle/>
          <a:p>
            <a:r>
              <a:rPr lang="ru-RU" sz="1800"/>
              <a:t>Инвестиции: 300 000 ₽</a:t>
            </a:r>
          </a:p>
          <a:p>
            <a:r>
              <a:rPr lang="ru-RU" sz="1800"/>
              <a:t>Выручка: 100 000 ₽/мес.</a:t>
            </a:r>
          </a:p>
          <a:p>
            <a:r>
              <a:rPr lang="ru-RU" sz="1800"/>
              <a:t>Период окупаемости: 6 месяцев</a:t>
            </a:r>
          </a:p>
          <a:p>
            <a:r>
              <a:rPr lang="ru-RU" sz="1800"/>
              <a:t>Маржинальность: 33-50</a:t>
            </a:r>
            <a:r>
              <a:rPr lang="en-US" sz="1800"/>
              <a:t>%</a:t>
            </a:r>
            <a:br>
              <a:rPr lang="ru-RU" sz="1800"/>
            </a:br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2654374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раковина, в помещении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B56D1BF2-3E74-7435-608F-1E638ADA0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15" r="20587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Рисунок 4" descr="Изображение выглядит как Модный аксессуар, Ювелирные изделия, ожерелье, Жемчуг&#10;&#10;Автоматически созданное описание">
            <a:extLst>
              <a:ext uri="{FF2B5EF4-FFF2-40B4-BE49-F238E27FC236}">
                <a16:creationId xmlns:a16="http://schemas.microsoft.com/office/drawing/2014/main" id="{D32D380E-94FE-8416-12CE-30921D8E01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02" r="682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B6CFB-78B8-D125-85BC-65B381DF7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ru-RU" sz="2800"/>
              <a:t>Планы на будущее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E03150-FCB1-8859-42D1-2D0AF6FD3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2804504" cy="3918792"/>
          </a:xfrm>
        </p:spPr>
        <p:txBody>
          <a:bodyPr>
            <a:normAutofit/>
          </a:bodyPr>
          <a:lstStyle/>
          <a:p>
            <a:r>
              <a:rPr lang="ru-RU" sz="1800" dirty="0"/>
              <a:t>Создать </a:t>
            </a:r>
            <a:r>
              <a:rPr lang="en-US" sz="1800" dirty="0"/>
              <a:t>Pearl Box c </a:t>
            </a:r>
            <a:r>
              <a:rPr lang="ru-RU" sz="1800" dirty="0"/>
              <a:t>помощью которого девушка сможет сама собрать украшение</a:t>
            </a:r>
          </a:p>
          <a:p>
            <a:r>
              <a:rPr lang="ru-RU" sz="1800" dirty="0"/>
              <a:t>Открыть шоурум с большими экранами, которые с помощью ИИ примеряют на девушках украшения</a:t>
            </a:r>
          </a:p>
          <a:p>
            <a:r>
              <a:rPr lang="ru-RU" sz="1800" dirty="0"/>
              <a:t>Создать конструктор с полностью редактируемыми изделиями</a:t>
            </a:r>
          </a:p>
        </p:txBody>
      </p:sp>
    </p:spTree>
    <p:extLst>
      <p:ext uri="{BB962C8B-B14F-4D97-AF65-F5344CB8AC3E}">
        <p14:creationId xmlns:p14="http://schemas.microsoft.com/office/powerpoint/2010/main" val="2159989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7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Объект 12" descr="Изображение выглядит как Модный аксессуар, человек, Человеческое лицо, губная помада&#10;&#10;Автоматически созданное описание">
            <a:extLst>
              <a:ext uri="{FF2B5EF4-FFF2-40B4-BE49-F238E27FC236}">
                <a16:creationId xmlns:a16="http://schemas.microsoft.com/office/drawing/2014/main" id="{524FF1F0-289D-5261-A020-83D635AEE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411" r="-2" b="12660"/>
          <a:stretch/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262213-33CC-E3CA-B010-B2860D124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" y="2852381"/>
            <a:ext cx="3161940" cy="26402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Спасибо за внимание.</a:t>
            </a:r>
            <a:b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Готов ответить на любые Ваши вопросы!</a:t>
            </a:r>
          </a:p>
        </p:txBody>
      </p:sp>
    </p:spTree>
    <p:extLst>
      <p:ext uri="{BB962C8B-B14F-4D97-AF65-F5344CB8AC3E}">
        <p14:creationId xmlns:p14="http://schemas.microsoft.com/office/powerpoint/2010/main" val="23219443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166</Words>
  <Application>Microsoft Macintosh PowerPoint</Application>
  <PresentationFormat>Широкоэкранный</PresentationFormat>
  <Paragraphs>22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-apple-system</vt:lpstr>
      <vt:lpstr>Aptos</vt:lpstr>
      <vt:lpstr>Aptos Display</vt:lpstr>
      <vt:lpstr>Arial</vt:lpstr>
      <vt:lpstr>Calibri</vt:lpstr>
      <vt:lpstr>NT Somic</vt:lpstr>
      <vt:lpstr>Тема Office</vt:lpstr>
      <vt:lpstr>PearlBox – украшения из культивированного жемчуга</vt:lpstr>
      <vt:lpstr>Почему выбирают именно PearlBox</vt:lpstr>
      <vt:lpstr>PearlBox designer</vt:lpstr>
      <vt:lpstr>Команда</vt:lpstr>
      <vt:lpstr>Финансы</vt:lpstr>
      <vt:lpstr>Планы на будущее</vt:lpstr>
      <vt:lpstr>Спасибо за внимание. Готов ответить на любые Ваши вопросы!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PearlBox – украшения из культивированного жемчуга</dc:title>
  <dc:creator>365 Pro Plus</dc:creator>
  <cp:lastModifiedBy>365 Pro Plus</cp:lastModifiedBy>
  <cp:revision>2</cp:revision>
  <dcterms:created xsi:type="dcterms:W3CDTF">2024-03-24T19:06:22Z</dcterms:created>
  <dcterms:modified xsi:type="dcterms:W3CDTF">2024-04-01T11:36:07Z</dcterms:modified>
</cp:coreProperties>
</file>