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8" r:id="rId2"/>
    <p:sldMasterId id="2147483721" r:id="rId3"/>
    <p:sldMasterId id="2147483754" r:id="rId4"/>
  </p:sldMasterIdLst>
  <p:sldIdLst>
    <p:sldId id="256" r:id="rId5"/>
    <p:sldId id="257" r:id="rId6"/>
    <p:sldId id="268" r:id="rId7"/>
    <p:sldId id="269" r:id="rId8"/>
    <p:sldId id="270" r:id="rId9"/>
    <p:sldId id="260" r:id="rId10"/>
    <p:sldId id="259" r:id="rId11"/>
    <p:sldId id="262" r:id="rId12"/>
    <p:sldId id="258" r:id="rId13"/>
    <p:sldId id="261" r:id="rId14"/>
    <p:sldId id="263" r:id="rId15"/>
    <p:sldId id="264" r:id="rId16"/>
    <p:sldId id="265" r:id="rId17"/>
    <p:sldId id="266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4BAB"/>
    <a:srgbClr val="6F619E"/>
    <a:srgbClr val="6E1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6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0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895-43B0-8CE4-9A89F0A39D57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0895-43B0-8CE4-9A89F0A39D57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0895-43B0-8CE4-9A89F0A39D57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0895-43B0-8CE4-9A89F0A39D57}"/>
              </c:ext>
            </c:extLst>
          </c:dPt>
          <c:dLbls>
            <c:dLbl>
              <c:idx val="0"/>
              <c:layout>
                <c:manualLayout>
                  <c:x val="7.6151876572417801E-2"/>
                  <c:y val="3.51562478373371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spc="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895-43B0-8CE4-9A89F0A39D57}"/>
                </c:ext>
              </c:extLst>
            </c:dLbl>
            <c:dLbl>
              <c:idx val="1"/>
              <c:layout>
                <c:manualLayout>
                  <c:x val="-9.2733688206174034E-4"/>
                  <c:y val="0.2355468605101586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spc="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449060694669134"/>
                      <c:h val="0.114445305459811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895-43B0-8CE4-9A89F0A39D57}"/>
                </c:ext>
              </c:extLst>
            </c:dLbl>
            <c:dLbl>
              <c:idx val="2"/>
              <c:layout>
                <c:manualLayout>
                  <c:x val="-6.4085561426675819E-3"/>
                  <c:y val="4.687499711644777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spc="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528471467153834"/>
                      <c:h val="0.11678905531563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895-43B0-8CE4-9A89F0A39D57}"/>
                </c:ext>
              </c:extLst>
            </c:dLbl>
            <c:dLbl>
              <c:idx val="3"/>
              <c:layout>
                <c:manualLayout>
                  <c:x val="9.6709510972497938E-4"/>
                  <c:y val="-1.64061567171409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spc="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601911565606659"/>
                      <c:h val="0.15556648895383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895-43B0-8CE4-9A89F0A39D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spc="0" baseline="0">
                    <a:solidFill>
                      <a:schemeClr val="bg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Родители</c:v>
                </c:pt>
                <c:pt idx="1">
                  <c:v>Образовательные учреждения</c:v>
                </c:pt>
                <c:pt idx="2">
                  <c:v>Инженерные клубы</c:v>
                </c:pt>
                <c:pt idx="3">
                  <c:v>Детские магазины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7</c:v>
                </c:pt>
                <c:pt idx="2">
                  <c:v>9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95-43B0-8CE4-9A89F0A39D5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Bookman Old Style" panose="020506040505050202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4FA5BE-FD71-42B8-958C-FA82A0AA9475}" type="doc">
      <dgm:prSet loTypeId="urn:microsoft.com/office/officeart/2005/8/layout/defaul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95AA8595-6C13-4065-B429-1EC62915EE73}">
      <dgm:prSet phldrT="[Текст]" custT="1"/>
      <dgm:spPr/>
      <dgm:t>
        <a:bodyPr/>
        <a:lstStyle/>
        <a:p>
          <a:r>
            <a: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Безопасность</a:t>
          </a:r>
        </a:p>
      </dgm:t>
    </dgm:pt>
    <dgm:pt modelId="{B9F8B1B0-FB96-4E33-B4F7-1CF21976BAA3}" type="parTrans" cxnId="{31EEE44F-5AF1-499C-98BF-B2143FDFA60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070A4C58-F57C-4548-94F8-1B5C24F9DDD4}" type="sibTrans" cxnId="{31EEE44F-5AF1-499C-98BF-B2143FDFA60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F811AFE0-7267-4ACA-A960-FA38F16ACA79}">
      <dgm:prSet phldrT="[Текст]" custT="1"/>
      <dgm:spPr/>
      <dgm:t>
        <a:bodyPr/>
        <a:lstStyle/>
        <a:p>
          <a:pPr>
            <a:buSzPts val="1000"/>
            <a:buFont typeface="Calibri" panose="020F0502020204030204" pitchFamily="34" charset="0"/>
            <a:buNone/>
          </a:pPr>
          <a:r>
            <a: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Потенциальные ошибки проектирования </a:t>
          </a:r>
        </a:p>
      </dgm:t>
    </dgm:pt>
    <dgm:pt modelId="{8E24DDFF-99B2-48ED-BB87-219DFA7F3E0A}" type="parTrans" cxnId="{43226C3B-AA9F-4186-A1F4-837AA43D0519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02891098-5625-463F-BC32-1262B64EAE42}" type="sibTrans" cxnId="{43226C3B-AA9F-4186-A1F4-837AA43D0519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7A92C6E1-A978-4617-9CE9-1BBC089D86C3}">
      <dgm:prSet phldrT="[Текст]" custT="1"/>
      <dgm:spPr/>
      <dgm:t>
        <a:bodyPr/>
        <a:lstStyle/>
        <a:p>
          <a:pPr>
            <a:buSzPts val="1000"/>
            <a:buFont typeface="Calibri" panose="020F0502020204030204" pitchFamily="34" charset="0"/>
            <a:buNone/>
          </a:pPr>
          <a:r>
            <a: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Нарушение законодательства</a:t>
          </a:r>
        </a:p>
      </dgm:t>
    </dgm:pt>
    <dgm:pt modelId="{B249E6BA-6FA5-4F97-880D-D044D387D9D7}" type="parTrans" cxnId="{FFBBE522-968E-4BF2-878D-C47BF992DA5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37317CEB-5E82-4DFB-A1DF-B39EC11F8689}" type="sibTrans" cxnId="{FFBBE522-968E-4BF2-878D-C47BF992DA5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95188FC8-0EB1-41EE-8179-C30B7E7EE634}">
      <dgm:prSet phldrT="[Текст]" custT="1"/>
      <dgm:spPr/>
      <dgm:t>
        <a:bodyPr/>
        <a:lstStyle/>
        <a:p>
          <a:pPr>
            <a:buSzPts val="1000"/>
            <a:buFont typeface="Calibri" panose="020F0502020204030204" pitchFamily="34" charset="0"/>
            <a:buNone/>
          </a:pPr>
          <a:r>
            <a: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Потеря контроля</a:t>
          </a:r>
        </a:p>
      </dgm:t>
    </dgm:pt>
    <dgm:pt modelId="{24DB7A04-A95F-4A95-A9AB-15097094D124}" type="parTrans" cxnId="{74BF3EA0-521C-4617-8A99-9C3958F09319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E8C57C83-0E2A-4FFF-A823-7A4DCA3B90BE}" type="sibTrans" cxnId="{74BF3EA0-521C-4617-8A99-9C3958F09319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5D8064A5-0E53-4748-A7CB-9D5C88E7E963}">
      <dgm:prSet phldrT="[Текст]" custT="1"/>
      <dgm:spPr/>
      <dgm:t>
        <a:bodyPr/>
        <a:lstStyle/>
        <a:p>
          <a:r>
            <a: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Технические проблемы</a:t>
          </a:r>
        </a:p>
      </dgm:t>
    </dgm:pt>
    <dgm:pt modelId="{E7D62B33-A0EC-4735-A2F2-4AB2BBA9448A}" type="parTrans" cxnId="{8A5F7C92-767C-4787-8E3C-9BC169FDBCDA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487640F3-7547-449B-94FD-AEB21BF72E2E}" type="sibTrans" cxnId="{8A5F7C92-767C-4787-8E3C-9BC169FDBCDA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332380EC-607F-4EA8-97C6-158CAA2832E8}" type="pres">
      <dgm:prSet presAssocID="{344FA5BE-FD71-42B8-958C-FA82A0AA947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B8EE87-BD73-4224-89A9-21658F61B568}" type="pres">
      <dgm:prSet presAssocID="{95AA8595-6C13-4065-B429-1EC62915EE7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0969E6-AAD3-444E-8F4D-776F22779E7F}" type="pres">
      <dgm:prSet presAssocID="{070A4C58-F57C-4548-94F8-1B5C24F9DDD4}" presName="sibTrans" presStyleCnt="0"/>
      <dgm:spPr/>
    </dgm:pt>
    <dgm:pt modelId="{AECE8596-D5DE-4F33-B5F9-1E5DA17FC424}" type="pres">
      <dgm:prSet presAssocID="{F811AFE0-7267-4ACA-A960-FA38F16ACA7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F877E4-4722-45C8-BF33-B58196FE0D76}" type="pres">
      <dgm:prSet presAssocID="{02891098-5625-463F-BC32-1262B64EAE42}" presName="sibTrans" presStyleCnt="0"/>
      <dgm:spPr/>
    </dgm:pt>
    <dgm:pt modelId="{F03D65A9-899A-4EDC-823C-21A29104D69C}" type="pres">
      <dgm:prSet presAssocID="{7A92C6E1-A978-4617-9CE9-1BBC089D86C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D55D3A-7908-4F7B-B817-70AF687D35C0}" type="pres">
      <dgm:prSet presAssocID="{37317CEB-5E82-4DFB-A1DF-B39EC11F8689}" presName="sibTrans" presStyleCnt="0"/>
      <dgm:spPr/>
    </dgm:pt>
    <dgm:pt modelId="{D491887F-E5BC-4533-B8D5-3CA590625BC6}" type="pres">
      <dgm:prSet presAssocID="{95188FC8-0EB1-41EE-8179-C30B7E7EE63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3E7C4A-CA59-4598-9A52-31FEAD97EB35}" type="pres">
      <dgm:prSet presAssocID="{E8C57C83-0E2A-4FFF-A823-7A4DCA3B90BE}" presName="sibTrans" presStyleCnt="0"/>
      <dgm:spPr/>
    </dgm:pt>
    <dgm:pt modelId="{894EDF7A-76F7-4CD0-8C85-87DBA9843E05}" type="pres">
      <dgm:prSet presAssocID="{5D8064A5-0E53-4748-A7CB-9D5C88E7E96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10C6E5-F47F-4842-9EEB-A9F7F5F41B96}" type="presOf" srcId="{95188FC8-0EB1-41EE-8179-C30B7E7EE634}" destId="{D491887F-E5BC-4533-B8D5-3CA590625BC6}" srcOrd="0" destOrd="0" presId="urn:microsoft.com/office/officeart/2005/8/layout/default"/>
    <dgm:cxn modelId="{74BF3EA0-521C-4617-8A99-9C3958F09319}" srcId="{344FA5BE-FD71-42B8-958C-FA82A0AA9475}" destId="{95188FC8-0EB1-41EE-8179-C30B7E7EE634}" srcOrd="3" destOrd="0" parTransId="{24DB7A04-A95F-4A95-A9AB-15097094D124}" sibTransId="{E8C57C83-0E2A-4FFF-A823-7A4DCA3B90BE}"/>
    <dgm:cxn modelId="{43226C3B-AA9F-4186-A1F4-837AA43D0519}" srcId="{344FA5BE-FD71-42B8-958C-FA82A0AA9475}" destId="{F811AFE0-7267-4ACA-A960-FA38F16ACA79}" srcOrd="1" destOrd="0" parTransId="{8E24DDFF-99B2-48ED-BB87-219DFA7F3E0A}" sibTransId="{02891098-5625-463F-BC32-1262B64EAE42}"/>
    <dgm:cxn modelId="{FFBBE522-968E-4BF2-878D-C47BF992DA56}" srcId="{344FA5BE-FD71-42B8-958C-FA82A0AA9475}" destId="{7A92C6E1-A978-4617-9CE9-1BBC089D86C3}" srcOrd="2" destOrd="0" parTransId="{B249E6BA-6FA5-4F97-880D-D044D387D9D7}" sibTransId="{37317CEB-5E82-4DFB-A1DF-B39EC11F8689}"/>
    <dgm:cxn modelId="{7379AA32-BC46-42E4-AD01-F746E115C410}" type="presOf" srcId="{344FA5BE-FD71-42B8-958C-FA82A0AA9475}" destId="{332380EC-607F-4EA8-97C6-158CAA2832E8}" srcOrd="0" destOrd="0" presId="urn:microsoft.com/office/officeart/2005/8/layout/default"/>
    <dgm:cxn modelId="{31EEE44F-5AF1-499C-98BF-B2143FDFA60C}" srcId="{344FA5BE-FD71-42B8-958C-FA82A0AA9475}" destId="{95AA8595-6C13-4065-B429-1EC62915EE73}" srcOrd="0" destOrd="0" parTransId="{B9F8B1B0-FB96-4E33-B4F7-1CF21976BAA3}" sibTransId="{070A4C58-F57C-4548-94F8-1B5C24F9DDD4}"/>
    <dgm:cxn modelId="{5B9AB107-276C-42D8-B0EE-938EF6DA635A}" type="presOf" srcId="{95AA8595-6C13-4065-B429-1EC62915EE73}" destId="{08B8EE87-BD73-4224-89A9-21658F61B568}" srcOrd="0" destOrd="0" presId="urn:microsoft.com/office/officeart/2005/8/layout/default"/>
    <dgm:cxn modelId="{F96772E7-63F4-467F-AC6A-EEE8DBAD270A}" type="presOf" srcId="{F811AFE0-7267-4ACA-A960-FA38F16ACA79}" destId="{AECE8596-D5DE-4F33-B5F9-1E5DA17FC424}" srcOrd="0" destOrd="0" presId="urn:microsoft.com/office/officeart/2005/8/layout/default"/>
    <dgm:cxn modelId="{BEB39EF3-A72B-400F-80FA-4B6E8FCDA8BA}" type="presOf" srcId="{5D8064A5-0E53-4748-A7CB-9D5C88E7E963}" destId="{894EDF7A-76F7-4CD0-8C85-87DBA9843E05}" srcOrd="0" destOrd="0" presId="urn:microsoft.com/office/officeart/2005/8/layout/default"/>
    <dgm:cxn modelId="{1A5920A4-2D86-4581-AA11-A9CBB0B652CC}" type="presOf" srcId="{7A92C6E1-A978-4617-9CE9-1BBC089D86C3}" destId="{F03D65A9-899A-4EDC-823C-21A29104D69C}" srcOrd="0" destOrd="0" presId="urn:microsoft.com/office/officeart/2005/8/layout/default"/>
    <dgm:cxn modelId="{8A5F7C92-767C-4787-8E3C-9BC169FDBCDA}" srcId="{344FA5BE-FD71-42B8-958C-FA82A0AA9475}" destId="{5D8064A5-0E53-4748-A7CB-9D5C88E7E963}" srcOrd="4" destOrd="0" parTransId="{E7D62B33-A0EC-4735-A2F2-4AB2BBA9448A}" sibTransId="{487640F3-7547-449B-94FD-AEB21BF72E2E}"/>
    <dgm:cxn modelId="{9A43F6F4-794A-466C-92AA-87F545D1AD57}" type="presParOf" srcId="{332380EC-607F-4EA8-97C6-158CAA2832E8}" destId="{08B8EE87-BD73-4224-89A9-21658F61B568}" srcOrd="0" destOrd="0" presId="urn:microsoft.com/office/officeart/2005/8/layout/default"/>
    <dgm:cxn modelId="{A9C1528D-59B6-4A59-9EB9-8F5D17B07B00}" type="presParOf" srcId="{332380EC-607F-4EA8-97C6-158CAA2832E8}" destId="{150969E6-AAD3-444E-8F4D-776F22779E7F}" srcOrd="1" destOrd="0" presId="urn:microsoft.com/office/officeart/2005/8/layout/default"/>
    <dgm:cxn modelId="{A84DDFA9-AE7C-4FE1-8A4C-94BE68E80969}" type="presParOf" srcId="{332380EC-607F-4EA8-97C6-158CAA2832E8}" destId="{AECE8596-D5DE-4F33-B5F9-1E5DA17FC424}" srcOrd="2" destOrd="0" presId="urn:microsoft.com/office/officeart/2005/8/layout/default"/>
    <dgm:cxn modelId="{748177B5-A265-4C9E-911D-1E74BEA52EC5}" type="presParOf" srcId="{332380EC-607F-4EA8-97C6-158CAA2832E8}" destId="{43F877E4-4722-45C8-BF33-B58196FE0D76}" srcOrd="3" destOrd="0" presId="urn:microsoft.com/office/officeart/2005/8/layout/default"/>
    <dgm:cxn modelId="{7A5D7D14-429D-4554-B88B-AD1EDC919CBE}" type="presParOf" srcId="{332380EC-607F-4EA8-97C6-158CAA2832E8}" destId="{F03D65A9-899A-4EDC-823C-21A29104D69C}" srcOrd="4" destOrd="0" presId="urn:microsoft.com/office/officeart/2005/8/layout/default"/>
    <dgm:cxn modelId="{BD20ECCC-983A-4417-BC5C-180516C50D81}" type="presParOf" srcId="{332380EC-607F-4EA8-97C6-158CAA2832E8}" destId="{1BD55D3A-7908-4F7B-B817-70AF687D35C0}" srcOrd="5" destOrd="0" presId="urn:microsoft.com/office/officeart/2005/8/layout/default"/>
    <dgm:cxn modelId="{86AA508D-506F-4BCD-B3C6-2B4CD5B3C1E0}" type="presParOf" srcId="{332380EC-607F-4EA8-97C6-158CAA2832E8}" destId="{D491887F-E5BC-4533-B8D5-3CA590625BC6}" srcOrd="6" destOrd="0" presId="urn:microsoft.com/office/officeart/2005/8/layout/default"/>
    <dgm:cxn modelId="{A47EEE7B-C035-4FDB-B5A8-583AD667F703}" type="presParOf" srcId="{332380EC-607F-4EA8-97C6-158CAA2832E8}" destId="{AA3E7C4A-CA59-4598-9A52-31FEAD97EB35}" srcOrd="7" destOrd="0" presId="urn:microsoft.com/office/officeart/2005/8/layout/default"/>
    <dgm:cxn modelId="{609EAFFB-EBD8-404B-9474-2D2C7F2D06CF}" type="presParOf" srcId="{332380EC-607F-4EA8-97C6-158CAA2832E8}" destId="{894EDF7A-76F7-4CD0-8C85-87DBA9843E0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8EE87-BD73-4224-89A9-21658F61B568}">
      <dsp:nvSpPr>
        <dsp:cNvPr id="0" name=""/>
        <dsp:cNvSpPr/>
      </dsp:nvSpPr>
      <dsp:spPr>
        <a:xfrm>
          <a:off x="0" y="622757"/>
          <a:ext cx="2602056" cy="156123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Безопасность</a:t>
          </a:r>
        </a:p>
      </dsp:txBody>
      <dsp:txXfrm>
        <a:off x="0" y="622757"/>
        <a:ext cx="2602056" cy="1561234"/>
      </dsp:txXfrm>
    </dsp:sp>
    <dsp:sp modelId="{AECE8596-D5DE-4F33-B5F9-1E5DA17FC424}">
      <dsp:nvSpPr>
        <dsp:cNvPr id="0" name=""/>
        <dsp:cNvSpPr/>
      </dsp:nvSpPr>
      <dsp:spPr>
        <a:xfrm>
          <a:off x="2862262" y="622757"/>
          <a:ext cx="2602056" cy="156123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alibri" panose="020F0502020204030204" pitchFamily="34" charset="0"/>
            <a:buNone/>
          </a:pPr>
          <a:r>
            <a:rPr lang="ru-RU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Потенциальные ошибки проектирования </a:t>
          </a:r>
        </a:p>
      </dsp:txBody>
      <dsp:txXfrm>
        <a:off x="2862262" y="622757"/>
        <a:ext cx="2602056" cy="1561234"/>
      </dsp:txXfrm>
    </dsp:sp>
    <dsp:sp modelId="{F03D65A9-899A-4EDC-823C-21A29104D69C}">
      <dsp:nvSpPr>
        <dsp:cNvPr id="0" name=""/>
        <dsp:cNvSpPr/>
      </dsp:nvSpPr>
      <dsp:spPr>
        <a:xfrm>
          <a:off x="5724525" y="622757"/>
          <a:ext cx="2602056" cy="156123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alibri" panose="020F0502020204030204" pitchFamily="34" charset="0"/>
            <a:buNone/>
          </a:pPr>
          <a:r>
            <a:rPr lang="ru-RU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Нарушение законодательства</a:t>
          </a:r>
        </a:p>
      </dsp:txBody>
      <dsp:txXfrm>
        <a:off x="5724525" y="622757"/>
        <a:ext cx="2602056" cy="1561234"/>
      </dsp:txXfrm>
    </dsp:sp>
    <dsp:sp modelId="{D491887F-E5BC-4533-B8D5-3CA590625BC6}">
      <dsp:nvSpPr>
        <dsp:cNvPr id="0" name=""/>
        <dsp:cNvSpPr/>
      </dsp:nvSpPr>
      <dsp:spPr>
        <a:xfrm>
          <a:off x="1431131" y="2444196"/>
          <a:ext cx="2602056" cy="156123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Calibri" panose="020F0502020204030204" pitchFamily="34" charset="0"/>
            <a:buNone/>
          </a:pPr>
          <a:r>
            <a:rPr lang="ru-RU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Потеря контроля</a:t>
          </a:r>
        </a:p>
      </dsp:txBody>
      <dsp:txXfrm>
        <a:off x="1431131" y="2444196"/>
        <a:ext cx="2602056" cy="1561234"/>
      </dsp:txXfrm>
    </dsp:sp>
    <dsp:sp modelId="{894EDF7A-76F7-4CD0-8C85-87DBA9843E05}">
      <dsp:nvSpPr>
        <dsp:cNvPr id="0" name=""/>
        <dsp:cNvSpPr/>
      </dsp:nvSpPr>
      <dsp:spPr>
        <a:xfrm>
          <a:off x="4293393" y="2444196"/>
          <a:ext cx="2602056" cy="156123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Технические проблемы</a:t>
          </a:r>
        </a:p>
      </dsp:txBody>
      <dsp:txXfrm>
        <a:off x="4293393" y="2444196"/>
        <a:ext cx="2602056" cy="1561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67711" y="-626322"/>
            <a:ext cx="12671385" cy="7610907"/>
            <a:chOff x="-200784" y="-469741"/>
            <a:chExt cx="9503539" cy="570818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200784" y="2995321"/>
              <a:ext cx="2732427" cy="2179204"/>
              <a:chOff x="506554" y="2562699"/>
              <a:chExt cx="1734984" cy="1383709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506554" y="2562699"/>
                <a:ext cx="214969" cy="1383709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9738" extrusionOk="0">
                    <a:moveTo>
                      <a:pt x="0" y="1"/>
                    </a:moveTo>
                    <a:lnTo>
                      <a:pt x="0" y="29737"/>
                    </a:lnTo>
                    <a:lnTo>
                      <a:pt x="4620" y="2973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696539" y="2562699"/>
                <a:ext cx="214969" cy="1383709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9738" extrusionOk="0">
                    <a:moveTo>
                      <a:pt x="1" y="1"/>
                    </a:moveTo>
                    <a:lnTo>
                      <a:pt x="1" y="29737"/>
                    </a:lnTo>
                    <a:lnTo>
                      <a:pt x="4620" y="2973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886523" y="2562699"/>
                <a:ext cx="215015" cy="1383709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9738" extrusionOk="0">
                    <a:moveTo>
                      <a:pt x="1" y="1"/>
                    </a:moveTo>
                    <a:lnTo>
                      <a:pt x="1" y="29737"/>
                    </a:lnTo>
                    <a:lnTo>
                      <a:pt x="4620" y="2973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76554" y="2562699"/>
                <a:ext cx="214969" cy="1383709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9738" extrusionOk="0">
                    <a:moveTo>
                      <a:pt x="0" y="1"/>
                    </a:moveTo>
                    <a:lnTo>
                      <a:pt x="0" y="29737"/>
                    </a:lnTo>
                    <a:lnTo>
                      <a:pt x="4620" y="2973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266539" y="2562699"/>
                <a:ext cx="215015" cy="1383709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9738" extrusionOk="0">
                    <a:moveTo>
                      <a:pt x="1" y="1"/>
                    </a:moveTo>
                    <a:lnTo>
                      <a:pt x="1" y="29737"/>
                    </a:lnTo>
                    <a:lnTo>
                      <a:pt x="4620" y="2973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456570" y="2562699"/>
                <a:ext cx="214969" cy="1383709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9738" extrusionOk="0">
                    <a:moveTo>
                      <a:pt x="0" y="1"/>
                    </a:moveTo>
                    <a:lnTo>
                      <a:pt x="0" y="29737"/>
                    </a:lnTo>
                    <a:lnTo>
                      <a:pt x="4620" y="2973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646554" y="2562699"/>
                <a:ext cx="215015" cy="1383709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9738" extrusionOk="0">
                    <a:moveTo>
                      <a:pt x="1" y="1"/>
                    </a:moveTo>
                    <a:lnTo>
                      <a:pt x="1" y="29737"/>
                    </a:lnTo>
                    <a:lnTo>
                      <a:pt x="4620" y="2973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836585" y="2562699"/>
                <a:ext cx="214969" cy="1383709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9738" extrusionOk="0">
                    <a:moveTo>
                      <a:pt x="0" y="1"/>
                    </a:moveTo>
                    <a:lnTo>
                      <a:pt x="0" y="29737"/>
                    </a:lnTo>
                    <a:lnTo>
                      <a:pt x="4619" y="29737"/>
                    </a:lnTo>
                    <a:lnTo>
                      <a:pt x="46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026570" y="2562699"/>
                <a:ext cx="214969" cy="1383709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9738" extrusionOk="0">
                    <a:moveTo>
                      <a:pt x="0" y="1"/>
                    </a:moveTo>
                    <a:lnTo>
                      <a:pt x="0" y="29737"/>
                    </a:lnTo>
                    <a:lnTo>
                      <a:pt x="4620" y="2973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26570" y="3819489"/>
                <a:ext cx="214969" cy="126841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726" extrusionOk="0">
                    <a:moveTo>
                      <a:pt x="0" y="1"/>
                    </a:moveTo>
                    <a:lnTo>
                      <a:pt x="0" y="2726"/>
                    </a:lnTo>
                    <a:lnTo>
                      <a:pt x="4620" y="2726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836585" y="3819489"/>
                <a:ext cx="214969" cy="126841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726" extrusionOk="0">
                    <a:moveTo>
                      <a:pt x="0" y="1"/>
                    </a:moveTo>
                    <a:lnTo>
                      <a:pt x="0" y="2726"/>
                    </a:lnTo>
                    <a:lnTo>
                      <a:pt x="4619" y="2726"/>
                    </a:lnTo>
                    <a:lnTo>
                      <a:pt x="46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646554" y="3819489"/>
                <a:ext cx="215015" cy="126841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726" extrusionOk="0">
                    <a:moveTo>
                      <a:pt x="1" y="1"/>
                    </a:moveTo>
                    <a:lnTo>
                      <a:pt x="1" y="2726"/>
                    </a:lnTo>
                    <a:lnTo>
                      <a:pt x="4620" y="2726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456570" y="3819489"/>
                <a:ext cx="214969" cy="126841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726" extrusionOk="0">
                    <a:moveTo>
                      <a:pt x="0" y="1"/>
                    </a:moveTo>
                    <a:lnTo>
                      <a:pt x="0" y="2726"/>
                    </a:lnTo>
                    <a:lnTo>
                      <a:pt x="4620" y="2726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266539" y="3819489"/>
                <a:ext cx="215015" cy="126841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726" extrusionOk="0">
                    <a:moveTo>
                      <a:pt x="1" y="1"/>
                    </a:moveTo>
                    <a:lnTo>
                      <a:pt x="1" y="2726"/>
                    </a:lnTo>
                    <a:lnTo>
                      <a:pt x="4620" y="2726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076554" y="3819489"/>
                <a:ext cx="214969" cy="126841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726" extrusionOk="0">
                    <a:moveTo>
                      <a:pt x="0" y="1"/>
                    </a:moveTo>
                    <a:lnTo>
                      <a:pt x="0" y="2726"/>
                    </a:lnTo>
                    <a:lnTo>
                      <a:pt x="4620" y="2726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86523" y="3819489"/>
                <a:ext cx="215015" cy="126841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726" extrusionOk="0">
                    <a:moveTo>
                      <a:pt x="1" y="1"/>
                    </a:moveTo>
                    <a:lnTo>
                      <a:pt x="1" y="2726"/>
                    </a:lnTo>
                    <a:lnTo>
                      <a:pt x="4620" y="2726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96539" y="3819489"/>
                <a:ext cx="214969" cy="126841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726" extrusionOk="0">
                    <a:moveTo>
                      <a:pt x="1" y="1"/>
                    </a:moveTo>
                    <a:lnTo>
                      <a:pt x="1" y="2726"/>
                    </a:lnTo>
                    <a:lnTo>
                      <a:pt x="4620" y="2726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506554" y="3819489"/>
                <a:ext cx="214969" cy="126841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726" extrusionOk="0">
                    <a:moveTo>
                      <a:pt x="0" y="1"/>
                    </a:moveTo>
                    <a:lnTo>
                      <a:pt x="0" y="2726"/>
                    </a:lnTo>
                    <a:lnTo>
                      <a:pt x="4620" y="2726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6506325" y="-50175"/>
              <a:ext cx="2796430" cy="1934566"/>
            </a:xfrm>
            <a:custGeom>
              <a:avLst/>
              <a:gdLst/>
              <a:ahLst/>
              <a:cxnLst/>
              <a:rect l="l" t="t" r="r" b="b"/>
              <a:pathLst>
                <a:path w="43713" h="30364" extrusionOk="0">
                  <a:moveTo>
                    <a:pt x="1" y="0"/>
                  </a:moveTo>
                  <a:cubicBezTo>
                    <a:pt x="680" y="1802"/>
                    <a:pt x="1101" y="3734"/>
                    <a:pt x="1557" y="5592"/>
                  </a:cubicBezTo>
                  <a:cubicBezTo>
                    <a:pt x="2048" y="7592"/>
                    <a:pt x="2670" y="9545"/>
                    <a:pt x="3493" y="11435"/>
                  </a:cubicBezTo>
                  <a:cubicBezTo>
                    <a:pt x="4234" y="13136"/>
                    <a:pt x="5062" y="14987"/>
                    <a:pt x="6622" y="16092"/>
                  </a:cubicBezTo>
                  <a:cubicBezTo>
                    <a:pt x="7795" y="16924"/>
                    <a:pt x="9141" y="17214"/>
                    <a:pt x="10536" y="17214"/>
                  </a:cubicBezTo>
                  <a:cubicBezTo>
                    <a:pt x="12604" y="17214"/>
                    <a:pt x="14778" y="16576"/>
                    <a:pt x="16647" y="16116"/>
                  </a:cubicBezTo>
                  <a:cubicBezTo>
                    <a:pt x="18840" y="15577"/>
                    <a:pt x="21070" y="15231"/>
                    <a:pt x="23329" y="15125"/>
                  </a:cubicBezTo>
                  <a:cubicBezTo>
                    <a:pt x="23921" y="15097"/>
                    <a:pt x="24521" y="15077"/>
                    <a:pt x="25124" y="15077"/>
                  </a:cubicBezTo>
                  <a:cubicBezTo>
                    <a:pt x="26662" y="15077"/>
                    <a:pt x="28214" y="15208"/>
                    <a:pt x="29666" y="15684"/>
                  </a:cubicBezTo>
                  <a:cubicBezTo>
                    <a:pt x="33406" y="16912"/>
                    <a:pt x="34924" y="20631"/>
                    <a:pt x="36541" y="23871"/>
                  </a:cubicBezTo>
                  <a:cubicBezTo>
                    <a:pt x="38016" y="26822"/>
                    <a:pt x="40154" y="29967"/>
                    <a:pt x="43712" y="30364"/>
                  </a:cubicBezTo>
                  <a:lnTo>
                    <a:pt x="43712" y="3949"/>
                  </a:lnTo>
                  <a:cubicBezTo>
                    <a:pt x="43712" y="1768"/>
                    <a:pt x="41944" y="0"/>
                    <a:pt x="39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588999" y="2896900"/>
              <a:ext cx="1679795" cy="2341538"/>
            </a:xfrm>
            <a:custGeom>
              <a:avLst/>
              <a:gdLst/>
              <a:ahLst/>
              <a:cxnLst/>
              <a:rect l="l" t="t" r="r" b="b"/>
              <a:pathLst>
                <a:path w="31642" h="44480" extrusionOk="0">
                  <a:moveTo>
                    <a:pt x="31641" y="1"/>
                  </a:moveTo>
                  <a:cubicBezTo>
                    <a:pt x="29505" y="1019"/>
                    <a:pt x="27087" y="1520"/>
                    <a:pt x="24790" y="2085"/>
                  </a:cubicBezTo>
                  <a:cubicBezTo>
                    <a:pt x="22789" y="2576"/>
                    <a:pt x="20836" y="3197"/>
                    <a:pt x="18946" y="4021"/>
                  </a:cubicBezTo>
                  <a:cubicBezTo>
                    <a:pt x="17245" y="4762"/>
                    <a:pt x="15395" y="5590"/>
                    <a:pt x="14289" y="7151"/>
                  </a:cubicBezTo>
                  <a:cubicBezTo>
                    <a:pt x="12224" y="10060"/>
                    <a:pt x="13495" y="14045"/>
                    <a:pt x="14265" y="17175"/>
                  </a:cubicBezTo>
                  <a:cubicBezTo>
                    <a:pt x="14804" y="19368"/>
                    <a:pt x="15151" y="21599"/>
                    <a:pt x="15257" y="23857"/>
                  </a:cubicBezTo>
                  <a:cubicBezTo>
                    <a:pt x="15354" y="25958"/>
                    <a:pt x="15360" y="28174"/>
                    <a:pt x="14697" y="30194"/>
                  </a:cubicBezTo>
                  <a:cubicBezTo>
                    <a:pt x="13469" y="33934"/>
                    <a:pt x="9750" y="35452"/>
                    <a:pt x="6511" y="37069"/>
                  </a:cubicBezTo>
                  <a:cubicBezTo>
                    <a:pt x="3550" y="38547"/>
                    <a:pt x="397" y="40693"/>
                    <a:pt x="13" y="44267"/>
                  </a:cubicBezTo>
                  <a:cubicBezTo>
                    <a:pt x="5" y="44337"/>
                    <a:pt x="7" y="44409"/>
                    <a:pt x="1" y="44479"/>
                  </a:cubicBezTo>
                  <a:lnTo>
                    <a:pt x="27694" y="44479"/>
                  </a:lnTo>
                  <a:cubicBezTo>
                    <a:pt x="29873" y="44479"/>
                    <a:pt x="31641" y="42711"/>
                    <a:pt x="31641" y="40532"/>
                  </a:cubicBezTo>
                  <a:lnTo>
                    <a:pt x="316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38800" y="227125"/>
              <a:ext cx="7866470" cy="4689377"/>
            </a:xfrm>
            <a:custGeom>
              <a:avLst/>
              <a:gdLst/>
              <a:ahLst/>
              <a:cxnLst/>
              <a:rect l="l" t="t" r="r" b="b"/>
              <a:pathLst>
                <a:path w="51194" h="53856" extrusionOk="0">
                  <a:moveTo>
                    <a:pt x="1" y="1"/>
                  </a:moveTo>
                  <a:lnTo>
                    <a:pt x="1" y="53855"/>
                  </a:lnTo>
                  <a:lnTo>
                    <a:pt x="51194" y="53855"/>
                  </a:lnTo>
                  <a:lnTo>
                    <a:pt x="51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-179439" y="-469741"/>
              <a:ext cx="2689758" cy="2480298"/>
              <a:chOff x="2732023" y="2630897"/>
              <a:chExt cx="1503498" cy="1503393"/>
            </a:xfrm>
          </p:grpSpPr>
          <p:sp>
            <p:nvSpPr>
              <p:cNvPr id="33" name="Google Shape;33;p2"/>
              <p:cNvSpPr/>
              <p:nvPr/>
            </p:nvSpPr>
            <p:spPr>
              <a:xfrm>
                <a:off x="2815260" y="2630897"/>
                <a:ext cx="36" cy="1503393"/>
              </a:xfrm>
              <a:custGeom>
                <a:avLst/>
                <a:gdLst/>
                <a:ahLst/>
                <a:cxnLst/>
                <a:rect l="l" t="t" r="r" b="b"/>
                <a:pathLst>
                  <a:path w="1" h="41886" fill="none" extrusionOk="0">
                    <a:moveTo>
                      <a:pt x="0" y="1"/>
                    </a:moveTo>
                    <a:lnTo>
                      <a:pt x="0" y="41886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38089" y="2630897"/>
                <a:ext cx="36" cy="1503393"/>
              </a:xfrm>
              <a:custGeom>
                <a:avLst/>
                <a:gdLst/>
                <a:ahLst/>
                <a:cxnLst/>
                <a:rect l="l" t="t" r="r" b="b"/>
                <a:pathLst>
                  <a:path w="1" h="41886" fill="none" extrusionOk="0">
                    <a:moveTo>
                      <a:pt x="0" y="41886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260918" y="2630897"/>
                <a:ext cx="36" cy="1503393"/>
              </a:xfrm>
              <a:custGeom>
                <a:avLst/>
                <a:gdLst/>
                <a:ahLst/>
                <a:cxnLst/>
                <a:rect l="l" t="t" r="r" b="b"/>
                <a:pathLst>
                  <a:path w="1" h="41886" fill="none" extrusionOk="0">
                    <a:moveTo>
                      <a:pt x="0" y="1"/>
                    </a:moveTo>
                    <a:lnTo>
                      <a:pt x="0" y="41886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483748" y="2630897"/>
                <a:ext cx="36" cy="1503393"/>
              </a:xfrm>
              <a:custGeom>
                <a:avLst/>
                <a:gdLst/>
                <a:ahLst/>
                <a:cxnLst/>
                <a:rect l="l" t="t" r="r" b="b"/>
                <a:pathLst>
                  <a:path w="1" h="41886" fill="none" extrusionOk="0">
                    <a:moveTo>
                      <a:pt x="0" y="1"/>
                    </a:moveTo>
                    <a:lnTo>
                      <a:pt x="0" y="41886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706577" y="2630897"/>
                <a:ext cx="36" cy="1503393"/>
              </a:xfrm>
              <a:custGeom>
                <a:avLst/>
                <a:gdLst/>
                <a:ahLst/>
                <a:cxnLst/>
                <a:rect l="l" t="t" r="r" b="b"/>
                <a:pathLst>
                  <a:path w="1" h="41886" fill="none" extrusionOk="0">
                    <a:moveTo>
                      <a:pt x="0" y="1"/>
                    </a:moveTo>
                    <a:lnTo>
                      <a:pt x="0" y="41886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929406" y="2630897"/>
                <a:ext cx="36" cy="1503393"/>
              </a:xfrm>
              <a:custGeom>
                <a:avLst/>
                <a:gdLst/>
                <a:ahLst/>
                <a:cxnLst/>
                <a:rect l="l" t="t" r="r" b="b"/>
                <a:pathLst>
                  <a:path w="1" h="41886" fill="none" extrusionOk="0">
                    <a:moveTo>
                      <a:pt x="0" y="1"/>
                    </a:moveTo>
                    <a:lnTo>
                      <a:pt x="0" y="41886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4152235" y="2630897"/>
                <a:ext cx="36" cy="1503393"/>
              </a:xfrm>
              <a:custGeom>
                <a:avLst/>
                <a:gdLst/>
                <a:ahLst/>
                <a:cxnLst/>
                <a:rect l="l" t="t" r="r" b="b"/>
                <a:pathLst>
                  <a:path w="1" h="41886" fill="none" extrusionOk="0">
                    <a:moveTo>
                      <a:pt x="0" y="1"/>
                    </a:moveTo>
                    <a:lnTo>
                      <a:pt x="0" y="41886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732023" y="4051086"/>
                <a:ext cx="150349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1886" h="1" fill="none" extrusionOk="0">
                    <a:moveTo>
                      <a:pt x="1" y="0"/>
                    </a:moveTo>
                    <a:lnTo>
                      <a:pt x="41886" y="0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732023" y="3828260"/>
                <a:ext cx="150349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1886" h="1" fill="none" extrusionOk="0">
                    <a:moveTo>
                      <a:pt x="1" y="0"/>
                    </a:moveTo>
                    <a:lnTo>
                      <a:pt x="41886" y="0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732023" y="3605435"/>
                <a:ext cx="150349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1886" h="1" fill="none" extrusionOk="0">
                    <a:moveTo>
                      <a:pt x="1" y="0"/>
                    </a:moveTo>
                    <a:lnTo>
                      <a:pt x="41886" y="0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732023" y="3382610"/>
                <a:ext cx="150349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1886" h="1" fill="none" extrusionOk="0">
                    <a:moveTo>
                      <a:pt x="1" y="0"/>
                    </a:moveTo>
                    <a:lnTo>
                      <a:pt x="41886" y="0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732023" y="3159784"/>
                <a:ext cx="150349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1886" h="1" fill="none" extrusionOk="0">
                    <a:moveTo>
                      <a:pt x="1" y="0"/>
                    </a:moveTo>
                    <a:lnTo>
                      <a:pt x="41886" y="0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732023" y="2936959"/>
                <a:ext cx="150349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1886" h="1" fill="none" extrusionOk="0">
                    <a:moveTo>
                      <a:pt x="1" y="0"/>
                    </a:moveTo>
                    <a:lnTo>
                      <a:pt x="41886" y="0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732023" y="2714134"/>
                <a:ext cx="150349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1886" h="1" fill="none" extrusionOk="0">
                    <a:moveTo>
                      <a:pt x="1" y="0"/>
                    </a:moveTo>
                    <a:lnTo>
                      <a:pt x="41886" y="0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" name="Google Shape;47;p2"/>
            <p:cNvSpPr/>
            <p:nvPr/>
          </p:nvSpPr>
          <p:spPr>
            <a:xfrm>
              <a:off x="715100" y="535000"/>
              <a:ext cx="7713784" cy="4073533"/>
            </a:xfrm>
            <a:custGeom>
              <a:avLst/>
              <a:gdLst/>
              <a:ahLst/>
              <a:cxnLst/>
              <a:rect l="l" t="t" r="r" b="b"/>
              <a:pathLst>
                <a:path w="51194" h="53856" extrusionOk="0">
                  <a:moveTo>
                    <a:pt x="1" y="1"/>
                  </a:moveTo>
                  <a:lnTo>
                    <a:pt x="1" y="53855"/>
                  </a:lnTo>
                  <a:lnTo>
                    <a:pt x="51194" y="53855"/>
                  </a:lnTo>
                  <a:lnTo>
                    <a:pt x="51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729353" y="824656"/>
              <a:ext cx="178801" cy="184930"/>
            </a:xfrm>
            <a:custGeom>
              <a:avLst/>
              <a:gdLst/>
              <a:ahLst/>
              <a:cxnLst/>
              <a:rect l="l" t="t" r="r" b="b"/>
              <a:pathLst>
                <a:path w="6156" h="6367" extrusionOk="0">
                  <a:moveTo>
                    <a:pt x="2479" y="0"/>
                  </a:moveTo>
                  <a:lnTo>
                    <a:pt x="2044" y="2183"/>
                  </a:lnTo>
                  <a:lnTo>
                    <a:pt x="0" y="3062"/>
                  </a:lnTo>
                  <a:lnTo>
                    <a:pt x="1941" y="4149"/>
                  </a:lnTo>
                  <a:lnTo>
                    <a:pt x="2146" y="6367"/>
                  </a:lnTo>
                  <a:lnTo>
                    <a:pt x="3781" y="4856"/>
                  </a:lnTo>
                  <a:lnTo>
                    <a:pt x="5951" y="5345"/>
                  </a:lnTo>
                  <a:lnTo>
                    <a:pt x="5020" y="3325"/>
                  </a:lnTo>
                  <a:lnTo>
                    <a:pt x="6156" y="1411"/>
                  </a:lnTo>
                  <a:lnTo>
                    <a:pt x="3946" y="1672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729557" y="227116"/>
              <a:ext cx="178394" cy="184959"/>
            </a:xfrm>
            <a:custGeom>
              <a:avLst/>
              <a:gdLst/>
              <a:ahLst/>
              <a:cxnLst/>
              <a:rect l="l" t="t" r="r" b="b"/>
              <a:pathLst>
                <a:path w="6142" h="6368" extrusionOk="0">
                  <a:moveTo>
                    <a:pt x="2176" y="0"/>
                  </a:moveTo>
                  <a:lnTo>
                    <a:pt x="1952" y="2214"/>
                  </a:lnTo>
                  <a:lnTo>
                    <a:pt x="1" y="3283"/>
                  </a:lnTo>
                  <a:lnTo>
                    <a:pt x="2036" y="4182"/>
                  </a:lnTo>
                  <a:lnTo>
                    <a:pt x="2451" y="6368"/>
                  </a:lnTo>
                  <a:lnTo>
                    <a:pt x="3933" y="4709"/>
                  </a:lnTo>
                  <a:lnTo>
                    <a:pt x="6142" y="4991"/>
                  </a:lnTo>
                  <a:lnTo>
                    <a:pt x="6142" y="4991"/>
                  </a:lnTo>
                  <a:lnTo>
                    <a:pt x="5022" y="3068"/>
                  </a:lnTo>
                  <a:lnTo>
                    <a:pt x="5971" y="1056"/>
                  </a:lnTo>
                  <a:lnTo>
                    <a:pt x="3797" y="1526"/>
                  </a:lnTo>
                  <a:lnTo>
                    <a:pt x="217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703907" y="3526116"/>
              <a:ext cx="178394" cy="184959"/>
            </a:xfrm>
            <a:custGeom>
              <a:avLst/>
              <a:gdLst/>
              <a:ahLst/>
              <a:cxnLst/>
              <a:rect l="l" t="t" r="r" b="b"/>
              <a:pathLst>
                <a:path w="6142" h="6368" extrusionOk="0">
                  <a:moveTo>
                    <a:pt x="2176" y="0"/>
                  </a:moveTo>
                  <a:lnTo>
                    <a:pt x="1952" y="2214"/>
                  </a:lnTo>
                  <a:lnTo>
                    <a:pt x="1" y="3283"/>
                  </a:lnTo>
                  <a:lnTo>
                    <a:pt x="2036" y="4182"/>
                  </a:lnTo>
                  <a:lnTo>
                    <a:pt x="2451" y="6368"/>
                  </a:lnTo>
                  <a:lnTo>
                    <a:pt x="3933" y="4709"/>
                  </a:lnTo>
                  <a:lnTo>
                    <a:pt x="6142" y="4991"/>
                  </a:lnTo>
                  <a:lnTo>
                    <a:pt x="6142" y="4991"/>
                  </a:lnTo>
                  <a:lnTo>
                    <a:pt x="5022" y="3068"/>
                  </a:lnTo>
                  <a:lnTo>
                    <a:pt x="5971" y="1056"/>
                  </a:lnTo>
                  <a:lnTo>
                    <a:pt x="3797" y="1526"/>
                  </a:lnTo>
                  <a:lnTo>
                    <a:pt x="217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793228" y="4401906"/>
              <a:ext cx="178801" cy="184930"/>
            </a:xfrm>
            <a:custGeom>
              <a:avLst/>
              <a:gdLst/>
              <a:ahLst/>
              <a:cxnLst/>
              <a:rect l="l" t="t" r="r" b="b"/>
              <a:pathLst>
                <a:path w="6156" h="6367" extrusionOk="0">
                  <a:moveTo>
                    <a:pt x="2479" y="0"/>
                  </a:moveTo>
                  <a:lnTo>
                    <a:pt x="2044" y="2183"/>
                  </a:lnTo>
                  <a:lnTo>
                    <a:pt x="0" y="3062"/>
                  </a:lnTo>
                  <a:lnTo>
                    <a:pt x="1941" y="4149"/>
                  </a:lnTo>
                  <a:lnTo>
                    <a:pt x="2146" y="6367"/>
                  </a:lnTo>
                  <a:lnTo>
                    <a:pt x="3781" y="4856"/>
                  </a:lnTo>
                  <a:lnTo>
                    <a:pt x="5951" y="5345"/>
                  </a:lnTo>
                  <a:lnTo>
                    <a:pt x="5020" y="3325"/>
                  </a:lnTo>
                  <a:lnTo>
                    <a:pt x="6156" y="1411"/>
                  </a:lnTo>
                  <a:lnTo>
                    <a:pt x="3946" y="1672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15099" y="525900"/>
              <a:ext cx="7713784" cy="184955"/>
            </a:xfrm>
            <a:custGeom>
              <a:avLst/>
              <a:gdLst/>
              <a:ahLst/>
              <a:cxnLst/>
              <a:rect l="l" t="t" r="r" b="b"/>
              <a:pathLst>
                <a:path w="51194" h="5069" extrusionOk="0">
                  <a:moveTo>
                    <a:pt x="1" y="1"/>
                  </a:moveTo>
                  <a:lnTo>
                    <a:pt x="1" y="5068"/>
                  </a:lnTo>
                  <a:lnTo>
                    <a:pt x="51194" y="5068"/>
                  </a:lnTo>
                  <a:lnTo>
                    <a:pt x="511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2237" y="547717"/>
              <a:ext cx="120327" cy="120274"/>
            </a:xfrm>
            <a:custGeom>
              <a:avLst/>
              <a:gdLst/>
              <a:ahLst/>
              <a:cxnLst/>
              <a:rect l="l" t="t" r="r" b="b"/>
              <a:pathLst>
                <a:path w="3242" h="3241" extrusionOk="0">
                  <a:moveTo>
                    <a:pt x="0" y="1"/>
                  </a:moveTo>
                  <a:lnTo>
                    <a:pt x="0" y="3241"/>
                  </a:lnTo>
                  <a:lnTo>
                    <a:pt x="3242" y="3241"/>
                  </a:lnTo>
                  <a:lnTo>
                    <a:pt x="32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59285" y="547717"/>
              <a:ext cx="120290" cy="120274"/>
            </a:xfrm>
            <a:custGeom>
              <a:avLst/>
              <a:gdLst/>
              <a:ahLst/>
              <a:cxnLst/>
              <a:rect l="l" t="t" r="r" b="b"/>
              <a:pathLst>
                <a:path w="3241" h="3241" extrusionOk="0">
                  <a:moveTo>
                    <a:pt x="0" y="1"/>
                  </a:moveTo>
                  <a:lnTo>
                    <a:pt x="0" y="3241"/>
                  </a:lnTo>
                  <a:lnTo>
                    <a:pt x="3240" y="3241"/>
                  </a:lnTo>
                  <a:lnTo>
                    <a:pt x="32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079215" y="568202"/>
              <a:ext cx="80391" cy="79267"/>
            </a:xfrm>
            <a:custGeom>
              <a:avLst/>
              <a:gdLst/>
              <a:ahLst/>
              <a:cxnLst/>
              <a:rect l="l" t="t" r="r" b="b"/>
              <a:pathLst>
                <a:path w="2166" h="2136" extrusionOk="0">
                  <a:moveTo>
                    <a:pt x="166" y="1"/>
                  </a:moveTo>
                  <a:cubicBezTo>
                    <a:pt x="128" y="1"/>
                    <a:pt x="90" y="15"/>
                    <a:pt x="60" y="44"/>
                  </a:cubicBezTo>
                  <a:cubicBezTo>
                    <a:pt x="1" y="103"/>
                    <a:pt x="1" y="198"/>
                    <a:pt x="59" y="256"/>
                  </a:cubicBezTo>
                  <a:lnTo>
                    <a:pt x="871" y="1069"/>
                  </a:lnTo>
                  <a:lnTo>
                    <a:pt x="60" y="1879"/>
                  </a:lnTo>
                  <a:cubicBezTo>
                    <a:pt x="1" y="1939"/>
                    <a:pt x="1" y="2033"/>
                    <a:pt x="60" y="2091"/>
                  </a:cubicBezTo>
                  <a:cubicBezTo>
                    <a:pt x="90" y="2120"/>
                    <a:pt x="128" y="2135"/>
                    <a:pt x="166" y="2135"/>
                  </a:cubicBezTo>
                  <a:cubicBezTo>
                    <a:pt x="204" y="2135"/>
                    <a:pt x="243" y="2120"/>
                    <a:pt x="272" y="2091"/>
                  </a:cubicBezTo>
                  <a:lnTo>
                    <a:pt x="1083" y="1281"/>
                  </a:lnTo>
                  <a:lnTo>
                    <a:pt x="1895" y="2091"/>
                  </a:lnTo>
                  <a:cubicBezTo>
                    <a:pt x="1924" y="2120"/>
                    <a:pt x="1963" y="2135"/>
                    <a:pt x="2001" y="2135"/>
                  </a:cubicBezTo>
                  <a:cubicBezTo>
                    <a:pt x="2040" y="2135"/>
                    <a:pt x="2078" y="2120"/>
                    <a:pt x="2107" y="2091"/>
                  </a:cubicBezTo>
                  <a:cubicBezTo>
                    <a:pt x="2166" y="2033"/>
                    <a:pt x="2166" y="1939"/>
                    <a:pt x="2107" y="1879"/>
                  </a:cubicBezTo>
                  <a:lnTo>
                    <a:pt x="1295" y="1069"/>
                  </a:lnTo>
                  <a:lnTo>
                    <a:pt x="2107" y="256"/>
                  </a:lnTo>
                  <a:cubicBezTo>
                    <a:pt x="2166" y="198"/>
                    <a:pt x="2166" y="103"/>
                    <a:pt x="2107" y="44"/>
                  </a:cubicBezTo>
                  <a:cubicBezTo>
                    <a:pt x="2078" y="15"/>
                    <a:pt x="2040" y="1"/>
                    <a:pt x="2001" y="1"/>
                  </a:cubicBezTo>
                  <a:cubicBezTo>
                    <a:pt x="1963" y="1"/>
                    <a:pt x="1924" y="15"/>
                    <a:pt x="1895" y="44"/>
                  </a:cubicBezTo>
                  <a:lnTo>
                    <a:pt x="1083" y="857"/>
                  </a:lnTo>
                  <a:lnTo>
                    <a:pt x="272" y="44"/>
                  </a:lnTo>
                  <a:cubicBezTo>
                    <a:pt x="243" y="15"/>
                    <a:pt x="20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01177" y="547717"/>
              <a:ext cx="120290" cy="120274"/>
            </a:xfrm>
            <a:custGeom>
              <a:avLst/>
              <a:gdLst/>
              <a:ahLst/>
              <a:cxnLst/>
              <a:rect l="l" t="t" r="r" b="b"/>
              <a:pathLst>
                <a:path w="3241" h="3241" extrusionOk="0">
                  <a:moveTo>
                    <a:pt x="1" y="1"/>
                  </a:moveTo>
                  <a:lnTo>
                    <a:pt x="1" y="3241"/>
                  </a:lnTo>
                  <a:lnTo>
                    <a:pt x="3240" y="3241"/>
                  </a:lnTo>
                  <a:lnTo>
                    <a:pt x="32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21702" y="568239"/>
              <a:ext cx="79278" cy="79267"/>
            </a:xfrm>
            <a:custGeom>
              <a:avLst/>
              <a:gdLst/>
              <a:ahLst/>
              <a:cxnLst/>
              <a:rect l="l" t="t" r="r" b="b"/>
              <a:pathLst>
                <a:path w="2136" h="2136" fill="none" extrusionOk="0">
                  <a:moveTo>
                    <a:pt x="0" y="0"/>
                  </a:moveTo>
                  <a:lnTo>
                    <a:pt x="2135" y="0"/>
                  </a:lnTo>
                  <a:lnTo>
                    <a:pt x="2135" y="2135"/>
                  </a:lnTo>
                  <a:lnTo>
                    <a:pt x="0" y="2135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2"/>
          <p:cNvSpPr txBox="1">
            <a:spLocks noGrp="1"/>
          </p:cNvSpPr>
          <p:nvPr>
            <p:ph type="ctrTitle"/>
          </p:nvPr>
        </p:nvSpPr>
        <p:spPr>
          <a:xfrm>
            <a:off x="1700833" y="1651800"/>
            <a:ext cx="8790400" cy="2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9" name="Google Shape;59;p2"/>
          <p:cNvSpPr txBox="1">
            <a:spLocks noGrp="1"/>
          </p:cNvSpPr>
          <p:nvPr>
            <p:ph type="subTitle" idx="1"/>
          </p:nvPr>
        </p:nvSpPr>
        <p:spPr>
          <a:xfrm>
            <a:off x="3190000" y="4863400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94652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1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1"/>
          <p:cNvSpPr/>
          <p:nvPr/>
        </p:nvSpPr>
        <p:spPr>
          <a:xfrm>
            <a:off x="8675100" y="-73084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5" name="Google Shape;295;p11"/>
          <p:cNvGrpSpPr/>
          <p:nvPr/>
        </p:nvGrpSpPr>
        <p:grpSpPr>
          <a:xfrm>
            <a:off x="-267711" y="3987578"/>
            <a:ext cx="3643244" cy="3531561"/>
            <a:chOff x="506554" y="2562699"/>
            <a:chExt cx="1734988" cy="1681803"/>
          </a:xfrm>
        </p:grpSpPr>
        <p:sp>
          <p:nvSpPr>
            <p:cNvPr id="296" name="Google Shape;296;p11"/>
            <p:cNvSpPr/>
            <p:nvPr/>
          </p:nvSpPr>
          <p:spPr>
            <a:xfrm>
              <a:off x="506554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696539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886523" y="2562699"/>
              <a:ext cx="215015" cy="1383709"/>
            </a:xfrm>
            <a:custGeom>
              <a:avLst/>
              <a:gdLst/>
              <a:ahLst/>
              <a:cxnLst/>
              <a:rect l="l" t="t" r="r" b="b"/>
              <a:pathLst>
                <a:path w="4621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1076554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1266539" y="2562699"/>
              <a:ext cx="215015" cy="1383709"/>
            </a:xfrm>
            <a:custGeom>
              <a:avLst/>
              <a:gdLst/>
              <a:ahLst/>
              <a:cxnLst/>
              <a:rect l="l" t="t" r="r" b="b"/>
              <a:pathLst>
                <a:path w="4621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1456570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1646554" y="2562699"/>
              <a:ext cx="215015" cy="1383709"/>
            </a:xfrm>
            <a:custGeom>
              <a:avLst/>
              <a:gdLst/>
              <a:ahLst/>
              <a:cxnLst/>
              <a:rect l="l" t="t" r="r" b="b"/>
              <a:pathLst>
                <a:path w="4621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1836585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19" y="29737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2026570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026570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1836585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19" y="2726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1646554" y="3819489"/>
              <a:ext cx="215015" cy="126841"/>
            </a:xfrm>
            <a:custGeom>
              <a:avLst/>
              <a:gdLst/>
              <a:ahLst/>
              <a:cxnLst/>
              <a:rect l="l" t="t" r="r" b="b"/>
              <a:pathLst>
                <a:path w="4621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1456570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1266539" y="3819489"/>
              <a:ext cx="215015" cy="126841"/>
            </a:xfrm>
            <a:custGeom>
              <a:avLst/>
              <a:gdLst/>
              <a:ahLst/>
              <a:cxnLst/>
              <a:rect l="l" t="t" r="r" b="b"/>
              <a:pathLst>
                <a:path w="4621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1076554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886523" y="3819489"/>
              <a:ext cx="215015" cy="126841"/>
            </a:xfrm>
            <a:custGeom>
              <a:avLst/>
              <a:gdLst/>
              <a:ahLst/>
              <a:cxnLst/>
              <a:rect l="l" t="t" r="r" b="b"/>
              <a:pathLst>
                <a:path w="4621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696539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506554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06554" y="3946285"/>
              <a:ext cx="509783" cy="298211"/>
            </a:xfrm>
            <a:custGeom>
              <a:avLst/>
              <a:gdLst/>
              <a:ahLst/>
              <a:cxnLst/>
              <a:rect l="l" t="t" r="r" b="b"/>
              <a:pathLst>
                <a:path w="10956" h="6409" extrusionOk="0">
                  <a:moveTo>
                    <a:pt x="0" y="1"/>
                  </a:moveTo>
                  <a:lnTo>
                    <a:pt x="0" y="6409"/>
                  </a:lnTo>
                  <a:lnTo>
                    <a:pt x="10956" y="6409"/>
                  </a:lnTo>
                  <a:lnTo>
                    <a:pt x="109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1018810" y="3946285"/>
              <a:ext cx="404997" cy="298211"/>
            </a:xfrm>
            <a:custGeom>
              <a:avLst/>
              <a:gdLst/>
              <a:ahLst/>
              <a:cxnLst/>
              <a:rect l="l" t="t" r="r" b="b"/>
              <a:pathLst>
                <a:path w="8704" h="6409" extrusionOk="0">
                  <a:moveTo>
                    <a:pt x="1" y="1"/>
                  </a:moveTo>
                  <a:lnTo>
                    <a:pt x="1" y="6409"/>
                  </a:lnTo>
                  <a:lnTo>
                    <a:pt x="8704" y="6409"/>
                  </a:lnTo>
                  <a:lnTo>
                    <a:pt x="87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1406525" y="3946275"/>
              <a:ext cx="426121" cy="298227"/>
            </a:xfrm>
            <a:custGeom>
              <a:avLst/>
              <a:gdLst/>
              <a:ahLst/>
              <a:cxnLst/>
              <a:rect l="l" t="t" r="r" b="b"/>
              <a:pathLst>
                <a:path w="8703" h="6409" extrusionOk="0">
                  <a:moveTo>
                    <a:pt x="0" y="1"/>
                  </a:moveTo>
                  <a:lnTo>
                    <a:pt x="0" y="6409"/>
                  </a:lnTo>
                  <a:lnTo>
                    <a:pt x="8703" y="6409"/>
                  </a:lnTo>
                  <a:lnTo>
                    <a:pt x="87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1832650" y="3946275"/>
              <a:ext cx="408892" cy="298227"/>
            </a:xfrm>
            <a:custGeom>
              <a:avLst/>
              <a:gdLst/>
              <a:ahLst/>
              <a:cxnLst/>
              <a:rect l="l" t="t" r="r" b="b"/>
              <a:pathLst>
                <a:path w="8704" h="6409" extrusionOk="0">
                  <a:moveTo>
                    <a:pt x="0" y="1"/>
                  </a:moveTo>
                  <a:lnTo>
                    <a:pt x="0" y="6409"/>
                  </a:lnTo>
                  <a:lnTo>
                    <a:pt x="8703" y="6409"/>
                  </a:lnTo>
                  <a:lnTo>
                    <a:pt x="87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>
            <a:off x="-239252" y="-632505"/>
            <a:ext cx="3586344" cy="3307064"/>
            <a:chOff x="2732023" y="2630897"/>
            <a:chExt cx="1503498" cy="1503393"/>
          </a:xfrm>
        </p:grpSpPr>
        <p:sp>
          <p:nvSpPr>
            <p:cNvPr id="319" name="Google Shape;319;p11"/>
            <p:cNvSpPr/>
            <p:nvPr/>
          </p:nvSpPr>
          <p:spPr>
            <a:xfrm>
              <a:off x="2815260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3038089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41886"/>
                  </a:moveTo>
                  <a:lnTo>
                    <a:pt x="0" y="1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326091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348374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3706577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3929406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4152235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2732023" y="4051086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2732023" y="382826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2732023" y="3605435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2732023" y="338261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2732023" y="315978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2732023" y="2936959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2732023" y="271413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" name="Google Shape;333;p11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340" name="Google Shape;340;p11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1" name="Google Shape;341;p11"/>
          <p:cNvSpPr txBox="1">
            <a:spLocks noGrp="1"/>
          </p:cNvSpPr>
          <p:nvPr>
            <p:ph type="title" hasCustomPrompt="1"/>
          </p:nvPr>
        </p:nvSpPr>
        <p:spPr>
          <a:xfrm>
            <a:off x="1755288" y="2029245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42" name="Google Shape;342;p11"/>
          <p:cNvSpPr txBox="1">
            <a:spLocks noGrp="1"/>
          </p:cNvSpPr>
          <p:nvPr>
            <p:ph type="subTitle" idx="1"/>
          </p:nvPr>
        </p:nvSpPr>
        <p:spPr>
          <a:xfrm>
            <a:off x="1755300" y="4087400"/>
            <a:ext cx="8768000" cy="6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11478919" y="762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60539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439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3"/>
          <p:cNvSpPr/>
          <p:nvPr/>
        </p:nvSpPr>
        <p:spPr>
          <a:xfrm>
            <a:off x="10403703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3"/>
          <p:cNvSpPr/>
          <p:nvPr/>
        </p:nvSpPr>
        <p:spPr>
          <a:xfrm rot="10800000">
            <a:off x="-109031" y="4610835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3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3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3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3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3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3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3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3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357" name="Google Shape;357;p13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8" name="Google Shape;358;p13"/>
          <p:cNvSpPr txBox="1">
            <a:spLocks noGrp="1"/>
          </p:cNvSpPr>
          <p:nvPr>
            <p:ph type="title"/>
          </p:nvPr>
        </p:nvSpPr>
        <p:spPr>
          <a:xfrm>
            <a:off x="2385104" y="2377763"/>
            <a:ext cx="371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title" idx="2" hasCustomPrompt="1"/>
          </p:nvPr>
        </p:nvSpPr>
        <p:spPr>
          <a:xfrm>
            <a:off x="1133867" y="2316527"/>
            <a:ext cx="1353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0" name="Google Shape;360;p13"/>
          <p:cNvSpPr txBox="1">
            <a:spLocks noGrp="1"/>
          </p:cNvSpPr>
          <p:nvPr>
            <p:ph type="subTitle" idx="1"/>
          </p:nvPr>
        </p:nvSpPr>
        <p:spPr>
          <a:xfrm>
            <a:off x="2385084" y="2903853"/>
            <a:ext cx="3014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title" idx="3"/>
          </p:nvPr>
        </p:nvSpPr>
        <p:spPr>
          <a:xfrm>
            <a:off x="7782637" y="2377763"/>
            <a:ext cx="37104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2" name="Google Shape;362;p13"/>
          <p:cNvSpPr txBox="1">
            <a:spLocks noGrp="1"/>
          </p:cNvSpPr>
          <p:nvPr>
            <p:ph type="title" idx="4" hasCustomPrompt="1"/>
          </p:nvPr>
        </p:nvSpPr>
        <p:spPr>
          <a:xfrm>
            <a:off x="6507723" y="2316527"/>
            <a:ext cx="1353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3" name="Google Shape;363;p13"/>
          <p:cNvSpPr txBox="1">
            <a:spLocks noGrp="1"/>
          </p:cNvSpPr>
          <p:nvPr>
            <p:ph type="subTitle" idx="5"/>
          </p:nvPr>
        </p:nvSpPr>
        <p:spPr>
          <a:xfrm>
            <a:off x="7782784" y="2903863"/>
            <a:ext cx="3014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6"/>
          </p:nvPr>
        </p:nvSpPr>
        <p:spPr>
          <a:xfrm>
            <a:off x="2385309" y="4125447"/>
            <a:ext cx="371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5" name="Google Shape;365;p13"/>
          <p:cNvSpPr txBox="1">
            <a:spLocks noGrp="1"/>
          </p:cNvSpPr>
          <p:nvPr>
            <p:ph type="title" idx="7" hasCustomPrompt="1"/>
          </p:nvPr>
        </p:nvSpPr>
        <p:spPr>
          <a:xfrm>
            <a:off x="1133867" y="4048067"/>
            <a:ext cx="1353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6" name="Google Shape;366;p13"/>
          <p:cNvSpPr txBox="1">
            <a:spLocks noGrp="1"/>
          </p:cNvSpPr>
          <p:nvPr>
            <p:ph type="subTitle" idx="8"/>
          </p:nvPr>
        </p:nvSpPr>
        <p:spPr>
          <a:xfrm>
            <a:off x="2385251" y="4648188"/>
            <a:ext cx="3014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9"/>
          </p:nvPr>
        </p:nvSpPr>
        <p:spPr>
          <a:xfrm>
            <a:off x="7782843" y="4125447"/>
            <a:ext cx="37104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title" idx="13" hasCustomPrompt="1"/>
          </p:nvPr>
        </p:nvSpPr>
        <p:spPr>
          <a:xfrm>
            <a:off x="6507889" y="4050467"/>
            <a:ext cx="1353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14"/>
          </p:nvPr>
        </p:nvSpPr>
        <p:spPr>
          <a:xfrm>
            <a:off x="7782784" y="4650588"/>
            <a:ext cx="3014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370" name="Google Shape;370;p13"/>
          <p:cNvSpPr/>
          <p:nvPr/>
        </p:nvSpPr>
        <p:spPr>
          <a:xfrm>
            <a:off x="11751019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3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3"/>
          <p:cNvSpPr/>
          <p:nvPr/>
        </p:nvSpPr>
        <p:spPr>
          <a:xfrm>
            <a:off x="313319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5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3844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4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4"/>
          <p:cNvSpPr/>
          <p:nvPr/>
        </p:nvSpPr>
        <p:spPr>
          <a:xfrm flipH="1">
            <a:off x="-117900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 rot="-5400000" flipH="1">
            <a:off x="965893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4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4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4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14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14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14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385" name="Google Shape;385;p14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6" name="Google Shape;386;p14"/>
          <p:cNvSpPr/>
          <p:nvPr/>
        </p:nvSpPr>
        <p:spPr>
          <a:xfrm>
            <a:off x="11881719" y="58149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14"/>
          <p:cNvSpPr/>
          <p:nvPr/>
        </p:nvSpPr>
        <p:spPr>
          <a:xfrm>
            <a:off x="10375151" y="6507566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14"/>
          <p:cNvSpPr/>
          <p:nvPr/>
        </p:nvSpPr>
        <p:spPr>
          <a:xfrm>
            <a:off x="130403" y="5296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14"/>
          <p:cNvSpPr txBox="1">
            <a:spLocks noGrp="1"/>
          </p:cNvSpPr>
          <p:nvPr>
            <p:ph type="title"/>
          </p:nvPr>
        </p:nvSpPr>
        <p:spPr>
          <a:xfrm>
            <a:off x="821935" y="2385741"/>
            <a:ext cx="31836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0" name="Google Shape;390;p14"/>
          <p:cNvSpPr txBox="1">
            <a:spLocks noGrp="1"/>
          </p:cNvSpPr>
          <p:nvPr>
            <p:ph type="title" idx="2" hasCustomPrompt="1"/>
          </p:nvPr>
        </p:nvSpPr>
        <p:spPr>
          <a:xfrm>
            <a:off x="1542933" y="1586169"/>
            <a:ext cx="17416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91" name="Google Shape;391;p14"/>
          <p:cNvSpPr txBox="1">
            <a:spLocks noGrp="1"/>
          </p:cNvSpPr>
          <p:nvPr>
            <p:ph type="subTitle" idx="1"/>
          </p:nvPr>
        </p:nvSpPr>
        <p:spPr>
          <a:xfrm>
            <a:off x="821935" y="2911841"/>
            <a:ext cx="31836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392" name="Google Shape;392;p14"/>
          <p:cNvSpPr txBox="1">
            <a:spLocks noGrp="1"/>
          </p:cNvSpPr>
          <p:nvPr>
            <p:ph type="title" idx="3"/>
          </p:nvPr>
        </p:nvSpPr>
        <p:spPr>
          <a:xfrm>
            <a:off x="4638867" y="2386739"/>
            <a:ext cx="31836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3" name="Google Shape;393;p14"/>
          <p:cNvSpPr txBox="1">
            <a:spLocks noGrp="1"/>
          </p:cNvSpPr>
          <p:nvPr>
            <p:ph type="title" idx="4" hasCustomPrompt="1"/>
          </p:nvPr>
        </p:nvSpPr>
        <p:spPr>
          <a:xfrm>
            <a:off x="5359867" y="1594144"/>
            <a:ext cx="17416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94" name="Google Shape;394;p14"/>
          <p:cNvSpPr txBox="1">
            <a:spLocks noGrp="1"/>
          </p:cNvSpPr>
          <p:nvPr>
            <p:ph type="subTitle" idx="5"/>
          </p:nvPr>
        </p:nvSpPr>
        <p:spPr>
          <a:xfrm>
            <a:off x="4638867" y="2912840"/>
            <a:ext cx="31836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395" name="Google Shape;395;p14"/>
          <p:cNvSpPr txBox="1">
            <a:spLocks noGrp="1"/>
          </p:cNvSpPr>
          <p:nvPr>
            <p:ph type="title" idx="6"/>
          </p:nvPr>
        </p:nvSpPr>
        <p:spPr>
          <a:xfrm>
            <a:off x="821935" y="4860577"/>
            <a:ext cx="31836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6" name="Google Shape;396;p14"/>
          <p:cNvSpPr txBox="1">
            <a:spLocks noGrp="1"/>
          </p:cNvSpPr>
          <p:nvPr>
            <p:ph type="title" idx="7" hasCustomPrompt="1"/>
          </p:nvPr>
        </p:nvSpPr>
        <p:spPr>
          <a:xfrm>
            <a:off x="1567535" y="4149576"/>
            <a:ext cx="1692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97" name="Google Shape;397;p14"/>
          <p:cNvSpPr txBox="1">
            <a:spLocks noGrp="1"/>
          </p:cNvSpPr>
          <p:nvPr>
            <p:ph type="subTitle" idx="8"/>
          </p:nvPr>
        </p:nvSpPr>
        <p:spPr>
          <a:xfrm>
            <a:off x="821935" y="5383324"/>
            <a:ext cx="31836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398" name="Google Shape;398;p14"/>
          <p:cNvSpPr txBox="1">
            <a:spLocks noGrp="1"/>
          </p:cNvSpPr>
          <p:nvPr>
            <p:ph type="title" idx="9"/>
          </p:nvPr>
        </p:nvSpPr>
        <p:spPr>
          <a:xfrm>
            <a:off x="4638867" y="4863649"/>
            <a:ext cx="31836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9" name="Google Shape;399;p14"/>
          <p:cNvSpPr txBox="1">
            <a:spLocks noGrp="1"/>
          </p:cNvSpPr>
          <p:nvPr>
            <p:ph type="title" idx="13" hasCustomPrompt="1"/>
          </p:nvPr>
        </p:nvSpPr>
        <p:spPr>
          <a:xfrm>
            <a:off x="5384467" y="4151984"/>
            <a:ext cx="1692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0" name="Google Shape;400;p14"/>
          <p:cNvSpPr txBox="1">
            <a:spLocks noGrp="1"/>
          </p:cNvSpPr>
          <p:nvPr>
            <p:ph type="subTitle" idx="14"/>
          </p:nvPr>
        </p:nvSpPr>
        <p:spPr>
          <a:xfrm>
            <a:off x="4638867" y="5388783"/>
            <a:ext cx="31836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401" name="Google Shape;401;p14"/>
          <p:cNvSpPr txBox="1">
            <a:spLocks noGrp="1"/>
          </p:cNvSpPr>
          <p:nvPr>
            <p:ph type="title" idx="15"/>
          </p:nvPr>
        </p:nvSpPr>
        <p:spPr>
          <a:xfrm>
            <a:off x="8157435" y="2391775"/>
            <a:ext cx="31836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02" name="Google Shape;402;p14"/>
          <p:cNvSpPr txBox="1">
            <a:spLocks noGrp="1"/>
          </p:cNvSpPr>
          <p:nvPr>
            <p:ph type="title" idx="16" hasCustomPrompt="1"/>
          </p:nvPr>
        </p:nvSpPr>
        <p:spPr>
          <a:xfrm>
            <a:off x="8878433" y="1586169"/>
            <a:ext cx="1741600" cy="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3" name="Google Shape;403;p14"/>
          <p:cNvSpPr txBox="1">
            <a:spLocks noGrp="1"/>
          </p:cNvSpPr>
          <p:nvPr>
            <p:ph type="subTitle" idx="17"/>
          </p:nvPr>
        </p:nvSpPr>
        <p:spPr>
          <a:xfrm>
            <a:off x="8157435" y="2917875"/>
            <a:ext cx="31836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404" name="Google Shape;404;p14"/>
          <p:cNvSpPr txBox="1">
            <a:spLocks noGrp="1"/>
          </p:cNvSpPr>
          <p:nvPr>
            <p:ph type="title" idx="18"/>
          </p:nvPr>
        </p:nvSpPr>
        <p:spPr>
          <a:xfrm>
            <a:off x="8157635" y="4871065"/>
            <a:ext cx="31832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05" name="Google Shape;405;p14"/>
          <p:cNvSpPr txBox="1">
            <a:spLocks noGrp="1"/>
          </p:cNvSpPr>
          <p:nvPr>
            <p:ph type="title" idx="19" hasCustomPrompt="1"/>
          </p:nvPr>
        </p:nvSpPr>
        <p:spPr>
          <a:xfrm>
            <a:off x="8903035" y="4152707"/>
            <a:ext cx="1692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6" name="Google Shape;406;p14"/>
          <p:cNvSpPr txBox="1">
            <a:spLocks noGrp="1"/>
          </p:cNvSpPr>
          <p:nvPr>
            <p:ph type="subTitle" idx="20"/>
          </p:nvPr>
        </p:nvSpPr>
        <p:spPr>
          <a:xfrm>
            <a:off x="8157635" y="5396200"/>
            <a:ext cx="3183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407" name="Google Shape;407;p14"/>
          <p:cNvSpPr txBox="1">
            <a:spLocks noGrp="1"/>
          </p:cNvSpPr>
          <p:nvPr>
            <p:ph type="title" idx="21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3828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>
            <a:off x="-150047" y="2279705"/>
            <a:ext cx="451565" cy="5062160"/>
          </a:xfrm>
          <a:custGeom>
            <a:avLst/>
            <a:gdLst/>
            <a:ahLst/>
            <a:cxnLst/>
            <a:rect l="l" t="t" r="r" b="b"/>
            <a:pathLst>
              <a:path w="8610" h="116936" extrusionOk="0">
                <a:moveTo>
                  <a:pt x="3948" y="0"/>
                </a:moveTo>
                <a:cubicBezTo>
                  <a:pt x="2338" y="0"/>
                  <a:pt x="957" y="965"/>
                  <a:pt x="342" y="2346"/>
                </a:cubicBezTo>
                <a:cubicBezTo>
                  <a:pt x="117" y="2850"/>
                  <a:pt x="0" y="3397"/>
                  <a:pt x="0" y="3949"/>
                </a:cubicBezTo>
                <a:lnTo>
                  <a:pt x="0" y="112988"/>
                </a:lnTo>
                <a:cubicBezTo>
                  <a:pt x="0" y="113540"/>
                  <a:pt x="117" y="114085"/>
                  <a:pt x="342" y="114590"/>
                </a:cubicBezTo>
                <a:cubicBezTo>
                  <a:pt x="957" y="115971"/>
                  <a:pt x="2338" y="116935"/>
                  <a:pt x="3948" y="116935"/>
                </a:cubicBezTo>
                <a:lnTo>
                  <a:pt x="8609" y="116935"/>
                </a:lnTo>
                <a:lnTo>
                  <a:pt x="860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15"/>
          <p:cNvSpPr/>
          <p:nvPr/>
        </p:nvSpPr>
        <p:spPr>
          <a:xfrm>
            <a:off x="734987" y="5183332"/>
            <a:ext cx="419915" cy="2158600"/>
          </a:xfrm>
          <a:custGeom>
            <a:avLst/>
            <a:gdLst/>
            <a:ahLst/>
            <a:cxnLst/>
            <a:rect l="l" t="t" r="r" b="b"/>
            <a:pathLst>
              <a:path w="8006" h="41158" extrusionOk="0">
                <a:moveTo>
                  <a:pt x="1" y="0"/>
                </a:moveTo>
                <a:lnTo>
                  <a:pt x="1" y="41157"/>
                </a:lnTo>
                <a:lnTo>
                  <a:pt x="8005" y="41157"/>
                </a:lnTo>
                <a:lnTo>
                  <a:pt x="800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15"/>
          <p:cNvSpPr/>
          <p:nvPr/>
        </p:nvSpPr>
        <p:spPr>
          <a:xfrm>
            <a:off x="301454" y="3734239"/>
            <a:ext cx="433604" cy="3607787"/>
          </a:xfrm>
          <a:custGeom>
            <a:avLst/>
            <a:gdLst/>
            <a:ahLst/>
            <a:cxnLst/>
            <a:rect l="l" t="t" r="r" b="b"/>
            <a:pathLst>
              <a:path w="8267" h="55179" extrusionOk="0">
                <a:moveTo>
                  <a:pt x="0" y="1"/>
                </a:moveTo>
                <a:lnTo>
                  <a:pt x="0" y="55178"/>
                </a:lnTo>
                <a:lnTo>
                  <a:pt x="8267" y="55178"/>
                </a:lnTo>
                <a:lnTo>
                  <a:pt x="8267" y="14021"/>
                </a:lnTo>
                <a:lnTo>
                  <a:pt x="826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15"/>
          <p:cNvSpPr/>
          <p:nvPr/>
        </p:nvSpPr>
        <p:spPr>
          <a:xfrm>
            <a:off x="347485" y="5327711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15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15"/>
          <p:cNvSpPr/>
          <p:nvPr/>
        </p:nvSpPr>
        <p:spPr>
          <a:xfrm flipH="1">
            <a:off x="-117900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15"/>
          <p:cNvSpPr/>
          <p:nvPr/>
        </p:nvSpPr>
        <p:spPr>
          <a:xfrm rot="-5400000" flipH="1">
            <a:off x="965893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15"/>
          <p:cNvSpPr/>
          <p:nvPr/>
        </p:nvSpPr>
        <p:spPr>
          <a:xfrm>
            <a:off x="551067" y="72298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15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5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5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5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15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5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23" name="Google Shape;423;p15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4" name="Google Shape;424;p15"/>
          <p:cNvSpPr/>
          <p:nvPr/>
        </p:nvSpPr>
        <p:spPr>
          <a:xfrm>
            <a:off x="11881719" y="58149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5"/>
          <p:cNvSpPr/>
          <p:nvPr/>
        </p:nvSpPr>
        <p:spPr>
          <a:xfrm>
            <a:off x="10375151" y="6507566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15"/>
          <p:cNvSpPr/>
          <p:nvPr/>
        </p:nvSpPr>
        <p:spPr>
          <a:xfrm>
            <a:off x="130403" y="5296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15"/>
          <p:cNvSpPr txBox="1">
            <a:spLocks noGrp="1"/>
          </p:cNvSpPr>
          <p:nvPr>
            <p:ph type="subTitle" idx="1"/>
          </p:nvPr>
        </p:nvSpPr>
        <p:spPr>
          <a:xfrm>
            <a:off x="835077" y="4379833"/>
            <a:ext cx="4202000" cy="1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428" name="Google Shape;428;p15"/>
          <p:cNvSpPr txBox="1">
            <a:spLocks noGrp="1"/>
          </p:cNvSpPr>
          <p:nvPr>
            <p:ph type="title"/>
          </p:nvPr>
        </p:nvSpPr>
        <p:spPr>
          <a:xfrm>
            <a:off x="839900" y="2112200"/>
            <a:ext cx="4202000" cy="1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079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6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16"/>
          <p:cNvSpPr/>
          <p:nvPr/>
        </p:nvSpPr>
        <p:spPr>
          <a:xfrm flipH="1">
            <a:off x="-117900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16"/>
          <p:cNvSpPr/>
          <p:nvPr/>
        </p:nvSpPr>
        <p:spPr>
          <a:xfrm rot="-5400000" flipH="1">
            <a:off x="965893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16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16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16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16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16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16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6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40" name="Google Shape;440;p16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1" name="Google Shape;441;p16"/>
          <p:cNvSpPr/>
          <p:nvPr/>
        </p:nvSpPr>
        <p:spPr>
          <a:xfrm>
            <a:off x="11881719" y="58149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16"/>
          <p:cNvSpPr/>
          <p:nvPr/>
        </p:nvSpPr>
        <p:spPr>
          <a:xfrm>
            <a:off x="10375151" y="6507566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16"/>
          <p:cNvSpPr/>
          <p:nvPr/>
        </p:nvSpPr>
        <p:spPr>
          <a:xfrm>
            <a:off x="130403" y="5296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 txBox="1">
            <a:spLocks noGrp="1"/>
          </p:cNvSpPr>
          <p:nvPr>
            <p:ph type="title"/>
          </p:nvPr>
        </p:nvSpPr>
        <p:spPr>
          <a:xfrm>
            <a:off x="7639668" y="1843657"/>
            <a:ext cx="32772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5" name="Google Shape;445;p16"/>
          <p:cNvSpPr txBox="1">
            <a:spLocks noGrp="1"/>
          </p:cNvSpPr>
          <p:nvPr>
            <p:ph type="subTitle" idx="1"/>
          </p:nvPr>
        </p:nvSpPr>
        <p:spPr>
          <a:xfrm>
            <a:off x="7639667" y="2369769"/>
            <a:ext cx="3277200" cy="13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/>
          </p:nvPr>
        </p:nvSpPr>
        <p:spPr>
          <a:xfrm>
            <a:off x="7639667" y="3840912"/>
            <a:ext cx="32772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3"/>
          </p:nvPr>
        </p:nvSpPr>
        <p:spPr>
          <a:xfrm>
            <a:off x="7639667" y="4363643"/>
            <a:ext cx="3277200" cy="13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4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8357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17"/>
          <p:cNvGrpSpPr/>
          <p:nvPr/>
        </p:nvGrpSpPr>
        <p:grpSpPr>
          <a:xfrm flipH="1">
            <a:off x="-598437" y="3922512"/>
            <a:ext cx="3586344" cy="3307064"/>
            <a:chOff x="2732023" y="2630897"/>
            <a:chExt cx="1503498" cy="1503393"/>
          </a:xfrm>
        </p:grpSpPr>
        <p:sp>
          <p:nvSpPr>
            <p:cNvPr id="451" name="Google Shape;451;p17"/>
            <p:cNvSpPr/>
            <p:nvPr/>
          </p:nvSpPr>
          <p:spPr>
            <a:xfrm>
              <a:off x="2815260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3038089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41886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7"/>
            <p:cNvSpPr/>
            <p:nvPr/>
          </p:nvSpPr>
          <p:spPr>
            <a:xfrm>
              <a:off x="326091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7"/>
            <p:cNvSpPr/>
            <p:nvPr/>
          </p:nvSpPr>
          <p:spPr>
            <a:xfrm>
              <a:off x="348374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3706577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3929406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4152235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2732023" y="4051086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2732023" y="382826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2732023" y="3605435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2732023" y="338261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7"/>
            <p:cNvSpPr/>
            <p:nvPr/>
          </p:nvSpPr>
          <p:spPr>
            <a:xfrm>
              <a:off x="2732023" y="315978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2732023" y="2936959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2732023" y="271413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7"/>
          <p:cNvSpPr/>
          <p:nvPr/>
        </p:nvSpPr>
        <p:spPr>
          <a:xfrm>
            <a:off x="10403703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7"/>
          <p:cNvSpPr/>
          <p:nvPr/>
        </p:nvSpPr>
        <p:spPr>
          <a:xfrm rot="10800000">
            <a:off x="-109031" y="4610835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17"/>
          <p:cNvSpPr/>
          <p:nvPr/>
        </p:nvSpPr>
        <p:spPr>
          <a:xfrm flipH="1">
            <a:off x="-117900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17"/>
          <p:cNvSpPr/>
          <p:nvPr/>
        </p:nvSpPr>
        <p:spPr>
          <a:xfrm rot="-5400000" flipH="1">
            <a:off x="965893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17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17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17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7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17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17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17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17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77" name="Google Shape;477;p17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8" name="Google Shape;478;p17"/>
          <p:cNvSpPr/>
          <p:nvPr/>
        </p:nvSpPr>
        <p:spPr>
          <a:xfrm>
            <a:off x="11751019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17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17"/>
          <p:cNvSpPr/>
          <p:nvPr/>
        </p:nvSpPr>
        <p:spPr>
          <a:xfrm>
            <a:off x="313319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17"/>
          <p:cNvSpPr txBox="1">
            <a:spLocks noGrp="1"/>
          </p:cNvSpPr>
          <p:nvPr>
            <p:ph type="title"/>
          </p:nvPr>
        </p:nvSpPr>
        <p:spPr>
          <a:xfrm>
            <a:off x="1850800" y="1791245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82" name="Google Shape;482;p17"/>
          <p:cNvSpPr/>
          <p:nvPr/>
        </p:nvSpPr>
        <p:spPr>
          <a:xfrm>
            <a:off x="11881719" y="58149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17"/>
          <p:cNvSpPr/>
          <p:nvPr/>
        </p:nvSpPr>
        <p:spPr>
          <a:xfrm>
            <a:off x="10375151" y="6507566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7"/>
          <p:cNvSpPr/>
          <p:nvPr/>
        </p:nvSpPr>
        <p:spPr>
          <a:xfrm>
            <a:off x="130403" y="5296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17"/>
          <p:cNvSpPr/>
          <p:nvPr/>
        </p:nvSpPr>
        <p:spPr>
          <a:xfrm>
            <a:off x="10606903" y="-3241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17"/>
          <p:cNvSpPr/>
          <p:nvPr/>
        </p:nvSpPr>
        <p:spPr>
          <a:xfrm>
            <a:off x="12080472" y="768658"/>
            <a:ext cx="238401" cy="246573"/>
          </a:xfrm>
          <a:custGeom>
            <a:avLst/>
            <a:gdLst/>
            <a:ahLst/>
            <a:cxnLst/>
            <a:rect l="l" t="t" r="r" b="b"/>
            <a:pathLst>
              <a:path w="6156" h="6367" extrusionOk="0">
                <a:moveTo>
                  <a:pt x="2479" y="0"/>
                </a:moveTo>
                <a:lnTo>
                  <a:pt x="2044" y="2183"/>
                </a:lnTo>
                <a:lnTo>
                  <a:pt x="0" y="3062"/>
                </a:lnTo>
                <a:lnTo>
                  <a:pt x="1941" y="4149"/>
                </a:lnTo>
                <a:lnTo>
                  <a:pt x="2146" y="6367"/>
                </a:lnTo>
                <a:lnTo>
                  <a:pt x="3781" y="4856"/>
                </a:lnTo>
                <a:lnTo>
                  <a:pt x="5951" y="5345"/>
                </a:lnTo>
                <a:lnTo>
                  <a:pt x="5020" y="3325"/>
                </a:lnTo>
                <a:lnTo>
                  <a:pt x="6156" y="1411"/>
                </a:lnTo>
                <a:lnTo>
                  <a:pt x="3946" y="1672"/>
                </a:lnTo>
                <a:lnTo>
                  <a:pt x="2479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7"/>
          <p:cNvSpPr/>
          <p:nvPr/>
        </p:nvSpPr>
        <p:spPr>
          <a:xfrm>
            <a:off x="11842609" y="99622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2176" y="0"/>
                </a:moveTo>
                <a:lnTo>
                  <a:pt x="1952" y="2214"/>
                </a:lnTo>
                <a:lnTo>
                  <a:pt x="1" y="3283"/>
                </a:lnTo>
                <a:lnTo>
                  <a:pt x="2036" y="4182"/>
                </a:lnTo>
                <a:lnTo>
                  <a:pt x="2451" y="6368"/>
                </a:lnTo>
                <a:lnTo>
                  <a:pt x="3933" y="4709"/>
                </a:lnTo>
                <a:lnTo>
                  <a:pt x="6142" y="4991"/>
                </a:lnTo>
                <a:lnTo>
                  <a:pt x="6142" y="4991"/>
                </a:lnTo>
                <a:lnTo>
                  <a:pt x="5022" y="3068"/>
                </a:lnTo>
                <a:lnTo>
                  <a:pt x="5971" y="1056"/>
                </a:lnTo>
                <a:lnTo>
                  <a:pt x="3797" y="1526"/>
                </a:lnTo>
                <a:lnTo>
                  <a:pt x="217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352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8"/>
          <p:cNvSpPr txBox="1">
            <a:spLocks noGrp="1"/>
          </p:cNvSpPr>
          <p:nvPr>
            <p:ph type="title"/>
          </p:nvPr>
        </p:nvSpPr>
        <p:spPr>
          <a:xfrm>
            <a:off x="6822500" y="387540"/>
            <a:ext cx="4529600" cy="33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90" name="Google Shape;490;p18"/>
          <p:cNvSpPr/>
          <p:nvPr/>
        </p:nvSpPr>
        <p:spPr>
          <a:xfrm rot="5400000">
            <a:off x="32326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18"/>
          <p:cNvSpPr/>
          <p:nvPr/>
        </p:nvSpPr>
        <p:spPr>
          <a:xfrm>
            <a:off x="188319" y="63811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18"/>
          <p:cNvSpPr/>
          <p:nvPr/>
        </p:nvSpPr>
        <p:spPr>
          <a:xfrm rot="10800000" flipH="1">
            <a:off x="10365869" y="4588102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18"/>
          <p:cNvSpPr/>
          <p:nvPr/>
        </p:nvSpPr>
        <p:spPr>
          <a:xfrm rot="10800000" flipH="1">
            <a:off x="11713186" y="6459418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18"/>
          <p:cNvSpPr/>
          <p:nvPr/>
        </p:nvSpPr>
        <p:spPr>
          <a:xfrm rot="10800000" flipH="1">
            <a:off x="11870951" y="586571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1704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/>
          </p:nvPr>
        </p:nvSpPr>
        <p:spPr>
          <a:xfrm>
            <a:off x="839900" y="2806800"/>
            <a:ext cx="5907200" cy="33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97" name="Google Shape;497;p19"/>
          <p:cNvSpPr/>
          <p:nvPr/>
        </p:nvSpPr>
        <p:spPr>
          <a:xfrm>
            <a:off x="10403703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19"/>
          <p:cNvSpPr/>
          <p:nvPr/>
        </p:nvSpPr>
        <p:spPr>
          <a:xfrm>
            <a:off x="11751019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19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19"/>
          <p:cNvSpPr/>
          <p:nvPr/>
        </p:nvSpPr>
        <p:spPr>
          <a:xfrm flipH="1">
            <a:off x="-117900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19"/>
          <p:cNvSpPr/>
          <p:nvPr/>
        </p:nvSpPr>
        <p:spPr>
          <a:xfrm>
            <a:off x="130403" y="5296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3067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0"/>
          <p:cNvSpPr/>
          <p:nvPr/>
        </p:nvSpPr>
        <p:spPr>
          <a:xfrm>
            <a:off x="10403703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4" name="Google Shape;504;p20"/>
          <p:cNvSpPr/>
          <p:nvPr/>
        </p:nvSpPr>
        <p:spPr>
          <a:xfrm rot="10800000">
            <a:off x="-109031" y="4610835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20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6" name="Google Shape;506;p20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0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0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0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0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0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0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13" name="Google Shape;513;p20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4" name="Google Shape;514;p20"/>
          <p:cNvSpPr/>
          <p:nvPr/>
        </p:nvSpPr>
        <p:spPr>
          <a:xfrm>
            <a:off x="11751019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0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0"/>
          <p:cNvSpPr/>
          <p:nvPr/>
        </p:nvSpPr>
        <p:spPr>
          <a:xfrm>
            <a:off x="313319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0"/>
          <p:cNvSpPr txBox="1">
            <a:spLocks noGrp="1"/>
          </p:cNvSpPr>
          <p:nvPr>
            <p:ph type="title"/>
          </p:nvPr>
        </p:nvSpPr>
        <p:spPr>
          <a:xfrm>
            <a:off x="4347387" y="3585200"/>
            <a:ext cx="6182800" cy="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18" name="Google Shape;518;p20"/>
          <p:cNvSpPr txBox="1">
            <a:spLocks noGrp="1"/>
          </p:cNvSpPr>
          <p:nvPr>
            <p:ph type="subTitle" idx="1"/>
          </p:nvPr>
        </p:nvSpPr>
        <p:spPr>
          <a:xfrm>
            <a:off x="4347387" y="4303200"/>
            <a:ext cx="6182800" cy="6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519" name="Google Shape;519;p20"/>
          <p:cNvSpPr txBox="1">
            <a:spLocks noGrp="1"/>
          </p:cNvSpPr>
          <p:nvPr>
            <p:ph type="title" idx="2"/>
          </p:nvPr>
        </p:nvSpPr>
        <p:spPr>
          <a:xfrm>
            <a:off x="6058316" y="2317900"/>
            <a:ext cx="45424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6995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>
            <a:off x="8675100" y="-73084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" name="Google Shape;63;p3"/>
          <p:cNvGrpSpPr/>
          <p:nvPr/>
        </p:nvGrpSpPr>
        <p:grpSpPr>
          <a:xfrm>
            <a:off x="-267711" y="3987578"/>
            <a:ext cx="3643244" cy="3531561"/>
            <a:chOff x="506554" y="2562699"/>
            <a:chExt cx="1734988" cy="1681803"/>
          </a:xfrm>
        </p:grpSpPr>
        <p:sp>
          <p:nvSpPr>
            <p:cNvPr id="64" name="Google Shape;64;p3"/>
            <p:cNvSpPr/>
            <p:nvPr/>
          </p:nvSpPr>
          <p:spPr>
            <a:xfrm>
              <a:off x="506554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96539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886523" y="2562699"/>
              <a:ext cx="215015" cy="1383709"/>
            </a:xfrm>
            <a:custGeom>
              <a:avLst/>
              <a:gdLst/>
              <a:ahLst/>
              <a:cxnLst/>
              <a:rect l="l" t="t" r="r" b="b"/>
              <a:pathLst>
                <a:path w="4621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076554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66539" y="2562699"/>
              <a:ext cx="215015" cy="1383709"/>
            </a:xfrm>
            <a:custGeom>
              <a:avLst/>
              <a:gdLst/>
              <a:ahLst/>
              <a:cxnLst/>
              <a:rect l="l" t="t" r="r" b="b"/>
              <a:pathLst>
                <a:path w="4621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456570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646554" y="2562699"/>
              <a:ext cx="215015" cy="1383709"/>
            </a:xfrm>
            <a:custGeom>
              <a:avLst/>
              <a:gdLst/>
              <a:ahLst/>
              <a:cxnLst/>
              <a:rect l="l" t="t" r="r" b="b"/>
              <a:pathLst>
                <a:path w="4621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836585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19" y="29737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6570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2026570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836585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19" y="2726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1646554" y="3819489"/>
              <a:ext cx="215015" cy="126841"/>
            </a:xfrm>
            <a:custGeom>
              <a:avLst/>
              <a:gdLst/>
              <a:ahLst/>
              <a:cxnLst/>
              <a:rect l="l" t="t" r="r" b="b"/>
              <a:pathLst>
                <a:path w="4621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456570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266539" y="3819489"/>
              <a:ext cx="215015" cy="126841"/>
            </a:xfrm>
            <a:custGeom>
              <a:avLst/>
              <a:gdLst/>
              <a:ahLst/>
              <a:cxnLst/>
              <a:rect l="l" t="t" r="r" b="b"/>
              <a:pathLst>
                <a:path w="4621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076554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886523" y="3819489"/>
              <a:ext cx="215015" cy="126841"/>
            </a:xfrm>
            <a:custGeom>
              <a:avLst/>
              <a:gdLst/>
              <a:ahLst/>
              <a:cxnLst/>
              <a:rect l="l" t="t" r="r" b="b"/>
              <a:pathLst>
                <a:path w="4621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696539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06554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06554" y="3946285"/>
              <a:ext cx="509783" cy="298211"/>
            </a:xfrm>
            <a:custGeom>
              <a:avLst/>
              <a:gdLst/>
              <a:ahLst/>
              <a:cxnLst/>
              <a:rect l="l" t="t" r="r" b="b"/>
              <a:pathLst>
                <a:path w="10956" h="6409" extrusionOk="0">
                  <a:moveTo>
                    <a:pt x="0" y="1"/>
                  </a:moveTo>
                  <a:lnTo>
                    <a:pt x="0" y="6409"/>
                  </a:lnTo>
                  <a:lnTo>
                    <a:pt x="10956" y="6409"/>
                  </a:lnTo>
                  <a:lnTo>
                    <a:pt x="109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018810" y="3946285"/>
              <a:ext cx="404997" cy="298211"/>
            </a:xfrm>
            <a:custGeom>
              <a:avLst/>
              <a:gdLst/>
              <a:ahLst/>
              <a:cxnLst/>
              <a:rect l="l" t="t" r="r" b="b"/>
              <a:pathLst>
                <a:path w="8704" h="6409" extrusionOk="0">
                  <a:moveTo>
                    <a:pt x="1" y="1"/>
                  </a:moveTo>
                  <a:lnTo>
                    <a:pt x="1" y="6409"/>
                  </a:lnTo>
                  <a:lnTo>
                    <a:pt x="8704" y="6409"/>
                  </a:lnTo>
                  <a:lnTo>
                    <a:pt x="87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406525" y="3946275"/>
              <a:ext cx="426121" cy="298227"/>
            </a:xfrm>
            <a:custGeom>
              <a:avLst/>
              <a:gdLst/>
              <a:ahLst/>
              <a:cxnLst/>
              <a:rect l="l" t="t" r="r" b="b"/>
              <a:pathLst>
                <a:path w="8703" h="6409" extrusionOk="0">
                  <a:moveTo>
                    <a:pt x="0" y="1"/>
                  </a:moveTo>
                  <a:lnTo>
                    <a:pt x="0" y="6409"/>
                  </a:lnTo>
                  <a:lnTo>
                    <a:pt x="8703" y="6409"/>
                  </a:lnTo>
                  <a:lnTo>
                    <a:pt x="87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832650" y="3946275"/>
              <a:ext cx="408892" cy="298227"/>
            </a:xfrm>
            <a:custGeom>
              <a:avLst/>
              <a:gdLst/>
              <a:ahLst/>
              <a:cxnLst/>
              <a:rect l="l" t="t" r="r" b="b"/>
              <a:pathLst>
                <a:path w="8704" h="6409" extrusionOk="0">
                  <a:moveTo>
                    <a:pt x="0" y="1"/>
                  </a:moveTo>
                  <a:lnTo>
                    <a:pt x="0" y="6409"/>
                  </a:lnTo>
                  <a:lnTo>
                    <a:pt x="8703" y="6409"/>
                  </a:lnTo>
                  <a:lnTo>
                    <a:pt x="87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" name="Google Shape;86;p3"/>
          <p:cNvGrpSpPr/>
          <p:nvPr/>
        </p:nvGrpSpPr>
        <p:grpSpPr>
          <a:xfrm>
            <a:off x="-239252" y="-632505"/>
            <a:ext cx="3586344" cy="3307064"/>
            <a:chOff x="2732023" y="2630897"/>
            <a:chExt cx="1503498" cy="1503393"/>
          </a:xfrm>
        </p:grpSpPr>
        <p:sp>
          <p:nvSpPr>
            <p:cNvPr id="87" name="Google Shape;87;p3"/>
            <p:cNvSpPr/>
            <p:nvPr/>
          </p:nvSpPr>
          <p:spPr>
            <a:xfrm>
              <a:off x="2815260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038089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41886"/>
                  </a:moveTo>
                  <a:lnTo>
                    <a:pt x="0" y="1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26091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348374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3706577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3929406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4152235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732023" y="4051086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2732023" y="382826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732023" y="3605435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732023" y="338261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732023" y="315978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2732023" y="2936959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732023" y="271413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3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3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3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3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08" name="Google Shape;108;p3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3004600" y="3382000"/>
            <a:ext cx="6182800" cy="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0" name="Google Shape;110;p3"/>
          <p:cNvSpPr txBox="1">
            <a:spLocks noGrp="1"/>
          </p:cNvSpPr>
          <p:nvPr>
            <p:ph type="subTitle" idx="1"/>
          </p:nvPr>
        </p:nvSpPr>
        <p:spPr>
          <a:xfrm>
            <a:off x="3004600" y="4100000"/>
            <a:ext cx="6182800" cy="6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1" name="Google Shape;111;p3"/>
          <p:cNvSpPr txBox="1">
            <a:spLocks noGrp="1"/>
          </p:cNvSpPr>
          <p:nvPr>
            <p:ph type="title" idx="2"/>
          </p:nvPr>
        </p:nvSpPr>
        <p:spPr>
          <a:xfrm>
            <a:off x="2972336" y="2114689"/>
            <a:ext cx="6182800" cy="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2" name="Google Shape;112;p3"/>
          <p:cNvSpPr/>
          <p:nvPr/>
        </p:nvSpPr>
        <p:spPr>
          <a:xfrm rot="10800000">
            <a:off x="11679303" y="450818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7328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1"/>
          <p:cNvSpPr/>
          <p:nvPr/>
        </p:nvSpPr>
        <p:spPr>
          <a:xfrm rot="-5400000" flipH="1">
            <a:off x="9722786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1"/>
          <p:cNvSpPr/>
          <p:nvPr/>
        </p:nvSpPr>
        <p:spPr>
          <a:xfrm flipH="1">
            <a:off x="-117900" y="-73084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1"/>
          <p:cNvSpPr/>
          <p:nvPr/>
        </p:nvSpPr>
        <p:spPr>
          <a:xfrm rot="10800000" flipH="1">
            <a:off x="93788" y="1293779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1"/>
          <p:cNvSpPr/>
          <p:nvPr/>
        </p:nvSpPr>
        <p:spPr>
          <a:xfrm>
            <a:off x="166274" y="5296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1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1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1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1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1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1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1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21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33" name="Google Shape;533;p21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4" name="Google Shape;534;p21"/>
          <p:cNvSpPr txBox="1">
            <a:spLocks noGrp="1"/>
          </p:cNvSpPr>
          <p:nvPr>
            <p:ph type="title"/>
          </p:nvPr>
        </p:nvSpPr>
        <p:spPr>
          <a:xfrm>
            <a:off x="843803" y="2274905"/>
            <a:ext cx="25988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5" name="Google Shape;535;p21"/>
          <p:cNvSpPr txBox="1">
            <a:spLocks noGrp="1"/>
          </p:cNvSpPr>
          <p:nvPr>
            <p:ph type="subTitle" idx="1"/>
          </p:nvPr>
        </p:nvSpPr>
        <p:spPr>
          <a:xfrm>
            <a:off x="843803" y="2820404"/>
            <a:ext cx="25988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 idx="2"/>
          </p:nvPr>
        </p:nvSpPr>
        <p:spPr>
          <a:xfrm>
            <a:off x="3922281" y="2274905"/>
            <a:ext cx="25988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subTitle" idx="3"/>
          </p:nvPr>
        </p:nvSpPr>
        <p:spPr>
          <a:xfrm>
            <a:off x="3922281" y="2820404"/>
            <a:ext cx="25988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title" idx="4"/>
          </p:nvPr>
        </p:nvSpPr>
        <p:spPr>
          <a:xfrm>
            <a:off x="843803" y="4353845"/>
            <a:ext cx="25988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subTitle" idx="5"/>
          </p:nvPr>
        </p:nvSpPr>
        <p:spPr>
          <a:xfrm>
            <a:off x="843803" y="4899345"/>
            <a:ext cx="25988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title" idx="6"/>
          </p:nvPr>
        </p:nvSpPr>
        <p:spPr>
          <a:xfrm>
            <a:off x="3922281" y="4353845"/>
            <a:ext cx="25988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subTitle" idx="7"/>
          </p:nvPr>
        </p:nvSpPr>
        <p:spPr>
          <a:xfrm>
            <a:off x="3922281" y="4899345"/>
            <a:ext cx="25988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542" name="Google Shape;542;p21"/>
          <p:cNvSpPr/>
          <p:nvPr/>
        </p:nvSpPr>
        <p:spPr>
          <a:xfrm>
            <a:off x="11917591" y="58149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1"/>
          <p:cNvSpPr/>
          <p:nvPr/>
        </p:nvSpPr>
        <p:spPr>
          <a:xfrm>
            <a:off x="10411021" y="6507566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1"/>
          <p:cNvSpPr txBox="1">
            <a:spLocks noGrp="1"/>
          </p:cNvSpPr>
          <p:nvPr>
            <p:ph type="title" idx="8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1717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2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7" name="Google Shape;547;p22"/>
          <p:cNvGrpSpPr/>
          <p:nvPr/>
        </p:nvGrpSpPr>
        <p:grpSpPr>
          <a:xfrm>
            <a:off x="-239252" y="-632505"/>
            <a:ext cx="3586344" cy="3307064"/>
            <a:chOff x="2732023" y="2630897"/>
            <a:chExt cx="1503498" cy="1503393"/>
          </a:xfrm>
        </p:grpSpPr>
        <p:sp>
          <p:nvSpPr>
            <p:cNvPr id="548" name="Google Shape;548;p22"/>
            <p:cNvSpPr/>
            <p:nvPr/>
          </p:nvSpPr>
          <p:spPr>
            <a:xfrm>
              <a:off x="2815260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2"/>
            <p:cNvSpPr/>
            <p:nvPr/>
          </p:nvSpPr>
          <p:spPr>
            <a:xfrm>
              <a:off x="3038089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41886"/>
                  </a:moveTo>
                  <a:lnTo>
                    <a:pt x="0" y="1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2"/>
            <p:cNvSpPr/>
            <p:nvPr/>
          </p:nvSpPr>
          <p:spPr>
            <a:xfrm>
              <a:off x="326091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2"/>
            <p:cNvSpPr/>
            <p:nvPr/>
          </p:nvSpPr>
          <p:spPr>
            <a:xfrm>
              <a:off x="348374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2"/>
            <p:cNvSpPr/>
            <p:nvPr/>
          </p:nvSpPr>
          <p:spPr>
            <a:xfrm>
              <a:off x="3706577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2"/>
            <p:cNvSpPr/>
            <p:nvPr/>
          </p:nvSpPr>
          <p:spPr>
            <a:xfrm>
              <a:off x="3929406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2"/>
            <p:cNvSpPr/>
            <p:nvPr/>
          </p:nvSpPr>
          <p:spPr>
            <a:xfrm>
              <a:off x="4152235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2"/>
            <p:cNvSpPr/>
            <p:nvPr/>
          </p:nvSpPr>
          <p:spPr>
            <a:xfrm>
              <a:off x="2732023" y="4051086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2"/>
            <p:cNvSpPr/>
            <p:nvPr/>
          </p:nvSpPr>
          <p:spPr>
            <a:xfrm>
              <a:off x="2732023" y="382826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2"/>
            <p:cNvSpPr/>
            <p:nvPr/>
          </p:nvSpPr>
          <p:spPr>
            <a:xfrm>
              <a:off x="2732023" y="3605435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2"/>
            <p:cNvSpPr/>
            <p:nvPr/>
          </p:nvSpPr>
          <p:spPr>
            <a:xfrm>
              <a:off x="2732023" y="338261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2732023" y="315978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2"/>
            <p:cNvSpPr/>
            <p:nvPr/>
          </p:nvSpPr>
          <p:spPr>
            <a:xfrm>
              <a:off x="2732023" y="2936959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2"/>
            <p:cNvSpPr/>
            <p:nvPr/>
          </p:nvSpPr>
          <p:spPr>
            <a:xfrm>
              <a:off x="2732023" y="271413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22"/>
          <p:cNvSpPr/>
          <p:nvPr/>
        </p:nvSpPr>
        <p:spPr>
          <a:xfrm>
            <a:off x="8675100" y="-73084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22"/>
          <p:cNvSpPr/>
          <p:nvPr/>
        </p:nvSpPr>
        <p:spPr>
          <a:xfrm rot="5400000">
            <a:off x="32326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22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22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22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2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2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2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2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1" name="Google Shape;571;p22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2" name="Google Shape;572;p22"/>
          <p:cNvSpPr txBox="1">
            <a:spLocks noGrp="1"/>
          </p:cNvSpPr>
          <p:nvPr>
            <p:ph type="title"/>
          </p:nvPr>
        </p:nvSpPr>
        <p:spPr>
          <a:xfrm>
            <a:off x="1522500" y="3382000"/>
            <a:ext cx="6182800" cy="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73" name="Google Shape;573;p22"/>
          <p:cNvSpPr txBox="1">
            <a:spLocks noGrp="1"/>
          </p:cNvSpPr>
          <p:nvPr>
            <p:ph type="subTitle" idx="1"/>
          </p:nvPr>
        </p:nvSpPr>
        <p:spPr>
          <a:xfrm>
            <a:off x="1522500" y="4153155"/>
            <a:ext cx="6182800" cy="6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574" name="Google Shape;574;p22"/>
          <p:cNvSpPr txBox="1">
            <a:spLocks noGrp="1"/>
          </p:cNvSpPr>
          <p:nvPr>
            <p:ph type="title" idx="2"/>
          </p:nvPr>
        </p:nvSpPr>
        <p:spPr>
          <a:xfrm>
            <a:off x="1522500" y="2121593"/>
            <a:ext cx="6182800" cy="11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75" name="Google Shape;575;p22"/>
          <p:cNvSpPr/>
          <p:nvPr/>
        </p:nvSpPr>
        <p:spPr>
          <a:xfrm rot="10800000">
            <a:off x="11954127" y="1293779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2"/>
          <p:cNvSpPr/>
          <p:nvPr/>
        </p:nvSpPr>
        <p:spPr>
          <a:xfrm flipH="1">
            <a:off x="11881719" y="5296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2"/>
          <p:cNvSpPr/>
          <p:nvPr/>
        </p:nvSpPr>
        <p:spPr>
          <a:xfrm flipH="1">
            <a:off x="130403" y="58149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2"/>
          <p:cNvSpPr/>
          <p:nvPr/>
        </p:nvSpPr>
        <p:spPr>
          <a:xfrm flipH="1">
            <a:off x="1636893" y="6507566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96941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3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3"/>
          <p:cNvSpPr/>
          <p:nvPr/>
        </p:nvSpPr>
        <p:spPr>
          <a:xfrm>
            <a:off x="8675100" y="-73084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2" name="Google Shape;582;p23"/>
          <p:cNvGrpSpPr/>
          <p:nvPr/>
        </p:nvGrpSpPr>
        <p:grpSpPr>
          <a:xfrm>
            <a:off x="-267711" y="3987578"/>
            <a:ext cx="3643244" cy="3531561"/>
            <a:chOff x="506554" y="2562699"/>
            <a:chExt cx="1734988" cy="1681803"/>
          </a:xfrm>
        </p:grpSpPr>
        <p:sp>
          <p:nvSpPr>
            <p:cNvPr id="583" name="Google Shape;583;p23"/>
            <p:cNvSpPr/>
            <p:nvPr/>
          </p:nvSpPr>
          <p:spPr>
            <a:xfrm>
              <a:off x="506554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3"/>
            <p:cNvSpPr/>
            <p:nvPr/>
          </p:nvSpPr>
          <p:spPr>
            <a:xfrm>
              <a:off x="696539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3"/>
            <p:cNvSpPr/>
            <p:nvPr/>
          </p:nvSpPr>
          <p:spPr>
            <a:xfrm>
              <a:off x="886523" y="2562699"/>
              <a:ext cx="215015" cy="1383709"/>
            </a:xfrm>
            <a:custGeom>
              <a:avLst/>
              <a:gdLst/>
              <a:ahLst/>
              <a:cxnLst/>
              <a:rect l="l" t="t" r="r" b="b"/>
              <a:pathLst>
                <a:path w="4621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3"/>
            <p:cNvSpPr/>
            <p:nvPr/>
          </p:nvSpPr>
          <p:spPr>
            <a:xfrm>
              <a:off x="1076554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3"/>
            <p:cNvSpPr/>
            <p:nvPr/>
          </p:nvSpPr>
          <p:spPr>
            <a:xfrm>
              <a:off x="1266539" y="2562699"/>
              <a:ext cx="215015" cy="1383709"/>
            </a:xfrm>
            <a:custGeom>
              <a:avLst/>
              <a:gdLst/>
              <a:ahLst/>
              <a:cxnLst/>
              <a:rect l="l" t="t" r="r" b="b"/>
              <a:pathLst>
                <a:path w="4621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1456570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1646554" y="2562699"/>
              <a:ext cx="215015" cy="1383709"/>
            </a:xfrm>
            <a:custGeom>
              <a:avLst/>
              <a:gdLst/>
              <a:ahLst/>
              <a:cxnLst/>
              <a:rect l="l" t="t" r="r" b="b"/>
              <a:pathLst>
                <a:path w="4621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1836585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19" y="29737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026570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26570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1836585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19" y="2726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646554" y="3819489"/>
              <a:ext cx="215015" cy="126841"/>
            </a:xfrm>
            <a:custGeom>
              <a:avLst/>
              <a:gdLst/>
              <a:ahLst/>
              <a:cxnLst/>
              <a:rect l="l" t="t" r="r" b="b"/>
              <a:pathLst>
                <a:path w="4621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456570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266539" y="3819489"/>
              <a:ext cx="215015" cy="126841"/>
            </a:xfrm>
            <a:custGeom>
              <a:avLst/>
              <a:gdLst/>
              <a:ahLst/>
              <a:cxnLst/>
              <a:rect l="l" t="t" r="r" b="b"/>
              <a:pathLst>
                <a:path w="4621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1076554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886523" y="3819489"/>
              <a:ext cx="215015" cy="126841"/>
            </a:xfrm>
            <a:custGeom>
              <a:avLst/>
              <a:gdLst/>
              <a:ahLst/>
              <a:cxnLst/>
              <a:rect l="l" t="t" r="r" b="b"/>
              <a:pathLst>
                <a:path w="4621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696539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506554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506554" y="3946285"/>
              <a:ext cx="509783" cy="298211"/>
            </a:xfrm>
            <a:custGeom>
              <a:avLst/>
              <a:gdLst/>
              <a:ahLst/>
              <a:cxnLst/>
              <a:rect l="l" t="t" r="r" b="b"/>
              <a:pathLst>
                <a:path w="10956" h="6409" extrusionOk="0">
                  <a:moveTo>
                    <a:pt x="0" y="1"/>
                  </a:moveTo>
                  <a:lnTo>
                    <a:pt x="0" y="6409"/>
                  </a:lnTo>
                  <a:lnTo>
                    <a:pt x="10956" y="6409"/>
                  </a:lnTo>
                  <a:lnTo>
                    <a:pt x="109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018810" y="3946285"/>
              <a:ext cx="404997" cy="298211"/>
            </a:xfrm>
            <a:custGeom>
              <a:avLst/>
              <a:gdLst/>
              <a:ahLst/>
              <a:cxnLst/>
              <a:rect l="l" t="t" r="r" b="b"/>
              <a:pathLst>
                <a:path w="8704" h="6409" extrusionOk="0">
                  <a:moveTo>
                    <a:pt x="1" y="1"/>
                  </a:moveTo>
                  <a:lnTo>
                    <a:pt x="1" y="6409"/>
                  </a:lnTo>
                  <a:lnTo>
                    <a:pt x="8704" y="6409"/>
                  </a:lnTo>
                  <a:lnTo>
                    <a:pt x="87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406525" y="3946275"/>
              <a:ext cx="426121" cy="298227"/>
            </a:xfrm>
            <a:custGeom>
              <a:avLst/>
              <a:gdLst/>
              <a:ahLst/>
              <a:cxnLst/>
              <a:rect l="l" t="t" r="r" b="b"/>
              <a:pathLst>
                <a:path w="8703" h="6409" extrusionOk="0">
                  <a:moveTo>
                    <a:pt x="0" y="1"/>
                  </a:moveTo>
                  <a:lnTo>
                    <a:pt x="0" y="6409"/>
                  </a:lnTo>
                  <a:lnTo>
                    <a:pt x="8703" y="6409"/>
                  </a:lnTo>
                  <a:lnTo>
                    <a:pt x="87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832650" y="3946275"/>
              <a:ext cx="408892" cy="298227"/>
            </a:xfrm>
            <a:custGeom>
              <a:avLst/>
              <a:gdLst/>
              <a:ahLst/>
              <a:cxnLst/>
              <a:rect l="l" t="t" r="r" b="b"/>
              <a:pathLst>
                <a:path w="8704" h="6409" extrusionOk="0">
                  <a:moveTo>
                    <a:pt x="0" y="1"/>
                  </a:moveTo>
                  <a:lnTo>
                    <a:pt x="0" y="6409"/>
                  </a:lnTo>
                  <a:lnTo>
                    <a:pt x="8703" y="6409"/>
                  </a:lnTo>
                  <a:lnTo>
                    <a:pt x="87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5" name="Google Shape;605;p23"/>
          <p:cNvGrpSpPr/>
          <p:nvPr/>
        </p:nvGrpSpPr>
        <p:grpSpPr>
          <a:xfrm>
            <a:off x="-239252" y="-632505"/>
            <a:ext cx="3586344" cy="3307064"/>
            <a:chOff x="2732023" y="2630897"/>
            <a:chExt cx="1503498" cy="1503393"/>
          </a:xfrm>
        </p:grpSpPr>
        <p:sp>
          <p:nvSpPr>
            <p:cNvPr id="606" name="Google Shape;606;p23"/>
            <p:cNvSpPr/>
            <p:nvPr/>
          </p:nvSpPr>
          <p:spPr>
            <a:xfrm>
              <a:off x="2815260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3038089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41886"/>
                  </a:moveTo>
                  <a:lnTo>
                    <a:pt x="0" y="1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326091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48374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3706577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3929406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4152235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2732023" y="4051086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2732023" y="382826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2732023" y="3605435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32023" y="338261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2732023" y="315978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2732023" y="2936959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2732023" y="271413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0" name="Google Shape;620;p23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23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23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23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3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3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3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627" name="Google Shape;627;p23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8" name="Google Shape;628;p23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3"/>
          <p:cNvSpPr txBox="1">
            <a:spLocks noGrp="1"/>
          </p:cNvSpPr>
          <p:nvPr>
            <p:ph type="title"/>
          </p:nvPr>
        </p:nvSpPr>
        <p:spPr>
          <a:xfrm>
            <a:off x="3004601" y="3482799"/>
            <a:ext cx="6182800" cy="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0" name="Google Shape;630;p23"/>
          <p:cNvSpPr txBox="1">
            <a:spLocks noGrp="1"/>
          </p:cNvSpPr>
          <p:nvPr>
            <p:ph type="subTitle" idx="1"/>
          </p:nvPr>
        </p:nvSpPr>
        <p:spPr>
          <a:xfrm>
            <a:off x="3004601" y="4253953"/>
            <a:ext cx="6182800" cy="6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631" name="Google Shape;631;p23"/>
          <p:cNvSpPr txBox="1">
            <a:spLocks noGrp="1"/>
          </p:cNvSpPr>
          <p:nvPr>
            <p:ph type="title" idx="2"/>
          </p:nvPr>
        </p:nvSpPr>
        <p:spPr>
          <a:xfrm>
            <a:off x="3692201" y="2214200"/>
            <a:ext cx="4692800" cy="12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2082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4"/>
          <p:cNvSpPr/>
          <p:nvPr/>
        </p:nvSpPr>
        <p:spPr>
          <a:xfrm>
            <a:off x="-150047" y="2279705"/>
            <a:ext cx="451565" cy="5062160"/>
          </a:xfrm>
          <a:custGeom>
            <a:avLst/>
            <a:gdLst/>
            <a:ahLst/>
            <a:cxnLst/>
            <a:rect l="l" t="t" r="r" b="b"/>
            <a:pathLst>
              <a:path w="8610" h="116936" extrusionOk="0">
                <a:moveTo>
                  <a:pt x="3948" y="0"/>
                </a:moveTo>
                <a:cubicBezTo>
                  <a:pt x="2338" y="0"/>
                  <a:pt x="957" y="965"/>
                  <a:pt x="342" y="2346"/>
                </a:cubicBezTo>
                <a:cubicBezTo>
                  <a:pt x="117" y="2850"/>
                  <a:pt x="0" y="3397"/>
                  <a:pt x="0" y="3949"/>
                </a:cubicBezTo>
                <a:lnTo>
                  <a:pt x="0" y="112988"/>
                </a:lnTo>
                <a:cubicBezTo>
                  <a:pt x="0" y="113540"/>
                  <a:pt x="117" y="114085"/>
                  <a:pt x="342" y="114590"/>
                </a:cubicBezTo>
                <a:cubicBezTo>
                  <a:pt x="957" y="115971"/>
                  <a:pt x="2338" y="116935"/>
                  <a:pt x="3948" y="116935"/>
                </a:cubicBezTo>
                <a:lnTo>
                  <a:pt x="8609" y="116935"/>
                </a:lnTo>
                <a:lnTo>
                  <a:pt x="860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4"/>
          <p:cNvSpPr/>
          <p:nvPr/>
        </p:nvSpPr>
        <p:spPr>
          <a:xfrm>
            <a:off x="734987" y="5183332"/>
            <a:ext cx="419915" cy="2158600"/>
          </a:xfrm>
          <a:custGeom>
            <a:avLst/>
            <a:gdLst/>
            <a:ahLst/>
            <a:cxnLst/>
            <a:rect l="l" t="t" r="r" b="b"/>
            <a:pathLst>
              <a:path w="8006" h="41158" extrusionOk="0">
                <a:moveTo>
                  <a:pt x="1" y="0"/>
                </a:moveTo>
                <a:lnTo>
                  <a:pt x="1" y="41157"/>
                </a:lnTo>
                <a:lnTo>
                  <a:pt x="8005" y="41157"/>
                </a:lnTo>
                <a:lnTo>
                  <a:pt x="800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4"/>
          <p:cNvSpPr/>
          <p:nvPr/>
        </p:nvSpPr>
        <p:spPr>
          <a:xfrm>
            <a:off x="301454" y="3734239"/>
            <a:ext cx="433604" cy="3607787"/>
          </a:xfrm>
          <a:custGeom>
            <a:avLst/>
            <a:gdLst/>
            <a:ahLst/>
            <a:cxnLst/>
            <a:rect l="l" t="t" r="r" b="b"/>
            <a:pathLst>
              <a:path w="8267" h="55179" extrusionOk="0">
                <a:moveTo>
                  <a:pt x="0" y="1"/>
                </a:moveTo>
                <a:lnTo>
                  <a:pt x="0" y="55178"/>
                </a:lnTo>
                <a:lnTo>
                  <a:pt x="8267" y="55178"/>
                </a:lnTo>
                <a:lnTo>
                  <a:pt x="8267" y="14021"/>
                </a:lnTo>
                <a:lnTo>
                  <a:pt x="826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4"/>
          <p:cNvSpPr/>
          <p:nvPr/>
        </p:nvSpPr>
        <p:spPr>
          <a:xfrm>
            <a:off x="347485" y="5327711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4"/>
          <p:cNvSpPr/>
          <p:nvPr/>
        </p:nvSpPr>
        <p:spPr>
          <a:xfrm rot="-5400000" flipH="1">
            <a:off x="965893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4"/>
          <p:cNvSpPr/>
          <p:nvPr/>
        </p:nvSpPr>
        <p:spPr>
          <a:xfrm flipH="1">
            <a:off x="-82067" y="-513479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4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4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4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4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4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4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4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4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647" name="Google Shape;647;p24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8" name="Google Shape;648;p24"/>
          <p:cNvSpPr/>
          <p:nvPr/>
        </p:nvSpPr>
        <p:spPr>
          <a:xfrm>
            <a:off x="11881719" y="58149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4"/>
          <p:cNvSpPr/>
          <p:nvPr/>
        </p:nvSpPr>
        <p:spPr>
          <a:xfrm>
            <a:off x="10375151" y="6507566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/>
          </p:nvPr>
        </p:nvSpPr>
        <p:spPr>
          <a:xfrm>
            <a:off x="1329935" y="1768167"/>
            <a:ext cx="42020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1"/>
          </p:nvPr>
        </p:nvSpPr>
        <p:spPr>
          <a:xfrm>
            <a:off x="1329933" y="2294267"/>
            <a:ext cx="42020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2"/>
          </p:nvPr>
        </p:nvSpPr>
        <p:spPr>
          <a:xfrm>
            <a:off x="6300301" y="4328669"/>
            <a:ext cx="42020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53" name="Google Shape;653;p24"/>
          <p:cNvSpPr txBox="1">
            <a:spLocks noGrp="1"/>
          </p:cNvSpPr>
          <p:nvPr>
            <p:ph type="subTitle" idx="3"/>
          </p:nvPr>
        </p:nvSpPr>
        <p:spPr>
          <a:xfrm>
            <a:off x="6300301" y="4851399"/>
            <a:ext cx="42020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654" name="Google Shape;654;p24"/>
          <p:cNvSpPr txBox="1">
            <a:spLocks noGrp="1"/>
          </p:cNvSpPr>
          <p:nvPr>
            <p:ph type="title" idx="4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2620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5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5"/>
          <p:cNvSpPr/>
          <p:nvPr/>
        </p:nvSpPr>
        <p:spPr>
          <a:xfrm>
            <a:off x="-341447" y="3255456"/>
            <a:ext cx="451565" cy="5062160"/>
          </a:xfrm>
          <a:custGeom>
            <a:avLst/>
            <a:gdLst/>
            <a:ahLst/>
            <a:cxnLst/>
            <a:rect l="l" t="t" r="r" b="b"/>
            <a:pathLst>
              <a:path w="8610" h="116936" extrusionOk="0">
                <a:moveTo>
                  <a:pt x="3948" y="0"/>
                </a:moveTo>
                <a:cubicBezTo>
                  <a:pt x="2338" y="0"/>
                  <a:pt x="957" y="965"/>
                  <a:pt x="342" y="2346"/>
                </a:cubicBezTo>
                <a:cubicBezTo>
                  <a:pt x="117" y="2850"/>
                  <a:pt x="0" y="3397"/>
                  <a:pt x="0" y="3949"/>
                </a:cubicBezTo>
                <a:lnTo>
                  <a:pt x="0" y="112988"/>
                </a:lnTo>
                <a:cubicBezTo>
                  <a:pt x="0" y="113540"/>
                  <a:pt x="117" y="114085"/>
                  <a:pt x="342" y="114590"/>
                </a:cubicBezTo>
                <a:cubicBezTo>
                  <a:pt x="957" y="115971"/>
                  <a:pt x="2338" y="116935"/>
                  <a:pt x="3948" y="116935"/>
                </a:cubicBezTo>
                <a:lnTo>
                  <a:pt x="8609" y="116935"/>
                </a:lnTo>
                <a:lnTo>
                  <a:pt x="860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25"/>
          <p:cNvSpPr/>
          <p:nvPr/>
        </p:nvSpPr>
        <p:spPr>
          <a:xfrm>
            <a:off x="543587" y="6159083"/>
            <a:ext cx="419915" cy="2158600"/>
          </a:xfrm>
          <a:custGeom>
            <a:avLst/>
            <a:gdLst/>
            <a:ahLst/>
            <a:cxnLst/>
            <a:rect l="l" t="t" r="r" b="b"/>
            <a:pathLst>
              <a:path w="8006" h="41158" extrusionOk="0">
                <a:moveTo>
                  <a:pt x="1" y="0"/>
                </a:moveTo>
                <a:lnTo>
                  <a:pt x="1" y="41157"/>
                </a:lnTo>
                <a:lnTo>
                  <a:pt x="8005" y="41157"/>
                </a:lnTo>
                <a:lnTo>
                  <a:pt x="800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5"/>
          <p:cNvSpPr/>
          <p:nvPr/>
        </p:nvSpPr>
        <p:spPr>
          <a:xfrm>
            <a:off x="110054" y="4709989"/>
            <a:ext cx="433604" cy="3607787"/>
          </a:xfrm>
          <a:custGeom>
            <a:avLst/>
            <a:gdLst/>
            <a:ahLst/>
            <a:cxnLst/>
            <a:rect l="l" t="t" r="r" b="b"/>
            <a:pathLst>
              <a:path w="8267" h="55179" extrusionOk="0">
                <a:moveTo>
                  <a:pt x="0" y="1"/>
                </a:moveTo>
                <a:lnTo>
                  <a:pt x="0" y="55178"/>
                </a:lnTo>
                <a:lnTo>
                  <a:pt x="8267" y="55178"/>
                </a:lnTo>
                <a:lnTo>
                  <a:pt x="8267" y="14021"/>
                </a:lnTo>
                <a:lnTo>
                  <a:pt x="826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5"/>
          <p:cNvSpPr/>
          <p:nvPr/>
        </p:nvSpPr>
        <p:spPr>
          <a:xfrm>
            <a:off x="8611248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25"/>
          <p:cNvSpPr/>
          <p:nvPr/>
        </p:nvSpPr>
        <p:spPr>
          <a:xfrm>
            <a:off x="10056830" y="3831056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25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25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25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25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25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25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25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669" name="Google Shape;669;p25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0" name="Google Shape;670;p25"/>
          <p:cNvSpPr/>
          <p:nvPr/>
        </p:nvSpPr>
        <p:spPr>
          <a:xfrm>
            <a:off x="11360300" y="6564618"/>
            <a:ext cx="202216" cy="199367"/>
          </a:xfrm>
          <a:custGeom>
            <a:avLst/>
            <a:gdLst/>
            <a:ahLst/>
            <a:cxnLst/>
            <a:rect l="l" t="t" r="r" b="b"/>
            <a:pathLst>
              <a:path w="3041" h="2998" extrusionOk="0">
                <a:moveTo>
                  <a:pt x="233" y="1"/>
                </a:moveTo>
                <a:cubicBezTo>
                  <a:pt x="179" y="1"/>
                  <a:pt x="126" y="21"/>
                  <a:pt x="85" y="61"/>
                </a:cubicBezTo>
                <a:cubicBezTo>
                  <a:pt x="1" y="145"/>
                  <a:pt x="2" y="281"/>
                  <a:pt x="89" y="363"/>
                </a:cubicBezTo>
                <a:lnTo>
                  <a:pt x="1227" y="1501"/>
                </a:lnTo>
                <a:lnTo>
                  <a:pt x="89" y="2640"/>
                </a:lnTo>
                <a:cubicBezTo>
                  <a:pt x="7" y="2722"/>
                  <a:pt x="7" y="2855"/>
                  <a:pt x="89" y="2935"/>
                </a:cubicBezTo>
                <a:cubicBezTo>
                  <a:pt x="130" y="2977"/>
                  <a:pt x="184" y="2997"/>
                  <a:pt x="238" y="2997"/>
                </a:cubicBezTo>
                <a:cubicBezTo>
                  <a:pt x="291" y="2997"/>
                  <a:pt x="344" y="2977"/>
                  <a:pt x="385" y="2937"/>
                </a:cubicBezTo>
                <a:lnTo>
                  <a:pt x="1524" y="1798"/>
                </a:lnTo>
                <a:lnTo>
                  <a:pt x="2661" y="2937"/>
                </a:lnTo>
                <a:cubicBezTo>
                  <a:pt x="2702" y="2975"/>
                  <a:pt x="2755" y="2994"/>
                  <a:pt x="2807" y="2994"/>
                </a:cubicBezTo>
                <a:cubicBezTo>
                  <a:pt x="2861" y="2994"/>
                  <a:pt x="2915" y="2973"/>
                  <a:pt x="2956" y="2932"/>
                </a:cubicBezTo>
                <a:cubicBezTo>
                  <a:pt x="3036" y="2852"/>
                  <a:pt x="3038" y="2722"/>
                  <a:pt x="2959" y="2640"/>
                </a:cubicBezTo>
                <a:lnTo>
                  <a:pt x="1821" y="1501"/>
                </a:lnTo>
                <a:lnTo>
                  <a:pt x="2959" y="363"/>
                </a:lnTo>
                <a:cubicBezTo>
                  <a:pt x="3041" y="281"/>
                  <a:pt x="3041" y="148"/>
                  <a:pt x="2959" y="66"/>
                </a:cubicBezTo>
                <a:cubicBezTo>
                  <a:pt x="2918" y="25"/>
                  <a:pt x="2864" y="4"/>
                  <a:pt x="2810" y="4"/>
                </a:cubicBezTo>
                <a:cubicBezTo>
                  <a:pt x="2756" y="4"/>
                  <a:pt x="2703" y="25"/>
                  <a:pt x="2661" y="66"/>
                </a:cubicBezTo>
                <a:lnTo>
                  <a:pt x="1524" y="1203"/>
                </a:lnTo>
                <a:lnTo>
                  <a:pt x="385" y="66"/>
                </a:lnTo>
                <a:cubicBezTo>
                  <a:pt x="344" y="22"/>
                  <a:pt x="288" y="1"/>
                  <a:pt x="23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5"/>
          <p:cNvSpPr/>
          <p:nvPr/>
        </p:nvSpPr>
        <p:spPr>
          <a:xfrm>
            <a:off x="11639516" y="6564618"/>
            <a:ext cx="202216" cy="199367"/>
          </a:xfrm>
          <a:custGeom>
            <a:avLst/>
            <a:gdLst/>
            <a:ahLst/>
            <a:cxnLst/>
            <a:rect l="l" t="t" r="r" b="b"/>
            <a:pathLst>
              <a:path w="3041" h="2998" extrusionOk="0">
                <a:moveTo>
                  <a:pt x="2808" y="1"/>
                </a:moveTo>
                <a:cubicBezTo>
                  <a:pt x="2752" y="1"/>
                  <a:pt x="2697" y="22"/>
                  <a:pt x="2655" y="66"/>
                </a:cubicBezTo>
                <a:lnTo>
                  <a:pt x="1517" y="1203"/>
                </a:lnTo>
                <a:lnTo>
                  <a:pt x="378" y="66"/>
                </a:lnTo>
                <a:cubicBezTo>
                  <a:pt x="337" y="25"/>
                  <a:pt x="283" y="4"/>
                  <a:pt x="230" y="4"/>
                </a:cubicBezTo>
                <a:cubicBezTo>
                  <a:pt x="176" y="4"/>
                  <a:pt x="123" y="25"/>
                  <a:pt x="82" y="66"/>
                </a:cubicBezTo>
                <a:cubicBezTo>
                  <a:pt x="0" y="148"/>
                  <a:pt x="0" y="281"/>
                  <a:pt x="82" y="363"/>
                </a:cubicBezTo>
                <a:lnTo>
                  <a:pt x="1220" y="1501"/>
                </a:lnTo>
                <a:lnTo>
                  <a:pt x="82" y="2640"/>
                </a:lnTo>
                <a:cubicBezTo>
                  <a:pt x="3" y="2722"/>
                  <a:pt x="5" y="2852"/>
                  <a:pt x="85" y="2932"/>
                </a:cubicBezTo>
                <a:cubicBezTo>
                  <a:pt x="126" y="2973"/>
                  <a:pt x="180" y="2994"/>
                  <a:pt x="234" y="2994"/>
                </a:cubicBezTo>
                <a:cubicBezTo>
                  <a:pt x="286" y="2994"/>
                  <a:pt x="338" y="2975"/>
                  <a:pt x="378" y="2937"/>
                </a:cubicBezTo>
                <a:lnTo>
                  <a:pt x="1517" y="1798"/>
                </a:lnTo>
                <a:lnTo>
                  <a:pt x="2655" y="2937"/>
                </a:lnTo>
                <a:cubicBezTo>
                  <a:pt x="2696" y="2977"/>
                  <a:pt x="2749" y="2997"/>
                  <a:pt x="2803" y="2997"/>
                </a:cubicBezTo>
                <a:cubicBezTo>
                  <a:pt x="2857" y="2997"/>
                  <a:pt x="2911" y="2977"/>
                  <a:pt x="2952" y="2935"/>
                </a:cubicBezTo>
                <a:cubicBezTo>
                  <a:pt x="3034" y="2855"/>
                  <a:pt x="3034" y="2722"/>
                  <a:pt x="2952" y="2640"/>
                </a:cubicBezTo>
                <a:lnTo>
                  <a:pt x="1814" y="1501"/>
                </a:lnTo>
                <a:lnTo>
                  <a:pt x="2952" y="363"/>
                </a:lnTo>
                <a:cubicBezTo>
                  <a:pt x="3037" y="281"/>
                  <a:pt x="3040" y="145"/>
                  <a:pt x="2956" y="61"/>
                </a:cubicBezTo>
                <a:cubicBezTo>
                  <a:pt x="2915" y="21"/>
                  <a:pt x="2862" y="1"/>
                  <a:pt x="2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5"/>
          <p:cNvSpPr/>
          <p:nvPr/>
        </p:nvSpPr>
        <p:spPr>
          <a:xfrm>
            <a:off x="11909421" y="6564618"/>
            <a:ext cx="202216" cy="199367"/>
          </a:xfrm>
          <a:custGeom>
            <a:avLst/>
            <a:gdLst/>
            <a:ahLst/>
            <a:cxnLst/>
            <a:rect l="l" t="t" r="r" b="b"/>
            <a:pathLst>
              <a:path w="3041" h="2998" extrusionOk="0">
                <a:moveTo>
                  <a:pt x="2810" y="1"/>
                </a:moveTo>
                <a:cubicBezTo>
                  <a:pt x="2754" y="1"/>
                  <a:pt x="2699" y="22"/>
                  <a:pt x="2657" y="66"/>
                </a:cubicBezTo>
                <a:lnTo>
                  <a:pt x="1519" y="1203"/>
                </a:lnTo>
                <a:lnTo>
                  <a:pt x="380" y="66"/>
                </a:lnTo>
                <a:cubicBezTo>
                  <a:pt x="339" y="25"/>
                  <a:pt x="285" y="4"/>
                  <a:pt x="231" y="4"/>
                </a:cubicBezTo>
                <a:cubicBezTo>
                  <a:pt x="178" y="4"/>
                  <a:pt x="124" y="25"/>
                  <a:pt x="83" y="66"/>
                </a:cubicBezTo>
                <a:cubicBezTo>
                  <a:pt x="1" y="148"/>
                  <a:pt x="1" y="281"/>
                  <a:pt x="83" y="363"/>
                </a:cubicBezTo>
                <a:lnTo>
                  <a:pt x="1222" y="1501"/>
                </a:lnTo>
                <a:lnTo>
                  <a:pt x="83" y="2640"/>
                </a:lnTo>
                <a:cubicBezTo>
                  <a:pt x="5" y="2722"/>
                  <a:pt x="7" y="2852"/>
                  <a:pt x="87" y="2932"/>
                </a:cubicBezTo>
                <a:cubicBezTo>
                  <a:pt x="128" y="2973"/>
                  <a:pt x="182" y="2994"/>
                  <a:pt x="236" y="2994"/>
                </a:cubicBezTo>
                <a:cubicBezTo>
                  <a:pt x="288" y="2994"/>
                  <a:pt x="340" y="2975"/>
                  <a:pt x="380" y="2937"/>
                </a:cubicBezTo>
                <a:lnTo>
                  <a:pt x="1519" y="1798"/>
                </a:lnTo>
                <a:lnTo>
                  <a:pt x="2657" y="2937"/>
                </a:lnTo>
                <a:cubicBezTo>
                  <a:pt x="2698" y="2977"/>
                  <a:pt x="2751" y="2997"/>
                  <a:pt x="2805" y="2997"/>
                </a:cubicBezTo>
                <a:cubicBezTo>
                  <a:pt x="2859" y="2997"/>
                  <a:pt x="2913" y="2977"/>
                  <a:pt x="2954" y="2935"/>
                </a:cubicBezTo>
                <a:cubicBezTo>
                  <a:pt x="3036" y="2855"/>
                  <a:pt x="3036" y="2722"/>
                  <a:pt x="2954" y="2640"/>
                </a:cubicBezTo>
                <a:lnTo>
                  <a:pt x="1816" y="1501"/>
                </a:lnTo>
                <a:lnTo>
                  <a:pt x="2954" y="363"/>
                </a:lnTo>
                <a:cubicBezTo>
                  <a:pt x="3039" y="281"/>
                  <a:pt x="3041" y="145"/>
                  <a:pt x="2958" y="61"/>
                </a:cubicBezTo>
                <a:cubicBezTo>
                  <a:pt x="2917" y="21"/>
                  <a:pt x="2864" y="1"/>
                  <a:pt x="28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5"/>
          <p:cNvSpPr/>
          <p:nvPr/>
        </p:nvSpPr>
        <p:spPr>
          <a:xfrm>
            <a:off x="124067" y="77651"/>
            <a:ext cx="202216" cy="199367"/>
          </a:xfrm>
          <a:custGeom>
            <a:avLst/>
            <a:gdLst/>
            <a:ahLst/>
            <a:cxnLst/>
            <a:rect l="l" t="t" r="r" b="b"/>
            <a:pathLst>
              <a:path w="3041" h="2998" extrusionOk="0">
                <a:moveTo>
                  <a:pt x="233" y="1"/>
                </a:moveTo>
                <a:cubicBezTo>
                  <a:pt x="179" y="1"/>
                  <a:pt x="126" y="21"/>
                  <a:pt x="85" y="61"/>
                </a:cubicBezTo>
                <a:cubicBezTo>
                  <a:pt x="1" y="145"/>
                  <a:pt x="2" y="281"/>
                  <a:pt x="89" y="363"/>
                </a:cubicBezTo>
                <a:lnTo>
                  <a:pt x="1227" y="1501"/>
                </a:lnTo>
                <a:lnTo>
                  <a:pt x="89" y="2640"/>
                </a:lnTo>
                <a:cubicBezTo>
                  <a:pt x="7" y="2722"/>
                  <a:pt x="7" y="2855"/>
                  <a:pt x="89" y="2935"/>
                </a:cubicBezTo>
                <a:cubicBezTo>
                  <a:pt x="130" y="2977"/>
                  <a:pt x="184" y="2997"/>
                  <a:pt x="238" y="2997"/>
                </a:cubicBezTo>
                <a:cubicBezTo>
                  <a:pt x="291" y="2997"/>
                  <a:pt x="344" y="2977"/>
                  <a:pt x="385" y="2937"/>
                </a:cubicBezTo>
                <a:lnTo>
                  <a:pt x="1524" y="1798"/>
                </a:lnTo>
                <a:lnTo>
                  <a:pt x="2661" y="2937"/>
                </a:lnTo>
                <a:cubicBezTo>
                  <a:pt x="2702" y="2975"/>
                  <a:pt x="2755" y="2994"/>
                  <a:pt x="2807" y="2994"/>
                </a:cubicBezTo>
                <a:cubicBezTo>
                  <a:pt x="2861" y="2994"/>
                  <a:pt x="2915" y="2973"/>
                  <a:pt x="2956" y="2932"/>
                </a:cubicBezTo>
                <a:cubicBezTo>
                  <a:pt x="3036" y="2852"/>
                  <a:pt x="3038" y="2722"/>
                  <a:pt x="2959" y="2640"/>
                </a:cubicBezTo>
                <a:lnTo>
                  <a:pt x="1821" y="1501"/>
                </a:lnTo>
                <a:lnTo>
                  <a:pt x="2959" y="363"/>
                </a:lnTo>
                <a:cubicBezTo>
                  <a:pt x="3041" y="281"/>
                  <a:pt x="3041" y="148"/>
                  <a:pt x="2959" y="66"/>
                </a:cubicBezTo>
                <a:cubicBezTo>
                  <a:pt x="2918" y="25"/>
                  <a:pt x="2864" y="4"/>
                  <a:pt x="2810" y="4"/>
                </a:cubicBezTo>
                <a:cubicBezTo>
                  <a:pt x="2756" y="4"/>
                  <a:pt x="2703" y="25"/>
                  <a:pt x="2661" y="66"/>
                </a:cubicBezTo>
                <a:lnTo>
                  <a:pt x="1524" y="1203"/>
                </a:lnTo>
                <a:lnTo>
                  <a:pt x="385" y="66"/>
                </a:lnTo>
                <a:cubicBezTo>
                  <a:pt x="344" y="22"/>
                  <a:pt x="288" y="1"/>
                  <a:pt x="23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25"/>
          <p:cNvSpPr/>
          <p:nvPr/>
        </p:nvSpPr>
        <p:spPr>
          <a:xfrm>
            <a:off x="403283" y="77651"/>
            <a:ext cx="202216" cy="199367"/>
          </a:xfrm>
          <a:custGeom>
            <a:avLst/>
            <a:gdLst/>
            <a:ahLst/>
            <a:cxnLst/>
            <a:rect l="l" t="t" r="r" b="b"/>
            <a:pathLst>
              <a:path w="3041" h="2998" extrusionOk="0">
                <a:moveTo>
                  <a:pt x="2808" y="1"/>
                </a:moveTo>
                <a:cubicBezTo>
                  <a:pt x="2752" y="1"/>
                  <a:pt x="2697" y="22"/>
                  <a:pt x="2655" y="66"/>
                </a:cubicBezTo>
                <a:lnTo>
                  <a:pt x="1517" y="1203"/>
                </a:lnTo>
                <a:lnTo>
                  <a:pt x="378" y="66"/>
                </a:lnTo>
                <a:cubicBezTo>
                  <a:pt x="337" y="25"/>
                  <a:pt x="283" y="4"/>
                  <a:pt x="230" y="4"/>
                </a:cubicBezTo>
                <a:cubicBezTo>
                  <a:pt x="176" y="4"/>
                  <a:pt x="123" y="25"/>
                  <a:pt x="82" y="66"/>
                </a:cubicBezTo>
                <a:cubicBezTo>
                  <a:pt x="0" y="148"/>
                  <a:pt x="0" y="281"/>
                  <a:pt x="82" y="363"/>
                </a:cubicBezTo>
                <a:lnTo>
                  <a:pt x="1220" y="1501"/>
                </a:lnTo>
                <a:lnTo>
                  <a:pt x="82" y="2640"/>
                </a:lnTo>
                <a:cubicBezTo>
                  <a:pt x="3" y="2722"/>
                  <a:pt x="5" y="2852"/>
                  <a:pt x="85" y="2932"/>
                </a:cubicBezTo>
                <a:cubicBezTo>
                  <a:pt x="126" y="2973"/>
                  <a:pt x="180" y="2994"/>
                  <a:pt x="234" y="2994"/>
                </a:cubicBezTo>
                <a:cubicBezTo>
                  <a:pt x="286" y="2994"/>
                  <a:pt x="338" y="2975"/>
                  <a:pt x="378" y="2937"/>
                </a:cubicBezTo>
                <a:lnTo>
                  <a:pt x="1517" y="1798"/>
                </a:lnTo>
                <a:lnTo>
                  <a:pt x="2655" y="2937"/>
                </a:lnTo>
                <a:cubicBezTo>
                  <a:pt x="2696" y="2977"/>
                  <a:pt x="2749" y="2997"/>
                  <a:pt x="2803" y="2997"/>
                </a:cubicBezTo>
                <a:cubicBezTo>
                  <a:pt x="2857" y="2997"/>
                  <a:pt x="2911" y="2977"/>
                  <a:pt x="2952" y="2935"/>
                </a:cubicBezTo>
                <a:cubicBezTo>
                  <a:pt x="3034" y="2855"/>
                  <a:pt x="3034" y="2722"/>
                  <a:pt x="2952" y="2640"/>
                </a:cubicBezTo>
                <a:lnTo>
                  <a:pt x="1814" y="1501"/>
                </a:lnTo>
                <a:lnTo>
                  <a:pt x="2952" y="363"/>
                </a:lnTo>
                <a:cubicBezTo>
                  <a:pt x="3037" y="281"/>
                  <a:pt x="3040" y="145"/>
                  <a:pt x="2956" y="61"/>
                </a:cubicBezTo>
                <a:cubicBezTo>
                  <a:pt x="2915" y="21"/>
                  <a:pt x="2862" y="1"/>
                  <a:pt x="2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5"/>
          <p:cNvSpPr/>
          <p:nvPr/>
        </p:nvSpPr>
        <p:spPr>
          <a:xfrm>
            <a:off x="673188" y="77651"/>
            <a:ext cx="202216" cy="199367"/>
          </a:xfrm>
          <a:custGeom>
            <a:avLst/>
            <a:gdLst/>
            <a:ahLst/>
            <a:cxnLst/>
            <a:rect l="l" t="t" r="r" b="b"/>
            <a:pathLst>
              <a:path w="3041" h="2998" extrusionOk="0">
                <a:moveTo>
                  <a:pt x="2810" y="1"/>
                </a:moveTo>
                <a:cubicBezTo>
                  <a:pt x="2754" y="1"/>
                  <a:pt x="2699" y="22"/>
                  <a:pt x="2657" y="66"/>
                </a:cubicBezTo>
                <a:lnTo>
                  <a:pt x="1519" y="1203"/>
                </a:lnTo>
                <a:lnTo>
                  <a:pt x="380" y="66"/>
                </a:lnTo>
                <a:cubicBezTo>
                  <a:pt x="339" y="25"/>
                  <a:pt x="285" y="4"/>
                  <a:pt x="231" y="4"/>
                </a:cubicBezTo>
                <a:cubicBezTo>
                  <a:pt x="178" y="4"/>
                  <a:pt x="124" y="25"/>
                  <a:pt x="83" y="66"/>
                </a:cubicBezTo>
                <a:cubicBezTo>
                  <a:pt x="1" y="148"/>
                  <a:pt x="1" y="281"/>
                  <a:pt x="83" y="363"/>
                </a:cubicBezTo>
                <a:lnTo>
                  <a:pt x="1222" y="1501"/>
                </a:lnTo>
                <a:lnTo>
                  <a:pt x="83" y="2640"/>
                </a:lnTo>
                <a:cubicBezTo>
                  <a:pt x="5" y="2722"/>
                  <a:pt x="7" y="2852"/>
                  <a:pt x="87" y="2932"/>
                </a:cubicBezTo>
                <a:cubicBezTo>
                  <a:pt x="128" y="2973"/>
                  <a:pt x="182" y="2994"/>
                  <a:pt x="236" y="2994"/>
                </a:cubicBezTo>
                <a:cubicBezTo>
                  <a:pt x="288" y="2994"/>
                  <a:pt x="340" y="2975"/>
                  <a:pt x="380" y="2937"/>
                </a:cubicBezTo>
                <a:lnTo>
                  <a:pt x="1519" y="1798"/>
                </a:lnTo>
                <a:lnTo>
                  <a:pt x="2657" y="2937"/>
                </a:lnTo>
                <a:cubicBezTo>
                  <a:pt x="2698" y="2977"/>
                  <a:pt x="2751" y="2997"/>
                  <a:pt x="2805" y="2997"/>
                </a:cubicBezTo>
                <a:cubicBezTo>
                  <a:pt x="2859" y="2997"/>
                  <a:pt x="2913" y="2977"/>
                  <a:pt x="2954" y="2935"/>
                </a:cubicBezTo>
                <a:cubicBezTo>
                  <a:pt x="3036" y="2855"/>
                  <a:pt x="3036" y="2722"/>
                  <a:pt x="2954" y="2640"/>
                </a:cubicBezTo>
                <a:lnTo>
                  <a:pt x="1816" y="1501"/>
                </a:lnTo>
                <a:lnTo>
                  <a:pt x="2954" y="363"/>
                </a:lnTo>
                <a:cubicBezTo>
                  <a:pt x="3039" y="281"/>
                  <a:pt x="3041" y="145"/>
                  <a:pt x="2958" y="61"/>
                </a:cubicBezTo>
                <a:cubicBezTo>
                  <a:pt x="2917" y="21"/>
                  <a:pt x="2864" y="1"/>
                  <a:pt x="28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15872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6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26"/>
          <p:cNvSpPr/>
          <p:nvPr/>
        </p:nvSpPr>
        <p:spPr>
          <a:xfrm flipH="1">
            <a:off x="-117900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26"/>
          <p:cNvSpPr/>
          <p:nvPr/>
        </p:nvSpPr>
        <p:spPr>
          <a:xfrm rot="-5400000" flipH="1">
            <a:off x="965893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26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26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26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26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26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26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26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688" name="Google Shape;688;p26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9" name="Google Shape;689;p26"/>
          <p:cNvSpPr/>
          <p:nvPr/>
        </p:nvSpPr>
        <p:spPr>
          <a:xfrm>
            <a:off x="11881719" y="58149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26"/>
          <p:cNvSpPr/>
          <p:nvPr/>
        </p:nvSpPr>
        <p:spPr>
          <a:xfrm>
            <a:off x="10375151" y="6507566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6"/>
          <p:cNvSpPr/>
          <p:nvPr/>
        </p:nvSpPr>
        <p:spPr>
          <a:xfrm>
            <a:off x="130403" y="5296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6"/>
          <p:cNvSpPr txBox="1">
            <a:spLocks noGrp="1"/>
          </p:cNvSpPr>
          <p:nvPr>
            <p:ph type="title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8306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7"/>
          <p:cNvSpPr/>
          <p:nvPr/>
        </p:nvSpPr>
        <p:spPr>
          <a:xfrm rot="10800000" flipH="1">
            <a:off x="10365869" y="4588102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27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6" name="Google Shape;696;p27"/>
          <p:cNvGrpSpPr/>
          <p:nvPr/>
        </p:nvGrpSpPr>
        <p:grpSpPr>
          <a:xfrm>
            <a:off x="10168348" y="-379905"/>
            <a:ext cx="3586344" cy="3307064"/>
            <a:chOff x="2732023" y="2630897"/>
            <a:chExt cx="1503498" cy="1503393"/>
          </a:xfrm>
        </p:grpSpPr>
        <p:sp>
          <p:nvSpPr>
            <p:cNvPr id="697" name="Google Shape;697;p27"/>
            <p:cNvSpPr/>
            <p:nvPr/>
          </p:nvSpPr>
          <p:spPr>
            <a:xfrm>
              <a:off x="2815260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3038089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41886"/>
                  </a:moveTo>
                  <a:lnTo>
                    <a:pt x="0" y="1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326091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348374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3706577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3929406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4152235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2732023" y="4051086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2732023" y="382826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2732023" y="3605435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2732023" y="338261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2732023" y="315978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2732023" y="2936959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2732023" y="271413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1" name="Google Shape;711;p27"/>
          <p:cNvSpPr/>
          <p:nvPr/>
        </p:nvSpPr>
        <p:spPr>
          <a:xfrm rot="5400000">
            <a:off x="32326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27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3" name="Google Shape;713;p27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27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27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27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27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27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719" name="Google Shape;719;p27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0" name="Google Shape;720;p27"/>
          <p:cNvSpPr/>
          <p:nvPr/>
        </p:nvSpPr>
        <p:spPr>
          <a:xfrm>
            <a:off x="188319" y="63811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27"/>
          <p:cNvSpPr/>
          <p:nvPr/>
        </p:nvSpPr>
        <p:spPr>
          <a:xfrm rot="10800000" flipH="1">
            <a:off x="11713186" y="6459418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 rot="10800000" flipH="1">
            <a:off x="11870951" y="586571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 txBox="1">
            <a:spLocks noGrp="1"/>
          </p:cNvSpPr>
          <p:nvPr>
            <p:ph type="title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02613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8"/>
          <p:cNvSpPr/>
          <p:nvPr/>
        </p:nvSpPr>
        <p:spPr>
          <a:xfrm>
            <a:off x="-150047" y="2279705"/>
            <a:ext cx="451565" cy="5062160"/>
          </a:xfrm>
          <a:custGeom>
            <a:avLst/>
            <a:gdLst/>
            <a:ahLst/>
            <a:cxnLst/>
            <a:rect l="l" t="t" r="r" b="b"/>
            <a:pathLst>
              <a:path w="8610" h="116936" extrusionOk="0">
                <a:moveTo>
                  <a:pt x="3948" y="0"/>
                </a:moveTo>
                <a:cubicBezTo>
                  <a:pt x="2338" y="0"/>
                  <a:pt x="957" y="965"/>
                  <a:pt x="342" y="2346"/>
                </a:cubicBezTo>
                <a:cubicBezTo>
                  <a:pt x="117" y="2850"/>
                  <a:pt x="0" y="3397"/>
                  <a:pt x="0" y="3949"/>
                </a:cubicBezTo>
                <a:lnTo>
                  <a:pt x="0" y="112988"/>
                </a:lnTo>
                <a:cubicBezTo>
                  <a:pt x="0" y="113540"/>
                  <a:pt x="117" y="114085"/>
                  <a:pt x="342" y="114590"/>
                </a:cubicBezTo>
                <a:cubicBezTo>
                  <a:pt x="957" y="115971"/>
                  <a:pt x="2338" y="116935"/>
                  <a:pt x="3948" y="116935"/>
                </a:cubicBezTo>
                <a:lnTo>
                  <a:pt x="8609" y="116935"/>
                </a:lnTo>
                <a:lnTo>
                  <a:pt x="860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6" name="Google Shape;726;p28"/>
          <p:cNvSpPr/>
          <p:nvPr/>
        </p:nvSpPr>
        <p:spPr>
          <a:xfrm>
            <a:off x="734987" y="5183332"/>
            <a:ext cx="419915" cy="2158600"/>
          </a:xfrm>
          <a:custGeom>
            <a:avLst/>
            <a:gdLst/>
            <a:ahLst/>
            <a:cxnLst/>
            <a:rect l="l" t="t" r="r" b="b"/>
            <a:pathLst>
              <a:path w="8006" h="41158" extrusionOk="0">
                <a:moveTo>
                  <a:pt x="1" y="0"/>
                </a:moveTo>
                <a:lnTo>
                  <a:pt x="1" y="41157"/>
                </a:lnTo>
                <a:lnTo>
                  <a:pt x="8005" y="41157"/>
                </a:lnTo>
                <a:lnTo>
                  <a:pt x="800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7" name="Google Shape;727;p28"/>
          <p:cNvSpPr/>
          <p:nvPr/>
        </p:nvSpPr>
        <p:spPr>
          <a:xfrm>
            <a:off x="301454" y="3734239"/>
            <a:ext cx="433604" cy="3607787"/>
          </a:xfrm>
          <a:custGeom>
            <a:avLst/>
            <a:gdLst/>
            <a:ahLst/>
            <a:cxnLst/>
            <a:rect l="l" t="t" r="r" b="b"/>
            <a:pathLst>
              <a:path w="8267" h="55179" extrusionOk="0">
                <a:moveTo>
                  <a:pt x="0" y="1"/>
                </a:moveTo>
                <a:lnTo>
                  <a:pt x="0" y="55178"/>
                </a:lnTo>
                <a:lnTo>
                  <a:pt x="8267" y="55178"/>
                </a:lnTo>
                <a:lnTo>
                  <a:pt x="8267" y="14021"/>
                </a:lnTo>
                <a:lnTo>
                  <a:pt x="826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8" name="Google Shape;728;p28"/>
          <p:cNvSpPr/>
          <p:nvPr/>
        </p:nvSpPr>
        <p:spPr>
          <a:xfrm>
            <a:off x="347485" y="5327711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9" name="Google Shape;729;p28"/>
          <p:cNvGrpSpPr/>
          <p:nvPr/>
        </p:nvGrpSpPr>
        <p:grpSpPr>
          <a:xfrm>
            <a:off x="-251619" y="3665328"/>
            <a:ext cx="3586344" cy="3307064"/>
            <a:chOff x="2732023" y="2630897"/>
            <a:chExt cx="1503498" cy="1503393"/>
          </a:xfrm>
        </p:grpSpPr>
        <p:sp>
          <p:nvSpPr>
            <p:cNvPr id="730" name="Google Shape;730;p28"/>
            <p:cNvSpPr/>
            <p:nvPr/>
          </p:nvSpPr>
          <p:spPr>
            <a:xfrm>
              <a:off x="2815260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3038089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41886"/>
                  </a:moveTo>
                  <a:lnTo>
                    <a:pt x="0" y="1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326091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348374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3706577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3929406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4152235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2732023" y="4051086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2732023" y="382826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2732023" y="3605435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2732023" y="338261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2732023" y="315978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2732023" y="2936959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2732023" y="271413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4" name="Google Shape;744;p28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5" name="Google Shape;745;p28"/>
          <p:cNvSpPr/>
          <p:nvPr/>
        </p:nvSpPr>
        <p:spPr>
          <a:xfrm>
            <a:off x="8611248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28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28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28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0" name="Google Shape;750;p28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1" name="Google Shape;751;p28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28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753" name="Google Shape;753;p28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4" name="Google Shape;754;p28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28"/>
          <p:cNvSpPr/>
          <p:nvPr/>
        </p:nvSpPr>
        <p:spPr>
          <a:xfrm>
            <a:off x="11478919" y="762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28"/>
          <p:cNvSpPr txBox="1">
            <a:spLocks noGrp="1"/>
          </p:cNvSpPr>
          <p:nvPr>
            <p:ph type="title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6253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9"/>
          <p:cNvSpPr/>
          <p:nvPr/>
        </p:nvSpPr>
        <p:spPr>
          <a:xfrm>
            <a:off x="10403703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 rot="10800000">
            <a:off x="-109031" y="4610835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29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29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29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29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29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29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29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29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768" name="Google Shape;768;p29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9" name="Google Shape;769;p29"/>
          <p:cNvSpPr txBox="1">
            <a:spLocks noGrp="1"/>
          </p:cNvSpPr>
          <p:nvPr>
            <p:ph type="title"/>
          </p:nvPr>
        </p:nvSpPr>
        <p:spPr>
          <a:xfrm>
            <a:off x="3053400" y="4234600"/>
            <a:ext cx="6085200" cy="709200"/>
          </a:xfrm>
          <a:prstGeom prst="rect">
            <a:avLst/>
          </a:prstGeom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70" name="Google Shape;770;p29"/>
          <p:cNvSpPr txBox="1">
            <a:spLocks noGrp="1"/>
          </p:cNvSpPr>
          <p:nvPr>
            <p:ph type="subTitle" idx="1"/>
          </p:nvPr>
        </p:nvSpPr>
        <p:spPr>
          <a:xfrm>
            <a:off x="1944200" y="2117400"/>
            <a:ext cx="8303600" cy="1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771" name="Google Shape;771;p29"/>
          <p:cNvSpPr/>
          <p:nvPr/>
        </p:nvSpPr>
        <p:spPr>
          <a:xfrm>
            <a:off x="11751019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29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29"/>
          <p:cNvSpPr/>
          <p:nvPr/>
        </p:nvSpPr>
        <p:spPr>
          <a:xfrm>
            <a:off x="313319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4518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0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30"/>
          <p:cNvSpPr/>
          <p:nvPr/>
        </p:nvSpPr>
        <p:spPr>
          <a:xfrm>
            <a:off x="-341447" y="3255456"/>
            <a:ext cx="451565" cy="5062160"/>
          </a:xfrm>
          <a:custGeom>
            <a:avLst/>
            <a:gdLst/>
            <a:ahLst/>
            <a:cxnLst/>
            <a:rect l="l" t="t" r="r" b="b"/>
            <a:pathLst>
              <a:path w="8610" h="116936" extrusionOk="0">
                <a:moveTo>
                  <a:pt x="3948" y="0"/>
                </a:moveTo>
                <a:cubicBezTo>
                  <a:pt x="2338" y="0"/>
                  <a:pt x="957" y="965"/>
                  <a:pt x="342" y="2346"/>
                </a:cubicBezTo>
                <a:cubicBezTo>
                  <a:pt x="117" y="2850"/>
                  <a:pt x="0" y="3397"/>
                  <a:pt x="0" y="3949"/>
                </a:cubicBezTo>
                <a:lnTo>
                  <a:pt x="0" y="112988"/>
                </a:lnTo>
                <a:cubicBezTo>
                  <a:pt x="0" y="113540"/>
                  <a:pt x="117" y="114085"/>
                  <a:pt x="342" y="114590"/>
                </a:cubicBezTo>
                <a:cubicBezTo>
                  <a:pt x="957" y="115971"/>
                  <a:pt x="2338" y="116935"/>
                  <a:pt x="3948" y="116935"/>
                </a:cubicBezTo>
                <a:lnTo>
                  <a:pt x="8609" y="116935"/>
                </a:lnTo>
                <a:lnTo>
                  <a:pt x="860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30"/>
          <p:cNvSpPr/>
          <p:nvPr/>
        </p:nvSpPr>
        <p:spPr>
          <a:xfrm>
            <a:off x="543587" y="6159083"/>
            <a:ext cx="419915" cy="2158600"/>
          </a:xfrm>
          <a:custGeom>
            <a:avLst/>
            <a:gdLst/>
            <a:ahLst/>
            <a:cxnLst/>
            <a:rect l="l" t="t" r="r" b="b"/>
            <a:pathLst>
              <a:path w="8006" h="41158" extrusionOk="0">
                <a:moveTo>
                  <a:pt x="1" y="0"/>
                </a:moveTo>
                <a:lnTo>
                  <a:pt x="1" y="41157"/>
                </a:lnTo>
                <a:lnTo>
                  <a:pt x="8005" y="41157"/>
                </a:lnTo>
                <a:lnTo>
                  <a:pt x="800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30"/>
          <p:cNvSpPr/>
          <p:nvPr/>
        </p:nvSpPr>
        <p:spPr>
          <a:xfrm>
            <a:off x="110054" y="4709989"/>
            <a:ext cx="433604" cy="3607787"/>
          </a:xfrm>
          <a:custGeom>
            <a:avLst/>
            <a:gdLst/>
            <a:ahLst/>
            <a:cxnLst/>
            <a:rect l="l" t="t" r="r" b="b"/>
            <a:pathLst>
              <a:path w="8267" h="55179" extrusionOk="0">
                <a:moveTo>
                  <a:pt x="0" y="1"/>
                </a:moveTo>
                <a:lnTo>
                  <a:pt x="0" y="55178"/>
                </a:lnTo>
                <a:lnTo>
                  <a:pt x="8267" y="55178"/>
                </a:lnTo>
                <a:lnTo>
                  <a:pt x="8267" y="14021"/>
                </a:lnTo>
                <a:lnTo>
                  <a:pt x="826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30"/>
          <p:cNvSpPr/>
          <p:nvPr/>
        </p:nvSpPr>
        <p:spPr>
          <a:xfrm>
            <a:off x="8611248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0" name="Google Shape;780;p30"/>
          <p:cNvSpPr/>
          <p:nvPr/>
        </p:nvSpPr>
        <p:spPr>
          <a:xfrm>
            <a:off x="10056830" y="3831056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30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30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30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4" name="Google Shape;784;p30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30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30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30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788" name="Google Shape;788;p30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9" name="Google Shape;789;p30"/>
          <p:cNvSpPr/>
          <p:nvPr/>
        </p:nvSpPr>
        <p:spPr>
          <a:xfrm>
            <a:off x="11360300" y="6564618"/>
            <a:ext cx="202216" cy="199367"/>
          </a:xfrm>
          <a:custGeom>
            <a:avLst/>
            <a:gdLst/>
            <a:ahLst/>
            <a:cxnLst/>
            <a:rect l="l" t="t" r="r" b="b"/>
            <a:pathLst>
              <a:path w="3041" h="2998" extrusionOk="0">
                <a:moveTo>
                  <a:pt x="233" y="1"/>
                </a:moveTo>
                <a:cubicBezTo>
                  <a:pt x="179" y="1"/>
                  <a:pt x="126" y="21"/>
                  <a:pt x="85" y="61"/>
                </a:cubicBezTo>
                <a:cubicBezTo>
                  <a:pt x="1" y="145"/>
                  <a:pt x="2" y="281"/>
                  <a:pt x="89" y="363"/>
                </a:cubicBezTo>
                <a:lnTo>
                  <a:pt x="1227" y="1501"/>
                </a:lnTo>
                <a:lnTo>
                  <a:pt x="89" y="2640"/>
                </a:lnTo>
                <a:cubicBezTo>
                  <a:pt x="7" y="2722"/>
                  <a:pt x="7" y="2855"/>
                  <a:pt x="89" y="2935"/>
                </a:cubicBezTo>
                <a:cubicBezTo>
                  <a:pt x="130" y="2977"/>
                  <a:pt x="184" y="2997"/>
                  <a:pt x="238" y="2997"/>
                </a:cubicBezTo>
                <a:cubicBezTo>
                  <a:pt x="291" y="2997"/>
                  <a:pt x="344" y="2977"/>
                  <a:pt x="385" y="2937"/>
                </a:cubicBezTo>
                <a:lnTo>
                  <a:pt x="1524" y="1798"/>
                </a:lnTo>
                <a:lnTo>
                  <a:pt x="2661" y="2937"/>
                </a:lnTo>
                <a:cubicBezTo>
                  <a:pt x="2702" y="2975"/>
                  <a:pt x="2755" y="2994"/>
                  <a:pt x="2807" y="2994"/>
                </a:cubicBezTo>
                <a:cubicBezTo>
                  <a:pt x="2861" y="2994"/>
                  <a:pt x="2915" y="2973"/>
                  <a:pt x="2956" y="2932"/>
                </a:cubicBezTo>
                <a:cubicBezTo>
                  <a:pt x="3036" y="2852"/>
                  <a:pt x="3038" y="2722"/>
                  <a:pt x="2959" y="2640"/>
                </a:cubicBezTo>
                <a:lnTo>
                  <a:pt x="1821" y="1501"/>
                </a:lnTo>
                <a:lnTo>
                  <a:pt x="2959" y="363"/>
                </a:lnTo>
                <a:cubicBezTo>
                  <a:pt x="3041" y="281"/>
                  <a:pt x="3041" y="148"/>
                  <a:pt x="2959" y="66"/>
                </a:cubicBezTo>
                <a:cubicBezTo>
                  <a:pt x="2918" y="25"/>
                  <a:pt x="2864" y="4"/>
                  <a:pt x="2810" y="4"/>
                </a:cubicBezTo>
                <a:cubicBezTo>
                  <a:pt x="2756" y="4"/>
                  <a:pt x="2703" y="25"/>
                  <a:pt x="2661" y="66"/>
                </a:cubicBezTo>
                <a:lnTo>
                  <a:pt x="1524" y="1203"/>
                </a:lnTo>
                <a:lnTo>
                  <a:pt x="385" y="66"/>
                </a:lnTo>
                <a:cubicBezTo>
                  <a:pt x="344" y="22"/>
                  <a:pt x="288" y="1"/>
                  <a:pt x="23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30"/>
          <p:cNvSpPr/>
          <p:nvPr/>
        </p:nvSpPr>
        <p:spPr>
          <a:xfrm>
            <a:off x="11639516" y="6564618"/>
            <a:ext cx="202216" cy="199367"/>
          </a:xfrm>
          <a:custGeom>
            <a:avLst/>
            <a:gdLst/>
            <a:ahLst/>
            <a:cxnLst/>
            <a:rect l="l" t="t" r="r" b="b"/>
            <a:pathLst>
              <a:path w="3041" h="2998" extrusionOk="0">
                <a:moveTo>
                  <a:pt x="2808" y="1"/>
                </a:moveTo>
                <a:cubicBezTo>
                  <a:pt x="2752" y="1"/>
                  <a:pt x="2697" y="22"/>
                  <a:pt x="2655" y="66"/>
                </a:cubicBezTo>
                <a:lnTo>
                  <a:pt x="1517" y="1203"/>
                </a:lnTo>
                <a:lnTo>
                  <a:pt x="378" y="66"/>
                </a:lnTo>
                <a:cubicBezTo>
                  <a:pt x="337" y="25"/>
                  <a:pt x="283" y="4"/>
                  <a:pt x="230" y="4"/>
                </a:cubicBezTo>
                <a:cubicBezTo>
                  <a:pt x="176" y="4"/>
                  <a:pt x="123" y="25"/>
                  <a:pt x="82" y="66"/>
                </a:cubicBezTo>
                <a:cubicBezTo>
                  <a:pt x="0" y="148"/>
                  <a:pt x="0" y="281"/>
                  <a:pt x="82" y="363"/>
                </a:cubicBezTo>
                <a:lnTo>
                  <a:pt x="1220" y="1501"/>
                </a:lnTo>
                <a:lnTo>
                  <a:pt x="82" y="2640"/>
                </a:lnTo>
                <a:cubicBezTo>
                  <a:pt x="3" y="2722"/>
                  <a:pt x="5" y="2852"/>
                  <a:pt x="85" y="2932"/>
                </a:cubicBezTo>
                <a:cubicBezTo>
                  <a:pt x="126" y="2973"/>
                  <a:pt x="180" y="2994"/>
                  <a:pt x="234" y="2994"/>
                </a:cubicBezTo>
                <a:cubicBezTo>
                  <a:pt x="286" y="2994"/>
                  <a:pt x="338" y="2975"/>
                  <a:pt x="378" y="2937"/>
                </a:cubicBezTo>
                <a:lnTo>
                  <a:pt x="1517" y="1798"/>
                </a:lnTo>
                <a:lnTo>
                  <a:pt x="2655" y="2937"/>
                </a:lnTo>
                <a:cubicBezTo>
                  <a:pt x="2696" y="2977"/>
                  <a:pt x="2749" y="2997"/>
                  <a:pt x="2803" y="2997"/>
                </a:cubicBezTo>
                <a:cubicBezTo>
                  <a:pt x="2857" y="2997"/>
                  <a:pt x="2911" y="2977"/>
                  <a:pt x="2952" y="2935"/>
                </a:cubicBezTo>
                <a:cubicBezTo>
                  <a:pt x="3034" y="2855"/>
                  <a:pt x="3034" y="2722"/>
                  <a:pt x="2952" y="2640"/>
                </a:cubicBezTo>
                <a:lnTo>
                  <a:pt x="1814" y="1501"/>
                </a:lnTo>
                <a:lnTo>
                  <a:pt x="2952" y="363"/>
                </a:lnTo>
                <a:cubicBezTo>
                  <a:pt x="3037" y="281"/>
                  <a:pt x="3040" y="145"/>
                  <a:pt x="2956" y="61"/>
                </a:cubicBezTo>
                <a:cubicBezTo>
                  <a:pt x="2915" y="21"/>
                  <a:pt x="2862" y="1"/>
                  <a:pt x="2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1" name="Google Shape;791;p30"/>
          <p:cNvSpPr/>
          <p:nvPr/>
        </p:nvSpPr>
        <p:spPr>
          <a:xfrm>
            <a:off x="11909421" y="6564618"/>
            <a:ext cx="202216" cy="199367"/>
          </a:xfrm>
          <a:custGeom>
            <a:avLst/>
            <a:gdLst/>
            <a:ahLst/>
            <a:cxnLst/>
            <a:rect l="l" t="t" r="r" b="b"/>
            <a:pathLst>
              <a:path w="3041" h="2998" extrusionOk="0">
                <a:moveTo>
                  <a:pt x="2810" y="1"/>
                </a:moveTo>
                <a:cubicBezTo>
                  <a:pt x="2754" y="1"/>
                  <a:pt x="2699" y="22"/>
                  <a:pt x="2657" y="66"/>
                </a:cubicBezTo>
                <a:lnTo>
                  <a:pt x="1519" y="1203"/>
                </a:lnTo>
                <a:lnTo>
                  <a:pt x="380" y="66"/>
                </a:lnTo>
                <a:cubicBezTo>
                  <a:pt x="339" y="25"/>
                  <a:pt x="285" y="4"/>
                  <a:pt x="231" y="4"/>
                </a:cubicBezTo>
                <a:cubicBezTo>
                  <a:pt x="178" y="4"/>
                  <a:pt x="124" y="25"/>
                  <a:pt x="83" y="66"/>
                </a:cubicBezTo>
                <a:cubicBezTo>
                  <a:pt x="1" y="148"/>
                  <a:pt x="1" y="281"/>
                  <a:pt x="83" y="363"/>
                </a:cubicBezTo>
                <a:lnTo>
                  <a:pt x="1222" y="1501"/>
                </a:lnTo>
                <a:lnTo>
                  <a:pt x="83" y="2640"/>
                </a:lnTo>
                <a:cubicBezTo>
                  <a:pt x="5" y="2722"/>
                  <a:pt x="7" y="2852"/>
                  <a:pt x="87" y="2932"/>
                </a:cubicBezTo>
                <a:cubicBezTo>
                  <a:pt x="128" y="2973"/>
                  <a:pt x="182" y="2994"/>
                  <a:pt x="236" y="2994"/>
                </a:cubicBezTo>
                <a:cubicBezTo>
                  <a:pt x="288" y="2994"/>
                  <a:pt x="340" y="2975"/>
                  <a:pt x="380" y="2937"/>
                </a:cubicBezTo>
                <a:lnTo>
                  <a:pt x="1519" y="1798"/>
                </a:lnTo>
                <a:lnTo>
                  <a:pt x="2657" y="2937"/>
                </a:lnTo>
                <a:cubicBezTo>
                  <a:pt x="2698" y="2977"/>
                  <a:pt x="2751" y="2997"/>
                  <a:pt x="2805" y="2997"/>
                </a:cubicBezTo>
                <a:cubicBezTo>
                  <a:pt x="2859" y="2997"/>
                  <a:pt x="2913" y="2977"/>
                  <a:pt x="2954" y="2935"/>
                </a:cubicBezTo>
                <a:cubicBezTo>
                  <a:pt x="3036" y="2855"/>
                  <a:pt x="3036" y="2722"/>
                  <a:pt x="2954" y="2640"/>
                </a:cubicBezTo>
                <a:lnTo>
                  <a:pt x="1816" y="1501"/>
                </a:lnTo>
                <a:lnTo>
                  <a:pt x="2954" y="363"/>
                </a:lnTo>
                <a:cubicBezTo>
                  <a:pt x="3039" y="281"/>
                  <a:pt x="3041" y="145"/>
                  <a:pt x="2958" y="61"/>
                </a:cubicBezTo>
                <a:cubicBezTo>
                  <a:pt x="2917" y="21"/>
                  <a:pt x="2864" y="1"/>
                  <a:pt x="28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2" name="Google Shape;792;p30"/>
          <p:cNvSpPr/>
          <p:nvPr/>
        </p:nvSpPr>
        <p:spPr>
          <a:xfrm>
            <a:off x="124067" y="77651"/>
            <a:ext cx="202216" cy="199367"/>
          </a:xfrm>
          <a:custGeom>
            <a:avLst/>
            <a:gdLst/>
            <a:ahLst/>
            <a:cxnLst/>
            <a:rect l="l" t="t" r="r" b="b"/>
            <a:pathLst>
              <a:path w="3041" h="2998" extrusionOk="0">
                <a:moveTo>
                  <a:pt x="233" y="1"/>
                </a:moveTo>
                <a:cubicBezTo>
                  <a:pt x="179" y="1"/>
                  <a:pt x="126" y="21"/>
                  <a:pt x="85" y="61"/>
                </a:cubicBezTo>
                <a:cubicBezTo>
                  <a:pt x="1" y="145"/>
                  <a:pt x="2" y="281"/>
                  <a:pt x="89" y="363"/>
                </a:cubicBezTo>
                <a:lnTo>
                  <a:pt x="1227" y="1501"/>
                </a:lnTo>
                <a:lnTo>
                  <a:pt x="89" y="2640"/>
                </a:lnTo>
                <a:cubicBezTo>
                  <a:pt x="7" y="2722"/>
                  <a:pt x="7" y="2855"/>
                  <a:pt x="89" y="2935"/>
                </a:cubicBezTo>
                <a:cubicBezTo>
                  <a:pt x="130" y="2977"/>
                  <a:pt x="184" y="2997"/>
                  <a:pt x="238" y="2997"/>
                </a:cubicBezTo>
                <a:cubicBezTo>
                  <a:pt x="291" y="2997"/>
                  <a:pt x="344" y="2977"/>
                  <a:pt x="385" y="2937"/>
                </a:cubicBezTo>
                <a:lnTo>
                  <a:pt x="1524" y="1798"/>
                </a:lnTo>
                <a:lnTo>
                  <a:pt x="2661" y="2937"/>
                </a:lnTo>
                <a:cubicBezTo>
                  <a:pt x="2702" y="2975"/>
                  <a:pt x="2755" y="2994"/>
                  <a:pt x="2807" y="2994"/>
                </a:cubicBezTo>
                <a:cubicBezTo>
                  <a:pt x="2861" y="2994"/>
                  <a:pt x="2915" y="2973"/>
                  <a:pt x="2956" y="2932"/>
                </a:cubicBezTo>
                <a:cubicBezTo>
                  <a:pt x="3036" y="2852"/>
                  <a:pt x="3038" y="2722"/>
                  <a:pt x="2959" y="2640"/>
                </a:cubicBezTo>
                <a:lnTo>
                  <a:pt x="1821" y="1501"/>
                </a:lnTo>
                <a:lnTo>
                  <a:pt x="2959" y="363"/>
                </a:lnTo>
                <a:cubicBezTo>
                  <a:pt x="3041" y="281"/>
                  <a:pt x="3041" y="148"/>
                  <a:pt x="2959" y="66"/>
                </a:cubicBezTo>
                <a:cubicBezTo>
                  <a:pt x="2918" y="25"/>
                  <a:pt x="2864" y="4"/>
                  <a:pt x="2810" y="4"/>
                </a:cubicBezTo>
                <a:cubicBezTo>
                  <a:pt x="2756" y="4"/>
                  <a:pt x="2703" y="25"/>
                  <a:pt x="2661" y="66"/>
                </a:cubicBezTo>
                <a:lnTo>
                  <a:pt x="1524" y="1203"/>
                </a:lnTo>
                <a:lnTo>
                  <a:pt x="385" y="66"/>
                </a:lnTo>
                <a:cubicBezTo>
                  <a:pt x="344" y="22"/>
                  <a:pt x="288" y="1"/>
                  <a:pt x="23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30"/>
          <p:cNvSpPr/>
          <p:nvPr/>
        </p:nvSpPr>
        <p:spPr>
          <a:xfrm>
            <a:off x="403283" y="77651"/>
            <a:ext cx="202216" cy="199367"/>
          </a:xfrm>
          <a:custGeom>
            <a:avLst/>
            <a:gdLst/>
            <a:ahLst/>
            <a:cxnLst/>
            <a:rect l="l" t="t" r="r" b="b"/>
            <a:pathLst>
              <a:path w="3041" h="2998" extrusionOk="0">
                <a:moveTo>
                  <a:pt x="2808" y="1"/>
                </a:moveTo>
                <a:cubicBezTo>
                  <a:pt x="2752" y="1"/>
                  <a:pt x="2697" y="22"/>
                  <a:pt x="2655" y="66"/>
                </a:cubicBezTo>
                <a:lnTo>
                  <a:pt x="1517" y="1203"/>
                </a:lnTo>
                <a:lnTo>
                  <a:pt x="378" y="66"/>
                </a:lnTo>
                <a:cubicBezTo>
                  <a:pt x="337" y="25"/>
                  <a:pt x="283" y="4"/>
                  <a:pt x="230" y="4"/>
                </a:cubicBezTo>
                <a:cubicBezTo>
                  <a:pt x="176" y="4"/>
                  <a:pt x="123" y="25"/>
                  <a:pt x="82" y="66"/>
                </a:cubicBezTo>
                <a:cubicBezTo>
                  <a:pt x="0" y="148"/>
                  <a:pt x="0" y="281"/>
                  <a:pt x="82" y="363"/>
                </a:cubicBezTo>
                <a:lnTo>
                  <a:pt x="1220" y="1501"/>
                </a:lnTo>
                <a:lnTo>
                  <a:pt x="82" y="2640"/>
                </a:lnTo>
                <a:cubicBezTo>
                  <a:pt x="3" y="2722"/>
                  <a:pt x="5" y="2852"/>
                  <a:pt x="85" y="2932"/>
                </a:cubicBezTo>
                <a:cubicBezTo>
                  <a:pt x="126" y="2973"/>
                  <a:pt x="180" y="2994"/>
                  <a:pt x="234" y="2994"/>
                </a:cubicBezTo>
                <a:cubicBezTo>
                  <a:pt x="286" y="2994"/>
                  <a:pt x="338" y="2975"/>
                  <a:pt x="378" y="2937"/>
                </a:cubicBezTo>
                <a:lnTo>
                  <a:pt x="1517" y="1798"/>
                </a:lnTo>
                <a:lnTo>
                  <a:pt x="2655" y="2937"/>
                </a:lnTo>
                <a:cubicBezTo>
                  <a:pt x="2696" y="2977"/>
                  <a:pt x="2749" y="2997"/>
                  <a:pt x="2803" y="2997"/>
                </a:cubicBezTo>
                <a:cubicBezTo>
                  <a:pt x="2857" y="2997"/>
                  <a:pt x="2911" y="2977"/>
                  <a:pt x="2952" y="2935"/>
                </a:cubicBezTo>
                <a:cubicBezTo>
                  <a:pt x="3034" y="2855"/>
                  <a:pt x="3034" y="2722"/>
                  <a:pt x="2952" y="2640"/>
                </a:cubicBezTo>
                <a:lnTo>
                  <a:pt x="1814" y="1501"/>
                </a:lnTo>
                <a:lnTo>
                  <a:pt x="2952" y="363"/>
                </a:lnTo>
                <a:cubicBezTo>
                  <a:pt x="3037" y="281"/>
                  <a:pt x="3040" y="145"/>
                  <a:pt x="2956" y="61"/>
                </a:cubicBezTo>
                <a:cubicBezTo>
                  <a:pt x="2915" y="21"/>
                  <a:pt x="2862" y="1"/>
                  <a:pt x="2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4" name="Google Shape;794;p30"/>
          <p:cNvSpPr/>
          <p:nvPr/>
        </p:nvSpPr>
        <p:spPr>
          <a:xfrm>
            <a:off x="673188" y="77651"/>
            <a:ext cx="202216" cy="199367"/>
          </a:xfrm>
          <a:custGeom>
            <a:avLst/>
            <a:gdLst/>
            <a:ahLst/>
            <a:cxnLst/>
            <a:rect l="l" t="t" r="r" b="b"/>
            <a:pathLst>
              <a:path w="3041" h="2998" extrusionOk="0">
                <a:moveTo>
                  <a:pt x="2810" y="1"/>
                </a:moveTo>
                <a:cubicBezTo>
                  <a:pt x="2754" y="1"/>
                  <a:pt x="2699" y="22"/>
                  <a:pt x="2657" y="66"/>
                </a:cubicBezTo>
                <a:lnTo>
                  <a:pt x="1519" y="1203"/>
                </a:lnTo>
                <a:lnTo>
                  <a:pt x="380" y="66"/>
                </a:lnTo>
                <a:cubicBezTo>
                  <a:pt x="339" y="25"/>
                  <a:pt x="285" y="4"/>
                  <a:pt x="231" y="4"/>
                </a:cubicBezTo>
                <a:cubicBezTo>
                  <a:pt x="178" y="4"/>
                  <a:pt x="124" y="25"/>
                  <a:pt x="83" y="66"/>
                </a:cubicBezTo>
                <a:cubicBezTo>
                  <a:pt x="1" y="148"/>
                  <a:pt x="1" y="281"/>
                  <a:pt x="83" y="363"/>
                </a:cubicBezTo>
                <a:lnTo>
                  <a:pt x="1222" y="1501"/>
                </a:lnTo>
                <a:lnTo>
                  <a:pt x="83" y="2640"/>
                </a:lnTo>
                <a:cubicBezTo>
                  <a:pt x="5" y="2722"/>
                  <a:pt x="7" y="2852"/>
                  <a:pt x="87" y="2932"/>
                </a:cubicBezTo>
                <a:cubicBezTo>
                  <a:pt x="128" y="2973"/>
                  <a:pt x="182" y="2994"/>
                  <a:pt x="236" y="2994"/>
                </a:cubicBezTo>
                <a:cubicBezTo>
                  <a:pt x="288" y="2994"/>
                  <a:pt x="340" y="2975"/>
                  <a:pt x="380" y="2937"/>
                </a:cubicBezTo>
                <a:lnTo>
                  <a:pt x="1519" y="1798"/>
                </a:lnTo>
                <a:lnTo>
                  <a:pt x="2657" y="2937"/>
                </a:lnTo>
                <a:cubicBezTo>
                  <a:pt x="2698" y="2977"/>
                  <a:pt x="2751" y="2997"/>
                  <a:pt x="2805" y="2997"/>
                </a:cubicBezTo>
                <a:cubicBezTo>
                  <a:pt x="2859" y="2997"/>
                  <a:pt x="2913" y="2977"/>
                  <a:pt x="2954" y="2935"/>
                </a:cubicBezTo>
                <a:cubicBezTo>
                  <a:pt x="3036" y="2855"/>
                  <a:pt x="3036" y="2722"/>
                  <a:pt x="2954" y="2640"/>
                </a:cubicBezTo>
                <a:lnTo>
                  <a:pt x="1816" y="1501"/>
                </a:lnTo>
                <a:lnTo>
                  <a:pt x="2954" y="363"/>
                </a:lnTo>
                <a:cubicBezTo>
                  <a:pt x="3039" y="281"/>
                  <a:pt x="3041" y="145"/>
                  <a:pt x="2958" y="61"/>
                </a:cubicBezTo>
                <a:cubicBezTo>
                  <a:pt x="2917" y="21"/>
                  <a:pt x="2864" y="1"/>
                  <a:pt x="28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30"/>
          <p:cNvSpPr txBox="1">
            <a:spLocks noGrp="1"/>
          </p:cNvSpPr>
          <p:nvPr>
            <p:ph type="title"/>
          </p:nvPr>
        </p:nvSpPr>
        <p:spPr>
          <a:xfrm>
            <a:off x="1537800" y="4133005"/>
            <a:ext cx="6085200" cy="70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96" name="Google Shape;796;p30"/>
          <p:cNvSpPr txBox="1">
            <a:spLocks noGrp="1"/>
          </p:cNvSpPr>
          <p:nvPr>
            <p:ph type="subTitle" idx="1"/>
          </p:nvPr>
        </p:nvSpPr>
        <p:spPr>
          <a:xfrm>
            <a:off x="1537800" y="2015805"/>
            <a:ext cx="8303600" cy="1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5962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/>
          <p:nvPr/>
        </p:nvSpPr>
        <p:spPr>
          <a:xfrm>
            <a:off x="10403703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4"/>
          <p:cNvSpPr/>
          <p:nvPr/>
        </p:nvSpPr>
        <p:spPr>
          <a:xfrm rot="10800000">
            <a:off x="-109031" y="4610835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4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4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4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4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24" name="Google Shape;124;p4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" name="Google Shape;125;p4"/>
          <p:cNvSpPr txBox="1">
            <a:spLocks noGrp="1"/>
          </p:cNvSpPr>
          <p:nvPr>
            <p:ph type="body" idx="1"/>
          </p:nvPr>
        </p:nvSpPr>
        <p:spPr>
          <a:xfrm>
            <a:off x="960000" y="1471367"/>
            <a:ext cx="10272000" cy="46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○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■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■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●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○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6" name="Google Shape;126;p4"/>
          <p:cNvSpPr/>
          <p:nvPr/>
        </p:nvSpPr>
        <p:spPr>
          <a:xfrm>
            <a:off x="11751019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4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4"/>
          <p:cNvSpPr/>
          <p:nvPr/>
        </p:nvSpPr>
        <p:spPr>
          <a:xfrm>
            <a:off x="313319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4"/>
          <p:cNvSpPr txBox="1">
            <a:spLocks noGrp="1"/>
          </p:cNvSpPr>
          <p:nvPr>
            <p:ph type="title"/>
          </p:nvPr>
        </p:nvSpPr>
        <p:spPr>
          <a:xfrm>
            <a:off x="1163200" y="8570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12273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1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31"/>
          <p:cNvGrpSpPr/>
          <p:nvPr/>
        </p:nvGrpSpPr>
        <p:grpSpPr>
          <a:xfrm>
            <a:off x="-239252" y="-632505"/>
            <a:ext cx="3586344" cy="3307064"/>
            <a:chOff x="2732023" y="2630897"/>
            <a:chExt cx="1503498" cy="1503393"/>
          </a:xfrm>
        </p:grpSpPr>
        <p:sp>
          <p:nvSpPr>
            <p:cNvPr id="800" name="Google Shape;800;p31"/>
            <p:cNvSpPr/>
            <p:nvPr/>
          </p:nvSpPr>
          <p:spPr>
            <a:xfrm>
              <a:off x="2815260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1"/>
            <p:cNvSpPr/>
            <p:nvPr/>
          </p:nvSpPr>
          <p:spPr>
            <a:xfrm>
              <a:off x="3038089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41886"/>
                  </a:moveTo>
                  <a:lnTo>
                    <a:pt x="0" y="1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1"/>
            <p:cNvSpPr/>
            <p:nvPr/>
          </p:nvSpPr>
          <p:spPr>
            <a:xfrm>
              <a:off x="326091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1"/>
            <p:cNvSpPr/>
            <p:nvPr/>
          </p:nvSpPr>
          <p:spPr>
            <a:xfrm>
              <a:off x="348374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1"/>
            <p:cNvSpPr/>
            <p:nvPr/>
          </p:nvSpPr>
          <p:spPr>
            <a:xfrm>
              <a:off x="3706577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1"/>
            <p:cNvSpPr/>
            <p:nvPr/>
          </p:nvSpPr>
          <p:spPr>
            <a:xfrm>
              <a:off x="3929406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1"/>
            <p:cNvSpPr/>
            <p:nvPr/>
          </p:nvSpPr>
          <p:spPr>
            <a:xfrm>
              <a:off x="4152235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1"/>
            <p:cNvSpPr/>
            <p:nvPr/>
          </p:nvSpPr>
          <p:spPr>
            <a:xfrm>
              <a:off x="2732023" y="4051086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1"/>
            <p:cNvSpPr/>
            <p:nvPr/>
          </p:nvSpPr>
          <p:spPr>
            <a:xfrm>
              <a:off x="2732023" y="382826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732023" y="3605435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2732023" y="338261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2732023" y="315978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2732023" y="2936959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2732023" y="271413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4" name="Google Shape;814;p31"/>
          <p:cNvSpPr/>
          <p:nvPr/>
        </p:nvSpPr>
        <p:spPr>
          <a:xfrm>
            <a:off x="8675100" y="-73084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31"/>
          <p:cNvSpPr/>
          <p:nvPr/>
        </p:nvSpPr>
        <p:spPr>
          <a:xfrm rot="5400000">
            <a:off x="32326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31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31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31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31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31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31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31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823" name="Google Shape;823;p31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4" name="Google Shape;824;p31"/>
          <p:cNvSpPr/>
          <p:nvPr/>
        </p:nvSpPr>
        <p:spPr>
          <a:xfrm rot="10800000">
            <a:off x="11954127" y="1293779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31"/>
          <p:cNvSpPr/>
          <p:nvPr/>
        </p:nvSpPr>
        <p:spPr>
          <a:xfrm flipH="1">
            <a:off x="11881719" y="5296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31"/>
          <p:cNvSpPr/>
          <p:nvPr/>
        </p:nvSpPr>
        <p:spPr>
          <a:xfrm flipH="1">
            <a:off x="130403" y="58149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31"/>
          <p:cNvSpPr/>
          <p:nvPr/>
        </p:nvSpPr>
        <p:spPr>
          <a:xfrm flipH="1">
            <a:off x="1636893" y="6507566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31"/>
          <p:cNvSpPr txBox="1">
            <a:spLocks noGrp="1"/>
          </p:cNvSpPr>
          <p:nvPr>
            <p:ph type="title"/>
          </p:nvPr>
        </p:nvSpPr>
        <p:spPr>
          <a:xfrm>
            <a:off x="4786800" y="4445872"/>
            <a:ext cx="6260400" cy="70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29" name="Google Shape;829;p31"/>
          <p:cNvSpPr txBox="1">
            <a:spLocks noGrp="1"/>
          </p:cNvSpPr>
          <p:nvPr>
            <p:ph type="subTitle" idx="1"/>
          </p:nvPr>
        </p:nvSpPr>
        <p:spPr>
          <a:xfrm>
            <a:off x="4786800" y="1999667"/>
            <a:ext cx="6260400" cy="22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45653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2"/>
          <p:cNvSpPr/>
          <p:nvPr/>
        </p:nvSpPr>
        <p:spPr>
          <a:xfrm>
            <a:off x="-341447" y="3255456"/>
            <a:ext cx="451565" cy="5062160"/>
          </a:xfrm>
          <a:custGeom>
            <a:avLst/>
            <a:gdLst/>
            <a:ahLst/>
            <a:cxnLst/>
            <a:rect l="l" t="t" r="r" b="b"/>
            <a:pathLst>
              <a:path w="8610" h="116936" extrusionOk="0">
                <a:moveTo>
                  <a:pt x="3948" y="0"/>
                </a:moveTo>
                <a:cubicBezTo>
                  <a:pt x="2338" y="0"/>
                  <a:pt x="957" y="965"/>
                  <a:pt x="342" y="2346"/>
                </a:cubicBezTo>
                <a:cubicBezTo>
                  <a:pt x="117" y="2850"/>
                  <a:pt x="0" y="3397"/>
                  <a:pt x="0" y="3949"/>
                </a:cubicBezTo>
                <a:lnTo>
                  <a:pt x="0" y="112988"/>
                </a:lnTo>
                <a:cubicBezTo>
                  <a:pt x="0" y="113540"/>
                  <a:pt x="117" y="114085"/>
                  <a:pt x="342" y="114590"/>
                </a:cubicBezTo>
                <a:cubicBezTo>
                  <a:pt x="957" y="115971"/>
                  <a:pt x="2338" y="116935"/>
                  <a:pt x="3948" y="116935"/>
                </a:cubicBezTo>
                <a:lnTo>
                  <a:pt x="8609" y="116935"/>
                </a:lnTo>
                <a:lnTo>
                  <a:pt x="860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32"/>
          <p:cNvSpPr/>
          <p:nvPr/>
        </p:nvSpPr>
        <p:spPr>
          <a:xfrm>
            <a:off x="543587" y="6159083"/>
            <a:ext cx="419915" cy="2158600"/>
          </a:xfrm>
          <a:custGeom>
            <a:avLst/>
            <a:gdLst/>
            <a:ahLst/>
            <a:cxnLst/>
            <a:rect l="l" t="t" r="r" b="b"/>
            <a:pathLst>
              <a:path w="8006" h="41158" extrusionOk="0">
                <a:moveTo>
                  <a:pt x="1" y="0"/>
                </a:moveTo>
                <a:lnTo>
                  <a:pt x="1" y="41157"/>
                </a:lnTo>
                <a:lnTo>
                  <a:pt x="8005" y="41157"/>
                </a:lnTo>
                <a:lnTo>
                  <a:pt x="800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32"/>
          <p:cNvSpPr/>
          <p:nvPr/>
        </p:nvSpPr>
        <p:spPr>
          <a:xfrm>
            <a:off x="110054" y="4709989"/>
            <a:ext cx="433604" cy="3607787"/>
          </a:xfrm>
          <a:custGeom>
            <a:avLst/>
            <a:gdLst/>
            <a:ahLst/>
            <a:cxnLst/>
            <a:rect l="l" t="t" r="r" b="b"/>
            <a:pathLst>
              <a:path w="8267" h="55179" extrusionOk="0">
                <a:moveTo>
                  <a:pt x="0" y="1"/>
                </a:moveTo>
                <a:lnTo>
                  <a:pt x="0" y="55178"/>
                </a:lnTo>
                <a:lnTo>
                  <a:pt x="8267" y="55178"/>
                </a:lnTo>
                <a:lnTo>
                  <a:pt x="8267" y="14021"/>
                </a:lnTo>
                <a:lnTo>
                  <a:pt x="826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32"/>
          <p:cNvSpPr/>
          <p:nvPr/>
        </p:nvSpPr>
        <p:spPr>
          <a:xfrm>
            <a:off x="8611248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32"/>
          <p:cNvSpPr/>
          <p:nvPr/>
        </p:nvSpPr>
        <p:spPr>
          <a:xfrm>
            <a:off x="10056830" y="3831056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32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32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32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32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32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2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32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32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844" name="Google Shape;844;p32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5" name="Google Shape;845;p32"/>
          <p:cNvSpPr txBox="1">
            <a:spLocks noGrp="1"/>
          </p:cNvSpPr>
          <p:nvPr>
            <p:ph type="subTitle" idx="1"/>
          </p:nvPr>
        </p:nvSpPr>
        <p:spPr>
          <a:xfrm>
            <a:off x="4101917" y="385466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846" name="Google Shape;846;p32"/>
          <p:cNvSpPr txBox="1">
            <a:spLocks noGrp="1"/>
          </p:cNvSpPr>
          <p:nvPr>
            <p:ph type="title"/>
          </p:nvPr>
        </p:nvSpPr>
        <p:spPr>
          <a:xfrm>
            <a:off x="2819387" y="1518979"/>
            <a:ext cx="649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7" name="Google Shape;847;p32"/>
          <p:cNvSpPr/>
          <p:nvPr/>
        </p:nvSpPr>
        <p:spPr>
          <a:xfrm>
            <a:off x="11548919" y="416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32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32"/>
          <p:cNvSpPr/>
          <p:nvPr/>
        </p:nvSpPr>
        <p:spPr>
          <a:xfrm>
            <a:off x="156086" y="63034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9278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" name="Google Shape;851;p33"/>
          <p:cNvGrpSpPr/>
          <p:nvPr/>
        </p:nvGrpSpPr>
        <p:grpSpPr>
          <a:xfrm flipH="1">
            <a:off x="-598437" y="3922512"/>
            <a:ext cx="3586344" cy="3307064"/>
            <a:chOff x="2732023" y="2630897"/>
            <a:chExt cx="1503498" cy="1503393"/>
          </a:xfrm>
        </p:grpSpPr>
        <p:sp>
          <p:nvSpPr>
            <p:cNvPr id="852" name="Google Shape;852;p33"/>
            <p:cNvSpPr/>
            <p:nvPr/>
          </p:nvSpPr>
          <p:spPr>
            <a:xfrm>
              <a:off x="2815260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3"/>
            <p:cNvSpPr/>
            <p:nvPr/>
          </p:nvSpPr>
          <p:spPr>
            <a:xfrm>
              <a:off x="3038089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41886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3"/>
            <p:cNvSpPr/>
            <p:nvPr/>
          </p:nvSpPr>
          <p:spPr>
            <a:xfrm>
              <a:off x="326091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3"/>
            <p:cNvSpPr/>
            <p:nvPr/>
          </p:nvSpPr>
          <p:spPr>
            <a:xfrm>
              <a:off x="348374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3"/>
            <p:cNvSpPr/>
            <p:nvPr/>
          </p:nvSpPr>
          <p:spPr>
            <a:xfrm>
              <a:off x="3706577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3"/>
            <p:cNvSpPr/>
            <p:nvPr/>
          </p:nvSpPr>
          <p:spPr>
            <a:xfrm>
              <a:off x="3929406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3"/>
            <p:cNvSpPr/>
            <p:nvPr/>
          </p:nvSpPr>
          <p:spPr>
            <a:xfrm>
              <a:off x="4152235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3"/>
            <p:cNvSpPr/>
            <p:nvPr/>
          </p:nvSpPr>
          <p:spPr>
            <a:xfrm>
              <a:off x="2732023" y="4051086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3"/>
            <p:cNvSpPr/>
            <p:nvPr/>
          </p:nvSpPr>
          <p:spPr>
            <a:xfrm>
              <a:off x="2732023" y="382826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3"/>
            <p:cNvSpPr/>
            <p:nvPr/>
          </p:nvSpPr>
          <p:spPr>
            <a:xfrm>
              <a:off x="2732023" y="3605435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3"/>
            <p:cNvSpPr/>
            <p:nvPr/>
          </p:nvSpPr>
          <p:spPr>
            <a:xfrm>
              <a:off x="2732023" y="338261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3"/>
            <p:cNvSpPr/>
            <p:nvPr/>
          </p:nvSpPr>
          <p:spPr>
            <a:xfrm>
              <a:off x="2732023" y="315978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3"/>
            <p:cNvSpPr/>
            <p:nvPr/>
          </p:nvSpPr>
          <p:spPr>
            <a:xfrm>
              <a:off x="2732023" y="2936959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3"/>
            <p:cNvSpPr/>
            <p:nvPr/>
          </p:nvSpPr>
          <p:spPr>
            <a:xfrm>
              <a:off x="2732023" y="271413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6" name="Google Shape;866;p33"/>
          <p:cNvSpPr/>
          <p:nvPr/>
        </p:nvSpPr>
        <p:spPr>
          <a:xfrm>
            <a:off x="10403703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33"/>
          <p:cNvSpPr/>
          <p:nvPr/>
        </p:nvSpPr>
        <p:spPr>
          <a:xfrm rot="10800000">
            <a:off x="-109031" y="4610835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33"/>
          <p:cNvSpPr/>
          <p:nvPr/>
        </p:nvSpPr>
        <p:spPr>
          <a:xfrm flipH="1">
            <a:off x="-117900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33"/>
          <p:cNvSpPr/>
          <p:nvPr/>
        </p:nvSpPr>
        <p:spPr>
          <a:xfrm rot="-5400000" flipH="1">
            <a:off x="965893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33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33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33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33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33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33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33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33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878" name="Google Shape;878;p33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9" name="Google Shape;879;p33"/>
          <p:cNvSpPr/>
          <p:nvPr/>
        </p:nvSpPr>
        <p:spPr>
          <a:xfrm>
            <a:off x="11751019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33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33"/>
          <p:cNvSpPr/>
          <p:nvPr/>
        </p:nvSpPr>
        <p:spPr>
          <a:xfrm>
            <a:off x="313319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33"/>
          <p:cNvSpPr/>
          <p:nvPr/>
        </p:nvSpPr>
        <p:spPr>
          <a:xfrm>
            <a:off x="11881719" y="58149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33"/>
          <p:cNvSpPr/>
          <p:nvPr/>
        </p:nvSpPr>
        <p:spPr>
          <a:xfrm>
            <a:off x="10375151" y="6507566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33"/>
          <p:cNvSpPr/>
          <p:nvPr/>
        </p:nvSpPr>
        <p:spPr>
          <a:xfrm>
            <a:off x="130403" y="5296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33"/>
          <p:cNvSpPr/>
          <p:nvPr/>
        </p:nvSpPr>
        <p:spPr>
          <a:xfrm>
            <a:off x="10606903" y="-3241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33"/>
          <p:cNvSpPr/>
          <p:nvPr/>
        </p:nvSpPr>
        <p:spPr>
          <a:xfrm>
            <a:off x="12080472" y="768658"/>
            <a:ext cx="238401" cy="246573"/>
          </a:xfrm>
          <a:custGeom>
            <a:avLst/>
            <a:gdLst/>
            <a:ahLst/>
            <a:cxnLst/>
            <a:rect l="l" t="t" r="r" b="b"/>
            <a:pathLst>
              <a:path w="6156" h="6367" extrusionOk="0">
                <a:moveTo>
                  <a:pt x="2479" y="0"/>
                </a:moveTo>
                <a:lnTo>
                  <a:pt x="2044" y="2183"/>
                </a:lnTo>
                <a:lnTo>
                  <a:pt x="0" y="3062"/>
                </a:lnTo>
                <a:lnTo>
                  <a:pt x="1941" y="4149"/>
                </a:lnTo>
                <a:lnTo>
                  <a:pt x="2146" y="6367"/>
                </a:lnTo>
                <a:lnTo>
                  <a:pt x="3781" y="4856"/>
                </a:lnTo>
                <a:lnTo>
                  <a:pt x="5951" y="5345"/>
                </a:lnTo>
                <a:lnTo>
                  <a:pt x="5020" y="3325"/>
                </a:lnTo>
                <a:lnTo>
                  <a:pt x="6156" y="1411"/>
                </a:lnTo>
                <a:lnTo>
                  <a:pt x="3946" y="1672"/>
                </a:lnTo>
                <a:lnTo>
                  <a:pt x="2479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33"/>
          <p:cNvSpPr/>
          <p:nvPr/>
        </p:nvSpPr>
        <p:spPr>
          <a:xfrm>
            <a:off x="11842609" y="99622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2176" y="0"/>
                </a:moveTo>
                <a:lnTo>
                  <a:pt x="1952" y="2214"/>
                </a:lnTo>
                <a:lnTo>
                  <a:pt x="1" y="3283"/>
                </a:lnTo>
                <a:lnTo>
                  <a:pt x="2036" y="4182"/>
                </a:lnTo>
                <a:lnTo>
                  <a:pt x="2451" y="6368"/>
                </a:lnTo>
                <a:lnTo>
                  <a:pt x="3933" y="4709"/>
                </a:lnTo>
                <a:lnTo>
                  <a:pt x="6142" y="4991"/>
                </a:lnTo>
                <a:lnTo>
                  <a:pt x="6142" y="4991"/>
                </a:lnTo>
                <a:lnTo>
                  <a:pt x="5022" y="3068"/>
                </a:lnTo>
                <a:lnTo>
                  <a:pt x="5971" y="1056"/>
                </a:lnTo>
                <a:lnTo>
                  <a:pt x="3797" y="1526"/>
                </a:lnTo>
                <a:lnTo>
                  <a:pt x="2176" y="0"/>
                </a:ln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33"/>
          <p:cNvSpPr txBox="1">
            <a:spLocks noGrp="1"/>
          </p:cNvSpPr>
          <p:nvPr>
            <p:ph type="subTitle" idx="1"/>
          </p:nvPr>
        </p:nvSpPr>
        <p:spPr>
          <a:xfrm>
            <a:off x="7023620" y="3694051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889" name="Google Shape;889;p33"/>
          <p:cNvSpPr txBox="1">
            <a:spLocks noGrp="1"/>
          </p:cNvSpPr>
          <p:nvPr>
            <p:ph type="title"/>
          </p:nvPr>
        </p:nvSpPr>
        <p:spPr>
          <a:xfrm>
            <a:off x="4406420" y="1358363"/>
            <a:ext cx="649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9725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34"/>
          <p:cNvSpPr/>
          <p:nvPr/>
        </p:nvSpPr>
        <p:spPr>
          <a:xfrm>
            <a:off x="-341447" y="3255456"/>
            <a:ext cx="451565" cy="5062160"/>
          </a:xfrm>
          <a:custGeom>
            <a:avLst/>
            <a:gdLst/>
            <a:ahLst/>
            <a:cxnLst/>
            <a:rect l="l" t="t" r="r" b="b"/>
            <a:pathLst>
              <a:path w="8610" h="116936" extrusionOk="0">
                <a:moveTo>
                  <a:pt x="3948" y="0"/>
                </a:moveTo>
                <a:cubicBezTo>
                  <a:pt x="2338" y="0"/>
                  <a:pt x="957" y="965"/>
                  <a:pt x="342" y="2346"/>
                </a:cubicBezTo>
                <a:cubicBezTo>
                  <a:pt x="117" y="2850"/>
                  <a:pt x="0" y="3397"/>
                  <a:pt x="0" y="3949"/>
                </a:cubicBezTo>
                <a:lnTo>
                  <a:pt x="0" y="112988"/>
                </a:lnTo>
                <a:cubicBezTo>
                  <a:pt x="0" y="113540"/>
                  <a:pt x="117" y="114085"/>
                  <a:pt x="342" y="114590"/>
                </a:cubicBezTo>
                <a:cubicBezTo>
                  <a:pt x="957" y="115971"/>
                  <a:pt x="2338" y="116935"/>
                  <a:pt x="3948" y="116935"/>
                </a:cubicBezTo>
                <a:lnTo>
                  <a:pt x="8609" y="116935"/>
                </a:lnTo>
                <a:lnTo>
                  <a:pt x="860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34"/>
          <p:cNvSpPr/>
          <p:nvPr/>
        </p:nvSpPr>
        <p:spPr>
          <a:xfrm>
            <a:off x="543587" y="6159083"/>
            <a:ext cx="419915" cy="2158600"/>
          </a:xfrm>
          <a:custGeom>
            <a:avLst/>
            <a:gdLst/>
            <a:ahLst/>
            <a:cxnLst/>
            <a:rect l="l" t="t" r="r" b="b"/>
            <a:pathLst>
              <a:path w="8006" h="41158" extrusionOk="0">
                <a:moveTo>
                  <a:pt x="1" y="0"/>
                </a:moveTo>
                <a:lnTo>
                  <a:pt x="1" y="41157"/>
                </a:lnTo>
                <a:lnTo>
                  <a:pt x="8005" y="41157"/>
                </a:lnTo>
                <a:lnTo>
                  <a:pt x="800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34"/>
          <p:cNvSpPr/>
          <p:nvPr/>
        </p:nvSpPr>
        <p:spPr>
          <a:xfrm>
            <a:off x="110054" y="4709989"/>
            <a:ext cx="433604" cy="3607787"/>
          </a:xfrm>
          <a:custGeom>
            <a:avLst/>
            <a:gdLst/>
            <a:ahLst/>
            <a:cxnLst/>
            <a:rect l="l" t="t" r="r" b="b"/>
            <a:pathLst>
              <a:path w="8267" h="55179" extrusionOk="0">
                <a:moveTo>
                  <a:pt x="0" y="1"/>
                </a:moveTo>
                <a:lnTo>
                  <a:pt x="0" y="55178"/>
                </a:lnTo>
                <a:lnTo>
                  <a:pt x="8267" y="55178"/>
                </a:lnTo>
                <a:lnTo>
                  <a:pt x="8267" y="14021"/>
                </a:lnTo>
                <a:lnTo>
                  <a:pt x="826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34"/>
          <p:cNvSpPr/>
          <p:nvPr/>
        </p:nvSpPr>
        <p:spPr>
          <a:xfrm>
            <a:off x="8611248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34"/>
          <p:cNvSpPr/>
          <p:nvPr/>
        </p:nvSpPr>
        <p:spPr>
          <a:xfrm>
            <a:off x="10056830" y="3831056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34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34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34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34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34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34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34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4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904" name="Google Shape;904;p34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5" name="Google Shape;905;p34"/>
          <p:cNvSpPr txBox="1">
            <a:spLocks noGrp="1"/>
          </p:cNvSpPr>
          <p:nvPr>
            <p:ph type="subTitle" idx="1"/>
          </p:nvPr>
        </p:nvSpPr>
        <p:spPr>
          <a:xfrm>
            <a:off x="1459633" y="5277333"/>
            <a:ext cx="9294000" cy="8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06" name="Google Shape;906;p34"/>
          <p:cNvSpPr/>
          <p:nvPr/>
        </p:nvSpPr>
        <p:spPr>
          <a:xfrm>
            <a:off x="11751019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34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34"/>
          <p:cNvSpPr/>
          <p:nvPr/>
        </p:nvSpPr>
        <p:spPr>
          <a:xfrm>
            <a:off x="156086" y="63034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34"/>
          <p:cNvSpPr txBox="1">
            <a:spLocks noGrp="1"/>
          </p:cNvSpPr>
          <p:nvPr>
            <p:ph type="title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841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35"/>
          <p:cNvSpPr/>
          <p:nvPr/>
        </p:nvSpPr>
        <p:spPr>
          <a:xfrm rot="-5400000" flipH="1">
            <a:off x="965893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35"/>
          <p:cNvSpPr/>
          <p:nvPr/>
        </p:nvSpPr>
        <p:spPr>
          <a:xfrm flipH="1">
            <a:off x="-82067" y="-513479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35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35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35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35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35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35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35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35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921" name="Google Shape;921;p35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2" name="Google Shape;922;p35"/>
          <p:cNvSpPr/>
          <p:nvPr/>
        </p:nvSpPr>
        <p:spPr>
          <a:xfrm>
            <a:off x="11881719" y="58149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35"/>
          <p:cNvSpPr/>
          <p:nvPr/>
        </p:nvSpPr>
        <p:spPr>
          <a:xfrm>
            <a:off x="10375151" y="6507566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5"/>
          <p:cNvSpPr txBox="1">
            <a:spLocks noGrp="1"/>
          </p:cNvSpPr>
          <p:nvPr>
            <p:ph type="subTitle" idx="1"/>
          </p:nvPr>
        </p:nvSpPr>
        <p:spPr>
          <a:xfrm>
            <a:off x="7157600" y="3427897"/>
            <a:ext cx="4202000" cy="11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title"/>
          </p:nvPr>
        </p:nvSpPr>
        <p:spPr>
          <a:xfrm>
            <a:off x="7157600" y="1948109"/>
            <a:ext cx="4202000" cy="13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689398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36"/>
          <p:cNvSpPr/>
          <p:nvPr/>
        </p:nvSpPr>
        <p:spPr>
          <a:xfrm>
            <a:off x="10403703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6"/>
          <p:cNvSpPr/>
          <p:nvPr/>
        </p:nvSpPr>
        <p:spPr>
          <a:xfrm rot="10800000">
            <a:off x="-109031" y="4610835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6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6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6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6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6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6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6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6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937" name="Google Shape;937;p36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8" name="Google Shape;938;p36"/>
          <p:cNvSpPr txBox="1">
            <a:spLocks noGrp="1"/>
          </p:cNvSpPr>
          <p:nvPr>
            <p:ph type="subTitle" idx="1"/>
          </p:nvPr>
        </p:nvSpPr>
        <p:spPr>
          <a:xfrm>
            <a:off x="960000" y="2369133"/>
            <a:ext cx="10281200" cy="37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39" name="Google Shape;939;p36"/>
          <p:cNvSpPr/>
          <p:nvPr/>
        </p:nvSpPr>
        <p:spPr>
          <a:xfrm>
            <a:off x="11751019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6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6"/>
          <p:cNvSpPr/>
          <p:nvPr/>
        </p:nvSpPr>
        <p:spPr>
          <a:xfrm>
            <a:off x="313319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6"/>
          <p:cNvSpPr txBox="1">
            <a:spLocks noGrp="1"/>
          </p:cNvSpPr>
          <p:nvPr>
            <p:ph type="title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10509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37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 flipH="1">
            <a:off x="-117900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 rot="-5400000" flipH="1">
            <a:off x="965893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954" name="Google Shape;954;p37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5" name="Google Shape;955;p37"/>
          <p:cNvSpPr/>
          <p:nvPr/>
        </p:nvSpPr>
        <p:spPr>
          <a:xfrm>
            <a:off x="11881719" y="58149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10375151" y="6507566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130403" y="5296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 txBox="1">
            <a:spLocks noGrp="1"/>
          </p:cNvSpPr>
          <p:nvPr>
            <p:ph type="subTitle" idx="1"/>
          </p:nvPr>
        </p:nvSpPr>
        <p:spPr>
          <a:xfrm>
            <a:off x="6422300" y="2441967"/>
            <a:ext cx="4739200" cy="30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59" name="Google Shape;959;p37"/>
          <p:cNvSpPr txBox="1">
            <a:spLocks noGrp="1"/>
          </p:cNvSpPr>
          <p:nvPr>
            <p:ph type="title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54319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38"/>
          <p:cNvSpPr/>
          <p:nvPr/>
        </p:nvSpPr>
        <p:spPr>
          <a:xfrm>
            <a:off x="-150047" y="2279705"/>
            <a:ext cx="451565" cy="5062160"/>
          </a:xfrm>
          <a:custGeom>
            <a:avLst/>
            <a:gdLst/>
            <a:ahLst/>
            <a:cxnLst/>
            <a:rect l="l" t="t" r="r" b="b"/>
            <a:pathLst>
              <a:path w="8610" h="116936" extrusionOk="0">
                <a:moveTo>
                  <a:pt x="3948" y="0"/>
                </a:moveTo>
                <a:cubicBezTo>
                  <a:pt x="2338" y="0"/>
                  <a:pt x="957" y="965"/>
                  <a:pt x="342" y="2346"/>
                </a:cubicBezTo>
                <a:cubicBezTo>
                  <a:pt x="117" y="2850"/>
                  <a:pt x="0" y="3397"/>
                  <a:pt x="0" y="3949"/>
                </a:cubicBezTo>
                <a:lnTo>
                  <a:pt x="0" y="112988"/>
                </a:lnTo>
                <a:cubicBezTo>
                  <a:pt x="0" y="113540"/>
                  <a:pt x="117" y="114085"/>
                  <a:pt x="342" y="114590"/>
                </a:cubicBezTo>
                <a:cubicBezTo>
                  <a:pt x="957" y="115971"/>
                  <a:pt x="2338" y="116935"/>
                  <a:pt x="3948" y="116935"/>
                </a:cubicBezTo>
                <a:lnTo>
                  <a:pt x="8609" y="116935"/>
                </a:lnTo>
                <a:lnTo>
                  <a:pt x="860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8"/>
          <p:cNvSpPr/>
          <p:nvPr/>
        </p:nvSpPr>
        <p:spPr>
          <a:xfrm>
            <a:off x="734987" y="5183332"/>
            <a:ext cx="419915" cy="2158600"/>
          </a:xfrm>
          <a:custGeom>
            <a:avLst/>
            <a:gdLst/>
            <a:ahLst/>
            <a:cxnLst/>
            <a:rect l="l" t="t" r="r" b="b"/>
            <a:pathLst>
              <a:path w="8006" h="41158" extrusionOk="0">
                <a:moveTo>
                  <a:pt x="1" y="0"/>
                </a:moveTo>
                <a:lnTo>
                  <a:pt x="1" y="41157"/>
                </a:lnTo>
                <a:lnTo>
                  <a:pt x="8005" y="41157"/>
                </a:lnTo>
                <a:lnTo>
                  <a:pt x="800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8"/>
          <p:cNvSpPr/>
          <p:nvPr/>
        </p:nvSpPr>
        <p:spPr>
          <a:xfrm>
            <a:off x="301454" y="3734239"/>
            <a:ext cx="433604" cy="3607787"/>
          </a:xfrm>
          <a:custGeom>
            <a:avLst/>
            <a:gdLst/>
            <a:ahLst/>
            <a:cxnLst/>
            <a:rect l="l" t="t" r="r" b="b"/>
            <a:pathLst>
              <a:path w="8267" h="55179" extrusionOk="0">
                <a:moveTo>
                  <a:pt x="0" y="1"/>
                </a:moveTo>
                <a:lnTo>
                  <a:pt x="0" y="55178"/>
                </a:lnTo>
                <a:lnTo>
                  <a:pt x="8267" y="55178"/>
                </a:lnTo>
                <a:lnTo>
                  <a:pt x="8267" y="14021"/>
                </a:lnTo>
                <a:lnTo>
                  <a:pt x="826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8"/>
          <p:cNvSpPr/>
          <p:nvPr/>
        </p:nvSpPr>
        <p:spPr>
          <a:xfrm>
            <a:off x="347485" y="5327711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8"/>
          <p:cNvSpPr/>
          <p:nvPr/>
        </p:nvSpPr>
        <p:spPr>
          <a:xfrm>
            <a:off x="10403703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8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8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8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8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8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8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8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8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974" name="Google Shape;974;p38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5" name="Google Shape;975;p38"/>
          <p:cNvSpPr txBox="1">
            <a:spLocks noGrp="1"/>
          </p:cNvSpPr>
          <p:nvPr>
            <p:ph type="title"/>
          </p:nvPr>
        </p:nvSpPr>
        <p:spPr>
          <a:xfrm>
            <a:off x="1323833" y="3087705"/>
            <a:ext cx="25988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976" name="Google Shape;976;p38"/>
          <p:cNvSpPr txBox="1">
            <a:spLocks noGrp="1"/>
          </p:cNvSpPr>
          <p:nvPr>
            <p:ph type="subTitle" idx="1"/>
          </p:nvPr>
        </p:nvSpPr>
        <p:spPr>
          <a:xfrm>
            <a:off x="1323833" y="3633204"/>
            <a:ext cx="25988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77" name="Google Shape;977;p38"/>
          <p:cNvSpPr txBox="1">
            <a:spLocks noGrp="1"/>
          </p:cNvSpPr>
          <p:nvPr>
            <p:ph type="title" idx="2"/>
          </p:nvPr>
        </p:nvSpPr>
        <p:spPr>
          <a:xfrm>
            <a:off x="4797592" y="3087705"/>
            <a:ext cx="25988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978" name="Google Shape;978;p38"/>
          <p:cNvSpPr txBox="1">
            <a:spLocks noGrp="1"/>
          </p:cNvSpPr>
          <p:nvPr>
            <p:ph type="subTitle" idx="3"/>
          </p:nvPr>
        </p:nvSpPr>
        <p:spPr>
          <a:xfrm>
            <a:off x="4797592" y="3633204"/>
            <a:ext cx="25988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79" name="Google Shape;979;p38"/>
          <p:cNvSpPr txBox="1">
            <a:spLocks noGrp="1"/>
          </p:cNvSpPr>
          <p:nvPr>
            <p:ph type="title" idx="4"/>
          </p:nvPr>
        </p:nvSpPr>
        <p:spPr>
          <a:xfrm>
            <a:off x="8269367" y="3087648"/>
            <a:ext cx="25988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980" name="Google Shape;980;p38"/>
          <p:cNvSpPr txBox="1">
            <a:spLocks noGrp="1"/>
          </p:cNvSpPr>
          <p:nvPr>
            <p:ph type="subTitle" idx="5"/>
          </p:nvPr>
        </p:nvSpPr>
        <p:spPr>
          <a:xfrm>
            <a:off x="8269367" y="3633129"/>
            <a:ext cx="25988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grpSp>
        <p:nvGrpSpPr>
          <p:cNvPr id="981" name="Google Shape;981;p38"/>
          <p:cNvGrpSpPr/>
          <p:nvPr/>
        </p:nvGrpSpPr>
        <p:grpSpPr>
          <a:xfrm flipH="1">
            <a:off x="-801637" y="4125712"/>
            <a:ext cx="3586344" cy="3307064"/>
            <a:chOff x="2732023" y="2630897"/>
            <a:chExt cx="1503498" cy="1503393"/>
          </a:xfrm>
        </p:grpSpPr>
        <p:sp>
          <p:nvSpPr>
            <p:cNvPr id="982" name="Google Shape;982;p38"/>
            <p:cNvSpPr/>
            <p:nvPr/>
          </p:nvSpPr>
          <p:spPr>
            <a:xfrm>
              <a:off x="2815260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8"/>
            <p:cNvSpPr/>
            <p:nvPr/>
          </p:nvSpPr>
          <p:spPr>
            <a:xfrm>
              <a:off x="3038089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41886"/>
                  </a:moveTo>
                  <a:lnTo>
                    <a:pt x="0" y="1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8"/>
            <p:cNvSpPr/>
            <p:nvPr/>
          </p:nvSpPr>
          <p:spPr>
            <a:xfrm>
              <a:off x="326091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8"/>
            <p:cNvSpPr/>
            <p:nvPr/>
          </p:nvSpPr>
          <p:spPr>
            <a:xfrm>
              <a:off x="348374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8"/>
            <p:cNvSpPr/>
            <p:nvPr/>
          </p:nvSpPr>
          <p:spPr>
            <a:xfrm>
              <a:off x="3706577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8"/>
            <p:cNvSpPr/>
            <p:nvPr/>
          </p:nvSpPr>
          <p:spPr>
            <a:xfrm>
              <a:off x="3929406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8"/>
            <p:cNvSpPr/>
            <p:nvPr/>
          </p:nvSpPr>
          <p:spPr>
            <a:xfrm>
              <a:off x="4152235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8"/>
            <p:cNvSpPr/>
            <p:nvPr/>
          </p:nvSpPr>
          <p:spPr>
            <a:xfrm>
              <a:off x="2732023" y="4051086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2732023" y="382826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8"/>
            <p:cNvSpPr/>
            <p:nvPr/>
          </p:nvSpPr>
          <p:spPr>
            <a:xfrm>
              <a:off x="2732023" y="3605435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8"/>
            <p:cNvSpPr/>
            <p:nvPr/>
          </p:nvSpPr>
          <p:spPr>
            <a:xfrm>
              <a:off x="2732023" y="338261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8"/>
            <p:cNvSpPr/>
            <p:nvPr/>
          </p:nvSpPr>
          <p:spPr>
            <a:xfrm>
              <a:off x="2732023" y="315978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8"/>
            <p:cNvSpPr/>
            <p:nvPr/>
          </p:nvSpPr>
          <p:spPr>
            <a:xfrm>
              <a:off x="2732023" y="2936959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8"/>
            <p:cNvSpPr/>
            <p:nvPr/>
          </p:nvSpPr>
          <p:spPr>
            <a:xfrm>
              <a:off x="2732023" y="271413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6" name="Google Shape;996;p38"/>
          <p:cNvSpPr/>
          <p:nvPr/>
        </p:nvSpPr>
        <p:spPr>
          <a:xfrm>
            <a:off x="11877272" y="971858"/>
            <a:ext cx="238401" cy="246573"/>
          </a:xfrm>
          <a:custGeom>
            <a:avLst/>
            <a:gdLst/>
            <a:ahLst/>
            <a:cxnLst/>
            <a:rect l="l" t="t" r="r" b="b"/>
            <a:pathLst>
              <a:path w="6156" h="6367" extrusionOk="0">
                <a:moveTo>
                  <a:pt x="2479" y="0"/>
                </a:moveTo>
                <a:lnTo>
                  <a:pt x="2044" y="2183"/>
                </a:lnTo>
                <a:lnTo>
                  <a:pt x="0" y="3062"/>
                </a:lnTo>
                <a:lnTo>
                  <a:pt x="1941" y="4149"/>
                </a:lnTo>
                <a:lnTo>
                  <a:pt x="2146" y="6367"/>
                </a:lnTo>
                <a:lnTo>
                  <a:pt x="3781" y="4856"/>
                </a:lnTo>
                <a:lnTo>
                  <a:pt x="5951" y="5345"/>
                </a:lnTo>
                <a:lnTo>
                  <a:pt x="5020" y="3325"/>
                </a:lnTo>
                <a:lnTo>
                  <a:pt x="6156" y="1411"/>
                </a:lnTo>
                <a:lnTo>
                  <a:pt x="3946" y="1672"/>
                </a:lnTo>
                <a:lnTo>
                  <a:pt x="247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8"/>
          <p:cNvSpPr/>
          <p:nvPr/>
        </p:nvSpPr>
        <p:spPr>
          <a:xfrm>
            <a:off x="11639409" y="302822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2176" y="0"/>
                </a:moveTo>
                <a:lnTo>
                  <a:pt x="1952" y="2214"/>
                </a:lnTo>
                <a:lnTo>
                  <a:pt x="1" y="3283"/>
                </a:lnTo>
                <a:lnTo>
                  <a:pt x="2036" y="4182"/>
                </a:lnTo>
                <a:lnTo>
                  <a:pt x="2451" y="6368"/>
                </a:lnTo>
                <a:lnTo>
                  <a:pt x="3933" y="4709"/>
                </a:lnTo>
                <a:lnTo>
                  <a:pt x="6142" y="4991"/>
                </a:lnTo>
                <a:lnTo>
                  <a:pt x="6142" y="4991"/>
                </a:lnTo>
                <a:lnTo>
                  <a:pt x="5022" y="3068"/>
                </a:lnTo>
                <a:lnTo>
                  <a:pt x="5971" y="1056"/>
                </a:lnTo>
                <a:lnTo>
                  <a:pt x="3797" y="1526"/>
                </a:lnTo>
                <a:lnTo>
                  <a:pt x="2176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8"/>
          <p:cNvSpPr txBox="1">
            <a:spLocks noGrp="1"/>
          </p:cNvSpPr>
          <p:nvPr>
            <p:ph type="title" idx="6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9518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39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9"/>
          <p:cNvSpPr/>
          <p:nvPr/>
        </p:nvSpPr>
        <p:spPr>
          <a:xfrm flipH="1">
            <a:off x="-117900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9"/>
          <p:cNvSpPr/>
          <p:nvPr/>
        </p:nvSpPr>
        <p:spPr>
          <a:xfrm rot="-5400000" flipH="1">
            <a:off x="965893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9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9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9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9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9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9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9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010" name="Google Shape;1010;p39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1" name="Google Shape;1011;p39"/>
          <p:cNvSpPr/>
          <p:nvPr/>
        </p:nvSpPr>
        <p:spPr>
          <a:xfrm>
            <a:off x="11881719" y="58149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9"/>
          <p:cNvSpPr/>
          <p:nvPr/>
        </p:nvSpPr>
        <p:spPr>
          <a:xfrm>
            <a:off x="10375151" y="6507566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9"/>
          <p:cNvSpPr/>
          <p:nvPr/>
        </p:nvSpPr>
        <p:spPr>
          <a:xfrm>
            <a:off x="130403" y="5296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9"/>
          <p:cNvSpPr txBox="1">
            <a:spLocks noGrp="1"/>
          </p:cNvSpPr>
          <p:nvPr>
            <p:ph type="title"/>
          </p:nvPr>
        </p:nvSpPr>
        <p:spPr>
          <a:xfrm>
            <a:off x="1342787" y="2071705"/>
            <a:ext cx="25988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15" name="Google Shape;1015;p39"/>
          <p:cNvSpPr txBox="1">
            <a:spLocks noGrp="1"/>
          </p:cNvSpPr>
          <p:nvPr>
            <p:ph type="subTitle" idx="1"/>
          </p:nvPr>
        </p:nvSpPr>
        <p:spPr>
          <a:xfrm>
            <a:off x="1342787" y="2617204"/>
            <a:ext cx="25988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16" name="Google Shape;1016;p39"/>
          <p:cNvSpPr txBox="1">
            <a:spLocks noGrp="1"/>
          </p:cNvSpPr>
          <p:nvPr>
            <p:ph type="title" idx="2"/>
          </p:nvPr>
        </p:nvSpPr>
        <p:spPr>
          <a:xfrm>
            <a:off x="4830911" y="2071705"/>
            <a:ext cx="25988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17" name="Google Shape;1017;p39"/>
          <p:cNvSpPr txBox="1">
            <a:spLocks noGrp="1"/>
          </p:cNvSpPr>
          <p:nvPr>
            <p:ph type="subTitle" idx="3"/>
          </p:nvPr>
        </p:nvSpPr>
        <p:spPr>
          <a:xfrm>
            <a:off x="4836681" y="2617204"/>
            <a:ext cx="25988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18" name="Google Shape;1018;p39"/>
          <p:cNvSpPr txBox="1">
            <a:spLocks noGrp="1"/>
          </p:cNvSpPr>
          <p:nvPr>
            <p:ph type="title" idx="4"/>
          </p:nvPr>
        </p:nvSpPr>
        <p:spPr>
          <a:xfrm>
            <a:off x="8319036" y="2071648"/>
            <a:ext cx="25988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19" name="Google Shape;1019;p39"/>
          <p:cNvSpPr txBox="1">
            <a:spLocks noGrp="1"/>
          </p:cNvSpPr>
          <p:nvPr>
            <p:ph type="subTitle" idx="5"/>
          </p:nvPr>
        </p:nvSpPr>
        <p:spPr>
          <a:xfrm>
            <a:off x="8319036" y="2617129"/>
            <a:ext cx="25988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20" name="Google Shape;1020;p39"/>
          <p:cNvSpPr txBox="1">
            <a:spLocks noGrp="1"/>
          </p:cNvSpPr>
          <p:nvPr>
            <p:ph type="title" idx="6"/>
          </p:nvPr>
        </p:nvSpPr>
        <p:spPr>
          <a:xfrm>
            <a:off x="1342787" y="4345772"/>
            <a:ext cx="25988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21" name="Google Shape;1021;p39"/>
          <p:cNvSpPr txBox="1">
            <a:spLocks noGrp="1"/>
          </p:cNvSpPr>
          <p:nvPr>
            <p:ph type="subTitle" idx="7"/>
          </p:nvPr>
        </p:nvSpPr>
        <p:spPr>
          <a:xfrm>
            <a:off x="1342787" y="4891271"/>
            <a:ext cx="25988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22" name="Google Shape;1022;p39"/>
          <p:cNvSpPr txBox="1">
            <a:spLocks noGrp="1"/>
          </p:cNvSpPr>
          <p:nvPr>
            <p:ph type="title" idx="8"/>
          </p:nvPr>
        </p:nvSpPr>
        <p:spPr>
          <a:xfrm>
            <a:off x="4830911" y="4345772"/>
            <a:ext cx="25988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23" name="Google Shape;1023;p39"/>
          <p:cNvSpPr txBox="1">
            <a:spLocks noGrp="1"/>
          </p:cNvSpPr>
          <p:nvPr>
            <p:ph type="subTitle" idx="9"/>
          </p:nvPr>
        </p:nvSpPr>
        <p:spPr>
          <a:xfrm>
            <a:off x="4830911" y="4891271"/>
            <a:ext cx="25988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24" name="Google Shape;1024;p39"/>
          <p:cNvSpPr txBox="1">
            <a:spLocks noGrp="1"/>
          </p:cNvSpPr>
          <p:nvPr>
            <p:ph type="title" idx="13"/>
          </p:nvPr>
        </p:nvSpPr>
        <p:spPr>
          <a:xfrm>
            <a:off x="8319036" y="4345715"/>
            <a:ext cx="25988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25" name="Google Shape;1025;p39"/>
          <p:cNvSpPr txBox="1">
            <a:spLocks noGrp="1"/>
          </p:cNvSpPr>
          <p:nvPr>
            <p:ph type="subTitle" idx="14"/>
          </p:nvPr>
        </p:nvSpPr>
        <p:spPr>
          <a:xfrm>
            <a:off x="8319036" y="4891196"/>
            <a:ext cx="25988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26" name="Google Shape;1026;p39"/>
          <p:cNvSpPr txBox="1">
            <a:spLocks noGrp="1"/>
          </p:cNvSpPr>
          <p:nvPr>
            <p:ph type="title" idx="15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30736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40"/>
          <p:cNvSpPr/>
          <p:nvPr/>
        </p:nvSpPr>
        <p:spPr>
          <a:xfrm flipH="1">
            <a:off x="-82067" y="-513479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40"/>
          <p:cNvSpPr/>
          <p:nvPr/>
        </p:nvSpPr>
        <p:spPr>
          <a:xfrm rot="-5400000" flipH="1">
            <a:off x="965893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40"/>
          <p:cNvSpPr/>
          <p:nvPr/>
        </p:nvSpPr>
        <p:spPr>
          <a:xfrm flipH="1">
            <a:off x="222402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40"/>
          <p:cNvSpPr/>
          <p:nvPr/>
        </p:nvSpPr>
        <p:spPr>
          <a:xfrm flipH="1">
            <a:off x="64559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40"/>
          <p:cNvSpPr/>
          <p:nvPr/>
        </p:nvSpPr>
        <p:spPr>
          <a:xfrm flipH="1">
            <a:off x="11660102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40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40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40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40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40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40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40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40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041" name="Google Shape;1041;p40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2" name="Google Shape;1042;p40"/>
          <p:cNvSpPr txBox="1">
            <a:spLocks noGrp="1"/>
          </p:cNvSpPr>
          <p:nvPr>
            <p:ph type="title"/>
          </p:nvPr>
        </p:nvSpPr>
        <p:spPr>
          <a:xfrm>
            <a:off x="1311723" y="3392505"/>
            <a:ext cx="25988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43" name="Google Shape;1043;p40"/>
          <p:cNvSpPr txBox="1">
            <a:spLocks noGrp="1"/>
          </p:cNvSpPr>
          <p:nvPr>
            <p:ph type="subTitle" idx="1"/>
          </p:nvPr>
        </p:nvSpPr>
        <p:spPr>
          <a:xfrm>
            <a:off x="1311723" y="3938004"/>
            <a:ext cx="25988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44" name="Google Shape;1044;p40"/>
          <p:cNvSpPr txBox="1">
            <a:spLocks noGrp="1"/>
          </p:cNvSpPr>
          <p:nvPr>
            <p:ph type="title" idx="2"/>
          </p:nvPr>
        </p:nvSpPr>
        <p:spPr>
          <a:xfrm>
            <a:off x="4796600" y="3392505"/>
            <a:ext cx="25988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45" name="Google Shape;1045;p40"/>
          <p:cNvSpPr txBox="1">
            <a:spLocks noGrp="1"/>
          </p:cNvSpPr>
          <p:nvPr>
            <p:ph type="subTitle" idx="3"/>
          </p:nvPr>
        </p:nvSpPr>
        <p:spPr>
          <a:xfrm>
            <a:off x="4796600" y="3938004"/>
            <a:ext cx="25988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46" name="Google Shape;1046;p40"/>
          <p:cNvSpPr txBox="1">
            <a:spLocks noGrp="1"/>
          </p:cNvSpPr>
          <p:nvPr>
            <p:ph type="title" idx="4"/>
          </p:nvPr>
        </p:nvSpPr>
        <p:spPr>
          <a:xfrm>
            <a:off x="8281477" y="3392448"/>
            <a:ext cx="25988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47" name="Google Shape;1047;p40"/>
          <p:cNvSpPr txBox="1">
            <a:spLocks noGrp="1"/>
          </p:cNvSpPr>
          <p:nvPr>
            <p:ph type="subTitle" idx="5"/>
          </p:nvPr>
        </p:nvSpPr>
        <p:spPr>
          <a:xfrm>
            <a:off x="8281477" y="3937929"/>
            <a:ext cx="25988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48" name="Google Shape;1048;p40"/>
          <p:cNvSpPr txBox="1">
            <a:spLocks noGrp="1"/>
          </p:cNvSpPr>
          <p:nvPr>
            <p:ph type="title" idx="6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0301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10403703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 rot="10800000">
            <a:off x="-109031" y="4610835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41" name="Google Shape;141;p5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2" name="Google Shape;142;p5"/>
          <p:cNvSpPr txBox="1">
            <a:spLocks noGrp="1"/>
          </p:cNvSpPr>
          <p:nvPr>
            <p:ph type="subTitle" idx="1"/>
          </p:nvPr>
        </p:nvSpPr>
        <p:spPr>
          <a:xfrm>
            <a:off x="1541819" y="3214991"/>
            <a:ext cx="3876800" cy="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subTitle" idx="2"/>
          </p:nvPr>
        </p:nvSpPr>
        <p:spPr>
          <a:xfrm>
            <a:off x="6671768" y="3214987"/>
            <a:ext cx="3876800" cy="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3"/>
          </p:nvPr>
        </p:nvSpPr>
        <p:spPr>
          <a:xfrm>
            <a:off x="1541819" y="3735732"/>
            <a:ext cx="3876800" cy="1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4"/>
          </p:nvPr>
        </p:nvSpPr>
        <p:spPr>
          <a:xfrm>
            <a:off x="6671768" y="3735732"/>
            <a:ext cx="3876800" cy="1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46" name="Google Shape;146;p5"/>
          <p:cNvSpPr/>
          <p:nvPr/>
        </p:nvSpPr>
        <p:spPr>
          <a:xfrm rot="10800000">
            <a:off x="11679303" y="450818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/>
          <p:nvPr/>
        </p:nvSpPr>
        <p:spPr>
          <a:xfrm rot="10800000">
            <a:off x="241603" y="6482151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5"/>
          <p:cNvSpPr/>
          <p:nvPr/>
        </p:nvSpPr>
        <p:spPr>
          <a:xfrm rot="10800000">
            <a:off x="83760" y="5888446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5"/>
          <p:cNvSpPr txBox="1">
            <a:spLocks noGrp="1"/>
          </p:cNvSpPr>
          <p:nvPr>
            <p:ph type="title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06199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41"/>
          <p:cNvSpPr/>
          <p:nvPr/>
        </p:nvSpPr>
        <p:spPr>
          <a:xfrm flipH="1">
            <a:off x="-128232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41"/>
          <p:cNvSpPr/>
          <p:nvPr/>
        </p:nvSpPr>
        <p:spPr>
          <a:xfrm flipH="1">
            <a:off x="222402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41"/>
          <p:cNvSpPr/>
          <p:nvPr/>
        </p:nvSpPr>
        <p:spPr>
          <a:xfrm flipH="1">
            <a:off x="64559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41"/>
          <p:cNvSpPr/>
          <p:nvPr/>
        </p:nvSpPr>
        <p:spPr>
          <a:xfrm rot="10800000" flipH="1">
            <a:off x="10384501" y="4610835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41"/>
          <p:cNvSpPr/>
          <p:nvPr/>
        </p:nvSpPr>
        <p:spPr>
          <a:xfrm flipH="1">
            <a:off x="11660102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41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41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41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41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41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41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41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41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063" name="Google Shape;1063;p41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4" name="Google Shape;1064;p41"/>
          <p:cNvSpPr txBox="1">
            <a:spLocks noGrp="1"/>
          </p:cNvSpPr>
          <p:nvPr>
            <p:ph type="title"/>
          </p:nvPr>
        </p:nvSpPr>
        <p:spPr>
          <a:xfrm>
            <a:off x="993412" y="4306900"/>
            <a:ext cx="30232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5" name="Google Shape;1065;p41"/>
          <p:cNvSpPr txBox="1">
            <a:spLocks noGrp="1"/>
          </p:cNvSpPr>
          <p:nvPr>
            <p:ph type="subTitle" idx="1"/>
          </p:nvPr>
        </p:nvSpPr>
        <p:spPr>
          <a:xfrm>
            <a:off x="993412" y="4852400"/>
            <a:ext cx="30232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66" name="Google Shape;1066;p41"/>
          <p:cNvSpPr txBox="1">
            <a:spLocks noGrp="1"/>
          </p:cNvSpPr>
          <p:nvPr>
            <p:ph type="title" idx="2"/>
          </p:nvPr>
        </p:nvSpPr>
        <p:spPr>
          <a:xfrm>
            <a:off x="4596796" y="4306900"/>
            <a:ext cx="29984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7" name="Google Shape;1067;p41"/>
          <p:cNvSpPr txBox="1">
            <a:spLocks noGrp="1"/>
          </p:cNvSpPr>
          <p:nvPr>
            <p:ph type="subTitle" idx="3"/>
          </p:nvPr>
        </p:nvSpPr>
        <p:spPr>
          <a:xfrm>
            <a:off x="4584396" y="4852400"/>
            <a:ext cx="30232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68" name="Google Shape;1068;p41"/>
          <p:cNvSpPr txBox="1">
            <a:spLocks noGrp="1"/>
          </p:cNvSpPr>
          <p:nvPr>
            <p:ph type="title" idx="4"/>
          </p:nvPr>
        </p:nvSpPr>
        <p:spPr>
          <a:xfrm>
            <a:off x="8175391" y="4306833"/>
            <a:ext cx="30232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9" name="Google Shape;1069;p41"/>
          <p:cNvSpPr txBox="1">
            <a:spLocks noGrp="1"/>
          </p:cNvSpPr>
          <p:nvPr>
            <p:ph type="subTitle" idx="5"/>
          </p:nvPr>
        </p:nvSpPr>
        <p:spPr>
          <a:xfrm>
            <a:off x="8175391" y="4852333"/>
            <a:ext cx="30232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70" name="Google Shape;1070;p41"/>
          <p:cNvSpPr txBox="1">
            <a:spLocks noGrp="1"/>
          </p:cNvSpPr>
          <p:nvPr>
            <p:ph type="title" idx="6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76519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42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42"/>
          <p:cNvSpPr/>
          <p:nvPr/>
        </p:nvSpPr>
        <p:spPr>
          <a:xfrm>
            <a:off x="8611248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42"/>
          <p:cNvSpPr/>
          <p:nvPr/>
        </p:nvSpPr>
        <p:spPr>
          <a:xfrm rot="5400000">
            <a:off x="32326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42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42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42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42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42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42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42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082" name="Google Shape;1082;p42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3" name="Google Shape;1083;p42"/>
          <p:cNvSpPr/>
          <p:nvPr/>
        </p:nvSpPr>
        <p:spPr>
          <a:xfrm flipH="1">
            <a:off x="102420" y="58149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42"/>
          <p:cNvSpPr/>
          <p:nvPr/>
        </p:nvSpPr>
        <p:spPr>
          <a:xfrm flipH="1">
            <a:off x="11853738" y="5296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42"/>
          <p:cNvSpPr txBox="1">
            <a:spLocks noGrp="1"/>
          </p:cNvSpPr>
          <p:nvPr>
            <p:ph type="title"/>
          </p:nvPr>
        </p:nvSpPr>
        <p:spPr>
          <a:xfrm>
            <a:off x="3054161" y="3798905"/>
            <a:ext cx="25988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86" name="Google Shape;1086;p42"/>
          <p:cNvSpPr txBox="1">
            <a:spLocks noGrp="1"/>
          </p:cNvSpPr>
          <p:nvPr>
            <p:ph type="subTitle" idx="1"/>
          </p:nvPr>
        </p:nvSpPr>
        <p:spPr>
          <a:xfrm>
            <a:off x="3054161" y="4344404"/>
            <a:ext cx="25988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87" name="Google Shape;1087;p42"/>
          <p:cNvSpPr txBox="1">
            <a:spLocks noGrp="1"/>
          </p:cNvSpPr>
          <p:nvPr>
            <p:ph type="title" idx="2"/>
          </p:nvPr>
        </p:nvSpPr>
        <p:spPr>
          <a:xfrm>
            <a:off x="6539039" y="3798905"/>
            <a:ext cx="2598800" cy="5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88" name="Google Shape;1088;p42"/>
          <p:cNvSpPr txBox="1">
            <a:spLocks noGrp="1"/>
          </p:cNvSpPr>
          <p:nvPr>
            <p:ph type="subTitle" idx="3"/>
          </p:nvPr>
        </p:nvSpPr>
        <p:spPr>
          <a:xfrm>
            <a:off x="6539039" y="4344404"/>
            <a:ext cx="25988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89" name="Google Shape;1089;p42"/>
          <p:cNvSpPr txBox="1">
            <a:spLocks noGrp="1"/>
          </p:cNvSpPr>
          <p:nvPr>
            <p:ph type="title" idx="4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38237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43"/>
          <p:cNvSpPr/>
          <p:nvPr/>
        </p:nvSpPr>
        <p:spPr>
          <a:xfrm rot="10800000">
            <a:off x="-109031" y="4610835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43"/>
          <p:cNvSpPr/>
          <p:nvPr/>
        </p:nvSpPr>
        <p:spPr>
          <a:xfrm>
            <a:off x="10403703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43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43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43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43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43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43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43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43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101" name="Google Shape;1101;p43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2" name="Google Shape;1102;p43"/>
          <p:cNvSpPr txBox="1">
            <a:spLocks noGrp="1"/>
          </p:cNvSpPr>
          <p:nvPr>
            <p:ph type="title"/>
          </p:nvPr>
        </p:nvSpPr>
        <p:spPr>
          <a:xfrm>
            <a:off x="3669067" y="2243600"/>
            <a:ext cx="2551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03" name="Google Shape;1103;p43"/>
          <p:cNvSpPr txBox="1">
            <a:spLocks noGrp="1"/>
          </p:cNvSpPr>
          <p:nvPr>
            <p:ph type="subTitle" idx="1"/>
          </p:nvPr>
        </p:nvSpPr>
        <p:spPr>
          <a:xfrm>
            <a:off x="6220167" y="2154000"/>
            <a:ext cx="35472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04" name="Google Shape;1104;p43"/>
          <p:cNvSpPr txBox="1">
            <a:spLocks noGrp="1"/>
          </p:cNvSpPr>
          <p:nvPr>
            <p:ph type="title" idx="2"/>
          </p:nvPr>
        </p:nvSpPr>
        <p:spPr>
          <a:xfrm>
            <a:off x="3669067" y="3372500"/>
            <a:ext cx="2551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05" name="Google Shape;1105;p43"/>
          <p:cNvSpPr txBox="1">
            <a:spLocks noGrp="1"/>
          </p:cNvSpPr>
          <p:nvPr>
            <p:ph type="subTitle" idx="3"/>
          </p:nvPr>
        </p:nvSpPr>
        <p:spPr>
          <a:xfrm>
            <a:off x="6220164" y="3302400"/>
            <a:ext cx="35472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06" name="Google Shape;1106;p43"/>
          <p:cNvSpPr txBox="1">
            <a:spLocks noGrp="1"/>
          </p:cNvSpPr>
          <p:nvPr>
            <p:ph type="title" idx="4"/>
          </p:nvPr>
        </p:nvSpPr>
        <p:spPr>
          <a:xfrm>
            <a:off x="3669067" y="4501400"/>
            <a:ext cx="2551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07" name="Google Shape;1107;p43"/>
          <p:cNvSpPr txBox="1">
            <a:spLocks noGrp="1"/>
          </p:cNvSpPr>
          <p:nvPr>
            <p:ph type="subTitle" idx="5"/>
          </p:nvPr>
        </p:nvSpPr>
        <p:spPr>
          <a:xfrm>
            <a:off x="6220261" y="4411800"/>
            <a:ext cx="35472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08" name="Google Shape;1108;p43"/>
          <p:cNvSpPr/>
          <p:nvPr/>
        </p:nvSpPr>
        <p:spPr>
          <a:xfrm>
            <a:off x="313319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9" name="Google Shape;1109;p43"/>
          <p:cNvSpPr/>
          <p:nvPr/>
        </p:nvSpPr>
        <p:spPr>
          <a:xfrm>
            <a:off x="11751019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0" name="Google Shape;1110;p43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43"/>
          <p:cNvSpPr txBox="1">
            <a:spLocks noGrp="1"/>
          </p:cNvSpPr>
          <p:nvPr>
            <p:ph type="title" idx="6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646482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44"/>
          <p:cNvSpPr/>
          <p:nvPr/>
        </p:nvSpPr>
        <p:spPr>
          <a:xfrm>
            <a:off x="10403703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44"/>
          <p:cNvSpPr/>
          <p:nvPr/>
        </p:nvSpPr>
        <p:spPr>
          <a:xfrm rot="10800000">
            <a:off x="-109031" y="4610835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44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44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44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44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44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44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44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44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123" name="Google Shape;1123;p44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4" name="Google Shape;1124;p44"/>
          <p:cNvSpPr txBox="1">
            <a:spLocks noGrp="1"/>
          </p:cNvSpPr>
          <p:nvPr>
            <p:ph type="title"/>
          </p:nvPr>
        </p:nvSpPr>
        <p:spPr>
          <a:xfrm>
            <a:off x="2023067" y="2400949"/>
            <a:ext cx="29656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25" name="Google Shape;1125;p44"/>
          <p:cNvSpPr txBox="1">
            <a:spLocks noGrp="1"/>
          </p:cNvSpPr>
          <p:nvPr>
            <p:ph type="subTitle" idx="1"/>
          </p:nvPr>
        </p:nvSpPr>
        <p:spPr>
          <a:xfrm>
            <a:off x="2023067" y="2929633"/>
            <a:ext cx="29656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26" name="Google Shape;1126;p44"/>
          <p:cNvSpPr txBox="1">
            <a:spLocks noGrp="1"/>
          </p:cNvSpPr>
          <p:nvPr>
            <p:ph type="title" idx="2"/>
          </p:nvPr>
        </p:nvSpPr>
        <p:spPr>
          <a:xfrm>
            <a:off x="7203333" y="2400949"/>
            <a:ext cx="29656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27" name="Google Shape;1127;p44"/>
          <p:cNvSpPr txBox="1">
            <a:spLocks noGrp="1"/>
          </p:cNvSpPr>
          <p:nvPr>
            <p:ph type="subTitle" idx="3"/>
          </p:nvPr>
        </p:nvSpPr>
        <p:spPr>
          <a:xfrm>
            <a:off x="7203333" y="2929633"/>
            <a:ext cx="29656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28" name="Google Shape;1128;p44"/>
          <p:cNvSpPr txBox="1">
            <a:spLocks noGrp="1"/>
          </p:cNvSpPr>
          <p:nvPr>
            <p:ph type="title" idx="4"/>
          </p:nvPr>
        </p:nvSpPr>
        <p:spPr>
          <a:xfrm>
            <a:off x="2023057" y="4629597"/>
            <a:ext cx="2965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29" name="Google Shape;1129;p44"/>
          <p:cNvSpPr txBox="1">
            <a:spLocks noGrp="1"/>
          </p:cNvSpPr>
          <p:nvPr>
            <p:ph type="subTitle" idx="5"/>
          </p:nvPr>
        </p:nvSpPr>
        <p:spPr>
          <a:xfrm>
            <a:off x="2023067" y="5150211"/>
            <a:ext cx="29656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30" name="Google Shape;1130;p44"/>
          <p:cNvSpPr txBox="1">
            <a:spLocks noGrp="1"/>
          </p:cNvSpPr>
          <p:nvPr>
            <p:ph type="title" idx="6"/>
          </p:nvPr>
        </p:nvSpPr>
        <p:spPr>
          <a:xfrm>
            <a:off x="7203324" y="4629597"/>
            <a:ext cx="2965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31" name="Google Shape;1131;p44"/>
          <p:cNvSpPr txBox="1">
            <a:spLocks noGrp="1"/>
          </p:cNvSpPr>
          <p:nvPr>
            <p:ph type="subTitle" idx="7"/>
          </p:nvPr>
        </p:nvSpPr>
        <p:spPr>
          <a:xfrm>
            <a:off x="7203333" y="5150211"/>
            <a:ext cx="29656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32" name="Google Shape;1132;p44"/>
          <p:cNvSpPr/>
          <p:nvPr/>
        </p:nvSpPr>
        <p:spPr>
          <a:xfrm>
            <a:off x="11751019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44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44"/>
          <p:cNvSpPr/>
          <p:nvPr/>
        </p:nvSpPr>
        <p:spPr>
          <a:xfrm>
            <a:off x="313319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44"/>
          <p:cNvSpPr txBox="1">
            <a:spLocks noGrp="1"/>
          </p:cNvSpPr>
          <p:nvPr>
            <p:ph type="title" idx="8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74691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45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45"/>
          <p:cNvSpPr/>
          <p:nvPr/>
        </p:nvSpPr>
        <p:spPr>
          <a:xfrm flipH="1">
            <a:off x="-343119" y="-1322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45"/>
          <p:cNvSpPr/>
          <p:nvPr/>
        </p:nvSpPr>
        <p:spPr>
          <a:xfrm>
            <a:off x="10038263" y="3844689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45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45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45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3" name="Google Shape;1143;p45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4" name="Google Shape;1144;p45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45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45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147" name="Google Shape;1147;p45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8" name="Google Shape;1148;p45"/>
          <p:cNvSpPr txBox="1">
            <a:spLocks noGrp="1"/>
          </p:cNvSpPr>
          <p:nvPr>
            <p:ph type="title"/>
          </p:nvPr>
        </p:nvSpPr>
        <p:spPr>
          <a:xfrm>
            <a:off x="1291367" y="2659068"/>
            <a:ext cx="2411200" cy="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49" name="Google Shape;1149;p45"/>
          <p:cNvSpPr txBox="1">
            <a:spLocks noGrp="1"/>
          </p:cNvSpPr>
          <p:nvPr>
            <p:ph type="subTitle" idx="1"/>
          </p:nvPr>
        </p:nvSpPr>
        <p:spPr>
          <a:xfrm>
            <a:off x="1291367" y="3185688"/>
            <a:ext cx="241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50" name="Google Shape;1150;p45"/>
          <p:cNvSpPr txBox="1">
            <a:spLocks noGrp="1"/>
          </p:cNvSpPr>
          <p:nvPr>
            <p:ph type="title" idx="2"/>
          </p:nvPr>
        </p:nvSpPr>
        <p:spPr>
          <a:xfrm>
            <a:off x="4890420" y="2659068"/>
            <a:ext cx="2411200" cy="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51" name="Google Shape;1151;p45"/>
          <p:cNvSpPr txBox="1">
            <a:spLocks noGrp="1"/>
          </p:cNvSpPr>
          <p:nvPr>
            <p:ph type="subTitle" idx="3"/>
          </p:nvPr>
        </p:nvSpPr>
        <p:spPr>
          <a:xfrm>
            <a:off x="4890420" y="3185688"/>
            <a:ext cx="241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52" name="Google Shape;1152;p45"/>
          <p:cNvSpPr txBox="1">
            <a:spLocks noGrp="1"/>
          </p:cNvSpPr>
          <p:nvPr>
            <p:ph type="title" idx="4"/>
          </p:nvPr>
        </p:nvSpPr>
        <p:spPr>
          <a:xfrm>
            <a:off x="1291367" y="4845231"/>
            <a:ext cx="24112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53" name="Google Shape;1153;p45"/>
          <p:cNvSpPr txBox="1">
            <a:spLocks noGrp="1"/>
          </p:cNvSpPr>
          <p:nvPr>
            <p:ph type="subTitle" idx="5"/>
          </p:nvPr>
        </p:nvSpPr>
        <p:spPr>
          <a:xfrm>
            <a:off x="1291367" y="5371815"/>
            <a:ext cx="241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54" name="Google Shape;1154;p45"/>
          <p:cNvSpPr txBox="1">
            <a:spLocks noGrp="1"/>
          </p:cNvSpPr>
          <p:nvPr>
            <p:ph type="title" idx="6"/>
          </p:nvPr>
        </p:nvSpPr>
        <p:spPr>
          <a:xfrm>
            <a:off x="4890420" y="4845231"/>
            <a:ext cx="24112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55" name="Google Shape;1155;p45"/>
          <p:cNvSpPr txBox="1">
            <a:spLocks noGrp="1"/>
          </p:cNvSpPr>
          <p:nvPr>
            <p:ph type="subTitle" idx="7"/>
          </p:nvPr>
        </p:nvSpPr>
        <p:spPr>
          <a:xfrm>
            <a:off x="4890420" y="5371815"/>
            <a:ext cx="241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56" name="Google Shape;1156;p45"/>
          <p:cNvSpPr txBox="1">
            <a:spLocks noGrp="1"/>
          </p:cNvSpPr>
          <p:nvPr>
            <p:ph type="title" idx="8"/>
          </p:nvPr>
        </p:nvSpPr>
        <p:spPr>
          <a:xfrm>
            <a:off x="8489441" y="2659068"/>
            <a:ext cx="2411200" cy="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57" name="Google Shape;1157;p45"/>
          <p:cNvSpPr txBox="1">
            <a:spLocks noGrp="1"/>
          </p:cNvSpPr>
          <p:nvPr>
            <p:ph type="subTitle" idx="9"/>
          </p:nvPr>
        </p:nvSpPr>
        <p:spPr>
          <a:xfrm>
            <a:off x="8489441" y="3185688"/>
            <a:ext cx="241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58" name="Google Shape;1158;p45"/>
          <p:cNvSpPr txBox="1">
            <a:spLocks noGrp="1"/>
          </p:cNvSpPr>
          <p:nvPr>
            <p:ph type="title" idx="13"/>
          </p:nvPr>
        </p:nvSpPr>
        <p:spPr>
          <a:xfrm>
            <a:off x="8489441" y="4845231"/>
            <a:ext cx="24112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59" name="Google Shape;1159;p45"/>
          <p:cNvSpPr txBox="1">
            <a:spLocks noGrp="1"/>
          </p:cNvSpPr>
          <p:nvPr>
            <p:ph type="subTitle" idx="14"/>
          </p:nvPr>
        </p:nvSpPr>
        <p:spPr>
          <a:xfrm>
            <a:off x="8489441" y="5371815"/>
            <a:ext cx="241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60" name="Google Shape;1160;p45"/>
          <p:cNvSpPr/>
          <p:nvPr/>
        </p:nvSpPr>
        <p:spPr>
          <a:xfrm flipH="1">
            <a:off x="11908862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1" name="Google Shape;1161;p45"/>
          <p:cNvSpPr/>
          <p:nvPr/>
        </p:nvSpPr>
        <p:spPr>
          <a:xfrm flipH="1">
            <a:off x="232919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2" name="Google Shape;1162;p45"/>
          <p:cNvSpPr/>
          <p:nvPr/>
        </p:nvSpPr>
        <p:spPr>
          <a:xfrm flipH="1">
            <a:off x="1429661" y="1318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3" name="Google Shape;1163;p45"/>
          <p:cNvSpPr txBox="1">
            <a:spLocks noGrp="1"/>
          </p:cNvSpPr>
          <p:nvPr>
            <p:ph type="title" idx="15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67402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46"/>
          <p:cNvSpPr/>
          <p:nvPr/>
        </p:nvSpPr>
        <p:spPr>
          <a:xfrm>
            <a:off x="10403703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6" name="Google Shape;1166;p46"/>
          <p:cNvSpPr/>
          <p:nvPr/>
        </p:nvSpPr>
        <p:spPr>
          <a:xfrm rot="10800000">
            <a:off x="-109031" y="4610835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7" name="Google Shape;1167;p46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8" name="Google Shape;1168;p46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9" name="Google Shape;1169;p46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0" name="Google Shape;1170;p46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1" name="Google Shape;1171;p46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2" name="Google Shape;1172;p46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3" name="Google Shape;1173;p46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4" name="Google Shape;1174;p46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175" name="Google Shape;1175;p46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6" name="Google Shape;1176;p46"/>
          <p:cNvSpPr txBox="1">
            <a:spLocks noGrp="1"/>
          </p:cNvSpPr>
          <p:nvPr>
            <p:ph type="title" hasCustomPrompt="1"/>
          </p:nvPr>
        </p:nvSpPr>
        <p:spPr>
          <a:xfrm>
            <a:off x="938075" y="1355745"/>
            <a:ext cx="4978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77" name="Google Shape;1177;p46"/>
          <p:cNvSpPr txBox="1">
            <a:spLocks noGrp="1"/>
          </p:cNvSpPr>
          <p:nvPr>
            <p:ph type="subTitle" idx="1"/>
          </p:nvPr>
        </p:nvSpPr>
        <p:spPr>
          <a:xfrm>
            <a:off x="938075" y="2569820"/>
            <a:ext cx="49788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78" name="Google Shape;1178;p46"/>
          <p:cNvSpPr txBox="1">
            <a:spLocks noGrp="1"/>
          </p:cNvSpPr>
          <p:nvPr>
            <p:ph type="title" idx="2" hasCustomPrompt="1"/>
          </p:nvPr>
        </p:nvSpPr>
        <p:spPr>
          <a:xfrm>
            <a:off x="3473067" y="3954365"/>
            <a:ext cx="4878800" cy="12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79" name="Google Shape;1179;p46"/>
          <p:cNvSpPr txBox="1">
            <a:spLocks noGrp="1"/>
          </p:cNvSpPr>
          <p:nvPr>
            <p:ph type="subTitle" idx="3"/>
          </p:nvPr>
        </p:nvSpPr>
        <p:spPr>
          <a:xfrm>
            <a:off x="3473076" y="5163908"/>
            <a:ext cx="48788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80" name="Google Shape;1180;p46"/>
          <p:cNvSpPr txBox="1">
            <a:spLocks noGrp="1"/>
          </p:cNvSpPr>
          <p:nvPr>
            <p:ph type="title" idx="4" hasCustomPrompt="1"/>
          </p:nvPr>
        </p:nvSpPr>
        <p:spPr>
          <a:xfrm>
            <a:off x="6487641" y="1355745"/>
            <a:ext cx="4878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81" name="Google Shape;1181;p46"/>
          <p:cNvSpPr txBox="1">
            <a:spLocks noGrp="1"/>
          </p:cNvSpPr>
          <p:nvPr>
            <p:ph type="subTitle" idx="5"/>
          </p:nvPr>
        </p:nvSpPr>
        <p:spPr>
          <a:xfrm>
            <a:off x="6487641" y="2569820"/>
            <a:ext cx="48788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82" name="Google Shape;1182;p46"/>
          <p:cNvSpPr/>
          <p:nvPr/>
        </p:nvSpPr>
        <p:spPr>
          <a:xfrm>
            <a:off x="11751019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46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46"/>
          <p:cNvSpPr/>
          <p:nvPr/>
        </p:nvSpPr>
        <p:spPr>
          <a:xfrm>
            <a:off x="313319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8341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7"/>
          <p:cNvSpPr/>
          <p:nvPr/>
        </p:nvSpPr>
        <p:spPr>
          <a:xfrm rot="10800000" flipH="1">
            <a:off x="10403703" y="4610835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47"/>
          <p:cNvSpPr/>
          <p:nvPr/>
        </p:nvSpPr>
        <p:spPr>
          <a:xfrm flipH="1">
            <a:off x="-109031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47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47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47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47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47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47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47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47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196" name="Google Shape;1196;p47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7" name="Google Shape;1197;p47"/>
          <p:cNvSpPr/>
          <p:nvPr/>
        </p:nvSpPr>
        <p:spPr>
          <a:xfrm flipH="1">
            <a:off x="241603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47"/>
          <p:cNvSpPr/>
          <p:nvPr/>
        </p:nvSpPr>
        <p:spPr>
          <a:xfrm flipH="1">
            <a:off x="83760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47"/>
          <p:cNvSpPr/>
          <p:nvPr/>
        </p:nvSpPr>
        <p:spPr>
          <a:xfrm flipH="1">
            <a:off x="11679303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47"/>
          <p:cNvSpPr txBox="1">
            <a:spLocks noGrp="1"/>
          </p:cNvSpPr>
          <p:nvPr>
            <p:ph type="title" hasCustomPrompt="1"/>
          </p:nvPr>
        </p:nvSpPr>
        <p:spPr>
          <a:xfrm>
            <a:off x="2067300" y="1172616"/>
            <a:ext cx="36384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01" name="Google Shape;1201;p47"/>
          <p:cNvSpPr txBox="1">
            <a:spLocks noGrp="1"/>
          </p:cNvSpPr>
          <p:nvPr>
            <p:ph type="subTitle" idx="1"/>
          </p:nvPr>
        </p:nvSpPr>
        <p:spPr>
          <a:xfrm>
            <a:off x="2067300" y="2386720"/>
            <a:ext cx="36384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202" name="Google Shape;1202;p47"/>
          <p:cNvSpPr txBox="1">
            <a:spLocks noGrp="1"/>
          </p:cNvSpPr>
          <p:nvPr>
            <p:ph type="title" idx="2" hasCustomPrompt="1"/>
          </p:nvPr>
        </p:nvSpPr>
        <p:spPr>
          <a:xfrm>
            <a:off x="2067300" y="3719387"/>
            <a:ext cx="36384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03" name="Google Shape;1203;p47"/>
          <p:cNvSpPr txBox="1">
            <a:spLocks noGrp="1"/>
          </p:cNvSpPr>
          <p:nvPr>
            <p:ph type="subTitle" idx="3"/>
          </p:nvPr>
        </p:nvSpPr>
        <p:spPr>
          <a:xfrm>
            <a:off x="2067300" y="4933484"/>
            <a:ext cx="36384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204" name="Google Shape;1204;p47"/>
          <p:cNvSpPr txBox="1">
            <a:spLocks noGrp="1"/>
          </p:cNvSpPr>
          <p:nvPr>
            <p:ph type="title" idx="4" hasCustomPrompt="1"/>
          </p:nvPr>
        </p:nvSpPr>
        <p:spPr>
          <a:xfrm>
            <a:off x="6486300" y="1160516"/>
            <a:ext cx="36384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05" name="Google Shape;1205;p47"/>
          <p:cNvSpPr txBox="1">
            <a:spLocks noGrp="1"/>
          </p:cNvSpPr>
          <p:nvPr>
            <p:ph type="subTitle" idx="5"/>
          </p:nvPr>
        </p:nvSpPr>
        <p:spPr>
          <a:xfrm>
            <a:off x="6486300" y="2374620"/>
            <a:ext cx="36384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206" name="Google Shape;1206;p47"/>
          <p:cNvSpPr txBox="1">
            <a:spLocks noGrp="1"/>
          </p:cNvSpPr>
          <p:nvPr>
            <p:ph type="title" idx="6" hasCustomPrompt="1"/>
          </p:nvPr>
        </p:nvSpPr>
        <p:spPr>
          <a:xfrm>
            <a:off x="6486300" y="3707287"/>
            <a:ext cx="36384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07" name="Google Shape;1207;p47"/>
          <p:cNvSpPr txBox="1">
            <a:spLocks noGrp="1"/>
          </p:cNvSpPr>
          <p:nvPr>
            <p:ph type="subTitle" idx="7"/>
          </p:nvPr>
        </p:nvSpPr>
        <p:spPr>
          <a:xfrm>
            <a:off x="6486300" y="4921384"/>
            <a:ext cx="36384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9248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48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48"/>
          <p:cNvSpPr/>
          <p:nvPr/>
        </p:nvSpPr>
        <p:spPr>
          <a:xfrm flipH="1">
            <a:off x="-343119" y="-1322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48"/>
          <p:cNvSpPr/>
          <p:nvPr/>
        </p:nvSpPr>
        <p:spPr>
          <a:xfrm>
            <a:off x="10038263" y="3844689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48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48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48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48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48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48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48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219" name="Google Shape;1219;p48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0" name="Google Shape;1220;p48"/>
          <p:cNvSpPr/>
          <p:nvPr/>
        </p:nvSpPr>
        <p:spPr>
          <a:xfrm flipH="1">
            <a:off x="11908862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48"/>
          <p:cNvSpPr/>
          <p:nvPr/>
        </p:nvSpPr>
        <p:spPr>
          <a:xfrm flipH="1">
            <a:off x="232919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48"/>
          <p:cNvSpPr/>
          <p:nvPr/>
        </p:nvSpPr>
        <p:spPr>
          <a:xfrm flipH="1">
            <a:off x="1429661" y="1318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48"/>
          <p:cNvSpPr txBox="1">
            <a:spLocks noGrp="1"/>
          </p:cNvSpPr>
          <p:nvPr>
            <p:ph type="title" hasCustomPrompt="1"/>
          </p:nvPr>
        </p:nvSpPr>
        <p:spPr>
          <a:xfrm>
            <a:off x="3606600" y="1037045"/>
            <a:ext cx="4978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24" name="Google Shape;1224;p48"/>
          <p:cNvSpPr txBox="1">
            <a:spLocks noGrp="1"/>
          </p:cNvSpPr>
          <p:nvPr>
            <p:ph type="subTitle" idx="1"/>
          </p:nvPr>
        </p:nvSpPr>
        <p:spPr>
          <a:xfrm>
            <a:off x="3606600" y="2251143"/>
            <a:ext cx="4978800" cy="7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225" name="Google Shape;1225;p48"/>
          <p:cNvSpPr txBox="1">
            <a:spLocks noGrp="1"/>
          </p:cNvSpPr>
          <p:nvPr>
            <p:ph type="title" idx="2" hasCustomPrompt="1"/>
          </p:nvPr>
        </p:nvSpPr>
        <p:spPr>
          <a:xfrm>
            <a:off x="3606600" y="3680079"/>
            <a:ext cx="4978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26" name="Google Shape;1226;p48"/>
          <p:cNvSpPr txBox="1">
            <a:spLocks noGrp="1"/>
          </p:cNvSpPr>
          <p:nvPr>
            <p:ph type="subTitle" idx="3"/>
          </p:nvPr>
        </p:nvSpPr>
        <p:spPr>
          <a:xfrm>
            <a:off x="3606600" y="4894176"/>
            <a:ext cx="4978800" cy="7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79751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 number 1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49"/>
          <p:cNvGrpSpPr/>
          <p:nvPr/>
        </p:nvGrpSpPr>
        <p:grpSpPr>
          <a:xfrm flipH="1">
            <a:off x="-474258" y="4423776"/>
            <a:ext cx="3136697" cy="2892328"/>
            <a:chOff x="2732023" y="2630897"/>
            <a:chExt cx="1503498" cy="1503393"/>
          </a:xfrm>
        </p:grpSpPr>
        <p:sp>
          <p:nvSpPr>
            <p:cNvPr id="1229" name="Google Shape;1229;p49"/>
            <p:cNvSpPr/>
            <p:nvPr/>
          </p:nvSpPr>
          <p:spPr>
            <a:xfrm>
              <a:off x="2815260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49"/>
            <p:cNvSpPr/>
            <p:nvPr/>
          </p:nvSpPr>
          <p:spPr>
            <a:xfrm>
              <a:off x="3038089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41886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49"/>
            <p:cNvSpPr/>
            <p:nvPr/>
          </p:nvSpPr>
          <p:spPr>
            <a:xfrm>
              <a:off x="326091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49"/>
            <p:cNvSpPr/>
            <p:nvPr/>
          </p:nvSpPr>
          <p:spPr>
            <a:xfrm>
              <a:off x="348374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49"/>
            <p:cNvSpPr/>
            <p:nvPr/>
          </p:nvSpPr>
          <p:spPr>
            <a:xfrm>
              <a:off x="3706577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49"/>
            <p:cNvSpPr/>
            <p:nvPr/>
          </p:nvSpPr>
          <p:spPr>
            <a:xfrm>
              <a:off x="3929406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4152235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2732023" y="4051086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2732023" y="382826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2732023" y="3605435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2732023" y="338261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2732023" y="315978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2732023" y="2936959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2732023" y="271413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3" name="Google Shape;1243;p49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49"/>
          <p:cNvSpPr/>
          <p:nvPr/>
        </p:nvSpPr>
        <p:spPr>
          <a:xfrm flipH="1">
            <a:off x="-117900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49"/>
          <p:cNvSpPr/>
          <p:nvPr/>
        </p:nvSpPr>
        <p:spPr>
          <a:xfrm rot="-5400000" flipH="1">
            <a:off x="965893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49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49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49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49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49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49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2" name="Google Shape;1252;p49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253" name="Google Shape;1253;p49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4" name="Google Shape;1254;p49"/>
          <p:cNvSpPr/>
          <p:nvPr/>
        </p:nvSpPr>
        <p:spPr>
          <a:xfrm>
            <a:off x="11881719" y="58149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5" name="Google Shape;1255;p49"/>
          <p:cNvSpPr/>
          <p:nvPr/>
        </p:nvSpPr>
        <p:spPr>
          <a:xfrm>
            <a:off x="10375151" y="6507566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6" name="Google Shape;1256;p49"/>
          <p:cNvSpPr txBox="1">
            <a:spLocks noGrp="1"/>
          </p:cNvSpPr>
          <p:nvPr>
            <p:ph type="title" hasCustomPrompt="1"/>
          </p:nvPr>
        </p:nvSpPr>
        <p:spPr>
          <a:xfrm>
            <a:off x="838831" y="2072119"/>
            <a:ext cx="7487600" cy="2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257" name="Google Shape;1257;p49"/>
          <p:cNvSpPr txBox="1">
            <a:spLocks noGrp="1"/>
          </p:cNvSpPr>
          <p:nvPr>
            <p:ph type="subTitle" idx="1"/>
          </p:nvPr>
        </p:nvSpPr>
        <p:spPr>
          <a:xfrm>
            <a:off x="838841" y="4130281"/>
            <a:ext cx="7487600" cy="6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98994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50"/>
          <p:cNvSpPr/>
          <p:nvPr/>
        </p:nvSpPr>
        <p:spPr>
          <a:xfrm>
            <a:off x="10403703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0" name="Google Shape;1260;p50"/>
          <p:cNvSpPr/>
          <p:nvPr/>
        </p:nvSpPr>
        <p:spPr>
          <a:xfrm rot="10800000">
            <a:off x="-109031" y="4610835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1" name="Google Shape;1261;p50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50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50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50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50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50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50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50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269" name="Google Shape;1269;p50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70" name="Google Shape;1270;p50"/>
          <p:cNvSpPr/>
          <p:nvPr/>
        </p:nvSpPr>
        <p:spPr>
          <a:xfrm>
            <a:off x="11751019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50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50"/>
          <p:cNvSpPr/>
          <p:nvPr/>
        </p:nvSpPr>
        <p:spPr>
          <a:xfrm>
            <a:off x="313319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50"/>
          <p:cNvSpPr txBox="1">
            <a:spLocks noGrp="1"/>
          </p:cNvSpPr>
          <p:nvPr>
            <p:ph type="title" hasCustomPrompt="1"/>
          </p:nvPr>
        </p:nvSpPr>
        <p:spPr>
          <a:xfrm>
            <a:off x="1007817" y="2421600"/>
            <a:ext cx="5057200" cy="2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274" name="Google Shape;1274;p50"/>
          <p:cNvSpPr txBox="1">
            <a:spLocks noGrp="1"/>
          </p:cNvSpPr>
          <p:nvPr>
            <p:ph type="subTitle" idx="1"/>
          </p:nvPr>
        </p:nvSpPr>
        <p:spPr>
          <a:xfrm>
            <a:off x="6065017" y="3082211"/>
            <a:ext cx="5119200" cy="9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253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6"/>
          <p:cNvSpPr/>
          <p:nvPr/>
        </p:nvSpPr>
        <p:spPr>
          <a:xfrm>
            <a:off x="8675100" y="-73084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6"/>
          <p:cNvSpPr/>
          <p:nvPr/>
        </p:nvSpPr>
        <p:spPr>
          <a:xfrm rot="5400000">
            <a:off x="32326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6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6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6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6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6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6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6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61" name="Google Shape;161;p6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" name="Google Shape;162;p6"/>
          <p:cNvSpPr/>
          <p:nvPr/>
        </p:nvSpPr>
        <p:spPr>
          <a:xfrm>
            <a:off x="11923786" y="887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6"/>
          <p:cNvSpPr/>
          <p:nvPr/>
        </p:nvSpPr>
        <p:spPr>
          <a:xfrm>
            <a:off x="72486" y="58336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6"/>
          <p:cNvSpPr/>
          <p:nvPr/>
        </p:nvSpPr>
        <p:spPr>
          <a:xfrm>
            <a:off x="486286" y="6513895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6"/>
          <p:cNvSpPr txBox="1">
            <a:spLocks noGrp="1"/>
          </p:cNvSpPr>
          <p:nvPr>
            <p:ph type="title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943390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3">
  <p:cSld name="Big number 3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51"/>
          <p:cNvSpPr/>
          <p:nvPr/>
        </p:nvSpPr>
        <p:spPr>
          <a:xfrm>
            <a:off x="10403703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51"/>
          <p:cNvSpPr/>
          <p:nvPr/>
        </p:nvSpPr>
        <p:spPr>
          <a:xfrm rot="10800000">
            <a:off x="-109031" y="4610835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51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51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51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51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51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51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51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51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286" name="Google Shape;1286;p51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87" name="Google Shape;1287;p51"/>
          <p:cNvSpPr/>
          <p:nvPr/>
        </p:nvSpPr>
        <p:spPr>
          <a:xfrm>
            <a:off x="11751019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51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51"/>
          <p:cNvSpPr/>
          <p:nvPr/>
        </p:nvSpPr>
        <p:spPr>
          <a:xfrm>
            <a:off x="313319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51"/>
          <p:cNvSpPr txBox="1">
            <a:spLocks noGrp="1"/>
          </p:cNvSpPr>
          <p:nvPr>
            <p:ph type="title" hasCustomPrompt="1"/>
          </p:nvPr>
        </p:nvSpPr>
        <p:spPr>
          <a:xfrm>
            <a:off x="3567384" y="2157833"/>
            <a:ext cx="5057200" cy="2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291" name="Google Shape;1291;p51"/>
          <p:cNvSpPr txBox="1">
            <a:spLocks noGrp="1"/>
          </p:cNvSpPr>
          <p:nvPr>
            <p:ph type="subTitle" idx="1"/>
          </p:nvPr>
        </p:nvSpPr>
        <p:spPr>
          <a:xfrm>
            <a:off x="3536400" y="4172628"/>
            <a:ext cx="5119200" cy="9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521317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52"/>
          <p:cNvSpPr/>
          <p:nvPr/>
        </p:nvSpPr>
        <p:spPr>
          <a:xfrm rot="10800000">
            <a:off x="-109031" y="4610835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52"/>
          <p:cNvSpPr/>
          <p:nvPr/>
        </p:nvSpPr>
        <p:spPr>
          <a:xfrm>
            <a:off x="10403703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52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52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52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52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52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52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52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52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303" name="Google Shape;1303;p52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4" name="Google Shape;1304;p52"/>
          <p:cNvSpPr txBox="1">
            <a:spLocks noGrp="1"/>
          </p:cNvSpPr>
          <p:nvPr>
            <p:ph type="ctrTitle"/>
          </p:nvPr>
        </p:nvSpPr>
        <p:spPr>
          <a:xfrm>
            <a:off x="2776964" y="1097893"/>
            <a:ext cx="666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05" name="Google Shape;1305;p52"/>
          <p:cNvSpPr txBox="1">
            <a:spLocks noGrp="1"/>
          </p:cNvSpPr>
          <p:nvPr>
            <p:ph type="subTitle" idx="1"/>
          </p:nvPr>
        </p:nvSpPr>
        <p:spPr>
          <a:xfrm>
            <a:off x="3233400" y="2428300"/>
            <a:ext cx="5725200" cy="18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306" name="Google Shape;1306;p52"/>
          <p:cNvSpPr txBox="1"/>
          <p:nvPr/>
        </p:nvSpPr>
        <p:spPr>
          <a:xfrm>
            <a:off x="3609967" y="4560333"/>
            <a:ext cx="4996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CRÉDITOS</a:t>
            </a:r>
            <a:r>
              <a:rPr lang="en" sz="1600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este modelo de apresentação foi criado pelo </a:t>
            </a:r>
            <a:r>
              <a:rPr lang="en" sz="1600" b="1" u="sng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e inclui ícones da </a:t>
            </a:r>
            <a:r>
              <a:rPr lang="en" sz="1600" b="1" u="sng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600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 infográficos e imagens da </a:t>
            </a:r>
            <a:r>
              <a:rPr lang="en" sz="1600" b="1" u="sng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accent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07" name="Google Shape;1307;p52"/>
          <p:cNvSpPr/>
          <p:nvPr/>
        </p:nvSpPr>
        <p:spPr>
          <a:xfrm>
            <a:off x="313319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52"/>
          <p:cNvSpPr/>
          <p:nvPr/>
        </p:nvSpPr>
        <p:spPr>
          <a:xfrm>
            <a:off x="11751019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52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34390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ke and text 7">
  <p:cSld name="Titke and text 7"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1" name="Google Shape;1311;p53"/>
          <p:cNvGrpSpPr/>
          <p:nvPr/>
        </p:nvGrpSpPr>
        <p:grpSpPr>
          <a:xfrm>
            <a:off x="-267711" y="-626322"/>
            <a:ext cx="12671385" cy="7610907"/>
            <a:chOff x="-200784" y="-469741"/>
            <a:chExt cx="9503539" cy="5708180"/>
          </a:xfrm>
        </p:grpSpPr>
        <p:grpSp>
          <p:nvGrpSpPr>
            <p:cNvPr id="1312" name="Google Shape;1312;p53"/>
            <p:cNvGrpSpPr/>
            <p:nvPr/>
          </p:nvGrpSpPr>
          <p:grpSpPr>
            <a:xfrm>
              <a:off x="-200784" y="2995321"/>
              <a:ext cx="2732427" cy="2179204"/>
              <a:chOff x="506554" y="2562699"/>
              <a:chExt cx="1734984" cy="1383709"/>
            </a:xfrm>
          </p:grpSpPr>
          <p:sp>
            <p:nvSpPr>
              <p:cNvPr id="1313" name="Google Shape;1313;p53"/>
              <p:cNvSpPr/>
              <p:nvPr/>
            </p:nvSpPr>
            <p:spPr>
              <a:xfrm>
                <a:off x="506554" y="2562699"/>
                <a:ext cx="214969" cy="1383709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9738" extrusionOk="0">
                    <a:moveTo>
                      <a:pt x="0" y="1"/>
                    </a:moveTo>
                    <a:lnTo>
                      <a:pt x="0" y="29737"/>
                    </a:lnTo>
                    <a:lnTo>
                      <a:pt x="4620" y="2973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53"/>
              <p:cNvSpPr/>
              <p:nvPr/>
            </p:nvSpPr>
            <p:spPr>
              <a:xfrm>
                <a:off x="696539" y="2562699"/>
                <a:ext cx="214969" cy="1383709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9738" extrusionOk="0">
                    <a:moveTo>
                      <a:pt x="1" y="1"/>
                    </a:moveTo>
                    <a:lnTo>
                      <a:pt x="1" y="29737"/>
                    </a:lnTo>
                    <a:lnTo>
                      <a:pt x="4620" y="2973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53"/>
              <p:cNvSpPr/>
              <p:nvPr/>
            </p:nvSpPr>
            <p:spPr>
              <a:xfrm>
                <a:off x="886523" y="2562699"/>
                <a:ext cx="215015" cy="1383709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9738" extrusionOk="0">
                    <a:moveTo>
                      <a:pt x="1" y="1"/>
                    </a:moveTo>
                    <a:lnTo>
                      <a:pt x="1" y="29737"/>
                    </a:lnTo>
                    <a:lnTo>
                      <a:pt x="4620" y="2973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53"/>
              <p:cNvSpPr/>
              <p:nvPr/>
            </p:nvSpPr>
            <p:spPr>
              <a:xfrm>
                <a:off x="1076554" y="2562699"/>
                <a:ext cx="214969" cy="1383709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9738" extrusionOk="0">
                    <a:moveTo>
                      <a:pt x="0" y="1"/>
                    </a:moveTo>
                    <a:lnTo>
                      <a:pt x="0" y="29737"/>
                    </a:lnTo>
                    <a:lnTo>
                      <a:pt x="4620" y="2973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53"/>
              <p:cNvSpPr/>
              <p:nvPr/>
            </p:nvSpPr>
            <p:spPr>
              <a:xfrm>
                <a:off x="1266539" y="2562699"/>
                <a:ext cx="215015" cy="1383709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9738" extrusionOk="0">
                    <a:moveTo>
                      <a:pt x="1" y="1"/>
                    </a:moveTo>
                    <a:lnTo>
                      <a:pt x="1" y="29737"/>
                    </a:lnTo>
                    <a:lnTo>
                      <a:pt x="4620" y="2973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53"/>
              <p:cNvSpPr/>
              <p:nvPr/>
            </p:nvSpPr>
            <p:spPr>
              <a:xfrm>
                <a:off x="1456570" y="2562699"/>
                <a:ext cx="214969" cy="1383709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9738" extrusionOk="0">
                    <a:moveTo>
                      <a:pt x="0" y="1"/>
                    </a:moveTo>
                    <a:lnTo>
                      <a:pt x="0" y="29737"/>
                    </a:lnTo>
                    <a:lnTo>
                      <a:pt x="4620" y="2973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53"/>
              <p:cNvSpPr/>
              <p:nvPr/>
            </p:nvSpPr>
            <p:spPr>
              <a:xfrm>
                <a:off x="1646554" y="2562699"/>
                <a:ext cx="215015" cy="1383709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9738" extrusionOk="0">
                    <a:moveTo>
                      <a:pt x="1" y="1"/>
                    </a:moveTo>
                    <a:lnTo>
                      <a:pt x="1" y="29737"/>
                    </a:lnTo>
                    <a:lnTo>
                      <a:pt x="4620" y="2973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53"/>
              <p:cNvSpPr/>
              <p:nvPr/>
            </p:nvSpPr>
            <p:spPr>
              <a:xfrm>
                <a:off x="1836585" y="2562699"/>
                <a:ext cx="214969" cy="1383709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9738" extrusionOk="0">
                    <a:moveTo>
                      <a:pt x="0" y="1"/>
                    </a:moveTo>
                    <a:lnTo>
                      <a:pt x="0" y="29737"/>
                    </a:lnTo>
                    <a:lnTo>
                      <a:pt x="4619" y="29737"/>
                    </a:lnTo>
                    <a:lnTo>
                      <a:pt x="46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53"/>
              <p:cNvSpPr/>
              <p:nvPr/>
            </p:nvSpPr>
            <p:spPr>
              <a:xfrm>
                <a:off x="2026570" y="2562699"/>
                <a:ext cx="214969" cy="1383709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9738" extrusionOk="0">
                    <a:moveTo>
                      <a:pt x="0" y="1"/>
                    </a:moveTo>
                    <a:lnTo>
                      <a:pt x="0" y="29737"/>
                    </a:lnTo>
                    <a:lnTo>
                      <a:pt x="4620" y="2973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53"/>
              <p:cNvSpPr/>
              <p:nvPr/>
            </p:nvSpPr>
            <p:spPr>
              <a:xfrm>
                <a:off x="2026570" y="3819489"/>
                <a:ext cx="214969" cy="126841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726" extrusionOk="0">
                    <a:moveTo>
                      <a:pt x="0" y="1"/>
                    </a:moveTo>
                    <a:lnTo>
                      <a:pt x="0" y="2726"/>
                    </a:lnTo>
                    <a:lnTo>
                      <a:pt x="4620" y="2726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53"/>
              <p:cNvSpPr/>
              <p:nvPr/>
            </p:nvSpPr>
            <p:spPr>
              <a:xfrm>
                <a:off x="1836585" y="3819489"/>
                <a:ext cx="214969" cy="126841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726" extrusionOk="0">
                    <a:moveTo>
                      <a:pt x="0" y="1"/>
                    </a:moveTo>
                    <a:lnTo>
                      <a:pt x="0" y="2726"/>
                    </a:lnTo>
                    <a:lnTo>
                      <a:pt x="4619" y="2726"/>
                    </a:lnTo>
                    <a:lnTo>
                      <a:pt x="46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53"/>
              <p:cNvSpPr/>
              <p:nvPr/>
            </p:nvSpPr>
            <p:spPr>
              <a:xfrm>
                <a:off x="1646554" y="3819489"/>
                <a:ext cx="215015" cy="126841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726" extrusionOk="0">
                    <a:moveTo>
                      <a:pt x="1" y="1"/>
                    </a:moveTo>
                    <a:lnTo>
                      <a:pt x="1" y="2726"/>
                    </a:lnTo>
                    <a:lnTo>
                      <a:pt x="4620" y="2726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53"/>
              <p:cNvSpPr/>
              <p:nvPr/>
            </p:nvSpPr>
            <p:spPr>
              <a:xfrm>
                <a:off x="1456570" y="3819489"/>
                <a:ext cx="214969" cy="126841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726" extrusionOk="0">
                    <a:moveTo>
                      <a:pt x="0" y="1"/>
                    </a:moveTo>
                    <a:lnTo>
                      <a:pt x="0" y="2726"/>
                    </a:lnTo>
                    <a:lnTo>
                      <a:pt x="4620" y="2726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53"/>
              <p:cNvSpPr/>
              <p:nvPr/>
            </p:nvSpPr>
            <p:spPr>
              <a:xfrm>
                <a:off x="1266539" y="3819489"/>
                <a:ext cx="215015" cy="126841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726" extrusionOk="0">
                    <a:moveTo>
                      <a:pt x="1" y="1"/>
                    </a:moveTo>
                    <a:lnTo>
                      <a:pt x="1" y="2726"/>
                    </a:lnTo>
                    <a:lnTo>
                      <a:pt x="4620" y="2726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53"/>
              <p:cNvSpPr/>
              <p:nvPr/>
            </p:nvSpPr>
            <p:spPr>
              <a:xfrm>
                <a:off x="1076554" y="3819489"/>
                <a:ext cx="214969" cy="126841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726" extrusionOk="0">
                    <a:moveTo>
                      <a:pt x="0" y="1"/>
                    </a:moveTo>
                    <a:lnTo>
                      <a:pt x="0" y="2726"/>
                    </a:lnTo>
                    <a:lnTo>
                      <a:pt x="4620" y="2726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53"/>
              <p:cNvSpPr/>
              <p:nvPr/>
            </p:nvSpPr>
            <p:spPr>
              <a:xfrm>
                <a:off x="886523" y="3819489"/>
                <a:ext cx="215015" cy="126841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726" extrusionOk="0">
                    <a:moveTo>
                      <a:pt x="1" y="1"/>
                    </a:moveTo>
                    <a:lnTo>
                      <a:pt x="1" y="2726"/>
                    </a:lnTo>
                    <a:lnTo>
                      <a:pt x="4620" y="2726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53"/>
              <p:cNvSpPr/>
              <p:nvPr/>
            </p:nvSpPr>
            <p:spPr>
              <a:xfrm>
                <a:off x="696539" y="3819489"/>
                <a:ext cx="214969" cy="126841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726" extrusionOk="0">
                    <a:moveTo>
                      <a:pt x="1" y="1"/>
                    </a:moveTo>
                    <a:lnTo>
                      <a:pt x="1" y="2726"/>
                    </a:lnTo>
                    <a:lnTo>
                      <a:pt x="4620" y="2726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53"/>
              <p:cNvSpPr/>
              <p:nvPr/>
            </p:nvSpPr>
            <p:spPr>
              <a:xfrm>
                <a:off x="506554" y="3819489"/>
                <a:ext cx="214969" cy="126841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726" extrusionOk="0">
                    <a:moveTo>
                      <a:pt x="0" y="1"/>
                    </a:moveTo>
                    <a:lnTo>
                      <a:pt x="0" y="2726"/>
                    </a:lnTo>
                    <a:lnTo>
                      <a:pt x="4620" y="2726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31" name="Google Shape;1331;p53"/>
            <p:cNvSpPr/>
            <p:nvPr/>
          </p:nvSpPr>
          <p:spPr>
            <a:xfrm>
              <a:off x="6506325" y="-50175"/>
              <a:ext cx="2796430" cy="1934566"/>
            </a:xfrm>
            <a:custGeom>
              <a:avLst/>
              <a:gdLst/>
              <a:ahLst/>
              <a:cxnLst/>
              <a:rect l="l" t="t" r="r" b="b"/>
              <a:pathLst>
                <a:path w="43713" h="30364" extrusionOk="0">
                  <a:moveTo>
                    <a:pt x="1" y="0"/>
                  </a:moveTo>
                  <a:cubicBezTo>
                    <a:pt x="680" y="1802"/>
                    <a:pt x="1101" y="3734"/>
                    <a:pt x="1557" y="5592"/>
                  </a:cubicBezTo>
                  <a:cubicBezTo>
                    <a:pt x="2048" y="7592"/>
                    <a:pt x="2670" y="9545"/>
                    <a:pt x="3493" y="11435"/>
                  </a:cubicBezTo>
                  <a:cubicBezTo>
                    <a:pt x="4234" y="13136"/>
                    <a:pt x="5062" y="14987"/>
                    <a:pt x="6622" y="16092"/>
                  </a:cubicBezTo>
                  <a:cubicBezTo>
                    <a:pt x="7795" y="16924"/>
                    <a:pt x="9141" y="17214"/>
                    <a:pt x="10536" y="17214"/>
                  </a:cubicBezTo>
                  <a:cubicBezTo>
                    <a:pt x="12604" y="17214"/>
                    <a:pt x="14778" y="16576"/>
                    <a:pt x="16647" y="16116"/>
                  </a:cubicBezTo>
                  <a:cubicBezTo>
                    <a:pt x="18840" y="15577"/>
                    <a:pt x="21070" y="15231"/>
                    <a:pt x="23329" y="15125"/>
                  </a:cubicBezTo>
                  <a:cubicBezTo>
                    <a:pt x="23921" y="15097"/>
                    <a:pt x="24521" y="15077"/>
                    <a:pt x="25124" y="15077"/>
                  </a:cubicBezTo>
                  <a:cubicBezTo>
                    <a:pt x="26662" y="15077"/>
                    <a:pt x="28214" y="15208"/>
                    <a:pt x="29666" y="15684"/>
                  </a:cubicBezTo>
                  <a:cubicBezTo>
                    <a:pt x="33406" y="16912"/>
                    <a:pt x="34924" y="20631"/>
                    <a:pt x="36541" y="23871"/>
                  </a:cubicBezTo>
                  <a:cubicBezTo>
                    <a:pt x="38016" y="26822"/>
                    <a:pt x="40154" y="29967"/>
                    <a:pt x="43712" y="30364"/>
                  </a:cubicBezTo>
                  <a:lnTo>
                    <a:pt x="43712" y="3949"/>
                  </a:lnTo>
                  <a:cubicBezTo>
                    <a:pt x="43712" y="1768"/>
                    <a:pt x="41944" y="0"/>
                    <a:pt x="39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53"/>
            <p:cNvSpPr/>
            <p:nvPr/>
          </p:nvSpPr>
          <p:spPr>
            <a:xfrm>
              <a:off x="7588999" y="2896900"/>
              <a:ext cx="1679795" cy="2341538"/>
            </a:xfrm>
            <a:custGeom>
              <a:avLst/>
              <a:gdLst/>
              <a:ahLst/>
              <a:cxnLst/>
              <a:rect l="l" t="t" r="r" b="b"/>
              <a:pathLst>
                <a:path w="31642" h="44480" extrusionOk="0">
                  <a:moveTo>
                    <a:pt x="31641" y="1"/>
                  </a:moveTo>
                  <a:cubicBezTo>
                    <a:pt x="29505" y="1019"/>
                    <a:pt x="27087" y="1520"/>
                    <a:pt x="24790" y="2085"/>
                  </a:cubicBezTo>
                  <a:cubicBezTo>
                    <a:pt x="22789" y="2576"/>
                    <a:pt x="20836" y="3197"/>
                    <a:pt x="18946" y="4021"/>
                  </a:cubicBezTo>
                  <a:cubicBezTo>
                    <a:pt x="17245" y="4762"/>
                    <a:pt x="15395" y="5590"/>
                    <a:pt x="14289" y="7151"/>
                  </a:cubicBezTo>
                  <a:cubicBezTo>
                    <a:pt x="12224" y="10060"/>
                    <a:pt x="13495" y="14045"/>
                    <a:pt x="14265" y="17175"/>
                  </a:cubicBezTo>
                  <a:cubicBezTo>
                    <a:pt x="14804" y="19368"/>
                    <a:pt x="15151" y="21599"/>
                    <a:pt x="15257" y="23857"/>
                  </a:cubicBezTo>
                  <a:cubicBezTo>
                    <a:pt x="15354" y="25958"/>
                    <a:pt x="15360" y="28174"/>
                    <a:pt x="14697" y="30194"/>
                  </a:cubicBezTo>
                  <a:cubicBezTo>
                    <a:pt x="13469" y="33934"/>
                    <a:pt x="9750" y="35452"/>
                    <a:pt x="6511" y="37069"/>
                  </a:cubicBezTo>
                  <a:cubicBezTo>
                    <a:pt x="3550" y="38547"/>
                    <a:pt x="397" y="40693"/>
                    <a:pt x="13" y="44267"/>
                  </a:cubicBezTo>
                  <a:cubicBezTo>
                    <a:pt x="5" y="44337"/>
                    <a:pt x="7" y="44409"/>
                    <a:pt x="1" y="44479"/>
                  </a:cubicBezTo>
                  <a:lnTo>
                    <a:pt x="27694" y="44479"/>
                  </a:lnTo>
                  <a:cubicBezTo>
                    <a:pt x="29873" y="44479"/>
                    <a:pt x="31641" y="42711"/>
                    <a:pt x="31641" y="40532"/>
                  </a:cubicBezTo>
                  <a:lnTo>
                    <a:pt x="316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53"/>
            <p:cNvSpPr/>
            <p:nvPr/>
          </p:nvSpPr>
          <p:spPr>
            <a:xfrm>
              <a:off x="638800" y="227125"/>
              <a:ext cx="7866470" cy="4689377"/>
            </a:xfrm>
            <a:custGeom>
              <a:avLst/>
              <a:gdLst/>
              <a:ahLst/>
              <a:cxnLst/>
              <a:rect l="l" t="t" r="r" b="b"/>
              <a:pathLst>
                <a:path w="51194" h="53856" extrusionOk="0">
                  <a:moveTo>
                    <a:pt x="1" y="1"/>
                  </a:moveTo>
                  <a:lnTo>
                    <a:pt x="1" y="53855"/>
                  </a:lnTo>
                  <a:lnTo>
                    <a:pt x="51194" y="53855"/>
                  </a:lnTo>
                  <a:lnTo>
                    <a:pt x="51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4" name="Google Shape;1334;p53"/>
            <p:cNvGrpSpPr/>
            <p:nvPr/>
          </p:nvGrpSpPr>
          <p:grpSpPr>
            <a:xfrm>
              <a:off x="-179439" y="-469741"/>
              <a:ext cx="2689758" cy="2480298"/>
              <a:chOff x="2732023" y="2630897"/>
              <a:chExt cx="1503498" cy="1503393"/>
            </a:xfrm>
          </p:grpSpPr>
          <p:sp>
            <p:nvSpPr>
              <p:cNvPr id="1335" name="Google Shape;1335;p53"/>
              <p:cNvSpPr/>
              <p:nvPr/>
            </p:nvSpPr>
            <p:spPr>
              <a:xfrm>
                <a:off x="2815260" y="2630897"/>
                <a:ext cx="36" cy="1503393"/>
              </a:xfrm>
              <a:custGeom>
                <a:avLst/>
                <a:gdLst/>
                <a:ahLst/>
                <a:cxnLst/>
                <a:rect l="l" t="t" r="r" b="b"/>
                <a:pathLst>
                  <a:path w="1" h="41886" fill="none" extrusionOk="0">
                    <a:moveTo>
                      <a:pt x="0" y="1"/>
                    </a:moveTo>
                    <a:lnTo>
                      <a:pt x="0" y="41886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53"/>
              <p:cNvSpPr/>
              <p:nvPr/>
            </p:nvSpPr>
            <p:spPr>
              <a:xfrm>
                <a:off x="3038089" y="2630897"/>
                <a:ext cx="36" cy="1503393"/>
              </a:xfrm>
              <a:custGeom>
                <a:avLst/>
                <a:gdLst/>
                <a:ahLst/>
                <a:cxnLst/>
                <a:rect l="l" t="t" r="r" b="b"/>
                <a:pathLst>
                  <a:path w="1" h="41886" fill="none" extrusionOk="0">
                    <a:moveTo>
                      <a:pt x="0" y="41886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53"/>
              <p:cNvSpPr/>
              <p:nvPr/>
            </p:nvSpPr>
            <p:spPr>
              <a:xfrm>
                <a:off x="3260918" y="2630897"/>
                <a:ext cx="36" cy="1503393"/>
              </a:xfrm>
              <a:custGeom>
                <a:avLst/>
                <a:gdLst/>
                <a:ahLst/>
                <a:cxnLst/>
                <a:rect l="l" t="t" r="r" b="b"/>
                <a:pathLst>
                  <a:path w="1" h="41886" fill="none" extrusionOk="0">
                    <a:moveTo>
                      <a:pt x="0" y="1"/>
                    </a:moveTo>
                    <a:lnTo>
                      <a:pt x="0" y="41886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53"/>
              <p:cNvSpPr/>
              <p:nvPr/>
            </p:nvSpPr>
            <p:spPr>
              <a:xfrm>
                <a:off x="3483748" y="2630897"/>
                <a:ext cx="36" cy="1503393"/>
              </a:xfrm>
              <a:custGeom>
                <a:avLst/>
                <a:gdLst/>
                <a:ahLst/>
                <a:cxnLst/>
                <a:rect l="l" t="t" r="r" b="b"/>
                <a:pathLst>
                  <a:path w="1" h="41886" fill="none" extrusionOk="0">
                    <a:moveTo>
                      <a:pt x="0" y="1"/>
                    </a:moveTo>
                    <a:lnTo>
                      <a:pt x="0" y="41886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53"/>
              <p:cNvSpPr/>
              <p:nvPr/>
            </p:nvSpPr>
            <p:spPr>
              <a:xfrm>
                <a:off x="3706577" y="2630897"/>
                <a:ext cx="36" cy="1503393"/>
              </a:xfrm>
              <a:custGeom>
                <a:avLst/>
                <a:gdLst/>
                <a:ahLst/>
                <a:cxnLst/>
                <a:rect l="l" t="t" r="r" b="b"/>
                <a:pathLst>
                  <a:path w="1" h="41886" fill="none" extrusionOk="0">
                    <a:moveTo>
                      <a:pt x="0" y="1"/>
                    </a:moveTo>
                    <a:lnTo>
                      <a:pt x="0" y="41886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53"/>
              <p:cNvSpPr/>
              <p:nvPr/>
            </p:nvSpPr>
            <p:spPr>
              <a:xfrm>
                <a:off x="3929406" y="2630897"/>
                <a:ext cx="36" cy="1503393"/>
              </a:xfrm>
              <a:custGeom>
                <a:avLst/>
                <a:gdLst/>
                <a:ahLst/>
                <a:cxnLst/>
                <a:rect l="l" t="t" r="r" b="b"/>
                <a:pathLst>
                  <a:path w="1" h="41886" fill="none" extrusionOk="0">
                    <a:moveTo>
                      <a:pt x="0" y="1"/>
                    </a:moveTo>
                    <a:lnTo>
                      <a:pt x="0" y="41886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53"/>
              <p:cNvSpPr/>
              <p:nvPr/>
            </p:nvSpPr>
            <p:spPr>
              <a:xfrm>
                <a:off x="4152235" y="2630897"/>
                <a:ext cx="36" cy="1503393"/>
              </a:xfrm>
              <a:custGeom>
                <a:avLst/>
                <a:gdLst/>
                <a:ahLst/>
                <a:cxnLst/>
                <a:rect l="l" t="t" r="r" b="b"/>
                <a:pathLst>
                  <a:path w="1" h="41886" fill="none" extrusionOk="0">
                    <a:moveTo>
                      <a:pt x="0" y="1"/>
                    </a:moveTo>
                    <a:lnTo>
                      <a:pt x="0" y="41886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53"/>
              <p:cNvSpPr/>
              <p:nvPr/>
            </p:nvSpPr>
            <p:spPr>
              <a:xfrm>
                <a:off x="2732023" y="4051086"/>
                <a:ext cx="150349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1886" h="1" fill="none" extrusionOk="0">
                    <a:moveTo>
                      <a:pt x="1" y="0"/>
                    </a:moveTo>
                    <a:lnTo>
                      <a:pt x="41886" y="0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53"/>
              <p:cNvSpPr/>
              <p:nvPr/>
            </p:nvSpPr>
            <p:spPr>
              <a:xfrm>
                <a:off x="2732023" y="3828260"/>
                <a:ext cx="150349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1886" h="1" fill="none" extrusionOk="0">
                    <a:moveTo>
                      <a:pt x="1" y="0"/>
                    </a:moveTo>
                    <a:lnTo>
                      <a:pt x="41886" y="0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53"/>
              <p:cNvSpPr/>
              <p:nvPr/>
            </p:nvSpPr>
            <p:spPr>
              <a:xfrm>
                <a:off x="2732023" y="3605435"/>
                <a:ext cx="150349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1886" h="1" fill="none" extrusionOk="0">
                    <a:moveTo>
                      <a:pt x="1" y="0"/>
                    </a:moveTo>
                    <a:lnTo>
                      <a:pt x="41886" y="0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53"/>
              <p:cNvSpPr/>
              <p:nvPr/>
            </p:nvSpPr>
            <p:spPr>
              <a:xfrm>
                <a:off x="2732023" y="3382610"/>
                <a:ext cx="150349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1886" h="1" fill="none" extrusionOk="0">
                    <a:moveTo>
                      <a:pt x="1" y="0"/>
                    </a:moveTo>
                    <a:lnTo>
                      <a:pt x="41886" y="0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53"/>
              <p:cNvSpPr/>
              <p:nvPr/>
            </p:nvSpPr>
            <p:spPr>
              <a:xfrm>
                <a:off x="2732023" y="3159784"/>
                <a:ext cx="150349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1886" h="1" fill="none" extrusionOk="0">
                    <a:moveTo>
                      <a:pt x="1" y="0"/>
                    </a:moveTo>
                    <a:lnTo>
                      <a:pt x="41886" y="0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53"/>
              <p:cNvSpPr/>
              <p:nvPr/>
            </p:nvSpPr>
            <p:spPr>
              <a:xfrm>
                <a:off x="2732023" y="2936959"/>
                <a:ext cx="150349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1886" h="1" fill="none" extrusionOk="0">
                    <a:moveTo>
                      <a:pt x="1" y="0"/>
                    </a:moveTo>
                    <a:lnTo>
                      <a:pt x="41886" y="0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53"/>
              <p:cNvSpPr/>
              <p:nvPr/>
            </p:nvSpPr>
            <p:spPr>
              <a:xfrm>
                <a:off x="2732023" y="2714134"/>
                <a:ext cx="150349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1886" h="1" fill="none" extrusionOk="0">
                    <a:moveTo>
                      <a:pt x="1" y="0"/>
                    </a:moveTo>
                    <a:lnTo>
                      <a:pt x="41886" y="0"/>
                    </a:lnTo>
                  </a:path>
                </a:pathLst>
              </a:custGeom>
              <a:solidFill>
                <a:schemeClr val="accent1"/>
              </a:solidFill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49" name="Google Shape;1349;p53"/>
            <p:cNvSpPr/>
            <p:nvPr/>
          </p:nvSpPr>
          <p:spPr>
            <a:xfrm>
              <a:off x="715100" y="535000"/>
              <a:ext cx="7713784" cy="4073533"/>
            </a:xfrm>
            <a:custGeom>
              <a:avLst/>
              <a:gdLst/>
              <a:ahLst/>
              <a:cxnLst/>
              <a:rect l="l" t="t" r="r" b="b"/>
              <a:pathLst>
                <a:path w="51194" h="53856" extrusionOk="0">
                  <a:moveTo>
                    <a:pt x="1" y="1"/>
                  </a:moveTo>
                  <a:lnTo>
                    <a:pt x="1" y="53855"/>
                  </a:lnTo>
                  <a:lnTo>
                    <a:pt x="51194" y="53855"/>
                  </a:lnTo>
                  <a:lnTo>
                    <a:pt x="51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53"/>
            <p:cNvSpPr/>
            <p:nvPr/>
          </p:nvSpPr>
          <p:spPr>
            <a:xfrm>
              <a:off x="8729353" y="824656"/>
              <a:ext cx="178801" cy="184930"/>
            </a:xfrm>
            <a:custGeom>
              <a:avLst/>
              <a:gdLst/>
              <a:ahLst/>
              <a:cxnLst/>
              <a:rect l="l" t="t" r="r" b="b"/>
              <a:pathLst>
                <a:path w="6156" h="6367" extrusionOk="0">
                  <a:moveTo>
                    <a:pt x="2479" y="0"/>
                  </a:moveTo>
                  <a:lnTo>
                    <a:pt x="2044" y="2183"/>
                  </a:lnTo>
                  <a:lnTo>
                    <a:pt x="0" y="3062"/>
                  </a:lnTo>
                  <a:lnTo>
                    <a:pt x="1941" y="4149"/>
                  </a:lnTo>
                  <a:lnTo>
                    <a:pt x="2146" y="6367"/>
                  </a:lnTo>
                  <a:lnTo>
                    <a:pt x="3781" y="4856"/>
                  </a:lnTo>
                  <a:lnTo>
                    <a:pt x="5951" y="5345"/>
                  </a:lnTo>
                  <a:lnTo>
                    <a:pt x="5020" y="3325"/>
                  </a:lnTo>
                  <a:lnTo>
                    <a:pt x="6156" y="1411"/>
                  </a:lnTo>
                  <a:lnTo>
                    <a:pt x="3946" y="1672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53"/>
            <p:cNvSpPr/>
            <p:nvPr/>
          </p:nvSpPr>
          <p:spPr>
            <a:xfrm>
              <a:off x="8729557" y="227116"/>
              <a:ext cx="178394" cy="184959"/>
            </a:xfrm>
            <a:custGeom>
              <a:avLst/>
              <a:gdLst/>
              <a:ahLst/>
              <a:cxnLst/>
              <a:rect l="l" t="t" r="r" b="b"/>
              <a:pathLst>
                <a:path w="6142" h="6368" extrusionOk="0">
                  <a:moveTo>
                    <a:pt x="2176" y="0"/>
                  </a:moveTo>
                  <a:lnTo>
                    <a:pt x="1952" y="2214"/>
                  </a:lnTo>
                  <a:lnTo>
                    <a:pt x="1" y="3283"/>
                  </a:lnTo>
                  <a:lnTo>
                    <a:pt x="2036" y="4182"/>
                  </a:lnTo>
                  <a:lnTo>
                    <a:pt x="2451" y="6368"/>
                  </a:lnTo>
                  <a:lnTo>
                    <a:pt x="3933" y="4709"/>
                  </a:lnTo>
                  <a:lnTo>
                    <a:pt x="6142" y="4991"/>
                  </a:lnTo>
                  <a:lnTo>
                    <a:pt x="6142" y="4991"/>
                  </a:lnTo>
                  <a:lnTo>
                    <a:pt x="5022" y="3068"/>
                  </a:lnTo>
                  <a:lnTo>
                    <a:pt x="5971" y="1056"/>
                  </a:lnTo>
                  <a:lnTo>
                    <a:pt x="3797" y="1526"/>
                  </a:lnTo>
                  <a:lnTo>
                    <a:pt x="217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53"/>
            <p:cNvSpPr/>
            <p:nvPr/>
          </p:nvSpPr>
          <p:spPr>
            <a:xfrm>
              <a:off x="8703907" y="3526116"/>
              <a:ext cx="178394" cy="184959"/>
            </a:xfrm>
            <a:custGeom>
              <a:avLst/>
              <a:gdLst/>
              <a:ahLst/>
              <a:cxnLst/>
              <a:rect l="l" t="t" r="r" b="b"/>
              <a:pathLst>
                <a:path w="6142" h="6368" extrusionOk="0">
                  <a:moveTo>
                    <a:pt x="2176" y="0"/>
                  </a:moveTo>
                  <a:lnTo>
                    <a:pt x="1952" y="2214"/>
                  </a:lnTo>
                  <a:lnTo>
                    <a:pt x="1" y="3283"/>
                  </a:lnTo>
                  <a:lnTo>
                    <a:pt x="2036" y="4182"/>
                  </a:lnTo>
                  <a:lnTo>
                    <a:pt x="2451" y="6368"/>
                  </a:lnTo>
                  <a:lnTo>
                    <a:pt x="3933" y="4709"/>
                  </a:lnTo>
                  <a:lnTo>
                    <a:pt x="6142" y="4991"/>
                  </a:lnTo>
                  <a:lnTo>
                    <a:pt x="6142" y="4991"/>
                  </a:lnTo>
                  <a:lnTo>
                    <a:pt x="5022" y="3068"/>
                  </a:lnTo>
                  <a:lnTo>
                    <a:pt x="5971" y="1056"/>
                  </a:lnTo>
                  <a:lnTo>
                    <a:pt x="3797" y="1526"/>
                  </a:lnTo>
                  <a:lnTo>
                    <a:pt x="217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53"/>
            <p:cNvSpPr/>
            <p:nvPr/>
          </p:nvSpPr>
          <p:spPr>
            <a:xfrm>
              <a:off x="8793228" y="4401906"/>
              <a:ext cx="178801" cy="184930"/>
            </a:xfrm>
            <a:custGeom>
              <a:avLst/>
              <a:gdLst/>
              <a:ahLst/>
              <a:cxnLst/>
              <a:rect l="l" t="t" r="r" b="b"/>
              <a:pathLst>
                <a:path w="6156" h="6367" extrusionOk="0">
                  <a:moveTo>
                    <a:pt x="2479" y="0"/>
                  </a:moveTo>
                  <a:lnTo>
                    <a:pt x="2044" y="2183"/>
                  </a:lnTo>
                  <a:lnTo>
                    <a:pt x="0" y="3062"/>
                  </a:lnTo>
                  <a:lnTo>
                    <a:pt x="1941" y="4149"/>
                  </a:lnTo>
                  <a:lnTo>
                    <a:pt x="2146" y="6367"/>
                  </a:lnTo>
                  <a:lnTo>
                    <a:pt x="3781" y="4856"/>
                  </a:lnTo>
                  <a:lnTo>
                    <a:pt x="5951" y="5345"/>
                  </a:lnTo>
                  <a:lnTo>
                    <a:pt x="5020" y="3325"/>
                  </a:lnTo>
                  <a:lnTo>
                    <a:pt x="6156" y="1411"/>
                  </a:lnTo>
                  <a:lnTo>
                    <a:pt x="3946" y="1672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53"/>
            <p:cNvSpPr/>
            <p:nvPr/>
          </p:nvSpPr>
          <p:spPr>
            <a:xfrm>
              <a:off x="715099" y="525900"/>
              <a:ext cx="7713784" cy="184955"/>
            </a:xfrm>
            <a:custGeom>
              <a:avLst/>
              <a:gdLst/>
              <a:ahLst/>
              <a:cxnLst/>
              <a:rect l="l" t="t" r="r" b="b"/>
              <a:pathLst>
                <a:path w="51194" h="5069" extrusionOk="0">
                  <a:moveTo>
                    <a:pt x="1" y="1"/>
                  </a:moveTo>
                  <a:lnTo>
                    <a:pt x="1" y="5068"/>
                  </a:lnTo>
                  <a:lnTo>
                    <a:pt x="51194" y="5068"/>
                  </a:lnTo>
                  <a:lnTo>
                    <a:pt x="511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53"/>
            <p:cNvSpPr/>
            <p:nvPr/>
          </p:nvSpPr>
          <p:spPr>
            <a:xfrm>
              <a:off x="752237" y="547717"/>
              <a:ext cx="120327" cy="120274"/>
            </a:xfrm>
            <a:custGeom>
              <a:avLst/>
              <a:gdLst/>
              <a:ahLst/>
              <a:cxnLst/>
              <a:rect l="l" t="t" r="r" b="b"/>
              <a:pathLst>
                <a:path w="3242" h="3241" extrusionOk="0">
                  <a:moveTo>
                    <a:pt x="0" y="1"/>
                  </a:moveTo>
                  <a:lnTo>
                    <a:pt x="0" y="3241"/>
                  </a:lnTo>
                  <a:lnTo>
                    <a:pt x="3242" y="3241"/>
                  </a:lnTo>
                  <a:lnTo>
                    <a:pt x="32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53"/>
            <p:cNvSpPr/>
            <p:nvPr/>
          </p:nvSpPr>
          <p:spPr>
            <a:xfrm>
              <a:off x="1059285" y="547717"/>
              <a:ext cx="120290" cy="120274"/>
            </a:xfrm>
            <a:custGeom>
              <a:avLst/>
              <a:gdLst/>
              <a:ahLst/>
              <a:cxnLst/>
              <a:rect l="l" t="t" r="r" b="b"/>
              <a:pathLst>
                <a:path w="3241" h="3241" extrusionOk="0">
                  <a:moveTo>
                    <a:pt x="0" y="1"/>
                  </a:moveTo>
                  <a:lnTo>
                    <a:pt x="0" y="3241"/>
                  </a:lnTo>
                  <a:lnTo>
                    <a:pt x="3240" y="3241"/>
                  </a:lnTo>
                  <a:lnTo>
                    <a:pt x="32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53"/>
            <p:cNvSpPr/>
            <p:nvPr/>
          </p:nvSpPr>
          <p:spPr>
            <a:xfrm>
              <a:off x="1079215" y="568202"/>
              <a:ext cx="80391" cy="79267"/>
            </a:xfrm>
            <a:custGeom>
              <a:avLst/>
              <a:gdLst/>
              <a:ahLst/>
              <a:cxnLst/>
              <a:rect l="l" t="t" r="r" b="b"/>
              <a:pathLst>
                <a:path w="2166" h="2136" extrusionOk="0">
                  <a:moveTo>
                    <a:pt x="166" y="1"/>
                  </a:moveTo>
                  <a:cubicBezTo>
                    <a:pt x="128" y="1"/>
                    <a:pt x="90" y="15"/>
                    <a:pt x="60" y="44"/>
                  </a:cubicBezTo>
                  <a:cubicBezTo>
                    <a:pt x="1" y="103"/>
                    <a:pt x="1" y="198"/>
                    <a:pt x="59" y="256"/>
                  </a:cubicBezTo>
                  <a:lnTo>
                    <a:pt x="871" y="1069"/>
                  </a:lnTo>
                  <a:lnTo>
                    <a:pt x="60" y="1879"/>
                  </a:lnTo>
                  <a:cubicBezTo>
                    <a:pt x="1" y="1939"/>
                    <a:pt x="1" y="2033"/>
                    <a:pt x="60" y="2091"/>
                  </a:cubicBezTo>
                  <a:cubicBezTo>
                    <a:pt x="90" y="2120"/>
                    <a:pt x="128" y="2135"/>
                    <a:pt x="166" y="2135"/>
                  </a:cubicBezTo>
                  <a:cubicBezTo>
                    <a:pt x="204" y="2135"/>
                    <a:pt x="243" y="2120"/>
                    <a:pt x="272" y="2091"/>
                  </a:cubicBezTo>
                  <a:lnTo>
                    <a:pt x="1083" y="1281"/>
                  </a:lnTo>
                  <a:lnTo>
                    <a:pt x="1895" y="2091"/>
                  </a:lnTo>
                  <a:cubicBezTo>
                    <a:pt x="1924" y="2120"/>
                    <a:pt x="1963" y="2135"/>
                    <a:pt x="2001" y="2135"/>
                  </a:cubicBezTo>
                  <a:cubicBezTo>
                    <a:pt x="2040" y="2135"/>
                    <a:pt x="2078" y="2120"/>
                    <a:pt x="2107" y="2091"/>
                  </a:cubicBezTo>
                  <a:cubicBezTo>
                    <a:pt x="2166" y="2033"/>
                    <a:pt x="2166" y="1939"/>
                    <a:pt x="2107" y="1879"/>
                  </a:cubicBezTo>
                  <a:lnTo>
                    <a:pt x="1295" y="1069"/>
                  </a:lnTo>
                  <a:lnTo>
                    <a:pt x="2107" y="256"/>
                  </a:lnTo>
                  <a:cubicBezTo>
                    <a:pt x="2166" y="198"/>
                    <a:pt x="2166" y="103"/>
                    <a:pt x="2107" y="44"/>
                  </a:cubicBezTo>
                  <a:cubicBezTo>
                    <a:pt x="2078" y="15"/>
                    <a:pt x="2040" y="1"/>
                    <a:pt x="2001" y="1"/>
                  </a:cubicBezTo>
                  <a:cubicBezTo>
                    <a:pt x="1963" y="1"/>
                    <a:pt x="1924" y="15"/>
                    <a:pt x="1895" y="44"/>
                  </a:cubicBezTo>
                  <a:lnTo>
                    <a:pt x="1083" y="857"/>
                  </a:lnTo>
                  <a:lnTo>
                    <a:pt x="272" y="44"/>
                  </a:lnTo>
                  <a:cubicBezTo>
                    <a:pt x="243" y="15"/>
                    <a:pt x="20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53"/>
            <p:cNvSpPr/>
            <p:nvPr/>
          </p:nvSpPr>
          <p:spPr>
            <a:xfrm>
              <a:off x="901177" y="547717"/>
              <a:ext cx="120290" cy="120274"/>
            </a:xfrm>
            <a:custGeom>
              <a:avLst/>
              <a:gdLst/>
              <a:ahLst/>
              <a:cxnLst/>
              <a:rect l="l" t="t" r="r" b="b"/>
              <a:pathLst>
                <a:path w="3241" h="3241" extrusionOk="0">
                  <a:moveTo>
                    <a:pt x="1" y="1"/>
                  </a:moveTo>
                  <a:lnTo>
                    <a:pt x="1" y="3241"/>
                  </a:lnTo>
                  <a:lnTo>
                    <a:pt x="3240" y="3241"/>
                  </a:lnTo>
                  <a:lnTo>
                    <a:pt x="32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53"/>
            <p:cNvSpPr/>
            <p:nvPr/>
          </p:nvSpPr>
          <p:spPr>
            <a:xfrm>
              <a:off x="921702" y="568239"/>
              <a:ext cx="79278" cy="79267"/>
            </a:xfrm>
            <a:custGeom>
              <a:avLst/>
              <a:gdLst/>
              <a:ahLst/>
              <a:cxnLst/>
              <a:rect l="l" t="t" r="r" b="b"/>
              <a:pathLst>
                <a:path w="2136" h="2136" fill="none" extrusionOk="0">
                  <a:moveTo>
                    <a:pt x="0" y="0"/>
                  </a:moveTo>
                  <a:lnTo>
                    <a:pt x="2135" y="0"/>
                  </a:lnTo>
                  <a:lnTo>
                    <a:pt x="2135" y="2135"/>
                  </a:lnTo>
                  <a:lnTo>
                    <a:pt x="0" y="2135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0" name="Google Shape;1360;p53"/>
          <p:cNvSpPr txBox="1">
            <a:spLocks noGrp="1"/>
          </p:cNvSpPr>
          <p:nvPr>
            <p:ph type="ctrTitle"/>
          </p:nvPr>
        </p:nvSpPr>
        <p:spPr>
          <a:xfrm>
            <a:off x="1354567" y="1155033"/>
            <a:ext cx="6884800" cy="1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61" name="Google Shape;1361;p53"/>
          <p:cNvSpPr txBox="1">
            <a:spLocks noGrp="1"/>
          </p:cNvSpPr>
          <p:nvPr>
            <p:ph type="subTitle" idx="1"/>
          </p:nvPr>
        </p:nvSpPr>
        <p:spPr>
          <a:xfrm>
            <a:off x="1354567" y="2529900"/>
            <a:ext cx="2912800" cy="18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6623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5213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55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5" name="Google Shape;1365;p55"/>
          <p:cNvSpPr/>
          <p:nvPr/>
        </p:nvSpPr>
        <p:spPr>
          <a:xfrm>
            <a:off x="8675100" y="-73084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6" name="Google Shape;1366;p55"/>
          <p:cNvGrpSpPr/>
          <p:nvPr/>
        </p:nvGrpSpPr>
        <p:grpSpPr>
          <a:xfrm>
            <a:off x="-267711" y="3987578"/>
            <a:ext cx="3643244" cy="3531561"/>
            <a:chOff x="506554" y="2562699"/>
            <a:chExt cx="1734988" cy="1681803"/>
          </a:xfrm>
        </p:grpSpPr>
        <p:sp>
          <p:nvSpPr>
            <p:cNvPr id="1367" name="Google Shape;1367;p55"/>
            <p:cNvSpPr/>
            <p:nvPr/>
          </p:nvSpPr>
          <p:spPr>
            <a:xfrm>
              <a:off x="506554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55"/>
            <p:cNvSpPr/>
            <p:nvPr/>
          </p:nvSpPr>
          <p:spPr>
            <a:xfrm>
              <a:off x="696539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55"/>
            <p:cNvSpPr/>
            <p:nvPr/>
          </p:nvSpPr>
          <p:spPr>
            <a:xfrm>
              <a:off x="886523" y="2562699"/>
              <a:ext cx="215015" cy="1383709"/>
            </a:xfrm>
            <a:custGeom>
              <a:avLst/>
              <a:gdLst/>
              <a:ahLst/>
              <a:cxnLst/>
              <a:rect l="l" t="t" r="r" b="b"/>
              <a:pathLst>
                <a:path w="4621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55"/>
            <p:cNvSpPr/>
            <p:nvPr/>
          </p:nvSpPr>
          <p:spPr>
            <a:xfrm>
              <a:off x="1076554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55"/>
            <p:cNvSpPr/>
            <p:nvPr/>
          </p:nvSpPr>
          <p:spPr>
            <a:xfrm>
              <a:off x="1266539" y="2562699"/>
              <a:ext cx="215015" cy="1383709"/>
            </a:xfrm>
            <a:custGeom>
              <a:avLst/>
              <a:gdLst/>
              <a:ahLst/>
              <a:cxnLst/>
              <a:rect l="l" t="t" r="r" b="b"/>
              <a:pathLst>
                <a:path w="4621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55"/>
            <p:cNvSpPr/>
            <p:nvPr/>
          </p:nvSpPr>
          <p:spPr>
            <a:xfrm>
              <a:off x="1456570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55"/>
            <p:cNvSpPr/>
            <p:nvPr/>
          </p:nvSpPr>
          <p:spPr>
            <a:xfrm>
              <a:off x="1646554" y="2562699"/>
              <a:ext cx="215015" cy="1383709"/>
            </a:xfrm>
            <a:custGeom>
              <a:avLst/>
              <a:gdLst/>
              <a:ahLst/>
              <a:cxnLst/>
              <a:rect l="l" t="t" r="r" b="b"/>
              <a:pathLst>
                <a:path w="4621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55"/>
            <p:cNvSpPr/>
            <p:nvPr/>
          </p:nvSpPr>
          <p:spPr>
            <a:xfrm>
              <a:off x="1836585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19" y="29737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55"/>
            <p:cNvSpPr/>
            <p:nvPr/>
          </p:nvSpPr>
          <p:spPr>
            <a:xfrm>
              <a:off x="2026570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55"/>
            <p:cNvSpPr/>
            <p:nvPr/>
          </p:nvSpPr>
          <p:spPr>
            <a:xfrm>
              <a:off x="2026570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55"/>
            <p:cNvSpPr/>
            <p:nvPr/>
          </p:nvSpPr>
          <p:spPr>
            <a:xfrm>
              <a:off x="1836585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19" y="2726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55"/>
            <p:cNvSpPr/>
            <p:nvPr/>
          </p:nvSpPr>
          <p:spPr>
            <a:xfrm>
              <a:off x="1646554" y="3819489"/>
              <a:ext cx="215015" cy="126841"/>
            </a:xfrm>
            <a:custGeom>
              <a:avLst/>
              <a:gdLst/>
              <a:ahLst/>
              <a:cxnLst/>
              <a:rect l="l" t="t" r="r" b="b"/>
              <a:pathLst>
                <a:path w="4621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55"/>
            <p:cNvSpPr/>
            <p:nvPr/>
          </p:nvSpPr>
          <p:spPr>
            <a:xfrm>
              <a:off x="1456570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55"/>
            <p:cNvSpPr/>
            <p:nvPr/>
          </p:nvSpPr>
          <p:spPr>
            <a:xfrm>
              <a:off x="1266539" y="3819489"/>
              <a:ext cx="215015" cy="126841"/>
            </a:xfrm>
            <a:custGeom>
              <a:avLst/>
              <a:gdLst/>
              <a:ahLst/>
              <a:cxnLst/>
              <a:rect l="l" t="t" r="r" b="b"/>
              <a:pathLst>
                <a:path w="4621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55"/>
            <p:cNvSpPr/>
            <p:nvPr/>
          </p:nvSpPr>
          <p:spPr>
            <a:xfrm>
              <a:off x="1076554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55"/>
            <p:cNvSpPr/>
            <p:nvPr/>
          </p:nvSpPr>
          <p:spPr>
            <a:xfrm>
              <a:off x="886523" y="3819489"/>
              <a:ext cx="215015" cy="126841"/>
            </a:xfrm>
            <a:custGeom>
              <a:avLst/>
              <a:gdLst/>
              <a:ahLst/>
              <a:cxnLst/>
              <a:rect l="l" t="t" r="r" b="b"/>
              <a:pathLst>
                <a:path w="4621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55"/>
            <p:cNvSpPr/>
            <p:nvPr/>
          </p:nvSpPr>
          <p:spPr>
            <a:xfrm>
              <a:off x="696539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55"/>
            <p:cNvSpPr/>
            <p:nvPr/>
          </p:nvSpPr>
          <p:spPr>
            <a:xfrm>
              <a:off x="506554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55"/>
            <p:cNvSpPr/>
            <p:nvPr/>
          </p:nvSpPr>
          <p:spPr>
            <a:xfrm>
              <a:off x="506554" y="3946285"/>
              <a:ext cx="509783" cy="298211"/>
            </a:xfrm>
            <a:custGeom>
              <a:avLst/>
              <a:gdLst/>
              <a:ahLst/>
              <a:cxnLst/>
              <a:rect l="l" t="t" r="r" b="b"/>
              <a:pathLst>
                <a:path w="10956" h="6409" extrusionOk="0">
                  <a:moveTo>
                    <a:pt x="0" y="1"/>
                  </a:moveTo>
                  <a:lnTo>
                    <a:pt x="0" y="6409"/>
                  </a:lnTo>
                  <a:lnTo>
                    <a:pt x="10956" y="6409"/>
                  </a:lnTo>
                  <a:lnTo>
                    <a:pt x="109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55"/>
            <p:cNvSpPr/>
            <p:nvPr/>
          </p:nvSpPr>
          <p:spPr>
            <a:xfrm>
              <a:off x="1018810" y="3946285"/>
              <a:ext cx="404997" cy="298211"/>
            </a:xfrm>
            <a:custGeom>
              <a:avLst/>
              <a:gdLst/>
              <a:ahLst/>
              <a:cxnLst/>
              <a:rect l="l" t="t" r="r" b="b"/>
              <a:pathLst>
                <a:path w="8704" h="6409" extrusionOk="0">
                  <a:moveTo>
                    <a:pt x="1" y="1"/>
                  </a:moveTo>
                  <a:lnTo>
                    <a:pt x="1" y="6409"/>
                  </a:lnTo>
                  <a:lnTo>
                    <a:pt x="8704" y="6409"/>
                  </a:lnTo>
                  <a:lnTo>
                    <a:pt x="87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55"/>
            <p:cNvSpPr/>
            <p:nvPr/>
          </p:nvSpPr>
          <p:spPr>
            <a:xfrm>
              <a:off x="1406525" y="3946275"/>
              <a:ext cx="426121" cy="298227"/>
            </a:xfrm>
            <a:custGeom>
              <a:avLst/>
              <a:gdLst/>
              <a:ahLst/>
              <a:cxnLst/>
              <a:rect l="l" t="t" r="r" b="b"/>
              <a:pathLst>
                <a:path w="8703" h="6409" extrusionOk="0">
                  <a:moveTo>
                    <a:pt x="0" y="1"/>
                  </a:moveTo>
                  <a:lnTo>
                    <a:pt x="0" y="6409"/>
                  </a:lnTo>
                  <a:lnTo>
                    <a:pt x="8703" y="6409"/>
                  </a:lnTo>
                  <a:lnTo>
                    <a:pt x="87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55"/>
            <p:cNvSpPr/>
            <p:nvPr/>
          </p:nvSpPr>
          <p:spPr>
            <a:xfrm>
              <a:off x="1832650" y="3946275"/>
              <a:ext cx="408892" cy="298227"/>
            </a:xfrm>
            <a:custGeom>
              <a:avLst/>
              <a:gdLst/>
              <a:ahLst/>
              <a:cxnLst/>
              <a:rect l="l" t="t" r="r" b="b"/>
              <a:pathLst>
                <a:path w="8704" h="6409" extrusionOk="0">
                  <a:moveTo>
                    <a:pt x="0" y="1"/>
                  </a:moveTo>
                  <a:lnTo>
                    <a:pt x="0" y="6409"/>
                  </a:lnTo>
                  <a:lnTo>
                    <a:pt x="8703" y="6409"/>
                  </a:lnTo>
                  <a:lnTo>
                    <a:pt x="87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9" name="Google Shape;1389;p55"/>
          <p:cNvGrpSpPr/>
          <p:nvPr/>
        </p:nvGrpSpPr>
        <p:grpSpPr>
          <a:xfrm>
            <a:off x="-239252" y="-632505"/>
            <a:ext cx="3586344" cy="3307064"/>
            <a:chOff x="2732023" y="2630897"/>
            <a:chExt cx="1503498" cy="1503393"/>
          </a:xfrm>
        </p:grpSpPr>
        <p:sp>
          <p:nvSpPr>
            <p:cNvPr id="1390" name="Google Shape;1390;p55"/>
            <p:cNvSpPr/>
            <p:nvPr/>
          </p:nvSpPr>
          <p:spPr>
            <a:xfrm>
              <a:off x="2815260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55"/>
            <p:cNvSpPr/>
            <p:nvPr/>
          </p:nvSpPr>
          <p:spPr>
            <a:xfrm>
              <a:off x="3038089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41886"/>
                  </a:moveTo>
                  <a:lnTo>
                    <a:pt x="0" y="1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55"/>
            <p:cNvSpPr/>
            <p:nvPr/>
          </p:nvSpPr>
          <p:spPr>
            <a:xfrm>
              <a:off x="326091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55"/>
            <p:cNvSpPr/>
            <p:nvPr/>
          </p:nvSpPr>
          <p:spPr>
            <a:xfrm>
              <a:off x="348374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55"/>
            <p:cNvSpPr/>
            <p:nvPr/>
          </p:nvSpPr>
          <p:spPr>
            <a:xfrm>
              <a:off x="3706577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55"/>
            <p:cNvSpPr/>
            <p:nvPr/>
          </p:nvSpPr>
          <p:spPr>
            <a:xfrm>
              <a:off x="3929406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55"/>
            <p:cNvSpPr/>
            <p:nvPr/>
          </p:nvSpPr>
          <p:spPr>
            <a:xfrm>
              <a:off x="4152235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55"/>
            <p:cNvSpPr/>
            <p:nvPr/>
          </p:nvSpPr>
          <p:spPr>
            <a:xfrm>
              <a:off x="2732023" y="4051086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55"/>
            <p:cNvSpPr/>
            <p:nvPr/>
          </p:nvSpPr>
          <p:spPr>
            <a:xfrm>
              <a:off x="2732023" y="382826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55"/>
            <p:cNvSpPr/>
            <p:nvPr/>
          </p:nvSpPr>
          <p:spPr>
            <a:xfrm>
              <a:off x="2732023" y="3605435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55"/>
            <p:cNvSpPr/>
            <p:nvPr/>
          </p:nvSpPr>
          <p:spPr>
            <a:xfrm>
              <a:off x="2732023" y="338261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55"/>
            <p:cNvSpPr/>
            <p:nvPr/>
          </p:nvSpPr>
          <p:spPr>
            <a:xfrm>
              <a:off x="2732023" y="315978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55"/>
            <p:cNvSpPr/>
            <p:nvPr/>
          </p:nvSpPr>
          <p:spPr>
            <a:xfrm>
              <a:off x="2732023" y="2936959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55"/>
            <p:cNvSpPr/>
            <p:nvPr/>
          </p:nvSpPr>
          <p:spPr>
            <a:xfrm>
              <a:off x="2732023" y="271413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4" name="Google Shape;1404;p55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55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55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55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55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55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55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411" name="Google Shape;1411;p55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383277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56"/>
          <p:cNvSpPr/>
          <p:nvPr/>
        </p:nvSpPr>
        <p:spPr>
          <a:xfrm>
            <a:off x="-341447" y="3255456"/>
            <a:ext cx="451565" cy="5062160"/>
          </a:xfrm>
          <a:custGeom>
            <a:avLst/>
            <a:gdLst/>
            <a:ahLst/>
            <a:cxnLst/>
            <a:rect l="l" t="t" r="r" b="b"/>
            <a:pathLst>
              <a:path w="8610" h="116936" extrusionOk="0">
                <a:moveTo>
                  <a:pt x="3948" y="0"/>
                </a:moveTo>
                <a:cubicBezTo>
                  <a:pt x="2338" y="0"/>
                  <a:pt x="957" y="965"/>
                  <a:pt x="342" y="2346"/>
                </a:cubicBezTo>
                <a:cubicBezTo>
                  <a:pt x="117" y="2850"/>
                  <a:pt x="0" y="3397"/>
                  <a:pt x="0" y="3949"/>
                </a:cubicBezTo>
                <a:lnTo>
                  <a:pt x="0" y="112988"/>
                </a:lnTo>
                <a:cubicBezTo>
                  <a:pt x="0" y="113540"/>
                  <a:pt x="117" y="114085"/>
                  <a:pt x="342" y="114590"/>
                </a:cubicBezTo>
                <a:cubicBezTo>
                  <a:pt x="957" y="115971"/>
                  <a:pt x="2338" y="116935"/>
                  <a:pt x="3948" y="116935"/>
                </a:cubicBezTo>
                <a:lnTo>
                  <a:pt x="8609" y="116935"/>
                </a:lnTo>
                <a:lnTo>
                  <a:pt x="860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56"/>
          <p:cNvSpPr/>
          <p:nvPr/>
        </p:nvSpPr>
        <p:spPr>
          <a:xfrm>
            <a:off x="543587" y="6159083"/>
            <a:ext cx="419915" cy="2158600"/>
          </a:xfrm>
          <a:custGeom>
            <a:avLst/>
            <a:gdLst/>
            <a:ahLst/>
            <a:cxnLst/>
            <a:rect l="l" t="t" r="r" b="b"/>
            <a:pathLst>
              <a:path w="8006" h="41158" extrusionOk="0">
                <a:moveTo>
                  <a:pt x="1" y="0"/>
                </a:moveTo>
                <a:lnTo>
                  <a:pt x="1" y="41157"/>
                </a:lnTo>
                <a:lnTo>
                  <a:pt x="8005" y="41157"/>
                </a:lnTo>
                <a:lnTo>
                  <a:pt x="800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56"/>
          <p:cNvSpPr/>
          <p:nvPr/>
        </p:nvSpPr>
        <p:spPr>
          <a:xfrm>
            <a:off x="110054" y="4709989"/>
            <a:ext cx="433604" cy="3607787"/>
          </a:xfrm>
          <a:custGeom>
            <a:avLst/>
            <a:gdLst/>
            <a:ahLst/>
            <a:cxnLst/>
            <a:rect l="l" t="t" r="r" b="b"/>
            <a:pathLst>
              <a:path w="8267" h="55179" extrusionOk="0">
                <a:moveTo>
                  <a:pt x="0" y="1"/>
                </a:moveTo>
                <a:lnTo>
                  <a:pt x="0" y="55178"/>
                </a:lnTo>
                <a:lnTo>
                  <a:pt x="8267" y="55178"/>
                </a:lnTo>
                <a:lnTo>
                  <a:pt x="8267" y="14021"/>
                </a:lnTo>
                <a:lnTo>
                  <a:pt x="826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56"/>
          <p:cNvSpPr/>
          <p:nvPr/>
        </p:nvSpPr>
        <p:spPr>
          <a:xfrm>
            <a:off x="8611248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56"/>
          <p:cNvSpPr/>
          <p:nvPr/>
        </p:nvSpPr>
        <p:spPr>
          <a:xfrm>
            <a:off x="10056830" y="3831056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56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56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56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56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56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56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56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56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426" name="Google Shape;1426;p56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68567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57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57"/>
          <p:cNvSpPr/>
          <p:nvPr/>
        </p:nvSpPr>
        <p:spPr>
          <a:xfrm flipH="1">
            <a:off x="-117900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57"/>
          <p:cNvSpPr/>
          <p:nvPr/>
        </p:nvSpPr>
        <p:spPr>
          <a:xfrm rot="-5400000" flipH="1">
            <a:off x="9658933" y="4263923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57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57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57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57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57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57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57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438" name="Google Shape;1438;p57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39" name="Google Shape;1439;p57"/>
          <p:cNvSpPr/>
          <p:nvPr/>
        </p:nvSpPr>
        <p:spPr>
          <a:xfrm>
            <a:off x="11881719" y="58149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941289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58"/>
          <p:cNvSpPr/>
          <p:nvPr/>
        </p:nvSpPr>
        <p:spPr>
          <a:xfrm flipH="1">
            <a:off x="-109031" y="-120999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58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58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58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58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58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58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58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58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450" name="Google Shape;1450;p58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1" name="Google Shape;1451;p58"/>
          <p:cNvSpPr/>
          <p:nvPr/>
        </p:nvSpPr>
        <p:spPr>
          <a:xfrm flipH="1">
            <a:off x="241603" y="1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58"/>
          <p:cNvSpPr/>
          <p:nvPr/>
        </p:nvSpPr>
        <p:spPr>
          <a:xfrm flipH="1">
            <a:off x="83760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58"/>
          <p:cNvSpPr/>
          <p:nvPr/>
        </p:nvSpPr>
        <p:spPr>
          <a:xfrm rot="10800000" flipH="1">
            <a:off x="10403703" y="4610835"/>
            <a:ext cx="1935731" cy="2352253"/>
          </a:xfrm>
          <a:custGeom>
            <a:avLst/>
            <a:gdLst/>
            <a:ahLst/>
            <a:cxnLst/>
            <a:rect l="l" t="t" r="r" b="b"/>
            <a:pathLst>
              <a:path w="38522" h="46811" extrusionOk="0">
                <a:moveTo>
                  <a:pt x="4125" y="0"/>
                </a:moveTo>
                <a:lnTo>
                  <a:pt x="0" y="19593"/>
                </a:lnTo>
                <a:lnTo>
                  <a:pt x="14780" y="3800"/>
                </a:lnTo>
                <a:lnTo>
                  <a:pt x="7138" y="20492"/>
                </a:lnTo>
                <a:lnTo>
                  <a:pt x="22419" y="9451"/>
                </a:lnTo>
                <a:lnTo>
                  <a:pt x="22419" y="9451"/>
                </a:lnTo>
                <a:lnTo>
                  <a:pt x="16434" y="42959"/>
                </a:lnTo>
                <a:lnTo>
                  <a:pt x="16434" y="42959"/>
                </a:lnTo>
                <a:lnTo>
                  <a:pt x="27090" y="21132"/>
                </a:lnTo>
                <a:lnTo>
                  <a:pt x="30759" y="46811"/>
                </a:lnTo>
                <a:lnTo>
                  <a:pt x="36591" y="26910"/>
                </a:lnTo>
                <a:lnTo>
                  <a:pt x="38522" y="32866"/>
                </a:lnTo>
                <a:lnTo>
                  <a:pt x="38522" y="3949"/>
                </a:lnTo>
                <a:cubicBezTo>
                  <a:pt x="38522" y="1768"/>
                  <a:pt x="36754" y="0"/>
                  <a:pt x="34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58"/>
          <p:cNvSpPr/>
          <p:nvPr/>
        </p:nvSpPr>
        <p:spPr>
          <a:xfrm flipH="1">
            <a:off x="11679303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9231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4447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61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438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"/>
          <p:cNvSpPr/>
          <p:nvPr/>
        </p:nvSpPr>
        <p:spPr>
          <a:xfrm>
            <a:off x="-341447" y="3255456"/>
            <a:ext cx="451565" cy="5062160"/>
          </a:xfrm>
          <a:custGeom>
            <a:avLst/>
            <a:gdLst/>
            <a:ahLst/>
            <a:cxnLst/>
            <a:rect l="l" t="t" r="r" b="b"/>
            <a:pathLst>
              <a:path w="8610" h="116936" extrusionOk="0">
                <a:moveTo>
                  <a:pt x="3948" y="0"/>
                </a:moveTo>
                <a:cubicBezTo>
                  <a:pt x="2338" y="0"/>
                  <a:pt x="957" y="965"/>
                  <a:pt x="342" y="2346"/>
                </a:cubicBezTo>
                <a:cubicBezTo>
                  <a:pt x="117" y="2850"/>
                  <a:pt x="0" y="3397"/>
                  <a:pt x="0" y="3949"/>
                </a:cubicBezTo>
                <a:lnTo>
                  <a:pt x="0" y="112988"/>
                </a:lnTo>
                <a:cubicBezTo>
                  <a:pt x="0" y="113540"/>
                  <a:pt x="117" y="114085"/>
                  <a:pt x="342" y="114590"/>
                </a:cubicBezTo>
                <a:cubicBezTo>
                  <a:pt x="957" y="115971"/>
                  <a:pt x="2338" y="116935"/>
                  <a:pt x="3948" y="116935"/>
                </a:cubicBezTo>
                <a:lnTo>
                  <a:pt x="8609" y="116935"/>
                </a:lnTo>
                <a:lnTo>
                  <a:pt x="860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7"/>
          <p:cNvSpPr/>
          <p:nvPr/>
        </p:nvSpPr>
        <p:spPr>
          <a:xfrm>
            <a:off x="543587" y="6159083"/>
            <a:ext cx="419915" cy="2158600"/>
          </a:xfrm>
          <a:custGeom>
            <a:avLst/>
            <a:gdLst/>
            <a:ahLst/>
            <a:cxnLst/>
            <a:rect l="l" t="t" r="r" b="b"/>
            <a:pathLst>
              <a:path w="8006" h="41158" extrusionOk="0">
                <a:moveTo>
                  <a:pt x="1" y="0"/>
                </a:moveTo>
                <a:lnTo>
                  <a:pt x="1" y="41157"/>
                </a:lnTo>
                <a:lnTo>
                  <a:pt x="8005" y="41157"/>
                </a:lnTo>
                <a:lnTo>
                  <a:pt x="800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7"/>
          <p:cNvSpPr/>
          <p:nvPr/>
        </p:nvSpPr>
        <p:spPr>
          <a:xfrm>
            <a:off x="110054" y="4709989"/>
            <a:ext cx="433604" cy="3607787"/>
          </a:xfrm>
          <a:custGeom>
            <a:avLst/>
            <a:gdLst/>
            <a:ahLst/>
            <a:cxnLst/>
            <a:rect l="l" t="t" r="r" b="b"/>
            <a:pathLst>
              <a:path w="8267" h="55179" extrusionOk="0">
                <a:moveTo>
                  <a:pt x="0" y="1"/>
                </a:moveTo>
                <a:lnTo>
                  <a:pt x="0" y="55178"/>
                </a:lnTo>
                <a:lnTo>
                  <a:pt x="8267" y="55178"/>
                </a:lnTo>
                <a:lnTo>
                  <a:pt x="8267" y="14021"/>
                </a:lnTo>
                <a:lnTo>
                  <a:pt x="826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7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7"/>
          <p:cNvSpPr/>
          <p:nvPr/>
        </p:nvSpPr>
        <p:spPr>
          <a:xfrm>
            <a:off x="8611248" y="-493445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7"/>
          <p:cNvSpPr/>
          <p:nvPr/>
        </p:nvSpPr>
        <p:spPr>
          <a:xfrm>
            <a:off x="10056830" y="3831056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7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7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7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7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7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7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7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80" name="Google Shape;180;p7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953467" y="2427433"/>
            <a:ext cx="5078000" cy="30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2" name="Google Shape;182;p7"/>
          <p:cNvSpPr/>
          <p:nvPr/>
        </p:nvSpPr>
        <p:spPr>
          <a:xfrm>
            <a:off x="10712119" y="1318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>
            <a:off x="11908784" y="707033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3690" y="0"/>
                </a:moveTo>
                <a:lnTo>
                  <a:pt x="2208" y="1659"/>
                </a:lnTo>
                <a:lnTo>
                  <a:pt x="1" y="1377"/>
                </a:lnTo>
                <a:lnTo>
                  <a:pt x="1119" y="3300"/>
                </a:lnTo>
                <a:lnTo>
                  <a:pt x="170" y="5312"/>
                </a:lnTo>
                <a:lnTo>
                  <a:pt x="2345" y="4842"/>
                </a:lnTo>
                <a:lnTo>
                  <a:pt x="3965" y="6368"/>
                </a:lnTo>
                <a:lnTo>
                  <a:pt x="4190" y="4154"/>
                </a:lnTo>
                <a:lnTo>
                  <a:pt x="6142" y="3085"/>
                </a:lnTo>
                <a:lnTo>
                  <a:pt x="4105" y="2186"/>
                </a:lnTo>
                <a:lnTo>
                  <a:pt x="3690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>
            <a:off x="232919" y="61446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960000" y="65383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06267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076800" y="1517599"/>
            <a:ext cx="6038400" cy="29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866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 Vietnam Pro"/>
              <a:buNone/>
              <a:defRPr sz="6933">
                <a:solidFill>
                  <a:srgbClr val="191919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 Vietnam Pro"/>
              <a:buNone/>
              <a:defRPr sz="6933">
                <a:solidFill>
                  <a:srgbClr val="191919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 Vietnam Pro"/>
              <a:buNone/>
              <a:defRPr sz="6933">
                <a:solidFill>
                  <a:srgbClr val="191919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 Vietnam Pro"/>
              <a:buNone/>
              <a:defRPr sz="6933">
                <a:solidFill>
                  <a:srgbClr val="191919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 Vietnam Pro"/>
              <a:buNone/>
              <a:defRPr sz="6933">
                <a:solidFill>
                  <a:srgbClr val="191919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 Vietnam Pro"/>
              <a:buNone/>
              <a:defRPr sz="6933">
                <a:solidFill>
                  <a:srgbClr val="191919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 Vietnam Pro"/>
              <a:buNone/>
              <a:defRPr sz="6933">
                <a:solidFill>
                  <a:srgbClr val="191919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 Vietnam Pro"/>
              <a:buNone/>
              <a:defRPr sz="6933">
                <a:solidFill>
                  <a:srgbClr val="191919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076800" y="4693600"/>
            <a:ext cx="6038400" cy="6344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3" name="Google Shape;13;p2"/>
          <p:cNvGrpSpPr/>
          <p:nvPr/>
        </p:nvGrpSpPr>
        <p:grpSpPr>
          <a:xfrm>
            <a:off x="-587633" y="-357012"/>
            <a:ext cx="13974688" cy="7572016"/>
            <a:chOff x="-440725" y="-267759"/>
            <a:chExt cx="10481016" cy="5679012"/>
          </a:xfrm>
        </p:grpSpPr>
        <p:grpSp>
          <p:nvGrpSpPr>
            <p:cNvPr id="14" name="Google Shape;14;p2"/>
            <p:cNvGrpSpPr/>
            <p:nvPr/>
          </p:nvGrpSpPr>
          <p:grpSpPr>
            <a:xfrm rot="10800000">
              <a:off x="-440725" y="-267759"/>
              <a:ext cx="1783741" cy="1614515"/>
              <a:chOff x="7588850" y="3781113"/>
              <a:chExt cx="1783741" cy="161451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8015570" y="4167127"/>
                <a:ext cx="930353" cy="842325"/>
              </a:xfrm>
              <a:custGeom>
                <a:avLst/>
                <a:gdLst/>
                <a:ahLst/>
                <a:cxnLst/>
                <a:rect l="l" t="t" r="r" b="b"/>
                <a:pathLst>
                  <a:path w="60887" h="55126" extrusionOk="0">
                    <a:moveTo>
                      <a:pt x="30464" y="55125"/>
                    </a:moveTo>
                    <a:cubicBezTo>
                      <a:pt x="30227" y="55125"/>
                      <a:pt x="30004" y="55125"/>
                      <a:pt x="29767" y="55111"/>
                    </a:cubicBezTo>
                    <a:cubicBezTo>
                      <a:pt x="22402" y="54944"/>
                      <a:pt x="15553" y="51903"/>
                      <a:pt x="10476" y="46575"/>
                    </a:cubicBezTo>
                    <a:cubicBezTo>
                      <a:pt x="1" y="35555"/>
                      <a:pt x="433" y="18078"/>
                      <a:pt x="11438" y="7602"/>
                    </a:cubicBezTo>
                    <a:cubicBezTo>
                      <a:pt x="16599" y="2679"/>
                      <a:pt x="23323" y="0"/>
                      <a:pt x="30422" y="0"/>
                    </a:cubicBezTo>
                    <a:cubicBezTo>
                      <a:pt x="30660" y="0"/>
                      <a:pt x="30883" y="0"/>
                      <a:pt x="31120" y="0"/>
                    </a:cubicBezTo>
                    <a:cubicBezTo>
                      <a:pt x="38485" y="182"/>
                      <a:pt x="45333" y="3223"/>
                      <a:pt x="50411" y="8551"/>
                    </a:cubicBezTo>
                    <a:cubicBezTo>
                      <a:pt x="60886" y="19556"/>
                      <a:pt x="60454" y="37048"/>
                      <a:pt x="49448" y="47523"/>
                    </a:cubicBezTo>
                    <a:cubicBezTo>
                      <a:pt x="44287" y="52447"/>
                      <a:pt x="37564" y="55125"/>
                      <a:pt x="30464" y="55125"/>
                    </a:cubicBezTo>
                    <a:moveTo>
                      <a:pt x="30422" y="4213"/>
                    </a:moveTo>
                    <a:cubicBezTo>
                      <a:pt x="24411" y="4213"/>
                      <a:pt x="18720" y="6486"/>
                      <a:pt x="14340" y="10657"/>
                    </a:cubicBezTo>
                    <a:cubicBezTo>
                      <a:pt x="5022" y="19528"/>
                      <a:pt x="4659" y="34342"/>
                      <a:pt x="13531" y="43660"/>
                    </a:cubicBezTo>
                    <a:cubicBezTo>
                      <a:pt x="17841" y="48179"/>
                      <a:pt x="23629" y="50745"/>
                      <a:pt x="29864" y="50899"/>
                    </a:cubicBezTo>
                    <a:cubicBezTo>
                      <a:pt x="30060" y="50899"/>
                      <a:pt x="30255" y="50913"/>
                      <a:pt x="30436" y="50913"/>
                    </a:cubicBezTo>
                    <a:cubicBezTo>
                      <a:pt x="36462" y="50913"/>
                      <a:pt x="42167" y="48639"/>
                      <a:pt x="46547" y="44469"/>
                    </a:cubicBezTo>
                    <a:cubicBezTo>
                      <a:pt x="55865" y="35597"/>
                      <a:pt x="56227" y="20784"/>
                      <a:pt x="47356" y="11466"/>
                    </a:cubicBezTo>
                    <a:cubicBezTo>
                      <a:pt x="43046" y="6947"/>
                      <a:pt x="37243" y="4366"/>
                      <a:pt x="31008" y="4213"/>
                    </a:cubicBezTo>
                    <a:cubicBezTo>
                      <a:pt x="30813" y="4213"/>
                      <a:pt x="30618" y="4213"/>
                      <a:pt x="30422" y="4213"/>
                    </a:cubicBezTo>
                  </a:path>
                </a:pathLst>
              </a:custGeom>
              <a:solidFill>
                <a:srgbClr val="FFFFFF">
                  <a:alpha val="23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781115" y="3955041"/>
                <a:ext cx="1337000" cy="1266681"/>
              </a:xfrm>
              <a:custGeom>
                <a:avLst/>
                <a:gdLst/>
                <a:ahLst/>
                <a:cxnLst/>
                <a:rect l="l" t="t" r="r" b="b"/>
                <a:pathLst>
                  <a:path w="87500" h="82898" extrusionOk="0">
                    <a:moveTo>
                      <a:pt x="45779" y="4227"/>
                    </a:moveTo>
                    <a:cubicBezTo>
                      <a:pt x="55613" y="4227"/>
                      <a:pt x="65447" y="8091"/>
                      <a:pt x="72756" y="15762"/>
                    </a:cubicBezTo>
                    <a:cubicBezTo>
                      <a:pt x="79605" y="22974"/>
                      <a:pt x="83245" y="32403"/>
                      <a:pt x="83008" y="42349"/>
                    </a:cubicBezTo>
                    <a:cubicBezTo>
                      <a:pt x="82757" y="52294"/>
                      <a:pt x="78656" y="61542"/>
                      <a:pt x="71459" y="68405"/>
                    </a:cubicBezTo>
                    <a:cubicBezTo>
                      <a:pt x="64484" y="75044"/>
                      <a:pt x="55418" y="78671"/>
                      <a:pt x="45821" y="78671"/>
                    </a:cubicBezTo>
                    <a:cubicBezTo>
                      <a:pt x="45500" y="78671"/>
                      <a:pt x="45194" y="78671"/>
                      <a:pt x="44873" y="78657"/>
                    </a:cubicBezTo>
                    <a:cubicBezTo>
                      <a:pt x="34927" y="78420"/>
                      <a:pt x="25679" y="74319"/>
                      <a:pt x="18817" y="67107"/>
                    </a:cubicBezTo>
                    <a:cubicBezTo>
                      <a:pt x="4659" y="52252"/>
                      <a:pt x="5245" y="28637"/>
                      <a:pt x="20114" y="14479"/>
                    </a:cubicBezTo>
                    <a:cubicBezTo>
                      <a:pt x="27311" y="7616"/>
                      <a:pt x="36545" y="4227"/>
                      <a:pt x="45779" y="4227"/>
                    </a:cubicBezTo>
                    <a:close/>
                    <a:moveTo>
                      <a:pt x="45779" y="1"/>
                    </a:moveTo>
                    <a:cubicBezTo>
                      <a:pt x="35499" y="1"/>
                      <a:pt x="25205" y="3795"/>
                      <a:pt x="17199" y="11424"/>
                    </a:cubicBezTo>
                    <a:cubicBezTo>
                      <a:pt x="656" y="27186"/>
                      <a:pt x="0" y="53466"/>
                      <a:pt x="15762" y="70023"/>
                    </a:cubicBezTo>
                    <a:cubicBezTo>
                      <a:pt x="23406" y="78043"/>
                      <a:pt x="33700" y="82604"/>
                      <a:pt x="44775" y="82883"/>
                    </a:cubicBezTo>
                    <a:cubicBezTo>
                      <a:pt x="45124" y="82883"/>
                      <a:pt x="45459" y="82897"/>
                      <a:pt x="45807" y="82897"/>
                    </a:cubicBezTo>
                    <a:cubicBezTo>
                      <a:pt x="56492" y="82897"/>
                      <a:pt x="66605" y="78852"/>
                      <a:pt x="74374" y="71459"/>
                    </a:cubicBezTo>
                    <a:cubicBezTo>
                      <a:pt x="82380" y="63829"/>
                      <a:pt x="86956" y="53521"/>
                      <a:pt x="87221" y="42460"/>
                    </a:cubicBezTo>
                    <a:cubicBezTo>
                      <a:pt x="87500" y="31385"/>
                      <a:pt x="83441" y="20868"/>
                      <a:pt x="75811" y="12861"/>
                    </a:cubicBezTo>
                    <a:cubicBezTo>
                      <a:pt x="67665" y="4311"/>
                      <a:pt x="56729" y="1"/>
                      <a:pt x="45779" y="1"/>
                    </a:cubicBezTo>
                    <a:close/>
                  </a:path>
                </a:pathLst>
              </a:custGeom>
              <a:solidFill>
                <a:srgbClr val="FFFFFF">
                  <a:alpha val="23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588850" y="3781113"/>
                <a:ext cx="1783741" cy="1614515"/>
              </a:xfrm>
              <a:custGeom>
                <a:avLst/>
                <a:gdLst/>
                <a:ahLst/>
                <a:cxnLst/>
                <a:rect l="l" t="t" r="r" b="b"/>
                <a:pathLst>
                  <a:path w="116737" h="105662" extrusionOk="0">
                    <a:moveTo>
                      <a:pt x="58361" y="4213"/>
                    </a:moveTo>
                    <a:cubicBezTo>
                      <a:pt x="71208" y="4213"/>
                      <a:pt x="84041" y="9276"/>
                      <a:pt x="93582" y="19291"/>
                    </a:cubicBezTo>
                    <a:cubicBezTo>
                      <a:pt x="112077" y="38708"/>
                      <a:pt x="111310" y="69548"/>
                      <a:pt x="91894" y="88030"/>
                    </a:cubicBezTo>
                    <a:cubicBezTo>
                      <a:pt x="82506" y="96985"/>
                      <a:pt x="70427" y="101421"/>
                      <a:pt x="58375" y="101421"/>
                    </a:cubicBezTo>
                    <a:cubicBezTo>
                      <a:pt x="45529" y="101421"/>
                      <a:pt x="32696" y="96371"/>
                      <a:pt x="23155" y="86356"/>
                    </a:cubicBezTo>
                    <a:cubicBezTo>
                      <a:pt x="4659" y="66940"/>
                      <a:pt x="5412" y="36099"/>
                      <a:pt x="24843" y="17604"/>
                    </a:cubicBezTo>
                    <a:cubicBezTo>
                      <a:pt x="34230" y="8663"/>
                      <a:pt x="46310" y="4213"/>
                      <a:pt x="58361" y="4213"/>
                    </a:cubicBezTo>
                    <a:close/>
                    <a:moveTo>
                      <a:pt x="58361" y="0"/>
                    </a:moveTo>
                    <a:cubicBezTo>
                      <a:pt x="45264" y="0"/>
                      <a:pt x="32138" y="4827"/>
                      <a:pt x="21928" y="14549"/>
                    </a:cubicBezTo>
                    <a:cubicBezTo>
                      <a:pt x="823" y="34649"/>
                      <a:pt x="0" y="68153"/>
                      <a:pt x="20100" y="89258"/>
                    </a:cubicBezTo>
                    <a:cubicBezTo>
                      <a:pt x="29836" y="99482"/>
                      <a:pt x="42962" y="105299"/>
                      <a:pt x="57078" y="105647"/>
                    </a:cubicBezTo>
                    <a:cubicBezTo>
                      <a:pt x="57510" y="105661"/>
                      <a:pt x="57957" y="105661"/>
                      <a:pt x="58403" y="105661"/>
                    </a:cubicBezTo>
                    <a:cubicBezTo>
                      <a:pt x="72017" y="105661"/>
                      <a:pt x="84906" y="100514"/>
                      <a:pt x="94809" y="91099"/>
                    </a:cubicBezTo>
                    <a:cubicBezTo>
                      <a:pt x="115913" y="70999"/>
                      <a:pt x="116736" y="37480"/>
                      <a:pt x="96636" y="16376"/>
                    </a:cubicBezTo>
                    <a:cubicBezTo>
                      <a:pt x="86272" y="5496"/>
                      <a:pt x="72324" y="0"/>
                      <a:pt x="58361" y="0"/>
                    </a:cubicBezTo>
                    <a:close/>
                  </a:path>
                </a:pathLst>
              </a:custGeom>
              <a:solidFill>
                <a:srgbClr val="FFFFFF">
                  <a:alpha val="23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033142" y="4180643"/>
                <a:ext cx="437072" cy="815295"/>
              </a:xfrm>
              <a:custGeom>
                <a:avLst/>
                <a:gdLst/>
                <a:ahLst/>
                <a:cxnLst/>
                <a:rect l="l" t="t" r="r" b="b"/>
                <a:pathLst>
                  <a:path w="29753" h="53357" extrusionOk="0">
                    <a:moveTo>
                      <a:pt x="28487" y="1"/>
                    </a:moveTo>
                    <a:cubicBezTo>
                      <a:pt x="28463" y="1"/>
                      <a:pt x="28438" y="2"/>
                      <a:pt x="28413" y="3"/>
                    </a:cubicBezTo>
                    <a:cubicBezTo>
                      <a:pt x="21941" y="254"/>
                      <a:pt x="15776" y="2863"/>
                      <a:pt x="11075" y="7340"/>
                    </a:cubicBezTo>
                    <a:cubicBezTo>
                      <a:pt x="405" y="17495"/>
                      <a:pt x="0" y="34442"/>
                      <a:pt x="10155" y="45099"/>
                    </a:cubicBezTo>
                    <a:cubicBezTo>
                      <a:pt x="14897" y="50079"/>
                      <a:pt x="21286" y="53022"/>
                      <a:pt x="28162" y="53357"/>
                    </a:cubicBezTo>
                    <a:lnTo>
                      <a:pt x="28218" y="53357"/>
                    </a:lnTo>
                    <a:cubicBezTo>
                      <a:pt x="28888" y="53357"/>
                      <a:pt x="29432" y="52840"/>
                      <a:pt x="29473" y="52171"/>
                    </a:cubicBezTo>
                    <a:cubicBezTo>
                      <a:pt x="29501" y="51487"/>
                      <a:pt x="28971" y="50888"/>
                      <a:pt x="28274" y="50860"/>
                    </a:cubicBezTo>
                    <a:cubicBezTo>
                      <a:pt x="22053" y="50553"/>
                      <a:pt x="16264" y="47889"/>
                      <a:pt x="11968" y="43369"/>
                    </a:cubicBezTo>
                    <a:cubicBezTo>
                      <a:pt x="2762" y="33703"/>
                      <a:pt x="3138" y="18360"/>
                      <a:pt x="12805" y="9153"/>
                    </a:cubicBezTo>
                    <a:cubicBezTo>
                      <a:pt x="17059" y="5094"/>
                      <a:pt x="22639" y="2737"/>
                      <a:pt x="28511" y="2500"/>
                    </a:cubicBezTo>
                    <a:cubicBezTo>
                      <a:pt x="29208" y="2472"/>
                      <a:pt x="29752" y="1886"/>
                      <a:pt x="29724" y="1203"/>
                    </a:cubicBezTo>
                    <a:cubicBezTo>
                      <a:pt x="29698" y="531"/>
                      <a:pt x="29139" y="1"/>
                      <a:pt x="284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7860392" y="3968275"/>
                <a:ext cx="1076782" cy="626831"/>
              </a:xfrm>
              <a:custGeom>
                <a:avLst/>
                <a:gdLst/>
                <a:ahLst/>
                <a:cxnLst/>
                <a:rect l="l" t="t" r="r" b="b"/>
                <a:pathLst>
                  <a:path w="70470" h="41023" extrusionOk="0">
                    <a:moveTo>
                      <a:pt x="40592" y="1"/>
                    </a:moveTo>
                    <a:cubicBezTo>
                      <a:pt x="30531" y="1"/>
                      <a:pt x="20454" y="3707"/>
                      <a:pt x="12610" y="11172"/>
                    </a:cubicBezTo>
                    <a:cubicBezTo>
                      <a:pt x="4702" y="18690"/>
                      <a:pt x="238" y="28845"/>
                      <a:pt x="15" y="39739"/>
                    </a:cubicBezTo>
                    <a:cubicBezTo>
                      <a:pt x="1" y="40436"/>
                      <a:pt x="545" y="41008"/>
                      <a:pt x="1242" y="41022"/>
                    </a:cubicBezTo>
                    <a:lnTo>
                      <a:pt x="1270" y="41022"/>
                    </a:lnTo>
                    <a:cubicBezTo>
                      <a:pt x="1940" y="41022"/>
                      <a:pt x="2498" y="40478"/>
                      <a:pt x="2512" y="39795"/>
                    </a:cubicBezTo>
                    <a:cubicBezTo>
                      <a:pt x="2721" y="29570"/>
                      <a:pt x="6919" y="20043"/>
                      <a:pt x="14326" y="12985"/>
                    </a:cubicBezTo>
                    <a:cubicBezTo>
                      <a:pt x="21690" y="5979"/>
                      <a:pt x="31148" y="2500"/>
                      <a:pt x="40590" y="2500"/>
                    </a:cubicBezTo>
                    <a:cubicBezTo>
                      <a:pt x="50659" y="2500"/>
                      <a:pt x="60709" y="6457"/>
                      <a:pt x="68182" y="14311"/>
                    </a:cubicBezTo>
                    <a:cubicBezTo>
                      <a:pt x="68426" y="14569"/>
                      <a:pt x="68754" y="14698"/>
                      <a:pt x="69084" y="14698"/>
                    </a:cubicBezTo>
                    <a:cubicBezTo>
                      <a:pt x="69396" y="14698"/>
                      <a:pt x="69709" y="14583"/>
                      <a:pt x="69953" y="14352"/>
                    </a:cubicBezTo>
                    <a:cubicBezTo>
                      <a:pt x="70455" y="13878"/>
                      <a:pt x="70469" y="13083"/>
                      <a:pt x="69995" y="12581"/>
                    </a:cubicBezTo>
                    <a:cubicBezTo>
                      <a:pt x="62033" y="4216"/>
                      <a:pt x="51322" y="1"/>
                      <a:pt x="405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677173" y="3824893"/>
                <a:ext cx="386217" cy="247811"/>
              </a:xfrm>
              <a:custGeom>
                <a:avLst/>
                <a:gdLst/>
                <a:ahLst/>
                <a:cxnLst/>
                <a:rect l="l" t="t" r="r" b="b"/>
                <a:pathLst>
                  <a:path w="25276" h="16218" extrusionOk="0">
                    <a:moveTo>
                      <a:pt x="1399" y="0"/>
                    </a:moveTo>
                    <a:cubicBezTo>
                      <a:pt x="860" y="0"/>
                      <a:pt x="357" y="361"/>
                      <a:pt x="196" y="902"/>
                    </a:cubicBezTo>
                    <a:cubicBezTo>
                      <a:pt x="1" y="1571"/>
                      <a:pt x="378" y="2269"/>
                      <a:pt x="1047" y="2464"/>
                    </a:cubicBezTo>
                    <a:cubicBezTo>
                      <a:pt x="9374" y="4891"/>
                      <a:pt x="16962" y="9508"/>
                      <a:pt x="22988" y="15841"/>
                    </a:cubicBezTo>
                    <a:cubicBezTo>
                      <a:pt x="23225" y="16092"/>
                      <a:pt x="23560" y="16217"/>
                      <a:pt x="23895" y="16217"/>
                    </a:cubicBezTo>
                    <a:cubicBezTo>
                      <a:pt x="24202" y="16217"/>
                      <a:pt x="24509" y="16106"/>
                      <a:pt x="24760" y="15882"/>
                    </a:cubicBezTo>
                    <a:cubicBezTo>
                      <a:pt x="25248" y="15394"/>
                      <a:pt x="25276" y="14613"/>
                      <a:pt x="24802" y="14111"/>
                    </a:cubicBezTo>
                    <a:cubicBezTo>
                      <a:pt x="18469" y="7471"/>
                      <a:pt x="10504" y="2603"/>
                      <a:pt x="1745" y="51"/>
                    </a:cubicBezTo>
                    <a:cubicBezTo>
                      <a:pt x="1630" y="17"/>
                      <a:pt x="1514" y="0"/>
                      <a:pt x="1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7603336" y="3850641"/>
                <a:ext cx="607242" cy="1291359"/>
              </a:xfrm>
              <a:custGeom>
                <a:avLst/>
                <a:gdLst/>
                <a:ahLst/>
                <a:cxnLst/>
                <a:rect l="l" t="t" r="r" b="b"/>
                <a:pathLst>
                  <a:path w="39741" h="84513" extrusionOk="0">
                    <a:moveTo>
                      <a:pt x="38322" y="0"/>
                    </a:moveTo>
                    <a:cubicBezTo>
                      <a:pt x="38162" y="0"/>
                      <a:pt x="38000" y="31"/>
                      <a:pt x="37843" y="95"/>
                    </a:cubicBezTo>
                    <a:cubicBezTo>
                      <a:pt x="31804" y="2550"/>
                      <a:pt x="26336" y="6093"/>
                      <a:pt x="21565" y="10627"/>
                    </a:cubicBezTo>
                    <a:cubicBezTo>
                      <a:pt x="810" y="30392"/>
                      <a:pt x="1" y="63366"/>
                      <a:pt x="19766" y="84122"/>
                    </a:cubicBezTo>
                    <a:cubicBezTo>
                      <a:pt x="20017" y="84373"/>
                      <a:pt x="20352" y="84512"/>
                      <a:pt x="20673" y="84512"/>
                    </a:cubicBezTo>
                    <a:cubicBezTo>
                      <a:pt x="20994" y="84512"/>
                      <a:pt x="21300" y="84401"/>
                      <a:pt x="21538" y="84164"/>
                    </a:cubicBezTo>
                    <a:cubicBezTo>
                      <a:pt x="22040" y="83689"/>
                      <a:pt x="22054" y="82894"/>
                      <a:pt x="21579" y="82392"/>
                    </a:cubicBezTo>
                    <a:cubicBezTo>
                      <a:pt x="2763" y="62627"/>
                      <a:pt x="3544" y="31243"/>
                      <a:pt x="23295" y="12440"/>
                    </a:cubicBezTo>
                    <a:cubicBezTo>
                      <a:pt x="27828" y="8116"/>
                      <a:pt x="33045" y="4754"/>
                      <a:pt x="38792" y="2411"/>
                    </a:cubicBezTo>
                    <a:cubicBezTo>
                      <a:pt x="39434" y="2160"/>
                      <a:pt x="39740" y="1420"/>
                      <a:pt x="39475" y="779"/>
                    </a:cubicBezTo>
                    <a:cubicBezTo>
                      <a:pt x="39286" y="294"/>
                      <a:pt x="38817" y="0"/>
                      <a:pt x="38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2" name="Google Shape;22;p2"/>
            <p:cNvGrpSpPr/>
            <p:nvPr/>
          </p:nvGrpSpPr>
          <p:grpSpPr>
            <a:xfrm>
              <a:off x="8256550" y="3796738"/>
              <a:ext cx="1783741" cy="1614515"/>
              <a:chOff x="7588850" y="3781113"/>
              <a:chExt cx="1783741" cy="1614515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8015570" y="4167127"/>
                <a:ext cx="930353" cy="842325"/>
              </a:xfrm>
              <a:custGeom>
                <a:avLst/>
                <a:gdLst/>
                <a:ahLst/>
                <a:cxnLst/>
                <a:rect l="l" t="t" r="r" b="b"/>
                <a:pathLst>
                  <a:path w="60887" h="55126" extrusionOk="0">
                    <a:moveTo>
                      <a:pt x="30464" y="55125"/>
                    </a:moveTo>
                    <a:cubicBezTo>
                      <a:pt x="30227" y="55125"/>
                      <a:pt x="30004" y="55125"/>
                      <a:pt x="29767" y="55111"/>
                    </a:cubicBezTo>
                    <a:cubicBezTo>
                      <a:pt x="22402" y="54944"/>
                      <a:pt x="15553" y="51903"/>
                      <a:pt x="10476" y="46575"/>
                    </a:cubicBezTo>
                    <a:cubicBezTo>
                      <a:pt x="1" y="35555"/>
                      <a:pt x="433" y="18078"/>
                      <a:pt x="11438" y="7602"/>
                    </a:cubicBezTo>
                    <a:cubicBezTo>
                      <a:pt x="16599" y="2679"/>
                      <a:pt x="23323" y="0"/>
                      <a:pt x="30422" y="0"/>
                    </a:cubicBezTo>
                    <a:cubicBezTo>
                      <a:pt x="30660" y="0"/>
                      <a:pt x="30883" y="0"/>
                      <a:pt x="31120" y="0"/>
                    </a:cubicBezTo>
                    <a:cubicBezTo>
                      <a:pt x="38485" y="182"/>
                      <a:pt x="45333" y="3223"/>
                      <a:pt x="50411" y="8551"/>
                    </a:cubicBezTo>
                    <a:cubicBezTo>
                      <a:pt x="60886" y="19556"/>
                      <a:pt x="60454" y="37048"/>
                      <a:pt x="49448" y="47523"/>
                    </a:cubicBezTo>
                    <a:cubicBezTo>
                      <a:pt x="44287" y="52447"/>
                      <a:pt x="37564" y="55125"/>
                      <a:pt x="30464" y="55125"/>
                    </a:cubicBezTo>
                    <a:moveTo>
                      <a:pt x="30422" y="4213"/>
                    </a:moveTo>
                    <a:cubicBezTo>
                      <a:pt x="24411" y="4213"/>
                      <a:pt x="18720" y="6486"/>
                      <a:pt x="14340" y="10657"/>
                    </a:cubicBezTo>
                    <a:cubicBezTo>
                      <a:pt x="5022" y="19528"/>
                      <a:pt x="4659" y="34342"/>
                      <a:pt x="13531" y="43660"/>
                    </a:cubicBezTo>
                    <a:cubicBezTo>
                      <a:pt x="17841" y="48179"/>
                      <a:pt x="23629" y="50745"/>
                      <a:pt x="29864" y="50899"/>
                    </a:cubicBezTo>
                    <a:cubicBezTo>
                      <a:pt x="30060" y="50899"/>
                      <a:pt x="30255" y="50913"/>
                      <a:pt x="30436" y="50913"/>
                    </a:cubicBezTo>
                    <a:cubicBezTo>
                      <a:pt x="36462" y="50913"/>
                      <a:pt x="42167" y="48639"/>
                      <a:pt x="46547" y="44469"/>
                    </a:cubicBezTo>
                    <a:cubicBezTo>
                      <a:pt x="55865" y="35597"/>
                      <a:pt x="56227" y="20784"/>
                      <a:pt x="47356" y="11466"/>
                    </a:cubicBezTo>
                    <a:cubicBezTo>
                      <a:pt x="43046" y="6947"/>
                      <a:pt x="37243" y="4366"/>
                      <a:pt x="31008" y="4213"/>
                    </a:cubicBezTo>
                    <a:cubicBezTo>
                      <a:pt x="30813" y="4213"/>
                      <a:pt x="30618" y="4213"/>
                      <a:pt x="30422" y="4213"/>
                    </a:cubicBezTo>
                  </a:path>
                </a:pathLst>
              </a:custGeom>
              <a:solidFill>
                <a:srgbClr val="FFFFFF">
                  <a:alpha val="23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7781115" y="3955041"/>
                <a:ext cx="1337000" cy="1266681"/>
              </a:xfrm>
              <a:custGeom>
                <a:avLst/>
                <a:gdLst/>
                <a:ahLst/>
                <a:cxnLst/>
                <a:rect l="l" t="t" r="r" b="b"/>
                <a:pathLst>
                  <a:path w="87500" h="82898" extrusionOk="0">
                    <a:moveTo>
                      <a:pt x="45779" y="4227"/>
                    </a:moveTo>
                    <a:cubicBezTo>
                      <a:pt x="55613" y="4227"/>
                      <a:pt x="65447" y="8091"/>
                      <a:pt x="72756" y="15762"/>
                    </a:cubicBezTo>
                    <a:cubicBezTo>
                      <a:pt x="79605" y="22974"/>
                      <a:pt x="83245" y="32403"/>
                      <a:pt x="83008" y="42349"/>
                    </a:cubicBezTo>
                    <a:cubicBezTo>
                      <a:pt x="82757" y="52294"/>
                      <a:pt x="78656" y="61542"/>
                      <a:pt x="71459" y="68405"/>
                    </a:cubicBezTo>
                    <a:cubicBezTo>
                      <a:pt x="64484" y="75044"/>
                      <a:pt x="55418" y="78671"/>
                      <a:pt x="45821" y="78671"/>
                    </a:cubicBezTo>
                    <a:cubicBezTo>
                      <a:pt x="45500" y="78671"/>
                      <a:pt x="45194" y="78671"/>
                      <a:pt x="44873" y="78657"/>
                    </a:cubicBezTo>
                    <a:cubicBezTo>
                      <a:pt x="34927" y="78420"/>
                      <a:pt x="25679" y="74319"/>
                      <a:pt x="18817" y="67107"/>
                    </a:cubicBezTo>
                    <a:cubicBezTo>
                      <a:pt x="4659" y="52252"/>
                      <a:pt x="5245" y="28637"/>
                      <a:pt x="20114" y="14479"/>
                    </a:cubicBezTo>
                    <a:cubicBezTo>
                      <a:pt x="27311" y="7616"/>
                      <a:pt x="36545" y="4227"/>
                      <a:pt x="45779" y="4227"/>
                    </a:cubicBezTo>
                    <a:close/>
                    <a:moveTo>
                      <a:pt x="45779" y="1"/>
                    </a:moveTo>
                    <a:cubicBezTo>
                      <a:pt x="35499" y="1"/>
                      <a:pt x="25205" y="3795"/>
                      <a:pt x="17199" y="11424"/>
                    </a:cubicBezTo>
                    <a:cubicBezTo>
                      <a:pt x="656" y="27186"/>
                      <a:pt x="0" y="53466"/>
                      <a:pt x="15762" y="70023"/>
                    </a:cubicBezTo>
                    <a:cubicBezTo>
                      <a:pt x="23406" y="78043"/>
                      <a:pt x="33700" y="82604"/>
                      <a:pt x="44775" y="82883"/>
                    </a:cubicBezTo>
                    <a:cubicBezTo>
                      <a:pt x="45124" y="82883"/>
                      <a:pt x="45459" y="82897"/>
                      <a:pt x="45807" y="82897"/>
                    </a:cubicBezTo>
                    <a:cubicBezTo>
                      <a:pt x="56492" y="82897"/>
                      <a:pt x="66605" y="78852"/>
                      <a:pt x="74374" y="71459"/>
                    </a:cubicBezTo>
                    <a:cubicBezTo>
                      <a:pt x="82380" y="63829"/>
                      <a:pt x="86956" y="53521"/>
                      <a:pt x="87221" y="42460"/>
                    </a:cubicBezTo>
                    <a:cubicBezTo>
                      <a:pt x="87500" y="31385"/>
                      <a:pt x="83441" y="20868"/>
                      <a:pt x="75811" y="12861"/>
                    </a:cubicBezTo>
                    <a:cubicBezTo>
                      <a:pt x="67665" y="4311"/>
                      <a:pt x="56729" y="1"/>
                      <a:pt x="45779" y="1"/>
                    </a:cubicBezTo>
                    <a:close/>
                  </a:path>
                </a:pathLst>
              </a:custGeom>
              <a:solidFill>
                <a:srgbClr val="FFFFFF">
                  <a:alpha val="23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7588850" y="3781113"/>
                <a:ext cx="1783741" cy="1614515"/>
              </a:xfrm>
              <a:custGeom>
                <a:avLst/>
                <a:gdLst/>
                <a:ahLst/>
                <a:cxnLst/>
                <a:rect l="l" t="t" r="r" b="b"/>
                <a:pathLst>
                  <a:path w="116737" h="105662" extrusionOk="0">
                    <a:moveTo>
                      <a:pt x="58361" y="4213"/>
                    </a:moveTo>
                    <a:cubicBezTo>
                      <a:pt x="71208" y="4213"/>
                      <a:pt x="84041" y="9276"/>
                      <a:pt x="93582" y="19291"/>
                    </a:cubicBezTo>
                    <a:cubicBezTo>
                      <a:pt x="112077" y="38708"/>
                      <a:pt x="111310" y="69548"/>
                      <a:pt x="91894" y="88030"/>
                    </a:cubicBezTo>
                    <a:cubicBezTo>
                      <a:pt x="82506" y="96985"/>
                      <a:pt x="70427" y="101421"/>
                      <a:pt x="58375" y="101421"/>
                    </a:cubicBezTo>
                    <a:cubicBezTo>
                      <a:pt x="45529" y="101421"/>
                      <a:pt x="32696" y="96371"/>
                      <a:pt x="23155" y="86356"/>
                    </a:cubicBezTo>
                    <a:cubicBezTo>
                      <a:pt x="4659" y="66940"/>
                      <a:pt x="5412" y="36099"/>
                      <a:pt x="24843" y="17604"/>
                    </a:cubicBezTo>
                    <a:cubicBezTo>
                      <a:pt x="34230" y="8663"/>
                      <a:pt x="46310" y="4213"/>
                      <a:pt x="58361" y="4213"/>
                    </a:cubicBezTo>
                    <a:close/>
                    <a:moveTo>
                      <a:pt x="58361" y="0"/>
                    </a:moveTo>
                    <a:cubicBezTo>
                      <a:pt x="45264" y="0"/>
                      <a:pt x="32138" y="4827"/>
                      <a:pt x="21928" y="14549"/>
                    </a:cubicBezTo>
                    <a:cubicBezTo>
                      <a:pt x="823" y="34649"/>
                      <a:pt x="0" y="68153"/>
                      <a:pt x="20100" y="89258"/>
                    </a:cubicBezTo>
                    <a:cubicBezTo>
                      <a:pt x="29836" y="99482"/>
                      <a:pt x="42962" y="105299"/>
                      <a:pt x="57078" y="105647"/>
                    </a:cubicBezTo>
                    <a:cubicBezTo>
                      <a:pt x="57510" y="105661"/>
                      <a:pt x="57957" y="105661"/>
                      <a:pt x="58403" y="105661"/>
                    </a:cubicBezTo>
                    <a:cubicBezTo>
                      <a:pt x="72017" y="105661"/>
                      <a:pt x="84906" y="100514"/>
                      <a:pt x="94809" y="91099"/>
                    </a:cubicBezTo>
                    <a:cubicBezTo>
                      <a:pt x="115913" y="70999"/>
                      <a:pt x="116736" y="37480"/>
                      <a:pt x="96636" y="16376"/>
                    </a:cubicBezTo>
                    <a:cubicBezTo>
                      <a:pt x="86272" y="5496"/>
                      <a:pt x="72324" y="0"/>
                      <a:pt x="58361" y="0"/>
                    </a:cubicBezTo>
                    <a:close/>
                  </a:path>
                </a:pathLst>
              </a:custGeom>
              <a:solidFill>
                <a:srgbClr val="FFFFFF">
                  <a:alpha val="23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015572" y="4180638"/>
                <a:ext cx="454626" cy="815295"/>
              </a:xfrm>
              <a:custGeom>
                <a:avLst/>
                <a:gdLst/>
                <a:ahLst/>
                <a:cxnLst/>
                <a:rect l="l" t="t" r="r" b="b"/>
                <a:pathLst>
                  <a:path w="29753" h="53357" extrusionOk="0">
                    <a:moveTo>
                      <a:pt x="28487" y="1"/>
                    </a:moveTo>
                    <a:cubicBezTo>
                      <a:pt x="28463" y="1"/>
                      <a:pt x="28438" y="2"/>
                      <a:pt x="28413" y="3"/>
                    </a:cubicBezTo>
                    <a:cubicBezTo>
                      <a:pt x="21941" y="254"/>
                      <a:pt x="15776" y="2863"/>
                      <a:pt x="11075" y="7340"/>
                    </a:cubicBezTo>
                    <a:cubicBezTo>
                      <a:pt x="405" y="17495"/>
                      <a:pt x="0" y="34442"/>
                      <a:pt x="10155" y="45099"/>
                    </a:cubicBezTo>
                    <a:cubicBezTo>
                      <a:pt x="14897" y="50079"/>
                      <a:pt x="21286" y="53022"/>
                      <a:pt x="28162" y="53357"/>
                    </a:cubicBezTo>
                    <a:lnTo>
                      <a:pt x="28218" y="53357"/>
                    </a:lnTo>
                    <a:cubicBezTo>
                      <a:pt x="28888" y="53357"/>
                      <a:pt x="29432" y="52840"/>
                      <a:pt x="29473" y="52171"/>
                    </a:cubicBezTo>
                    <a:cubicBezTo>
                      <a:pt x="29501" y="51487"/>
                      <a:pt x="28971" y="50888"/>
                      <a:pt x="28274" y="50860"/>
                    </a:cubicBezTo>
                    <a:cubicBezTo>
                      <a:pt x="22053" y="50553"/>
                      <a:pt x="16264" y="47889"/>
                      <a:pt x="11968" y="43369"/>
                    </a:cubicBezTo>
                    <a:cubicBezTo>
                      <a:pt x="2762" y="33703"/>
                      <a:pt x="3138" y="18360"/>
                      <a:pt x="12805" y="9153"/>
                    </a:cubicBezTo>
                    <a:cubicBezTo>
                      <a:pt x="17059" y="5094"/>
                      <a:pt x="22639" y="2737"/>
                      <a:pt x="28511" y="2500"/>
                    </a:cubicBezTo>
                    <a:cubicBezTo>
                      <a:pt x="29208" y="2472"/>
                      <a:pt x="29752" y="1886"/>
                      <a:pt x="29724" y="1203"/>
                    </a:cubicBezTo>
                    <a:cubicBezTo>
                      <a:pt x="29698" y="531"/>
                      <a:pt x="29139" y="1"/>
                      <a:pt x="284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7860392" y="3968275"/>
                <a:ext cx="1076782" cy="626831"/>
              </a:xfrm>
              <a:custGeom>
                <a:avLst/>
                <a:gdLst/>
                <a:ahLst/>
                <a:cxnLst/>
                <a:rect l="l" t="t" r="r" b="b"/>
                <a:pathLst>
                  <a:path w="70470" h="41023" extrusionOk="0">
                    <a:moveTo>
                      <a:pt x="40592" y="1"/>
                    </a:moveTo>
                    <a:cubicBezTo>
                      <a:pt x="30531" y="1"/>
                      <a:pt x="20454" y="3707"/>
                      <a:pt x="12610" y="11172"/>
                    </a:cubicBezTo>
                    <a:cubicBezTo>
                      <a:pt x="4702" y="18690"/>
                      <a:pt x="238" y="28845"/>
                      <a:pt x="15" y="39739"/>
                    </a:cubicBezTo>
                    <a:cubicBezTo>
                      <a:pt x="1" y="40436"/>
                      <a:pt x="545" y="41008"/>
                      <a:pt x="1242" y="41022"/>
                    </a:cubicBezTo>
                    <a:lnTo>
                      <a:pt x="1270" y="41022"/>
                    </a:lnTo>
                    <a:cubicBezTo>
                      <a:pt x="1940" y="41022"/>
                      <a:pt x="2498" y="40478"/>
                      <a:pt x="2512" y="39795"/>
                    </a:cubicBezTo>
                    <a:cubicBezTo>
                      <a:pt x="2721" y="29570"/>
                      <a:pt x="6919" y="20043"/>
                      <a:pt x="14326" y="12985"/>
                    </a:cubicBezTo>
                    <a:cubicBezTo>
                      <a:pt x="21690" y="5979"/>
                      <a:pt x="31148" y="2500"/>
                      <a:pt x="40590" y="2500"/>
                    </a:cubicBezTo>
                    <a:cubicBezTo>
                      <a:pt x="50659" y="2500"/>
                      <a:pt x="60709" y="6457"/>
                      <a:pt x="68182" y="14311"/>
                    </a:cubicBezTo>
                    <a:cubicBezTo>
                      <a:pt x="68426" y="14569"/>
                      <a:pt x="68754" y="14698"/>
                      <a:pt x="69084" y="14698"/>
                    </a:cubicBezTo>
                    <a:cubicBezTo>
                      <a:pt x="69396" y="14698"/>
                      <a:pt x="69709" y="14583"/>
                      <a:pt x="69953" y="14352"/>
                    </a:cubicBezTo>
                    <a:cubicBezTo>
                      <a:pt x="70455" y="13878"/>
                      <a:pt x="70469" y="13083"/>
                      <a:pt x="69995" y="12581"/>
                    </a:cubicBezTo>
                    <a:cubicBezTo>
                      <a:pt x="62033" y="4216"/>
                      <a:pt x="51322" y="1"/>
                      <a:pt x="405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677173" y="3824893"/>
                <a:ext cx="386217" cy="247811"/>
              </a:xfrm>
              <a:custGeom>
                <a:avLst/>
                <a:gdLst/>
                <a:ahLst/>
                <a:cxnLst/>
                <a:rect l="l" t="t" r="r" b="b"/>
                <a:pathLst>
                  <a:path w="25276" h="16218" extrusionOk="0">
                    <a:moveTo>
                      <a:pt x="1399" y="0"/>
                    </a:moveTo>
                    <a:cubicBezTo>
                      <a:pt x="860" y="0"/>
                      <a:pt x="357" y="361"/>
                      <a:pt x="196" y="902"/>
                    </a:cubicBezTo>
                    <a:cubicBezTo>
                      <a:pt x="1" y="1571"/>
                      <a:pt x="378" y="2269"/>
                      <a:pt x="1047" y="2464"/>
                    </a:cubicBezTo>
                    <a:cubicBezTo>
                      <a:pt x="9374" y="4891"/>
                      <a:pt x="16962" y="9508"/>
                      <a:pt x="22988" y="15841"/>
                    </a:cubicBezTo>
                    <a:cubicBezTo>
                      <a:pt x="23225" y="16092"/>
                      <a:pt x="23560" y="16217"/>
                      <a:pt x="23895" y="16217"/>
                    </a:cubicBezTo>
                    <a:cubicBezTo>
                      <a:pt x="24202" y="16217"/>
                      <a:pt x="24509" y="16106"/>
                      <a:pt x="24760" y="15882"/>
                    </a:cubicBezTo>
                    <a:cubicBezTo>
                      <a:pt x="25248" y="15394"/>
                      <a:pt x="25276" y="14613"/>
                      <a:pt x="24802" y="14111"/>
                    </a:cubicBezTo>
                    <a:cubicBezTo>
                      <a:pt x="18469" y="7471"/>
                      <a:pt x="10504" y="2603"/>
                      <a:pt x="1745" y="51"/>
                    </a:cubicBezTo>
                    <a:cubicBezTo>
                      <a:pt x="1630" y="17"/>
                      <a:pt x="1514" y="0"/>
                      <a:pt x="1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7603336" y="3850641"/>
                <a:ext cx="607242" cy="1291359"/>
              </a:xfrm>
              <a:custGeom>
                <a:avLst/>
                <a:gdLst/>
                <a:ahLst/>
                <a:cxnLst/>
                <a:rect l="l" t="t" r="r" b="b"/>
                <a:pathLst>
                  <a:path w="39741" h="84513" extrusionOk="0">
                    <a:moveTo>
                      <a:pt x="38322" y="0"/>
                    </a:moveTo>
                    <a:cubicBezTo>
                      <a:pt x="38162" y="0"/>
                      <a:pt x="38000" y="31"/>
                      <a:pt x="37843" y="95"/>
                    </a:cubicBezTo>
                    <a:cubicBezTo>
                      <a:pt x="31804" y="2550"/>
                      <a:pt x="26336" y="6093"/>
                      <a:pt x="21565" y="10627"/>
                    </a:cubicBezTo>
                    <a:cubicBezTo>
                      <a:pt x="810" y="30392"/>
                      <a:pt x="1" y="63366"/>
                      <a:pt x="19766" y="84122"/>
                    </a:cubicBezTo>
                    <a:cubicBezTo>
                      <a:pt x="20017" y="84373"/>
                      <a:pt x="20352" y="84512"/>
                      <a:pt x="20673" y="84512"/>
                    </a:cubicBezTo>
                    <a:cubicBezTo>
                      <a:pt x="20994" y="84512"/>
                      <a:pt x="21300" y="84401"/>
                      <a:pt x="21538" y="84164"/>
                    </a:cubicBezTo>
                    <a:cubicBezTo>
                      <a:pt x="22040" y="83689"/>
                      <a:pt x="22054" y="82894"/>
                      <a:pt x="21579" y="82392"/>
                    </a:cubicBezTo>
                    <a:cubicBezTo>
                      <a:pt x="2763" y="62627"/>
                      <a:pt x="3544" y="31243"/>
                      <a:pt x="23295" y="12440"/>
                    </a:cubicBezTo>
                    <a:cubicBezTo>
                      <a:pt x="27828" y="8116"/>
                      <a:pt x="33045" y="4754"/>
                      <a:pt x="38792" y="2411"/>
                    </a:cubicBezTo>
                    <a:cubicBezTo>
                      <a:pt x="39434" y="2160"/>
                      <a:pt x="39740" y="1420"/>
                      <a:pt x="39475" y="779"/>
                    </a:cubicBezTo>
                    <a:cubicBezTo>
                      <a:pt x="39286" y="294"/>
                      <a:pt x="38817" y="0"/>
                      <a:pt x="38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30" name="Google Shape;30;p2"/>
          <p:cNvGrpSpPr/>
          <p:nvPr/>
        </p:nvGrpSpPr>
        <p:grpSpPr>
          <a:xfrm>
            <a:off x="472122" y="335891"/>
            <a:ext cx="11001572" cy="6035439"/>
            <a:chOff x="354091" y="251918"/>
            <a:chExt cx="8251179" cy="4526579"/>
          </a:xfrm>
        </p:grpSpPr>
        <p:grpSp>
          <p:nvGrpSpPr>
            <p:cNvPr id="31" name="Google Shape;31;p2"/>
            <p:cNvGrpSpPr/>
            <p:nvPr/>
          </p:nvGrpSpPr>
          <p:grpSpPr>
            <a:xfrm rot="5400000">
              <a:off x="134187" y="3054963"/>
              <a:ext cx="940093" cy="500286"/>
              <a:chOff x="2697575" y="601825"/>
              <a:chExt cx="1046525" cy="556925"/>
            </a:xfrm>
          </p:grpSpPr>
          <p:sp>
            <p:nvSpPr>
              <p:cNvPr id="32" name="Google Shape;32;p2"/>
              <p:cNvSpPr/>
              <p:nvPr/>
            </p:nvSpPr>
            <p:spPr>
              <a:xfrm>
                <a:off x="3713750" y="1128025"/>
                <a:ext cx="3035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229" extrusionOk="0">
                    <a:moveTo>
                      <a:pt x="614" y="1"/>
                    </a:moveTo>
                    <a:cubicBezTo>
                      <a:pt x="265" y="1"/>
                      <a:pt x="0" y="280"/>
                      <a:pt x="0" y="615"/>
                    </a:cubicBezTo>
                    <a:cubicBezTo>
                      <a:pt x="0" y="949"/>
                      <a:pt x="265" y="1228"/>
                      <a:pt x="614" y="1228"/>
                    </a:cubicBezTo>
                    <a:cubicBezTo>
                      <a:pt x="949" y="1228"/>
                      <a:pt x="1214" y="949"/>
                      <a:pt x="1214" y="615"/>
                    </a:cubicBezTo>
                    <a:cubicBezTo>
                      <a:pt x="1214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510450" y="1128025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65" y="1"/>
                      <a:pt x="0" y="280"/>
                      <a:pt x="0" y="615"/>
                    </a:cubicBezTo>
                    <a:cubicBezTo>
                      <a:pt x="0" y="949"/>
                      <a:pt x="265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307150" y="1128025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103850" y="1128025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900550" y="1128025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697575" y="112802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80"/>
                      <a:pt x="1" y="615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5"/>
                    </a:cubicBezTo>
                    <a:cubicBezTo>
                      <a:pt x="1215" y="280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713750" y="959950"/>
                <a:ext cx="3035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229" extrusionOk="0">
                    <a:moveTo>
                      <a:pt x="614" y="1"/>
                    </a:moveTo>
                    <a:cubicBezTo>
                      <a:pt x="265" y="1"/>
                      <a:pt x="0" y="266"/>
                      <a:pt x="0" y="614"/>
                    </a:cubicBezTo>
                    <a:cubicBezTo>
                      <a:pt x="0" y="949"/>
                      <a:pt x="265" y="1228"/>
                      <a:pt x="614" y="1228"/>
                    </a:cubicBezTo>
                    <a:cubicBezTo>
                      <a:pt x="949" y="1228"/>
                      <a:pt x="1214" y="949"/>
                      <a:pt x="1214" y="614"/>
                    </a:cubicBezTo>
                    <a:cubicBezTo>
                      <a:pt x="1214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510450" y="959950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65" y="1"/>
                      <a:pt x="0" y="266"/>
                      <a:pt x="0" y="614"/>
                    </a:cubicBezTo>
                    <a:cubicBezTo>
                      <a:pt x="0" y="949"/>
                      <a:pt x="265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307150" y="959950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3103850" y="959950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900550" y="959950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697575" y="959950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66"/>
                      <a:pt x="1" y="614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4"/>
                    </a:cubicBezTo>
                    <a:cubicBezTo>
                      <a:pt x="1215" y="266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713750" y="770250"/>
                <a:ext cx="3035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229" extrusionOk="0">
                    <a:moveTo>
                      <a:pt x="614" y="1"/>
                    </a:moveTo>
                    <a:cubicBezTo>
                      <a:pt x="265" y="1"/>
                      <a:pt x="0" y="280"/>
                      <a:pt x="0" y="614"/>
                    </a:cubicBezTo>
                    <a:cubicBezTo>
                      <a:pt x="0" y="949"/>
                      <a:pt x="265" y="1228"/>
                      <a:pt x="614" y="1228"/>
                    </a:cubicBezTo>
                    <a:cubicBezTo>
                      <a:pt x="949" y="1228"/>
                      <a:pt x="1214" y="949"/>
                      <a:pt x="1214" y="614"/>
                    </a:cubicBezTo>
                    <a:cubicBezTo>
                      <a:pt x="1214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510450" y="770250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65" y="1"/>
                      <a:pt x="0" y="280"/>
                      <a:pt x="0" y="614"/>
                    </a:cubicBezTo>
                    <a:cubicBezTo>
                      <a:pt x="0" y="949"/>
                      <a:pt x="265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307150" y="770250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103850" y="770250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900550" y="770250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697575" y="770250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80"/>
                      <a:pt x="1" y="614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4"/>
                    </a:cubicBezTo>
                    <a:cubicBezTo>
                      <a:pt x="1215" y="280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13750" y="601825"/>
                <a:ext cx="30350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228" extrusionOk="0">
                    <a:moveTo>
                      <a:pt x="614" y="0"/>
                    </a:moveTo>
                    <a:cubicBezTo>
                      <a:pt x="265" y="0"/>
                      <a:pt x="0" y="279"/>
                      <a:pt x="0" y="614"/>
                    </a:cubicBezTo>
                    <a:cubicBezTo>
                      <a:pt x="0" y="963"/>
                      <a:pt x="265" y="1228"/>
                      <a:pt x="614" y="1228"/>
                    </a:cubicBezTo>
                    <a:cubicBezTo>
                      <a:pt x="949" y="1228"/>
                      <a:pt x="1214" y="963"/>
                      <a:pt x="1214" y="614"/>
                    </a:cubicBezTo>
                    <a:cubicBezTo>
                      <a:pt x="1214" y="279"/>
                      <a:pt x="949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510450" y="601825"/>
                <a:ext cx="30700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8" extrusionOk="0">
                    <a:moveTo>
                      <a:pt x="614" y="0"/>
                    </a:moveTo>
                    <a:cubicBezTo>
                      <a:pt x="265" y="0"/>
                      <a:pt x="0" y="279"/>
                      <a:pt x="0" y="614"/>
                    </a:cubicBezTo>
                    <a:cubicBezTo>
                      <a:pt x="0" y="963"/>
                      <a:pt x="265" y="1228"/>
                      <a:pt x="614" y="1228"/>
                    </a:cubicBezTo>
                    <a:cubicBezTo>
                      <a:pt x="949" y="1228"/>
                      <a:pt x="1228" y="963"/>
                      <a:pt x="1228" y="614"/>
                    </a:cubicBezTo>
                    <a:cubicBezTo>
                      <a:pt x="1228" y="279"/>
                      <a:pt x="949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307150" y="601825"/>
                <a:ext cx="30700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8" extrusionOk="0">
                    <a:moveTo>
                      <a:pt x="614" y="0"/>
                    </a:moveTo>
                    <a:cubicBezTo>
                      <a:pt x="279" y="0"/>
                      <a:pt x="0" y="279"/>
                      <a:pt x="0" y="614"/>
                    </a:cubicBezTo>
                    <a:cubicBezTo>
                      <a:pt x="0" y="963"/>
                      <a:pt x="279" y="1228"/>
                      <a:pt x="614" y="1228"/>
                    </a:cubicBezTo>
                    <a:cubicBezTo>
                      <a:pt x="949" y="1228"/>
                      <a:pt x="1228" y="963"/>
                      <a:pt x="1228" y="614"/>
                    </a:cubicBezTo>
                    <a:cubicBezTo>
                      <a:pt x="1228" y="279"/>
                      <a:pt x="949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103850" y="601825"/>
                <a:ext cx="30700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8" extrusionOk="0">
                    <a:moveTo>
                      <a:pt x="614" y="0"/>
                    </a:moveTo>
                    <a:cubicBezTo>
                      <a:pt x="279" y="0"/>
                      <a:pt x="0" y="279"/>
                      <a:pt x="0" y="614"/>
                    </a:cubicBezTo>
                    <a:cubicBezTo>
                      <a:pt x="0" y="963"/>
                      <a:pt x="279" y="1228"/>
                      <a:pt x="614" y="1228"/>
                    </a:cubicBezTo>
                    <a:cubicBezTo>
                      <a:pt x="949" y="1228"/>
                      <a:pt x="1228" y="963"/>
                      <a:pt x="1228" y="614"/>
                    </a:cubicBezTo>
                    <a:cubicBezTo>
                      <a:pt x="1228" y="279"/>
                      <a:pt x="949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2900550" y="601825"/>
                <a:ext cx="30700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8" extrusionOk="0">
                    <a:moveTo>
                      <a:pt x="614" y="0"/>
                    </a:moveTo>
                    <a:cubicBezTo>
                      <a:pt x="279" y="0"/>
                      <a:pt x="0" y="279"/>
                      <a:pt x="0" y="614"/>
                    </a:cubicBezTo>
                    <a:cubicBezTo>
                      <a:pt x="0" y="963"/>
                      <a:pt x="279" y="1228"/>
                      <a:pt x="614" y="1228"/>
                    </a:cubicBezTo>
                    <a:cubicBezTo>
                      <a:pt x="949" y="1228"/>
                      <a:pt x="1228" y="963"/>
                      <a:pt x="1228" y="614"/>
                    </a:cubicBezTo>
                    <a:cubicBezTo>
                      <a:pt x="1228" y="279"/>
                      <a:pt x="949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697575" y="601825"/>
                <a:ext cx="3037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8" extrusionOk="0">
                    <a:moveTo>
                      <a:pt x="601" y="0"/>
                    </a:moveTo>
                    <a:cubicBezTo>
                      <a:pt x="266" y="0"/>
                      <a:pt x="1" y="279"/>
                      <a:pt x="1" y="614"/>
                    </a:cubicBezTo>
                    <a:cubicBezTo>
                      <a:pt x="1" y="963"/>
                      <a:pt x="266" y="1228"/>
                      <a:pt x="601" y="1228"/>
                    </a:cubicBezTo>
                    <a:cubicBezTo>
                      <a:pt x="949" y="1228"/>
                      <a:pt x="1215" y="963"/>
                      <a:pt x="1215" y="614"/>
                    </a:cubicBezTo>
                    <a:cubicBezTo>
                      <a:pt x="1215" y="279"/>
                      <a:pt x="949" y="0"/>
                      <a:pt x="6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56" name="Google Shape;56;p2"/>
            <p:cNvGrpSpPr/>
            <p:nvPr/>
          </p:nvGrpSpPr>
          <p:grpSpPr>
            <a:xfrm rot="-5400000">
              <a:off x="6205630" y="4133955"/>
              <a:ext cx="348990" cy="940093"/>
              <a:chOff x="8152313" y="3870450"/>
              <a:chExt cx="388500" cy="1046525"/>
            </a:xfrm>
          </p:grpSpPr>
          <p:sp>
            <p:nvSpPr>
              <p:cNvPr id="57" name="Google Shape;57;p2"/>
              <p:cNvSpPr/>
              <p:nvPr/>
            </p:nvSpPr>
            <p:spPr>
              <a:xfrm rot="5400000">
                <a:off x="8152500" y="4886438"/>
                <a:ext cx="3035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229" extrusionOk="0">
                    <a:moveTo>
                      <a:pt x="614" y="1"/>
                    </a:moveTo>
                    <a:cubicBezTo>
                      <a:pt x="265" y="1"/>
                      <a:pt x="0" y="280"/>
                      <a:pt x="0" y="615"/>
                    </a:cubicBezTo>
                    <a:cubicBezTo>
                      <a:pt x="0" y="949"/>
                      <a:pt x="265" y="1228"/>
                      <a:pt x="614" y="1228"/>
                    </a:cubicBezTo>
                    <a:cubicBezTo>
                      <a:pt x="949" y="1228"/>
                      <a:pt x="1214" y="949"/>
                      <a:pt x="1214" y="615"/>
                    </a:cubicBezTo>
                    <a:cubicBezTo>
                      <a:pt x="1214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 rot="5400000">
                <a:off x="8152325" y="46833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65" y="1"/>
                      <a:pt x="0" y="280"/>
                      <a:pt x="0" y="615"/>
                    </a:cubicBezTo>
                    <a:cubicBezTo>
                      <a:pt x="0" y="949"/>
                      <a:pt x="265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 rot="5400000">
                <a:off x="8152325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 rot="5400000">
                <a:off x="8152325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 rot="5400000">
                <a:off x="8152325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 rot="5400000">
                <a:off x="8152488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80"/>
                      <a:pt x="1" y="615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5"/>
                    </a:cubicBezTo>
                    <a:cubicBezTo>
                      <a:pt x="1215" y="280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5400000">
                <a:off x="8320575" y="4886438"/>
                <a:ext cx="3035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229" extrusionOk="0">
                    <a:moveTo>
                      <a:pt x="614" y="1"/>
                    </a:moveTo>
                    <a:cubicBezTo>
                      <a:pt x="265" y="1"/>
                      <a:pt x="0" y="266"/>
                      <a:pt x="0" y="614"/>
                    </a:cubicBezTo>
                    <a:cubicBezTo>
                      <a:pt x="0" y="949"/>
                      <a:pt x="265" y="1228"/>
                      <a:pt x="614" y="1228"/>
                    </a:cubicBezTo>
                    <a:cubicBezTo>
                      <a:pt x="949" y="1228"/>
                      <a:pt x="1214" y="949"/>
                      <a:pt x="1214" y="614"/>
                    </a:cubicBezTo>
                    <a:cubicBezTo>
                      <a:pt x="1214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 rot="5400000">
                <a:off x="8320400" y="46833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65" y="1"/>
                      <a:pt x="0" y="266"/>
                      <a:pt x="0" y="614"/>
                    </a:cubicBezTo>
                    <a:cubicBezTo>
                      <a:pt x="0" y="949"/>
                      <a:pt x="265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 rot="5400000">
                <a:off x="8320400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 rot="5400000">
                <a:off x="8320400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 rot="5400000">
                <a:off x="8320400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 rot="5400000">
                <a:off x="8320563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66"/>
                      <a:pt x="1" y="614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4"/>
                    </a:cubicBezTo>
                    <a:cubicBezTo>
                      <a:pt x="1215" y="266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 rot="5400000">
                <a:off x="8510275" y="4886438"/>
                <a:ext cx="3035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229" extrusionOk="0">
                    <a:moveTo>
                      <a:pt x="614" y="1"/>
                    </a:moveTo>
                    <a:cubicBezTo>
                      <a:pt x="265" y="1"/>
                      <a:pt x="0" y="280"/>
                      <a:pt x="0" y="614"/>
                    </a:cubicBezTo>
                    <a:cubicBezTo>
                      <a:pt x="0" y="949"/>
                      <a:pt x="265" y="1228"/>
                      <a:pt x="614" y="1228"/>
                    </a:cubicBezTo>
                    <a:cubicBezTo>
                      <a:pt x="949" y="1228"/>
                      <a:pt x="1214" y="949"/>
                      <a:pt x="1214" y="614"/>
                    </a:cubicBezTo>
                    <a:cubicBezTo>
                      <a:pt x="1214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 rot="5400000">
                <a:off x="8510100" y="46833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65" y="1"/>
                      <a:pt x="0" y="280"/>
                      <a:pt x="0" y="614"/>
                    </a:cubicBezTo>
                    <a:cubicBezTo>
                      <a:pt x="0" y="949"/>
                      <a:pt x="265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 rot="5400000">
                <a:off x="8510100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 rot="5400000">
                <a:off x="8510100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5400000">
                <a:off x="8510100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5400000">
                <a:off x="8510263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80"/>
                      <a:pt x="1" y="614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4"/>
                    </a:cubicBezTo>
                    <a:cubicBezTo>
                      <a:pt x="1215" y="280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 rot="10800000">
              <a:off x="8256280" y="251918"/>
              <a:ext cx="348990" cy="575159"/>
              <a:chOff x="8152313" y="3870450"/>
              <a:chExt cx="388500" cy="640275"/>
            </a:xfrm>
          </p:grpSpPr>
          <p:sp>
            <p:nvSpPr>
              <p:cNvPr id="76" name="Google Shape;76;p2"/>
              <p:cNvSpPr/>
              <p:nvPr/>
            </p:nvSpPr>
            <p:spPr>
              <a:xfrm rot="5400000">
                <a:off x="8152325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 rot="5400000">
                <a:off x="8152325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 rot="5400000">
                <a:off x="8152325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rot="5400000">
                <a:off x="8152488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80"/>
                      <a:pt x="1" y="615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5"/>
                    </a:cubicBezTo>
                    <a:cubicBezTo>
                      <a:pt x="1215" y="280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5400000">
                <a:off x="8320400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rot="5400000">
                <a:off x="8320400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 rot="5400000">
                <a:off x="8320400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 rot="5400000">
                <a:off x="8320563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66"/>
                      <a:pt x="1" y="614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4"/>
                    </a:cubicBezTo>
                    <a:cubicBezTo>
                      <a:pt x="1215" y="266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 rot="5400000">
                <a:off x="8510100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rot="5400000">
                <a:off x="8510100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5400000">
                <a:off x="8510100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 rot="5400000">
                <a:off x="8510263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80"/>
                      <a:pt x="1" y="614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4"/>
                    </a:cubicBezTo>
                    <a:cubicBezTo>
                      <a:pt x="1215" y="280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88" name="Google Shape;88;p2"/>
            <p:cNvGrpSpPr/>
            <p:nvPr/>
          </p:nvGrpSpPr>
          <p:grpSpPr>
            <a:xfrm rot="5400000">
              <a:off x="2567759" y="251926"/>
              <a:ext cx="178582" cy="575159"/>
              <a:chOff x="8152313" y="3870450"/>
              <a:chExt cx="198800" cy="640275"/>
            </a:xfrm>
          </p:grpSpPr>
          <p:sp>
            <p:nvSpPr>
              <p:cNvPr id="89" name="Google Shape;89;p2"/>
              <p:cNvSpPr/>
              <p:nvPr/>
            </p:nvSpPr>
            <p:spPr>
              <a:xfrm rot="5400000">
                <a:off x="8152325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rot="5400000">
                <a:off x="8152325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rot="5400000">
                <a:off x="8152325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rot="5400000">
                <a:off x="8152488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80"/>
                      <a:pt x="1" y="615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5"/>
                    </a:cubicBezTo>
                    <a:cubicBezTo>
                      <a:pt x="1215" y="280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rot="5400000">
                <a:off x="8320400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 rot="5400000">
                <a:off x="8320400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 rot="5400000">
                <a:off x="8320400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 rot="5400000">
                <a:off x="8320563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66"/>
                      <a:pt x="1" y="614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4"/>
                    </a:cubicBezTo>
                    <a:cubicBezTo>
                      <a:pt x="1215" y="266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52529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9" name="Google Shape;179;p4"/>
          <p:cNvSpPr txBox="1">
            <a:spLocks noGrp="1"/>
          </p:cNvSpPr>
          <p:nvPr>
            <p:ph type="subTitle" idx="1"/>
          </p:nvPr>
        </p:nvSpPr>
        <p:spPr>
          <a:xfrm>
            <a:off x="2554800" y="1680567"/>
            <a:ext cx="70824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80" name="Google Shape;180;p4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81" name="Google Shape;181;p4"/>
          <p:cNvGrpSpPr/>
          <p:nvPr/>
        </p:nvGrpSpPr>
        <p:grpSpPr>
          <a:xfrm rot="5400000">
            <a:off x="831912" y="90869"/>
            <a:ext cx="238109" cy="766879"/>
            <a:chOff x="8152313" y="3870450"/>
            <a:chExt cx="198800" cy="640275"/>
          </a:xfrm>
        </p:grpSpPr>
        <p:sp>
          <p:nvSpPr>
            <p:cNvPr id="182" name="Google Shape;182;p4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3" name="Google Shape;183;p4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4" name="Google Shape;184;p4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5" name="Google Shape;185;p4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6" name="Google Shape;186;p4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7" name="Google Shape;187;p4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8" name="Google Shape;188;p4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9" name="Google Shape;189;p4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90" name="Google Shape;190;p4"/>
          <p:cNvGrpSpPr/>
          <p:nvPr/>
        </p:nvGrpSpPr>
        <p:grpSpPr>
          <a:xfrm>
            <a:off x="11008734" y="5027789"/>
            <a:ext cx="2378321" cy="2152687"/>
            <a:chOff x="7588850" y="3781113"/>
            <a:chExt cx="1783741" cy="1614515"/>
          </a:xfrm>
        </p:grpSpPr>
        <p:sp>
          <p:nvSpPr>
            <p:cNvPr id="191" name="Google Shape;191;p4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8033142" y="4180643"/>
              <a:ext cx="437072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6463694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5"/>
          <p:cNvSpPr txBox="1">
            <a:spLocks noGrp="1"/>
          </p:cNvSpPr>
          <p:nvPr>
            <p:ph type="title"/>
          </p:nvPr>
        </p:nvSpPr>
        <p:spPr>
          <a:xfrm>
            <a:off x="963168" y="59740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1" name="Google Shape;201;p5"/>
          <p:cNvSpPr txBox="1">
            <a:spLocks noGrp="1"/>
          </p:cNvSpPr>
          <p:nvPr>
            <p:ph type="subTitle" idx="1"/>
          </p:nvPr>
        </p:nvSpPr>
        <p:spPr>
          <a:xfrm>
            <a:off x="6567332" y="3490024"/>
            <a:ext cx="3340800" cy="23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202" name="Google Shape;202;p5"/>
          <p:cNvSpPr txBox="1">
            <a:spLocks noGrp="1"/>
          </p:cNvSpPr>
          <p:nvPr>
            <p:ph type="subTitle" idx="2"/>
          </p:nvPr>
        </p:nvSpPr>
        <p:spPr>
          <a:xfrm>
            <a:off x="2290167" y="3490024"/>
            <a:ext cx="3340800" cy="23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203" name="Google Shape;203;p5"/>
          <p:cNvSpPr txBox="1">
            <a:spLocks noGrp="1"/>
          </p:cNvSpPr>
          <p:nvPr>
            <p:ph type="subTitle" idx="3"/>
          </p:nvPr>
        </p:nvSpPr>
        <p:spPr>
          <a:xfrm>
            <a:off x="2290184" y="2984421"/>
            <a:ext cx="3340800" cy="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204" name="Google Shape;204;p5"/>
          <p:cNvSpPr txBox="1">
            <a:spLocks noGrp="1"/>
          </p:cNvSpPr>
          <p:nvPr>
            <p:ph type="subTitle" idx="4"/>
          </p:nvPr>
        </p:nvSpPr>
        <p:spPr>
          <a:xfrm>
            <a:off x="6567351" y="2984421"/>
            <a:ext cx="3340800" cy="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205" name="Google Shape;205;p5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06" name="Google Shape;206;p5"/>
          <p:cNvGrpSpPr/>
          <p:nvPr/>
        </p:nvGrpSpPr>
        <p:grpSpPr>
          <a:xfrm rot="10800000">
            <a:off x="515107" y="2187125"/>
            <a:ext cx="465320" cy="766879"/>
            <a:chOff x="8152313" y="3870450"/>
            <a:chExt cx="388500" cy="640275"/>
          </a:xfrm>
        </p:grpSpPr>
        <p:sp>
          <p:nvSpPr>
            <p:cNvPr id="207" name="Google Shape;207;p5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8" name="Google Shape;208;p5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9" name="Google Shape;209;p5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0" name="Google Shape;210;p5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1" name="Google Shape;211;p5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2" name="Google Shape;212;p5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3" name="Google Shape;213;p5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4" name="Google Shape;214;p5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5" name="Google Shape;215;p5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6" name="Google Shape;216;p5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7" name="Google Shape;217;p5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8" name="Google Shape;218;p5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19" name="Google Shape;219;p5"/>
          <p:cNvGrpSpPr/>
          <p:nvPr/>
        </p:nvGrpSpPr>
        <p:grpSpPr>
          <a:xfrm rot="-5400000">
            <a:off x="10803507" y="5613541"/>
            <a:ext cx="465320" cy="1253457"/>
            <a:chOff x="8152313" y="3870450"/>
            <a:chExt cx="388500" cy="1046525"/>
          </a:xfrm>
        </p:grpSpPr>
        <p:sp>
          <p:nvSpPr>
            <p:cNvPr id="220" name="Google Shape;220;p5"/>
            <p:cNvSpPr/>
            <p:nvPr/>
          </p:nvSpPr>
          <p:spPr>
            <a:xfrm rot="5400000">
              <a:off x="8152500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1" name="Google Shape;221;p5"/>
            <p:cNvSpPr/>
            <p:nvPr/>
          </p:nvSpPr>
          <p:spPr>
            <a:xfrm rot="5400000">
              <a:off x="8152325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2" name="Google Shape;222;p5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3" name="Google Shape;223;p5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4" name="Google Shape;224;p5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5" name="Google Shape;225;p5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6" name="Google Shape;226;p5"/>
            <p:cNvSpPr/>
            <p:nvPr/>
          </p:nvSpPr>
          <p:spPr>
            <a:xfrm rot="5400000">
              <a:off x="83205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7" name="Google Shape;227;p5"/>
            <p:cNvSpPr/>
            <p:nvPr/>
          </p:nvSpPr>
          <p:spPr>
            <a:xfrm rot="5400000">
              <a:off x="83204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8" name="Google Shape;228;p5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9" name="Google Shape;229;p5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0" name="Google Shape;230;p5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1" name="Google Shape;231;p5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2" name="Google Shape;232;p5"/>
            <p:cNvSpPr/>
            <p:nvPr/>
          </p:nvSpPr>
          <p:spPr>
            <a:xfrm rot="5400000">
              <a:off x="85102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3" name="Google Shape;233;p5"/>
            <p:cNvSpPr/>
            <p:nvPr/>
          </p:nvSpPr>
          <p:spPr>
            <a:xfrm rot="5400000">
              <a:off x="85101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4" name="Google Shape;234;p5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5" name="Google Shape;235;p5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6" name="Google Shape;236;p5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7" name="Google Shape;237;p5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38" name="Google Shape;238;p5"/>
          <p:cNvGrpSpPr/>
          <p:nvPr/>
        </p:nvGrpSpPr>
        <p:grpSpPr>
          <a:xfrm rot="5400000">
            <a:off x="11122334" y="1850621"/>
            <a:ext cx="2378321" cy="2152687"/>
            <a:chOff x="7588850" y="3781113"/>
            <a:chExt cx="1783741" cy="1614515"/>
          </a:xfrm>
        </p:grpSpPr>
        <p:sp>
          <p:nvSpPr>
            <p:cNvPr id="239" name="Google Shape;239;p5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8033142" y="4180643"/>
              <a:ext cx="437072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1897141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9" name="Google Shape;249;p6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50" name="Google Shape;250;p6"/>
          <p:cNvGrpSpPr/>
          <p:nvPr/>
        </p:nvGrpSpPr>
        <p:grpSpPr>
          <a:xfrm rot="10800000">
            <a:off x="11372240" y="5283658"/>
            <a:ext cx="465320" cy="766879"/>
            <a:chOff x="8152313" y="3870450"/>
            <a:chExt cx="388500" cy="640275"/>
          </a:xfrm>
        </p:grpSpPr>
        <p:sp>
          <p:nvSpPr>
            <p:cNvPr id="251" name="Google Shape;251;p6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2" name="Google Shape;252;p6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3" name="Google Shape;253;p6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4" name="Google Shape;254;p6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5" name="Google Shape;255;p6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6" name="Google Shape;256;p6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7" name="Google Shape;257;p6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8" name="Google Shape;258;p6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9" name="Google Shape;259;p6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0" name="Google Shape;260;p6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1" name="Google Shape;261;p6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2" name="Google Shape;262;p6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6159255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7"/>
          <p:cNvSpPr txBox="1">
            <a:spLocks noGrp="1"/>
          </p:cNvSpPr>
          <p:nvPr>
            <p:ph type="title"/>
          </p:nvPr>
        </p:nvSpPr>
        <p:spPr>
          <a:xfrm>
            <a:off x="950967" y="5974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subTitle" idx="1"/>
          </p:nvPr>
        </p:nvSpPr>
        <p:spPr>
          <a:xfrm>
            <a:off x="950967" y="2121200"/>
            <a:ext cx="5252000" cy="2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267" name="Google Shape;267;p7"/>
          <p:cNvSpPr>
            <a:spLocks noGrp="1"/>
          </p:cNvSpPr>
          <p:nvPr>
            <p:ph type="pic" idx="2"/>
          </p:nvPr>
        </p:nvSpPr>
        <p:spPr>
          <a:xfrm>
            <a:off x="6923233" y="1636067"/>
            <a:ext cx="4317600" cy="4502800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7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69" name="Google Shape;269;p7"/>
          <p:cNvGrpSpPr/>
          <p:nvPr/>
        </p:nvGrpSpPr>
        <p:grpSpPr>
          <a:xfrm rot="10800000">
            <a:off x="448479" y="869202"/>
            <a:ext cx="238109" cy="766879"/>
            <a:chOff x="8152313" y="3870450"/>
            <a:chExt cx="198800" cy="640275"/>
          </a:xfrm>
        </p:grpSpPr>
        <p:sp>
          <p:nvSpPr>
            <p:cNvPr id="270" name="Google Shape;270;p7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1" name="Google Shape;271;p7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2" name="Google Shape;272;p7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3" name="Google Shape;273;p7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4" name="Google Shape;274;p7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5" name="Google Shape;275;p7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6" name="Google Shape;276;p7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7" name="Google Shape;277;p7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2802373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8666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500"/>
              <a:buFont typeface="Be Vietnam Pro"/>
              <a:buNone/>
              <a:defRPr sz="8666" b="1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500"/>
              <a:buFont typeface="Be Vietnam Pro"/>
              <a:buNone/>
              <a:defRPr sz="8666" b="1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500"/>
              <a:buFont typeface="Be Vietnam Pro"/>
              <a:buNone/>
              <a:defRPr sz="8666" b="1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500"/>
              <a:buFont typeface="Be Vietnam Pro"/>
              <a:buNone/>
              <a:defRPr sz="8666" b="1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500"/>
              <a:buFont typeface="Be Vietnam Pro"/>
              <a:buNone/>
              <a:defRPr sz="8666" b="1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500"/>
              <a:buFont typeface="Be Vietnam Pro"/>
              <a:buNone/>
              <a:defRPr sz="8666" b="1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500"/>
              <a:buFont typeface="Be Vietnam Pro"/>
              <a:buNone/>
              <a:defRPr sz="8666" b="1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500"/>
              <a:buFont typeface="Be Vietnam Pro"/>
              <a:buNone/>
              <a:defRPr sz="8666" b="1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0" name="Google Shape;280;p8"/>
          <p:cNvSpPr/>
          <p:nvPr/>
        </p:nvSpPr>
        <p:spPr>
          <a:xfrm>
            <a:off x="109000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81" name="Google Shape;281;p8"/>
          <p:cNvGrpSpPr/>
          <p:nvPr/>
        </p:nvGrpSpPr>
        <p:grpSpPr>
          <a:xfrm>
            <a:off x="6383684" y="5805135"/>
            <a:ext cx="1253457" cy="667048"/>
            <a:chOff x="2697575" y="601825"/>
            <a:chExt cx="1046525" cy="556925"/>
          </a:xfrm>
        </p:grpSpPr>
        <p:sp>
          <p:nvSpPr>
            <p:cNvPr id="282" name="Google Shape;282;p8"/>
            <p:cNvSpPr/>
            <p:nvPr/>
          </p:nvSpPr>
          <p:spPr>
            <a:xfrm>
              <a:off x="3713750" y="1128025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35104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3071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1038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29005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2697575" y="112802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713750" y="959950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5104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33071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31038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29005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2697575" y="959950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3713750" y="770250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35104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33071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31038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29005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697575" y="770250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713750" y="601825"/>
              <a:ext cx="30350" cy="30700"/>
            </a:xfrm>
            <a:custGeom>
              <a:avLst/>
              <a:gdLst/>
              <a:ahLst/>
              <a:cxnLst/>
              <a:rect l="l" t="t" r="r" b="b"/>
              <a:pathLst>
                <a:path w="1214" h="1228" extrusionOk="0">
                  <a:moveTo>
                    <a:pt x="614" y="0"/>
                  </a:moveTo>
                  <a:cubicBezTo>
                    <a:pt x="265" y="0"/>
                    <a:pt x="0" y="279"/>
                    <a:pt x="0" y="614"/>
                  </a:cubicBezTo>
                  <a:cubicBezTo>
                    <a:pt x="0" y="963"/>
                    <a:pt x="265" y="1228"/>
                    <a:pt x="614" y="1228"/>
                  </a:cubicBezTo>
                  <a:cubicBezTo>
                    <a:pt x="949" y="1228"/>
                    <a:pt x="1214" y="963"/>
                    <a:pt x="1214" y="614"/>
                  </a:cubicBezTo>
                  <a:cubicBezTo>
                    <a:pt x="1214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35104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65" y="0"/>
                    <a:pt x="0" y="279"/>
                    <a:pt x="0" y="614"/>
                  </a:cubicBezTo>
                  <a:cubicBezTo>
                    <a:pt x="0" y="963"/>
                    <a:pt x="265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33071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31038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29005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2697575" y="6018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1" y="0"/>
                  </a:moveTo>
                  <a:cubicBezTo>
                    <a:pt x="266" y="0"/>
                    <a:pt x="1" y="279"/>
                    <a:pt x="1" y="614"/>
                  </a:cubicBezTo>
                  <a:cubicBezTo>
                    <a:pt x="1" y="963"/>
                    <a:pt x="266" y="1228"/>
                    <a:pt x="601" y="1228"/>
                  </a:cubicBezTo>
                  <a:cubicBezTo>
                    <a:pt x="949" y="1228"/>
                    <a:pt x="1215" y="963"/>
                    <a:pt x="1215" y="614"/>
                  </a:cubicBezTo>
                  <a:cubicBezTo>
                    <a:pt x="1215" y="279"/>
                    <a:pt x="949" y="0"/>
                    <a:pt x="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11421273" y="1363841"/>
            <a:ext cx="465320" cy="1253457"/>
            <a:chOff x="8152313" y="3870450"/>
            <a:chExt cx="388500" cy="1046525"/>
          </a:xfrm>
        </p:grpSpPr>
        <p:sp>
          <p:nvSpPr>
            <p:cNvPr id="307" name="Google Shape;307;p8"/>
            <p:cNvSpPr/>
            <p:nvPr/>
          </p:nvSpPr>
          <p:spPr>
            <a:xfrm rot="5400000">
              <a:off x="8152500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8"/>
            <p:cNvSpPr/>
            <p:nvPr/>
          </p:nvSpPr>
          <p:spPr>
            <a:xfrm rot="5400000">
              <a:off x="8152325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8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8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8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2" name="Google Shape;312;p8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3" name="Google Shape;313;p8"/>
            <p:cNvSpPr/>
            <p:nvPr/>
          </p:nvSpPr>
          <p:spPr>
            <a:xfrm rot="5400000">
              <a:off x="83205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4" name="Google Shape;314;p8"/>
            <p:cNvSpPr/>
            <p:nvPr/>
          </p:nvSpPr>
          <p:spPr>
            <a:xfrm rot="5400000">
              <a:off x="83204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5" name="Google Shape;315;p8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6" name="Google Shape;316;p8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7" name="Google Shape;317;p8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8" name="Google Shape;318;p8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9" name="Google Shape;319;p8"/>
            <p:cNvSpPr/>
            <p:nvPr/>
          </p:nvSpPr>
          <p:spPr>
            <a:xfrm rot="5400000">
              <a:off x="85102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0" name="Google Shape;320;p8"/>
            <p:cNvSpPr/>
            <p:nvPr/>
          </p:nvSpPr>
          <p:spPr>
            <a:xfrm rot="5400000">
              <a:off x="85101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1" name="Google Shape;321;p8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2" name="Google Shape;322;p8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3" name="Google Shape;323;p8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4" name="Google Shape;324;p8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25" name="Google Shape;325;p8"/>
          <p:cNvGrpSpPr/>
          <p:nvPr/>
        </p:nvGrpSpPr>
        <p:grpSpPr>
          <a:xfrm>
            <a:off x="347639" y="4255569"/>
            <a:ext cx="465320" cy="766879"/>
            <a:chOff x="8152313" y="3870450"/>
            <a:chExt cx="388500" cy="640275"/>
          </a:xfrm>
        </p:grpSpPr>
        <p:sp>
          <p:nvSpPr>
            <p:cNvPr id="326" name="Google Shape;326;p8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7" name="Google Shape;327;p8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8" name="Google Shape;328;p8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9" name="Google Shape;329;p8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0" name="Google Shape;330;p8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1" name="Google Shape;331;p8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2" name="Google Shape;332;p8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3" name="Google Shape;333;p8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4" name="Google Shape;334;p8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5" name="Google Shape;335;p8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6" name="Google Shape;336;p8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" name="Google Shape;337;p8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38" name="Google Shape;338;p8"/>
          <p:cNvGrpSpPr/>
          <p:nvPr/>
        </p:nvGrpSpPr>
        <p:grpSpPr>
          <a:xfrm rot="-5400000">
            <a:off x="7719862" y="-514714"/>
            <a:ext cx="1124233" cy="1017575"/>
            <a:chOff x="7588850" y="3781113"/>
            <a:chExt cx="1783741" cy="1614515"/>
          </a:xfrm>
        </p:grpSpPr>
        <p:sp>
          <p:nvSpPr>
            <p:cNvPr id="339" name="Google Shape;339;p8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8031120" y="4180635"/>
              <a:ext cx="439824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46" name="Google Shape;346;p8"/>
          <p:cNvGrpSpPr/>
          <p:nvPr/>
        </p:nvGrpSpPr>
        <p:grpSpPr>
          <a:xfrm rot="-5400000">
            <a:off x="-1041694" y="250267"/>
            <a:ext cx="2586187" cy="2340832"/>
            <a:chOff x="7588850" y="3781113"/>
            <a:chExt cx="1783741" cy="1614515"/>
          </a:xfrm>
        </p:grpSpPr>
        <p:sp>
          <p:nvSpPr>
            <p:cNvPr id="347" name="Google Shape;347;p8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8031120" y="4180635"/>
              <a:ext cx="439824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54" name="Google Shape;354;p8"/>
          <p:cNvGrpSpPr/>
          <p:nvPr/>
        </p:nvGrpSpPr>
        <p:grpSpPr>
          <a:xfrm>
            <a:off x="8790639" y="5507294"/>
            <a:ext cx="3020469" cy="2733913"/>
            <a:chOff x="7588850" y="3781113"/>
            <a:chExt cx="1783741" cy="1614515"/>
          </a:xfrm>
        </p:grpSpPr>
        <p:sp>
          <p:nvSpPr>
            <p:cNvPr id="355" name="Google Shape;355;p8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8031120" y="4180635"/>
              <a:ext cx="439824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62" name="Google Shape;362;p8"/>
          <p:cNvGrpSpPr/>
          <p:nvPr/>
        </p:nvGrpSpPr>
        <p:grpSpPr>
          <a:xfrm rot="5400000">
            <a:off x="3360246" y="353335"/>
            <a:ext cx="238109" cy="766879"/>
            <a:chOff x="8152313" y="3870450"/>
            <a:chExt cx="198800" cy="640275"/>
          </a:xfrm>
        </p:grpSpPr>
        <p:sp>
          <p:nvSpPr>
            <p:cNvPr id="363" name="Google Shape;363;p8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4" name="Google Shape;364;p8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5" name="Google Shape;365;p8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6" name="Google Shape;366;p8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7" name="Google Shape;367;p8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8" name="Google Shape;368;p8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9" name="Google Shape;369;p8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0" name="Google Shape;370;p8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1375962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9"/>
          <p:cNvSpPr txBox="1">
            <a:spLocks noGrp="1"/>
          </p:cNvSpPr>
          <p:nvPr>
            <p:ph type="title"/>
          </p:nvPr>
        </p:nvSpPr>
        <p:spPr>
          <a:xfrm>
            <a:off x="3655400" y="2343796"/>
            <a:ext cx="4881200" cy="12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500"/>
              <a:buFont typeface="Be Vietnam Pro"/>
              <a:buNone/>
              <a:defRPr sz="8666" b="1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500"/>
              <a:buFont typeface="Be Vietnam Pro"/>
              <a:buNone/>
              <a:defRPr sz="8666" b="1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500"/>
              <a:buFont typeface="Be Vietnam Pro"/>
              <a:buNone/>
              <a:defRPr sz="8666" b="1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500"/>
              <a:buFont typeface="Be Vietnam Pro"/>
              <a:buNone/>
              <a:defRPr sz="8666" b="1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500"/>
              <a:buFont typeface="Be Vietnam Pro"/>
              <a:buNone/>
              <a:defRPr sz="8666" b="1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500"/>
              <a:buFont typeface="Be Vietnam Pro"/>
              <a:buNone/>
              <a:defRPr sz="8666" b="1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500"/>
              <a:buFont typeface="Be Vietnam Pro"/>
              <a:buNone/>
              <a:defRPr sz="8666" b="1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500"/>
              <a:buFont typeface="Be Vietnam Pro"/>
              <a:buNone/>
              <a:defRPr sz="8666" b="1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3" name="Google Shape;373;p9"/>
          <p:cNvSpPr txBox="1">
            <a:spLocks noGrp="1"/>
          </p:cNvSpPr>
          <p:nvPr>
            <p:ph type="subTitle" idx="1"/>
          </p:nvPr>
        </p:nvSpPr>
        <p:spPr>
          <a:xfrm>
            <a:off x="3655400" y="3619384"/>
            <a:ext cx="48812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374" name="Google Shape;374;p9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75" name="Google Shape;375;p9"/>
          <p:cNvGrpSpPr/>
          <p:nvPr/>
        </p:nvGrpSpPr>
        <p:grpSpPr>
          <a:xfrm>
            <a:off x="5392750" y="5703535"/>
            <a:ext cx="1253457" cy="667048"/>
            <a:chOff x="2697575" y="601825"/>
            <a:chExt cx="1046525" cy="556925"/>
          </a:xfrm>
        </p:grpSpPr>
        <p:sp>
          <p:nvSpPr>
            <p:cNvPr id="376" name="Google Shape;376;p9"/>
            <p:cNvSpPr/>
            <p:nvPr/>
          </p:nvSpPr>
          <p:spPr>
            <a:xfrm>
              <a:off x="3713750" y="1128025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35104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33071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31038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9005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697575" y="112802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3713750" y="959950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35104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33071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31038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29005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2697575" y="959950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3713750" y="770250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35104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33071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31038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29005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2697575" y="770250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3713750" y="601825"/>
              <a:ext cx="30350" cy="30700"/>
            </a:xfrm>
            <a:custGeom>
              <a:avLst/>
              <a:gdLst/>
              <a:ahLst/>
              <a:cxnLst/>
              <a:rect l="l" t="t" r="r" b="b"/>
              <a:pathLst>
                <a:path w="1214" h="1228" extrusionOk="0">
                  <a:moveTo>
                    <a:pt x="614" y="0"/>
                  </a:moveTo>
                  <a:cubicBezTo>
                    <a:pt x="265" y="0"/>
                    <a:pt x="0" y="279"/>
                    <a:pt x="0" y="614"/>
                  </a:cubicBezTo>
                  <a:cubicBezTo>
                    <a:pt x="0" y="963"/>
                    <a:pt x="265" y="1228"/>
                    <a:pt x="614" y="1228"/>
                  </a:cubicBezTo>
                  <a:cubicBezTo>
                    <a:pt x="949" y="1228"/>
                    <a:pt x="1214" y="963"/>
                    <a:pt x="1214" y="614"/>
                  </a:cubicBezTo>
                  <a:cubicBezTo>
                    <a:pt x="1214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35104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65" y="0"/>
                    <a:pt x="0" y="279"/>
                    <a:pt x="0" y="614"/>
                  </a:cubicBezTo>
                  <a:cubicBezTo>
                    <a:pt x="0" y="963"/>
                    <a:pt x="265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33071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31038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" name="Google Shape;398;p9"/>
            <p:cNvSpPr/>
            <p:nvPr/>
          </p:nvSpPr>
          <p:spPr>
            <a:xfrm>
              <a:off x="29005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" name="Google Shape;399;p9"/>
            <p:cNvSpPr/>
            <p:nvPr/>
          </p:nvSpPr>
          <p:spPr>
            <a:xfrm>
              <a:off x="2697575" y="6018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1" y="0"/>
                  </a:moveTo>
                  <a:cubicBezTo>
                    <a:pt x="266" y="0"/>
                    <a:pt x="1" y="279"/>
                    <a:pt x="1" y="614"/>
                  </a:cubicBezTo>
                  <a:cubicBezTo>
                    <a:pt x="1" y="963"/>
                    <a:pt x="266" y="1228"/>
                    <a:pt x="601" y="1228"/>
                  </a:cubicBezTo>
                  <a:cubicBezTo>
                    <a:pt x="949" y="1228"/>
                    <a:pt x="1215" y="963"/>
                    <a:pt x="1215" y="614"/>
                  </a:cubicBezTo>
                  <a:cubicBezTo>
                    <a:pt x="1215" y="279"/>
                    <a:pt x="949" y="0"/>
                    <a:pt x="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00" name="Google Shape;400;p9"/>
          <p:cNvGrpSpPr/>
          <p:nvPr/>
        </p:nvGrpSpPr>
        <p:grpSpPr>
          <a:xfrm rot="-5400000">
            <a:off x="10381640" y="325274"/>
            <a:ext cx="465320" cy="1253457"/>
            <a:chOff x="8152313" y="3870450"/>
            <a:chExt cx="388500" cy="1046525"/>
          </a:xfrm>
        </p:grpSpPr>
        <p:sp>
          <p:nvSpPr>
            <p:cNvPr id="401" name="Google Shape;401;p9"/>
            <p:cNvSpPr/>
            <p:nvPr/>
          </p:nvSpPr>
          <p:spPr>
            <a:xfrm rot="5400000">
              <a:off x="8152500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2" name="Google Shape;402;p9"/>
            <p:cNvSpPr/>
            <p:nvPr/>
          </p:nvSpPr>
          <p:spPr>
            <a:xfrm rot="5400000">
              <a:off x="8152325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3" name="Google Shape;403;p9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4" name="Google Shape;404;p9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5" name="Google Shape;405;p9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6" name="Google Shape;406;p9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7" name="Google Shape;407;p9"/>
            <p:cNvSpPr/>
            <p:nvPr/>
          </p:nvSpPr>
          <p:spPr>
            <a:xfrm rot="5400000">
              <a:off x="83205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8" name="Google Shape;408;p9"/>
            <p:cNvSpPr/>
            <p:nvPr/>
          </p:nvSpPr>
          <p:spPr>
            <a:xfrm rot="5400000">
              <a:off x="83204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9" name="Google Shape;409;p9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0" name="Google Shape;410;p9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1" name="Google Shape;411;p9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2" name="Google Shape;412;p9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3" name="Google Shape;413;p9"/>
            <p:cNvSpPr/>
            <p:nvPr/>
          </p:nvSpPr>
          <p:spPr>
            <a:xfrm rot="5400000">
              <a:off x="85102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4" name="Google Shape;414;p9"/>
            <p:cNvSpPr/>
            <p:nvPr/>
          </p:nvSpPr>
          <p:spPr>
            <a:xfrm rot="5400000">
              <a:off x="85101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5" name="Google Shape;415;p9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6" name="Google Shape;416;p9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7" name="Google Shape;417;p9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8" name="Google Shape;418;p9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19" name="Google Shape;419;p9"/>
          <p:cNvGrpSpPr/>
          <p:nvPr/>
        </p:nvGrpSpPr>
        <p:grpSpPr>
          <a:xfrm>
            <a:off x="950969" y="3193434"/>
            <a:ext cx="465320" cy="766879"/>
            <a:chOff x="8152313" y="3870450"/>
            <a:chExt cx="388500" cy="640275"/>
          </a:xfrm>
        </p:grpSpPr>
        <p:sp>
          <p:nvSpPr>
            <p:cNvPr id="420" name="Google Shape;420;p9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1" name="Google Shape;421;p9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2" name="Google Shape;422;p9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3" name="Google Shape;423;p9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4" name="Google Shape;424;p9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5" name="Google Shape;425;p9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6" name="Google Shape;426;p9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7" name="Google Shape;427;p9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8" name="Google Shape;428;p9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9" name="Google Shape;429;p9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0" name="Google Shape;430;p9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1" name="Google Shape;431;p9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32" name="Google Shape;432;p9"/>
          <p:cNvGrpSpPr/>
          <p:nvPr/>
        </p:nvGrpSpPr>
        <p:grpSpPr>
          <a:xfrm rot="-2700000">
            <a:off x="10593189" y="3910208"/>
            <a:ext cx="2783595" cy="2519512"/>
            <a:chOff x="7588850" y="3781113"/>
            <a:chExt cx="1783741" cy="1614515"/>
          </a:xfrm>
        </p:grpSpPr>
        <p:sp>
          <p:nvSpPr>
            <p:cNvPr id="433" name="Google Shape;433;p9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8031120" y="4180635"/>
              <a:ext cx="439824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40" name="Google Shape;440;p9"/>
          <p:cNvGrpSpPr/>
          <p:nvPr/>
        </p:nvGrpSpPr>
        <p:grpSpPr>
          <a:xfrm rot="10800000">
            <a:off x="1130462" y="-1258702"/>
            <a:ext cx="2783588" cy="2519505"/>
            <a:chOff x="7588850" y="3781113"/>
            <a:chExt cx="1783741" cy="1614515"/>
          </a:xfrm>
        </p:grpSpPr>
        <p:sp>
          <p:nvSpPr>
            <p:cNvPr id="441" name="Google Shape;441;p9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8031120" y="4180635"/>
              <a:ext cx="439824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3524435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50" name="Google Shape;450;p10"/>
          <p:cNvSpPr txBox="1">
            <a:spLocks noGrp="1"/>
          </p:cNvSpPr>
          <p:nvPr>
            <p:ph type="title"/>
          </p:nvPr>
        </p:nvSpPr>
        <p:spPr>
          <a:xfrm>
            <a:off x="960000" y="5375067"/>
            <a:ext cx="10272000" cy="763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Be Vietnam Pro"/>
              <a:buNone/>
              <a:defRPr sz="3733" b="1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Be Vietnam Pro"/>
              <a:buNone/>
              <a:defRPr sz="3733" b="1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Be Vietnam Pro"/>
              <a:buNone/>
              <a:defRPr sz="3733" b="1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Be Vietnam Pro"/>
              <a:buNone/>
              <a:defRPr sz="3733" b="1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Be Vietnam Pro"/>
              <a:buNone/>
              <a:defRPr sz="3733" b="1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Be Vietnam Pro"/>
              <a:buNone/>
              <a:defRPr sz="3733" b="1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Be Vietnam Pro"/>
              <a:buNone/>
              <a:defRPr sz="3733" b="1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Be Vietnam Pro"/>
              <a:buNone/>
              <a:defRPr sz="3733" b="1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341597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1"/>
          <p:cNvSpPr txBox="1">
            <a:spLocks noGrp="1"/>
          </p:cNvSpPr>
          <p:nvPr>
            <p:ph type="title" hasCustomPrompt="1"/>
          </p:nvPr>
        </p:nvSpPr>
        <p:spPr>
          <a:xfrm>
            <a:off x="2643200" y="2284651"/>
            <a:ext cx="6905600" cy="16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666" b="1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53" name="Google Shape;453;p11"/>
          <p:cNvSpPr txBox="1">
            <a:spLocks noGrp="1"/>
          </p:cNvSpPr>
          <p:nvPr>
            <p:ph type="subTitle" idx="1"/>
          </p:nvPr>
        </p:nvSpPr>
        <p:spPr>
          <a:xfrm>
            <a:off x="3309400" y="3974167"/>
            <a:ext cx="5573200" cy="4652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454" name="Google Shape;454;p11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55" name="Google Shape;455;p11"/>
          <p:cNvGrpSpPr/>
          <p:nvPr/>
        </p:nvGrpSpPr>
        <p:grpSpPr>
          <a:xfrm>
            <a:off x="-1752246" y="-513781"/>
            <a:ext cx="3431919" cy="3106543"/>
            <a:chOff x="7588850" y="3781113"/>
            <a:chExt cx="1783741" cy="1614515"/>
          </a:xfrm>
        </p:grpSpPr>
        <p:sp>
          <p:nvSpPr>
            <p:cNvPr id="456" name="Google Shape;456;p11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8031120" y="4180635"/>
              <a:ext cx="439824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63" name="Google Shape;463;p11"/>
          <p:cNvGrpSpPr/>
          <p:nvPr/>
        </p:nvGrpSpPr>
        <p:grpSpPr>
          <a:xfrm rot="5400000">
            <a:off x="10351417" y="564751"/>
            <a:ext cx="1253457" cy="667048"/>
            <a:chOff x="2697575" y="601825"/>
            <a:chExt cx="1046525" cy="556925"/>
          </a:xfrm>
        </p:grpSpPr>
        <p:sp>
          <p:nvSpPr>
            <p:cNvPr id="464" name="Google Shape;464;p11"/>
            <p:cNvSpPr/>
            <p:nvPr/>
          </p:nvSpPr>
          <p:spPr>
            <a:xfrm>
              <a:off x="3713750" y="1128025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35104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33071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31038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29005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2697575" y="112802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3713750" y="959950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35104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33071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31038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29005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2697575" y="959950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3713750" y="770250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35104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33071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31038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29005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2697575" y="770250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3713750" y="601825"/>
              <a:ext cx="30350" cy="30700"/>
            </a:xfrm>
            <a:custGeom>
              <a:avLst/>
              <a:gdLst/>
              <a:ahLst/>
              <a:cxnLst/>
              <a:rect l="l" t="t" r="r" b="b"/>
              <a:pathLst>
                <a:path w="1214" h="1228" extrusionOk="0">
                  <a:moveTo>
                    <a:pt x="614" y="0"/>
                  </a:moveTo>
                  <a:cubicBezTo>
                    <a:pt x="265" y="0"/>
                    <a:pt x="0" y="279"/>
                    <a:pt x="0" y="614"/>
                  </a:cubicBezTo>
                  <a:cubicBezTo>
                    <a:pt x="0" y="963"/>
                    <a:pt x="265" y="1228"/>
                    <a:pt x="614" y="1228"/>
                  </a:cubicBezTo>
                  <a:cubicBezTo>
                    <a:pt x="949" y="1228"/>
                    <a:pt x="1214" y="963"/>
                    <a:pt x="1214" y="614"/>
                  </a:cubicBezTo>
                  <a:cubicBezTo>
                    <a:pt x="1214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35104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65" y="0"/>
                    <a:pt x="0" y="279"/>
                    <a:pt x="0" y="614"/>
                  </a:cubicBezTo>
                  <a:cubicBezTo>
                    <a:pt x="0" y="963"/>
                    <a:pt x="265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33071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31038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29005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2697575" y="6018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1" y="0"/>
                  </a:moveTo>
                  <a:cubicBezTo>
                    <a:pt x="266" y="0"/>
                    <a:pt x="1" y="279"/>
                    <a:pt x="1" y="614"/>
                  </a:cubicBezTo>
                  <a:cubicBezTo>
                    <a:pt x="1" y="963"/>
                    <a:pt x="266" y="1228"/>
                    <a:pt x="601" y="1228"/>
                  </a:cubicBezTo>
                  <a:cubicBezTo>
                    <a:pt x="949" y="1228"/>
                    <a:pt x="1215" y="963"/>
                    <a:pt x="1215" y="614"/>
                  </a:cubicBezTo>
                  <a:cubicBezTo>
                    <a:pt x="1215" y="279"/>
                    <a:pt x="949" y="0"/>
                    <a:pt x="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88" name="Google Shape;488;p11"/>
          <p:cNvGrpSpPr/>
          <p:nvPr/>
        </p:nvGrpSpPr>
        <p:grpSpPr>
          <a:xfrm>
            <a:off x="606473" y="5279274"/>
            <a:ext cx="465320" cy="1253457"/>
            <a:chOff x="8152313" y="3870450"/>
            <a:chExt cx="388500" cy="1046525"/>
          </a:xfrm>
        </p:grpSpPr>
        <p:sp>
          <p:nvSpPr>
            <p:cNvPr id="489" name="Google Shape;489;p11"/>
            <p:cNvSpPr/>
            <p:nvPr/>
          </p:nvSpPr>
          <p:spPr>
            <a:xfrm rot="5400000">
              <a:off x="8152500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0" name="Google Shape;490;p11"/>
            <p:cNvSpPr/>
            <p:nvPr/>
          </p:nvSpPr>
          <p:spPr>
            <a:xfrm rot="5400000">
              <a:off x="8152325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1" name="Google Shape;491;p11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2" name="Google Shape;492;p11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3" name="Google Shape;493;p11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4" name="Google Shape;494;p11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5" name="Google Shape;495;p11"/>
            <p:cNvSpPr/>
            <p:nvPr/>
          </p:nvSpPr>
          <p:spPr>
            <a:xfrm rot="5400000">
              <a:off x="83205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6" name="Google Shape;496;p11"/>
            <p:cNvSpPr/>
            <p:nvPr/>
          </p:nvSpPr>
          <p:spPr>
            <a:xfrm rot="5400000">
              <a:off x="83204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7" name="Google Shape;497;p11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8" name="Google Shape;498;p11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9" name="Google Shape;499;p11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0" name="Google Shape;500;p11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1" name="Google Shape;501;p11"/>
            <p:cNvSpPr/>
            <p:nvPr/>
          </p:nvSpPr>
          <p:spPr>
            <a:xfrm rot="5400000">
              <a:off x="85102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2" name="Google Shape;502;p11"/>
            <p:cNvSpPr/>
            <p:nvPr/>
          </p:nvSpPr>
          <p:spPr>
            <a:xfrm rot="5400000">
              <a:off x="85101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3" name="Google Shape;503;p11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4" name="Google Shape;504;p11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5" name="Google Shape;505;p11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6" name="Google Shape;506;p11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07" name="Google Shape;507;p11"/>
          <p:cNvGrpSpPr/>
          <p:nvPr/>
        </p:nvGrpSpPr>
        <p:grpSpPr>
          <a:xfrm rot="5400000">
            <a:off x="9811975" y="5825469"/>
            <a:ext cx="465320" cy="766879"/>
            <a:chOff x="8152313" y="3870450"/>
            <a:chExt cx="388500" cy="640275"/>
          </a:xfrm>
        </p:grpSpPr>
        <p:sp>
          <p:nvSpPr>
            <p:cNvPr id="508" name="Google Shape;508;p11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9" name="Google Shape;509;p11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0" name="Google Shape;510;p11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1" name="Google Shape;511;p11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2" name="Google Shape;512;p11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3" name="Google Shape;513;p11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4" name="Google Shape;514;p11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5" name="Google Shape;515;p11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6" name="Google Shape;516;p11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7" name="Google Shape;517;p11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8" name="Google Shape;518;p11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9" name="Google Shape;519;p11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20" name="Google Shape;520;p11"/>
          <p:cNvGrpSpPr/>
          <p:nvPr/>
        </p:nvGrpSpPr>
        <p:grpSpPr>
          <a:xfrm rot="5400000">
            <a:off x="3360246" y="454935"/>
            <a:ext cx="238109" cy="766879"/>
            <a:chOff x="8152313" y="3870450"/>
            <a:chExt cx="198800" cy="640275"/>
          </a:xfrm>
        </p:grpSpPr>
        <p:sp>
          <p:nvSpPr>
            <p:cNvPr id="521" name="Google Shape;521;p11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2" name="Google Shape;522;p11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3" name="Google Shape;523;p11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4" name="Google Shape;524;p11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5" name="Google Shape;525;p11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6" name="Google Shape;526;p11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7" name="Google Shape;527;p11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8" name="Google Shape;528;p11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29" name="Google Shape;529;p11"/>
          <p:cNvGrpSpPr/>
          <p:nvPr/>
        </p:nvGrpSpPr>
        <p:grpSpPr>
          <a:xfrm>
            <a:off x="10812741" y="3219794"/>
            <a:ext cx="2076513" cy="1879727"/>
            <a:chOff x="7588850" y="3781113"/>
            <a:chExt cx="1783741" cy="1614515"/>
          </a:xfrm>
        </p:grpSpPr>
        <p:sp>
          <p:nvSpPr>
            <p:cNvPr id="530" name="Google Shape;530;p11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8031120" y="4180635"/>
              <a:ext cx="439824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146798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260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8"/>
          <p:cNvGrpSpPr/>
          <p:nvPr/>
        </p:nvGrpSpPr>
        <p:grpSpPr>
          <a:xfrm>
            <a:off x="-267711" y="3987578"/>
            <a:ext cx="3643244" cy="3531561"/>
            <a:chOff x="506554" y="2562699"/>
            <a:chExt cx="1734988" cy="1681803"/>
          </a:xfrm>
        </p:grpSpPr>
        <p:sp>
          <p:nvSpPr>
            <p:cNvPr id="188" name="Google Shape;188;p8"/>
            <p:cNvSpPr/>
            <p:nvPr/>
          </p:nvSpPr>
          <p:spPr>
            <a:xfrm>
              <a:off x="506554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696539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886523" y="2562699"/>
              <a:ext cx="215015" cy="1383709"/>
            </a:xfrm>
            <a:custGeom>
              <a:avLst/>
              <a:gdLst/>
              <a:ahLst/>
              <a:cxnLst/>
              <a:rect l="l" t="t" r="r" b="b"/>
              <a:pathLst>
                <a:path w="4621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1076554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266539" y="2562699"/>
              <a:ext cx="215015" cy="1383709"/>
            </a:xfrm>
            <a:custGeom>
              <a:avLst/>
              <a:gdLst/>
              <a:ahLst/>
              <a:cxnLst/>
              <a:rect l="l" t="t" r="r" b="b"/>
              <a:pathLst>
                <a:path w="4621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456570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1646554" y="2562699"/>
              <a:ext cx="215015" cy="1383709"/>
            </a:xfrm>
            <a:custGeom>
              <a:avLst/>
              <a:gdLst/>
              <a:ahLst/>
              <a:cxnLst/>
              <a:rect l="l" t="t" r="r" b="b"/>
              <a:pathLst>
                <a:path w="4621" h="29738" extrusionOk="0">
                  <a:moveTo>
                    <a:pt x="1" y="1"/>
                  </a:moveTo>
                  <a:lnTo>
                    <a:pt x="1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1836585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19" y="29737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2026570" y="2562699"/>
              <a:ext cx="214969" cy="1383709"/>
            </a:xfrm>
            <a:custGeom>
              <a:avLst/>
              <a:gdLst/>
              <a:ahLst/>
              <a:cxnLst/>
              <a:rect l="l" t="t" r="r" b="b"/>
              <a:pathLst>
                <a:path w="4620" h="29738" extrusionOk="0">
                  <a:moveTo>
                    <a:pt x="0" y="1"/>
                  </a:moveTo>
                  <a:lnTo>
                    <a:pt x="0" y="29737"/>
                  </a:lnTo>
                  <a:lnTo>
                    <a:pt x="4620" y="2973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2026570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1836585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19" y="2726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1646554" y="3819489"/>
              <a:ext cx="215015" cy="126841"/>
            </a:xfrm>
            <a:custGeom>
              <a:avLst/>
              <a:gdLst/>
              <a:ahLst/>
              <a:cxnLst/>
              <a:rect l="l" t="t" r="r" b="b"/>
              <a:pathLst>
                <a:path w="4621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1456570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1266539" y="3819489"/>
              <a:ext cx="215015" cy="126841"/>
            </a:xfrm>
            <a:custGeom>
              <a:avLst/>
              <a:gdLst/>
              <a:ahLst/>
              <a:cxnLst/>
              <a:rect l="l" t="t" r="r" b="b"/>
              <a:pathLst>
                <a:path w="4621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1076554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886523" y="3819489"/>
              <a:ext cx="215015" cy="126841"/>
            </a:xfrm>
            <a:custGeom>
              <a:avLst/>
              <a:gdLst/>
              <a:ahLst/>
              <a:cxnLst/>
              <a:rect l="l" t="t" r="r" b="b"/>
              <a:pathLst>
                <a:path w="4621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696539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1" y="1"/>
                  </a:moveTo>
                  <a:lnTo>
                    <a:pt x="1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06554" y="3819489"/>
              <a:ext cx="214969" cy="126841"/>
            </a:xfrm>
            <a:custGeom>
              <a:avLst/>
              <a:gdLst/>
              <a:ahLst/>
              <a:cxnLst/>
              <a:rect l="l" t="t" r="r" b="b"/>
              <a:pathLst>
                <a:path w="4620" h="2726" extrusionOk="0">
                  <a:moveTo>
                    <a:pt x="0" y="1"/>
                  </a:moveTo>
                  <a:lnTo>
                    <a:pt x="0" y="2726"/>
                  </a:lnTo>
                  <a:lnTo>
                    <a:pt x="4620" y="2726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06554" y="3946285"/>
              <a:ext cx="509783" cy="298211"/>
            </a:xfrm>
            <a:custGeom>
              <a:avLst/>
              <a:gdLst/>
              <a:ahLst/>
              <a:cxnLst/>
              <a:rect l="l" t="t" r="r" b="b"/>
              <a:pathLst>
                <a:path w="10956" h="6409" extrusionOk="0">
                  <a:moveTo>
                    <a:pt x="0" y="1"/>
                  </a:moveTo>
                  <a:lnTo>
                    <a:pt x="0" y="6409"/>
                  </a:lnTo>
                  <a:lnTo>
                    <a:pt x="10956" y="6409"/>
                  </a:lnTo>
                  <a:lnTo>
                    <a:pt x="109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1018810" y="3946285"/>
              <a:ext cx="404997" cy="298211"/>
            </a:xfrm>
            <a:custGeom>
              <a:avLst/>
              <a:gdLst/>
              <a:ahLst/>
              <a:cxnLst/>
              <a:rect l="l" t="t" r="r" b="b"/>
              <a:pathLst>
                <a:path w="8704" h="6409" extrusionOk="0">
                  <a:moveTo>
                    <a:pt x="1" y="1"/>
                  </a:moveTo>
                  <a:lnTo>
                    <a:pt x="1" y="6409"/>
                  </a:lnTo>
                  <a:lnTo>
                    <a:pt x="8704" y="6409"/>
                  </a:lnTo>
                  <a:lnTo>
                    <a:pt x="87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1406525" y="3946275"/>
              <a:ext cx="426121" cy="298227"/>
            </a:xfrm>
            <a:custGeom>
              <a:avLst/>
              <a:gdLst/>
              <a:ahLst/>
              <a:cxnLst/>
              <a:rect l="l" t="t" r="r" b="b"/>
              <a:pathLst>
                <a:path w="8703" h="6409" extrusionOk="0">
                  <a:moveTo>
                    <a:pt x="0" y="1"/>
                  </a:moveTo>
                  <a:lnTo>
                    <a:pt x="0" y="6409"/>
                  </a:lnTo>
                  <a:lnTo>
                    <a:pt x="8703" y="6409"/>
                  </a:lnTo>
                  <a:lnTo>
                    <a:pt x="87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1832650" y="3946275"/>
              <a:ext cx="408892" cy="298227"/>
            </a:xfrm>
            <a:custGeom>
              <a:avLst/>
              <a:gdLst/>
              <a:ahLst/>
              <a:cxnLst/>
              <a:rect l="l" t="t" r="r" b="b"/>
              <a:pathLst>
                <a:path w="8704" h="6409" extrusionOk="0">
                  <a:moveTo>
                    <a:pt x="0" y="1"/>
                  </a:moveTo>
                  <a:lnTo>
                    <a:pt x="0" y="6409"/>
                  </a:lnTo>
                  <a:lnTo>
                    <a:pt x="8703" y="6409"/>
                  </a:lnTo>
                  <a:lnTo>
                    <a:pt x="87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0" name="Google Shape;210;p8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8"/>
          <p:cNvSpPr/>
          <p:nvPr/>
        </p:nvSpPr>
        <p:spPr>
          <a:xfrm flipH="1">
            <a:off x="-251619" y="-97661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8"/>
          <p:cNvSpPr/>
          <p:nvPr/>
        </p:nvSpPr>
        <p:spPr>
          <a:xfrm>
            <a:off x="10056830" y="3837240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" name="Google Shape;213;p8"/>
          <p:cNvGrpSpPr/>
          <p:nvPr/>
        </p:nvGrpSpPr>
        <p:grpSpPr>
          <a:xfrm flipH="1">
            <a:off x="8817329" y="-638516"/>
            <a:ext cx="3586344" cy="3307064"/>
            <a:chOff x="2732023" y="2630897"/>
            <a:chExt cx="1503498" cy="1503393"/>
          </a:xfrm>
        </p:grpSpPr>
        <p:sp>
          <p:nvSpPr>
            <p:cNvPr id="214" name="Google Shape;214;p8"/>
            <p:cNvSpPr/>
            <p:nvPr/>
          </p:nvSpPr>
          <p:spPr>
            <a:xfrm>
              <a:off x="2815260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3038089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41886"/>
                  </a:moveTo>
                  <a:lnTo>
                    <a:pt x="0" y="1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326091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348374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3706577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3929406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4152235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2732023" y="4051086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2732023" y="382826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2732023" y="3605435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2732023" y="338261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2732023" y="315978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2732023" y="2936959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2732023" y="271413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8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8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8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8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8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8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8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35" name="Google Shape;235;p8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6" name="Google Shape;236;p8"/>
          <p:cNvSpPr txBox="1">
            <a:spLocks noGrp="1"/>
          </p:cNvSpPr>
          <p:nvPr>
            <p:ph type="title"/>
          </p:nvPr>
        </p:nvSpPr>
        <p:spPr>
          <a:xfrm>
            <a:off x="1850800" y="1791245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7" name="Google Shape;237;p8"/>
          <p:cNvSpPr/>
          <p:nvPr/>
        </p:nvSpPr>
        <p:spPr>
          <a:xfrm>
            <a:off x="11823803" y="4461095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8"/>
          <p:cNvSpPr/>
          <p:nvPr/>
        </p:nvSpPr>
        <p:spPr>
          <a:xfrm>
            <a:off x="10636503" y="65512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8"/>
          <p:cNvSpPr/>
          <p:nvPr/>
        </p:nvSpPr>
        <p:spPr>
          <a:xfrm>
            <a:off x="130403" y="1209895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903193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41" name="Google Shape;541;p13"/>
          <p:cNvSpPr txBox="1">
            <a:spLocks noGrp="1"/>
          </p:cNvSpPr>
          <p:nvPr>
            <p:ph type="title" idx="2" hasCustomPrompt="1"/>
          </p:nvPr>
        </p:nvSpPr>
        <p:spPr>
          <a:xfrm>
            <a:off x="2007203" y="1974511"/>
            <a:ext cx="979600" cy="596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t>xx%</a:t>
            </a:r>
          </a:p>
        </p:txBody>
      </p:sp>
      <p:sp>
        <p:nvSpPr>
          <p:cNvPr id="542" name="Google Shape;542;p13"/>
          <p:cNvSpPr txBox="1">
            <a:spLocks noGrp="1"/>
          </p:cNvSpPr>
          <p:nvPr>
            <p:ph type="title" idx="3" hasCustomPrompt="1"/>
          </p:nvPr>
        </p:nvSpPr>
        <p:spPr>
          <a:xfrm>
            <a:off x="2007136" y="3885721"/>
            <a:ext cx="979600" cy="596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t>xx%</a:t>
            </a:r>
          </a:p>
        </p:txBody>
      </p:sp>
      <p:sp>
        <p:nvSpPr>
          <p:cNvPr id="543" name="Google Shape;543;p13"/>
          <p:cNvSpPr txBox="1">
            <a:spLocks noGrp="1"/>
          </p:cNvSpPr>
          <p:nvPr>
            <p:ph type="title" idx="4" hasCustomPrompt="1"/>
          </p:nvPr>
        </p:nvSpPr>
        <p:spPr>
          <a:xfrm>
            <a:off x="5606203" y="1974511"/>
            <a:ext cx="979600" cy="596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t>xx%</a:t>
            </a:r>
          </a:p>
        </p:txBody>
      </p:sp>
      <p:sp>
        <p:nvSpPr>
          <p:cNvPr id="544" name="Google Shape;544;p13"/>
          <p:cNvSpPr txBox="1">
            <a:spLocks noGrp="1"/>
          </p:cNvSpPr>
          <p:nvPr>
            <p:ph type="title" idx="5" hasCustomPrompt="1"/>
          </p:nvPr>
        </p:nvSpPr>
        <p:spPr>
          <a:xfrm>
            <a:off x="5606203" y="3885721"/>
            <a:ext cx="979600" cy="596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t>xx%</a:t>
            </a:r>
          </a:p>
        </p:txBody>
      </p:sp>
      <p:sp>
        <p:nvSpPr>
          <p:cNvPr id="545" name="Google Shape;545;p13"/>
          <p:cNvSpPr txBox="1">
            <a:spLocks noGrp="1"/>
          </p:cNvSpPr>
          <p:nvPr>
            <p:ph type="title" idx="6" hasCustomPrompt="1"/>
          </p:nvPr>
        </p:nvSpPr>
        <p:spPr>
          <a:xfrm>
            <a:off x="9205203" y="1974511"/>
            <a:ext cx="979600" cy="596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t>xx%</a:t>
            </a:r>
          </a:p>
        </p:txBody>
      </p:sp>
      <p:sp>
        <p:nvSpPr>
          <p:cNvPr id="546" name="Google Shape;546;p13"/>
          <p:cNvSpPr txBox="1">
            <a:spLocks noGrp="1"/>
          </p:cNvSpPr>
          <p:nvPr>
            <p:ph type="title" idx="7" hasCustomPrompt="1"/>
          </p:nvPr>
        </p:nvSpPr>
        <p:spPr>
          <a:xfrm>
            <a:off x="9205269" y="3885721"/>
            <a:ext cx="979600" cy="596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 sz="40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t>xx%</a:t>
            </a:r>
          </a:p>
        </p:txBody>
      </p:sp>
      <p:sp>
        <p:nvSpPr>
          <p:cNvPr id="547" name="Google Shape;547;p13"/>
          <p:cNvSpPr txBox="1">
            <a:spLocks noGrp="1"/>
          </p:cNvSpPr>
          <p:nvPr>
            <p:ph type="subTitle" idx="1"/>
          </p:nvPr>
        </p:nvSpPr>
        <p:spPr>
          <a:xfrm>
            <a:off x="960000" y="2923567"/>
            <a:ext cx="3074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548" name="Google Shape;548;p13"/>
          <p:cNvSpPr txBox="1">
            <a:spLocks noGrp="1"/>
          </p:cNvSpPr>
          <p:nvPr>
            <p:ph type="subTitle" idx="8"/>
          </p:nvPr>
        </p:nvSpPr>
        <p:spPr>
          <a:xfrm>
            <a:off x="4559033" y="2923567"/>
            <a:ext cx="3074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549" name="Google Shape;549;p13"/>
          <p:cNvSpPr txBox="1">
            <a:spLocks noGrp="1"/>
          </p:cNvSpPr>
          <p:nvPr>
            <p:ph type="subTitle" idx="9"/>
          </p:nvPr>
        </p:nvSpPr>
        <p:spPr>
          <a:xfrm>
            <a:off x="8158067" y="2923567"/>
            <a:ext cx="3074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550" name="Google Shape;550;p13"/>
          <p:cNvSpPr txBox="1">
            <a:spLocks noGrp="1"/>
          </p:cNvSpPr>
          <p:nvPr>
            <p:ph type="subTitle" idx="13"/>
          </p:nvPr>
        </p:nvSpPr>
        <p:spPr>
          <a:xfrm>
            <a:off x="960000" y="4936467"/>
            <a:ext cx="3074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551" name="Google Shape;551;p13"/>
          <p:cNvSpPr txBox="1">
            <a:spLocks noGrp="1"/>
          </p:cNvSpPr>
          <p:nvPr>
            <p:ph type="subTitle" idx="14"/>
          </p:nvPr>
        </p:nvSpPr>
        <p:spPr>
          <a:xfrm>
            <a:off x="4559033" y="4936467"/>
            <a:ext cx="3074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552" name="Google Shape;552;p13"/>
          <p:cNvSpPr txBox="1">
            <a:spLocks noGrp="1"/>
          </p:cNvSpPr>
          <p:nvPr>
            <p:ph type="subTitle" idx="15"/>
          </p:nvPr>
        </p:nvSpPr>
        <p:spPr>
          <a:xfrm>
            <a:off x="8158067" y="4936467"/>
            <a:ext cx="3074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553" name="Google Shape;553;p13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54" name="Google Shape;554;p13"/>
          <p:cNvGrpSpPr/>
          <p:nvPr/>
        </p:nvGrpSpPr>
        <p:grpSpPr>
          <a:xfrm>
            <a:off x="1716762" y="309710"/>
            <a:ext cx="10121455" cy="3824060"/>
            <a:chOff x="1287571" y="232282"/>
            <a:chExt cx="7591091" cy="2868045"/>
          </a:xfrm>
        </p:grpSpPr>
        <p:grpSp>
          <p:nvGrpSpPr>
            <p:cNvPr id="555" name="Google Shape;555;p13"/>
            <p:cNvGrpSpPr/>
            <p:nvPr/>
          </p:nvGrpSpPr>
          <p:grpSpPr>
            <a:xfrm rot="10800000">
              <a:off x="8529672" y="2525168"/>
              <a:ext cx="348990" cy="575159"/>
              <a:chOff x="8152313" y="3870450"/>
              <a:chExt cx="388500" cy="640275"/>
            </a:xfrm>
          </p:grpSpPr>
          <p:sp>
            <p:nvSpPr>
              <p:cNvPr id="556" name="Google Shape;556;p13"/>
              <p:cNvSpPr/>
              <p:nvPr/>
            </p:nvSpPr>
            <p:spPr>
              <a:xfrm rot="5400000">
                <a:off x="8152325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7" name="Google Shape;557;p13"/>
              <p:cNvSpPr/>
              <p:nvPr/>
            </p:nvSpPr>
            <p:spPr>
              <a:xfrm rot="5400000">
                <a:off x="8152325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8" name="Google Shape;558;p13"/>
              <p:cNvSpPr/>
              <p:nvPr/>
            </p:nvSpPr>
            <p:spPr>
              <a:xfrm rot="5400000">
                <a:off x="8152325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" name="Google Shape;559;p13"/>
              <p:cNvSpPr/>
              <p:nvPr/>
            </p:nvSpPr>
            <p:spPr>
              <a:xfrm rot="5400000">
                <a:off x="8152488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80"/>
                      <a:pt x="1" y="615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5"/>
                    </a:cubicBezTo>
                    <a:cubicBezTo>
                      <a:pt x="1215" y="280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0" name="Google Shape;560;p13"/>
              <p:cNvSpPr/>
              <p:nvPr/>
            </p:nvSpPr>
            <p:spPr>
              <a:xfrm rot="5400000">
                <a:off x="8320400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" name="Google Shape;561;p13"/>
              <p:cNvSpPr/>
              <p:nvPr/>
            </p:nvSpPr>
            <p:spPr>
              <a:xfrm rot="5400000">
                <a:off x="8320400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" name="Google Shape;562;p13"/>
              <p:cNvSpPr/>
              <p:nvPr/>
            </p:nvSpPr>
            <p:spPr>
              <a:xfrm rot="5400000">
                <a:off x="8320400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3" name="Google Shape;563;p13"/>
              <p:cNvSpPr/>
              <p:nvPr/>
            </p:nvSpPr>
            <p:spPr>
              <a:xfrm rot="5400000">
                <a:off x="8320563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66"/>
                      <a:pt x="1" y="614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4"/>
                    </a:cubicBezTo>
                    <a:cubicBezTo>
                      <a:pt x="1215" y="266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" name="Google Shape;564;p13"/>
              <p:cNvSpPr/>
              <p:nvPr/>
            </p:nvSpPr>
            <p:spPr>
              <a:xfrm rot="5400000">
                <a:off x="8510100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" name="Google Shape;565;p13"/>
              <p:cNvSpPr/>
              <p:nvPr/>
            </p:nvSpPr>
            <p:spPr>
              <a:xfrm rot="5400000">
                <a:off x="8510100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" name="Google Shape;566;p13"/>
              <p:cNvSpPr/>
              <p:nvPr/>
            </p:nvSpPr>
            <p:spPr>
              <a:xfrm rot="5400000">
                <a:off x="8510100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" name="Google Shape;567;p13"/>
              <p:cNvSpPr/>
              <p:nvPr/>
            </p:nvSpPr>
            <p:spPr>
              <a:xfrm rot="5400000">
                <a:off x="8510263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80"/>
                      <a:pt x="1" y="614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4"/>
                    </a:cubicBezTo>
                    <a:cubicBezTo>
                      <a:pt x="1215" y="280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568" name="Google Shape;568;p13"/>
            <p:cNvGrpSpPr/>
            <p:nvPr/>
          </p:nvGrpSpPr>
          <p:grpSpPr>
            <a:xfrm rot="5400000">
              <a:off x="1485859" y="33993"/>
              <a:ext cx="178582" cy="575159"/>
              <a:chOff x="8152313" y="3870450"/>
              <a:chExt cx="198800" cy="640275"/>
            </a:xfrm>
          </p:grpSpPr>
          <p:sp>
            <p:nvSpPr>
              <p:cNvPr id="569" name="Google Shape;569;p13"/>
              <p:cNvSpPr/>
              <p:nvPr/>
            </p:nvSpPr>
            <p:spPr>
              <a:xfrm rot="5400000">
                <a:off x="8152325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70" name="Google Shape;570;p13"/>
              <p:cNvSpPr/>
              <p:nvPr/>
            </p:nvSpPr>
            <p:spPr>
              <a:xfrm rot="5400000">
                <a:off x="8152325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71" name="Google Shape;571;p13"/>
              <p:cNvSpPr/>
              <p:nvPr/>
            </p:nvSpPr>
            <p:spPr>
              <a:xfrm rot="5400000">
                <a:off x="8152325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72" name="Google Shape;572;p13"/>
              <p:cNvSpPr/>
              <p:nvPr/>
            </p:nvSpPr>
            <p:spPr>
              <a:xfrm rot="5400000">
                <a:off x="8152488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80"/>
                      <a:pt x="1" y="615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5"/>
                    </a:cubicBezTo>
                    <a:cubicBezTo>
                      <a:pt x="1215" y="280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73" name="Google Shape;573;p13"/>
              <p:cNvSpPr/>
              <p:nvPr/>
            </p:nvSpPr>
            <p:spPr>
              <a:xfrm rot="5400000">
                <a:off x="8320400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74" name="Google Shape;574;p13"/>
              <p:cNvSpPr/>
              <p:nvPr/>
            </p:nvSpPr>
            <p:spPr>
              <a:xfrm rot="5400000">
                <a:off x="8320400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75" name="Google Shape;575;p13"/>
              <p:cNvSpPr/>
              <p:nvPr/>
            </p:nvSpPr>
            <p:spPr>
              <a:xfrm rot="5400000">
                <a:off x="8320400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76" name="Google Shape;576;p13"/>
              <p:cNvSpPr/>
              <p:nvPr/>
            </p:nvSpPr>
            <p:spPr>
              <a:xfrm rot="5400000">
                <a:off x="8320563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66"/>
                      <a:pt x="1" y="614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4"/>
                    </a:cubicBezTo>
                    <a:cubicBezTo>
                      <a:pt x="1215" y="266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98330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80" name="Google Shape;580;p14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81" name="Google Shape;581;p14"/>
          <p:cNvGrpSpPr/>
          <p:nvPr/>
        </p:nvGrpSpPr>
        <p:grpSpPr>
          <a:xfrm>
            <a:off x="11211573" y="5202074"/>
            <a:ext cx="465320" cy="1253457"/>
            <a:chOff x="8152313" y="3870450"/>
            <a:chExt cx="388500" cy="1046525"/>
          </a:xfrm>
        </p:grpSpPr>
        <p:sp>
          <p:nvSpPr>
            <p:cNvPr id="582" name="Google Shape;582;p14"/>
            <p:cNvSpPr/>
            <p:nvPr/>
          </p:nvSpPr>
          <p:spPr>
            <a:xfrm rot="5400000">
              <a:off x="8152500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3" name="Google Shape;583;p14"/>
            <p:cNvSpPr/>
            <p:nvPr/>
          </p:nvSpPr>
          <p:spPr>
            <a:xfrm rot="5400000">
              <a:off x="8152325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4" name="Google Shape;584;p14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5" name="Google Shape;585;p14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6" name="Google Shape;586;p14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7" name="Google Shape;587;p14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8" name="Google Shape;588;p14"/>
            <p:cNvSpPr/>
            <p:nvPr/>
          </p:nvSpPr>
          <p:spPr>
            <a:xfrm rot="5400000">
              <a:off x="83205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9" name="Google Shape;589;p14"/>
            <p:cNvSpPr/>
            <p:nvPr/>
          </p:nvSpPr>
          <p:spPr>
            <a:xfrm rot="5400000">
              <a:off x="83204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0" name="Google Shape;590;p14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1" name="Google Shape;591;p14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2" name="Google Shape;592;p14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3" name="Google Shape;593;p14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4" name="Google Shape;594;p14"/>
            <p:cNvSpPr/>
            <p:nvPr/>
          </p:nvSpPr>
          <p:spPr>
            <a:xfrm rot="5400000">
              <a:off x="85102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5" name="Google Shape;595;p14"/>
            <p:cNvSpPr/>
            <p:nvPr/>
          </p:nvSpPr>
          <p:spPr>
            <a:xfrm rot="5400000">
              <a:off x="85101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6" name="Google Shape;596;p14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7" name="Google Shape;597;p14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8" name="Google Shape;598;p14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9" name="Google Shape;599;p14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1957851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03" name="Google Shape;603;p15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604" name="Google Shape;604;p15"/>
          <p:cNvGrpSpPr/>
          <p:nvPr/>
        </p:nvGrpSpPr>
        <p:grpSpPr>
          <a:xfrm rot="10800000">
            <a:off x="336629" y="5352658"/>
            <a:ext cx="465320" cy="766879"/>
            <a:chOff x="8152313" y="3870450"/>
            <a:chExt cx="388500" cy="640275"/>
          </a:xfrm>
        </p:grpSpPr>
        <p:sp>
          <p:nvSpPr>
            <p:cNvPr id="605" name="Google Shape;605;p15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6" name="Google Shape;606;p15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7" name="Google Shape;607;p15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8" name="Google Shape;608;p15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9" name="Google Shape;609;p15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0" name="Google Shape;610;p15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1" name="Google Shape;611;p15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2" name="Google Shape;612;p15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3" name="Google Shape;613;p15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4" name="Google Shape;614;p15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5" name="Google Shape;615;p15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6" name="Google Shape;616;p15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5178569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6"/>
          <p:cNvSpPr txBox="1">
            <a:spLocks noGrp="1"/>
          </p:cNvSpPr>
          <p:nvPr>
            <p:ph type="title"/>
          </p:nvPr>
        </p:nvSpPr>
        <p:spPr>
          <a:xfrm>
            <a:off x="950967" y="4004600"/>
            <a:ext cx="44756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19" name="Google Shape;619;p16"/>
          <p:cNvSpPr txBox="1">
            <a:spLocks noGrp="1"/>
          </p:cNvSpPr>
          <p:nvPr>
            <p:ph type="subTitle" idx="1"/>
          </p:nvPr>
        </p:nvSpPr>
        <p:spPr>
          <a:xfrm>
            <a:off x="950967" y="2144200"/>
            <a:ext cx="8708400" cy="175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620" name="Google Shape;620;p16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621" name="Google Shape;621;p16"/>
          <p:cNvGrpSpPr/>
          <p:nvPr/>
        </p:nvGrpSpPr>
        <p:grpSpPr>
          <a:xfrm>
            <a:off x="9542454" y="3747746"/>
            <a:ext cx="3431919" cy="3106543"/>
            <a:chOff x="7588850" y="3781113"/>
            <a:chExt cx="1783741" cy="1614515"/>
          </a:xfrm>
        </p:grpSpPr>
        <p:sp>
          <p:nvSpPr>
            <p:cNvPr id="622" name="Google Shape;622;p16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4" name="Google Shape;624;p16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5" name="Google Shape;625;p16"/>
            <p:cNvSpPr/>
            <p:nvPr/>
          </p:nvSpPr>
          <p:spPr>
            <a:xfrm>
              <a:off x="8031120" y="4180635"/>
              <a:ext cx="439824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6" name="Google Shape;626;p16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7" name="Google Shape;627;p16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8" name="Google Shape;628;p16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29" name="Google Shape;629;p16"/>
          <p:cNvGrpSpPr/>
          <p:nvPr/>
        </p:nvGrpSpPr>
        <p:grpSpPr>
          <a:xfrm>
            <a:off x="5469284" y="5805135"/>
            <a:ext cx="1253457" cy="667048"/>
            <a:chOff x="2697575" y="601825"/>
            <a:chExt cx="1046525" cy="556925"/>
          </a:xfrm>
        </p:grpSpPr>
        <p:sp>
          <p:nvSpPr>
            <p:cNvPr id="630" name="Google Shape;630;p16"/>
            <p:cNvSpPr/>
            <p:nvPr/>
          </p:nvSpPr>
          <p:spPr>
            <a:xfrm>
              <a:off x="3713750" y="1128025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1" name="Google Shape;631;p16"/>
            <p:cNvSpPr/>
            <p:nvPr/>
          </p:nvSpPr>
          <p:spPr>
            <a:xfrm>
              <a:off x="35104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2" name="Google Shape;632;p16"/>
            <p:cNvSpPr/>
            <p:nvPr/>
          </p:nvSpPr>
          <p:spPr>
            <a:xfrm>
              <a:off x="33071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3" name="Google Shape;633;p16"/>
            <p:cNvSpPr/>
            <p:nvPr/>
          </p:nvSpPr>
          <p:spPr>
            <a:xfrm>
              <a:off x="31038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4" name="Google Shape;634;p16"/>
            <p:cNvSpPr/>
            <p:nvPr/>
          </p:nvSpPr>
          <p:spPr>
            <a:xfrm>
              <a:off x="29005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5" name="Google Shape;635;p16"/>
            <p:cNvSpPr/>
            <p:nvPr/>
          </p:nvSpPr>
          <p:spPr>
            <a:xfrm>
              <a:off x="2697575" y="112802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6" name="Google Shape;636;p16"/>
            <p:cNvSpPr/>
            <p:nvPr/>
          </p:nvSpPr>
          <p:spPr>
            <a:xfrm>
              <a:off x="3713750" y="959950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7" name="Google Shape;637;p16"/>
            <p:cNvSpPr/>
            <p:nvPr/>
          </p:nvSpPr>
          <p:spPr>
            <a:xfrm>
              <a:off x="35104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8" name="Google Shape;638;p16"/>
            <p:cNvSpPr/>
            <p:nvPr/>
          </p:nvSpPr>
          <p:spPr>
            <a:xfrm>
              <a:off x="33071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9" name="Google Shape;639;p16"/>
            <p:cNvSpPr/>
            <p:nvPr/>
          </p:nvSpPr>
          <p:spPr>
            <a:xfrm>
              <a:off x="31038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0" name="Google Shape;640;p16"/>
            <p:cNvSpPr/>
            <p:nvPr/>
          </p:nvSpPr>
          <p:spPr>
            <a:xfrm>
              <a:off x="29005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1" name="Google Shape;641;p16"/>
            <p:cNvSpPr/>
            <p:nvPr/>
          </p:nvSpPr>
          <p:spPr>
            <a:xfrm>
              <a:off x="2697575" y="959950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2" name="Google Shape;642;p16"/>
            <p:cNvSpPr/>
            <p:nvPr/>
          </p:nvSpPr>
          <p:spPr>
            <a:xfrm>
              <a:off x="3713750" y="770250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3" name="Google Shape;643;p16"/>
            <p:cNvSpPr/>
            <p:nvPr/>
          </p:nvSpPr>
          <p:spPr>
            <a:xfrm>
              <a:off x="35104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33071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31038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29005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2697575" y="770250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3713750" y="601825"/>
              <a:ext cx="30350" cy="30700"/>
            </a:xfrm>
            <a:custGeom>
              <a:avLst/>
              <a:gdLst/>
              <a:ahLst/>
              <a:cxnLst/>
              <a:rect l="l" t="t" r="r" b="b"/>
              <a:pathLst>
                <a:path w="1214" h="1228" extrusionOk="0">
                  <a:moveTo>
                    <a:pt x="614" y="0"/>
                  </a:moveTo>
                  <a:cubicBezTo>
                    <a:pt x="265" y="0"/>
                    <a:pt x="0" y="279"/>
                    <a:pt x="0" y="614"/>
                  </a:cubicBezTo>
                  <a:cubicBezTo>
                    <a:pt x="0" y="963"/>
                    <a:pt x="265" y="1228"/>
                    <a:pt x="614" y="1228"/>
                  </a:cubicBezTo>
                  <a:cubicBezTo>
                    <a:pt x="949" y="1228"/>
                    <a:pt x="1214" y="963"/>
                    <a:pt x="1214" y="614"/>
                  </a:cubicBezTo>
                  <a:cubicBezTo>
                    <a:pt x="1214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" name="Google Shape;649;p16"/>
            <p:cNvSpPr/>
            <p:nvPr/>
          </p:nvSpPr>
          <p:spPr>
            <a:xfrm>
              <a:off x="35104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65" y="0"/>
                    <a:pt x="0" y="279"/>
                    <a:pt x="0" y="614"/>
                  </a:cubicBezTo>
                  <a:cubicBezTo>
                    <a:pt x="0" y="963"/>
                    <a:pt x="265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" name="Google Shape;650;p16"/>
            <p:cNvSpPr/>
            <p:nvPr/>
          </p:nvSpPr>
          <p:spPr>
            <a:xfrm>
              <a:off x="33071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31038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29005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2697575" y="6018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1" y="0"/>
                  </a:moveTo>
                  <a:cubicBezTo>
                    <a:pt x="266" y="0"/>
                    <a:pt x="1" y="279"/>
                    <a:pt x="1" y="614"/>
                  </a:cubicBezTo>
                  <a:cubicBezTo>
                    <a:pt x="1" y="963"/>
                    <a:pt x="266" y="1228"/>
                    <a:pt x="601" y="1228"/>
                  </a:cubicBezTo>
                  <a:cubicBezTo>
                    <a:pt x="949" y="1228"/>
                    <a:pt x="1215" y="963"/>
                    <a:pt x="1215" y="614"/>
                  </a:cubicBezTo>
                  <a:cubicBezTo>
                    <a:pt x="1215" y="279"/>
                    <a:pt x="949" y="0"/>
                    <a:pt x="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4" name="Google Shape;654;p16"/>
          <p:cNvGrpSpPr/>
          <p:nvPr/>
        </p:nvGrpSpPr>
        <p:grpSpPr>
          <a:xfrm rot="10800000">
            <a:off x="11025757" y="978991"/>
            <a:ext cx="465320" cy="766879"/>
            <a:chOff x="8152313" y="3870450"/>
            <a:chExt cx="388500" cy="640275"/>
          </a:xfrm>
        </p:grpSpPr>
        <p:sp>
          <p:nvSpPr>
            <p:cNvPr id="655" name="Google Shape;655;p16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6" name="Google Shape;656;p16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" name="Google Shape;657;p16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8" name="Google Shape;658;p16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9" name="Google Shape;659;p16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0" name="Google Shape;660;p16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1" name="Google Shape;661;p16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2" name="Google Shape;662;p16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3" name="Google Shape;663;p16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4" name="Google Shape;664;p16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5" name="Google Shape;665;p16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6" name="Google Shape;666;p16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67" name="Google Shape;667;p16"/>
          <p:cNvGrpSpPr/>
          <p:nvPr/>
        </p:nvGrpSpPr>
        <p:grpSpPr>
          <a:xfrm rot="5400000">
            <a:off x="851279" y="978986"/>
            <a:ext cx="238109" cy="766879"/>
            <a:chOff x="8152313" y="3870450"/>
            <a:chExt cx="198800" cy="640275"/>
          </a:xfrm>
        </p:grpSpPr>
        <p:sp>
          <p:nvSpPr>
            <p:cNvPr id="668" name="Google Shape;668;p16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9" name="Google Shape;669;p16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0" name="Google Shape;670;p16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1" name="Google Shape;671;p16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2" name="Google Shape;672;p16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3" name="Google Shape;673;p16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4" name="Google Shape;674;p16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5" name="Google Shape;675;p16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-5400000">
            <a:off x="2248167" y="-478000"/>
            <a:ext cx="1686468" cy="1526685"/>
            <a:chOff x="7588850" y="3781113"/>
            <a:chExt cx="1783741" cy="1614515"/>
          </a:xfrm>
        </p:grpSpPr>
        <p:sp>
          <p:nvSpPr>
            <p:cNvPr id="677" name="Google Shape;677;p16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8031120" y="4180635"/>
              <a:ext cx="439824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42656217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17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87" name="Google Shape;687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88" name="Google Shape;688;p17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lvl="2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lvl="3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lvl="4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lvl="5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4267093" lvl="6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4876678" lvl="7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5486263" lvl="8" indent="-406390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200"/>
              <a:buFont typeface="Open Sans"/>
              <a:buChar char="■"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689" name="Google Shape;689;p17"/>
          <p:cNvGrpSpPr/>
          <p:nvPr/>
        </p:nvGrpSpPr>
        <p:grpSpPr>
          <a:xfrm>
            <a:off x="11111773" y="1257108"/>
            <a:ext cx="465320" cy="1253457"/>
            <a:chOff x="8152313" y="3870450"/>
            <a:chExt cx="388500" cy="1046525"/>
          </a:xfrm>
        </p:grpSpPr>
        <p:sp>
          <p:nvSpPr>
            <p:cNvPr id="690" name="Google Shape;690;p17"/>
            <p:cNvSpPr/>
            <p:nvPr/>
          </p:nvSpPr>
          <p:spPr>
            <a:xfrm rot="5400000">
              <a:off x="8152500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1" name="Google Shape;691;p17"/>
            <p:cNvSpPr/>
            <p:nvPr/>
          </p:nvSpPr>
          <p:spPr>
            <a:xfrm rot="5400000">
              <a:off x="8152325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2" name="Google Shape;692;p17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3" name="Google Shape;693;p17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4" name="Google Shape;694;p17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5" name="Google Shape;695;p17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6" name="Google Shape;696;p17"/>
            <p:cNvSpPr/>
            <p:nvPr/>
          </p:nvSpPr>
          <p:spPr>
            <a:xfrm rot="5400000">
              <a:off x="83205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7" name="Google Shape;697;p17"/>
            <p:cNvSpPr/>
            <p:nvPr/>
          </p:nvSpPr>
          <p:spPr>
            <a:xfrm rot="5400000">
              <a:off x="83204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8" name="Google Shape;698;p17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9" name="Google Shape;699;p17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0" name="Google Shape;700;p17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1" name="Google Shape;701;p17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2" name="Google Shape;702;p17"/>
            <p:cNvSpPr/>
            <p:nvPr/>
          </p:nvSpPr>
          <p:spPr>
            <a:xfrm rot="5400000">
              <a:off x="85102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3" name="Google Shape;703;p17"/>
            <p:cNvSpPr/>
            <p:nvPr/>
          </p:nvSpPr>
          <p:spPr>
            <a:xfrm rot="5400000">
              <a:off x="85101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4" name="Google Shape;704;p17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5" name="Google Shape;705;p17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6" name="Google Shape;706;p17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7" name="Google Shape;707;p17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08" name="Google Shape;708;p17"/>
          <p:cNvGrpSpPr/>
          <p:nvPr/>
        </p:nvGrpSpPr>
        <p:grpSpPr>
          <a:xfrm>
            <a:off x="396246" y="3682102"/>
            <a:ext cx="238109" cy="766879"/>
            <a:chOff x="8152313" y="3870450"/>
            <a:chExt cx="198800" cy="640275"/>
          </a:xfrm>
        </p:grpSpPr>
        <p:sp>
          <p:nvSpPr>
            <p:cNvPr id="709" name="Google Shape;709;p17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0" name="Google Shape;710;p17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1" name="Google Shape;711;p17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2" name="Google Shape;712;p17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3" name="Google Shape;713;p17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4" name="Google Shape;714;p17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5" name="Google Shape;715;p17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6" name="Google Shape;716;p17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3052614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Google Shape;71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18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20" name="Google Shape;720;p18"/>
          <p:cNvSpPr txBox="1">
            <a:spLocks noGrp="1"/>
          </p:cNvSpPr>
          <p:nvPr>
            <p:ph type="title"/>
          </p:nvPr>
        </p:nvSpPr>
        <p:spPr>
          <a:xfrm>
            <a:off x="2946000" y="2448200"/>
            <a:ext cx="6300000" cy="9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1"/>
          </p:nvPr>
        </p:nvSpPr>
        <p:spPr>
          <a:xfrm>
            <a:off x="2946000" y="3485000"/>
            <a:ext cx="6300000" cy="9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grpSp>
        <p:nvGrpSpPr>
          <p:cNvPr id="722" name="Google Shape;722;p18"/>
          <p:cNvGrpSpPr/>
          <p:nvPr/>
        </p:nvGrpSpPr>
        <p:grpSpPr>
          <a:xfrm rot="2700000">
            <a:off x="4639652" y="5667573"/>
            <a:ext cx="2912752" cy="2636415"/>
            <a:chOff x="7588850" y="3781113"/>
            <a:chExt cx="1783741" cy="1614515"/>
          </a:xfrm>
        </p:grpSpPr>
        <p:sp>
          <p:nvSpPr>
            <p:cNvPr id="723" name="Google Shape;723;p18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4" name="Google Shape;724;p18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5" name="Google Shape;725;p18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6" name="Google Shape;726;p18"/>
            <p:cNvSpPr/>
            <p:nvPr/>
          </p:nvSpPr>
          <p:spPr>
            <a:xfrm>
              <a:off x="8033142" y="4180643"/>
              <a:ext cx="437072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7" name="Google Shape;727;p18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8" name="Google Shape;728;p18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9" name="Google Shape;729;p18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30" name="Google Shape;730;p18"/>
          <p:cNvGrpSpPr/>
          <p:nvPr/>
        </p:nvGrpSpPr>
        <p:grpSpPr>
          <a:xfrm rot="5400000">
            <a:off x="283850" y="5178401"/>
            <a:ext cx="1253457" cy="667048"/>
            <a:chOff x="2697575" y="601825"/>
            <a:chExt cx="1046525" cy="556925"/>
          </a:xfrm>
        </p:grpSpPr>
        <p:sp>
          <p:nvSpPr>
            <p:cNvPr id="731" name="Google Shape;731;p18"/>
            <p:cNvSpPr/>
            <p:nvPr/>
          </p:nvSpPr>
          <p:spPr>
            <a:xfrm>
              <a:off x="3713750" y="1128025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2" name="Google Shape;732;p18"/>
            <p:cNvSpPr/>
            <p:nvPr/>
          </p:nvSpPr>
          <p:spPr>
            <a:xfrm>
              <a:off x="35104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3" name="Google Shape;733;p18"/>
            <p:cNvSpPr/>
            <p:nvPr/>
          </p:nvSpPr>
          <p:spPr>
            <a:xfrm>
              <a:off x="33071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4" name="Google Shape;734;p18"/>
            <p:cNvSpPr/>
            <p:nvPr/>
          </p:nvSpPr>
          <p:spPr>
            <a:xfrm>
              <a:off x="31038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5" name="Google Shape;735;p18"/>
            <p:cNvSpPr/>
            <p:nvPr/>
          </p:nvSpPr>
          <p:spPr>
            <a:xfrm>
              <a:off x="29005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6" name="Google Shape;736;p18"/>
            <p:cNvSpPr/>
            <p:nvPr/>
          </p:nvSpPr>
          <p:spPr>
            <a:xfrm>
              <a:off x="2697575" y="112802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7" name="Google Shape;737;p18"/>
            <p:cNvSpPr/>
            <p:nvPr/>
          </p:nvSpPr>
          <p:spPr>
            <a:xfrm>
              <a:off x="3713750" y="959950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8" name="Google Shape;738;p18"/>
            <p:cNvSpPr/>
            <p:nvPr/>
          </p:nvSpPr>
          <p:spPr>
            <a:xfrm>
              <a:off x="35104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9" name="Google Shape;739;p18"/>
            <p:cNvSpPr/>
            <p:nvPr/>
          </p:nvSpPr>
          <p:spPr>
            <a:xfrm>
              <a:off x="33071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0" name="Google Shape;740;p18"/>
            <p:cNvSpPr/>
            <p:nvPr/>
          </p:nvSpPr>
          <p:spPr>
            <a:xfrm>
              <a:off x="31038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1" name="Google Shape;741;p18"/>
            <p:cNvSpPr/>
            <p:nvPr/>
          </p:nvSpPr>
          <p:spPr>
            <a:xfrm>
              <a:off x="29005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2" name="Google Shape;742;p18"/>
            <p:cNvSpPr/>
            <p:nvPr/>
          </p:nvSpPr>
          <p:spPr>
            <a:xfrm>
              <a:off x="2697575" y="959950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3" name="Google Shape;743;p18"/>
            <p:cNvSpPr/>
            <p:nvPr/>
          </p:nvSpPr>
          <p:spPr>
            <a:xfrm>
              <a:off x="3713750" y="770250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4" name="Google Shape;744;p18"/>
            <p:cNvSpPr/>
            <p:nvPr/>
          </p:nvSpPr>
          <p:spPr>
            <a:xfrm>
              <a:off x="35104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5" name="Google Shape;745;p18"/>
            <p:cNvSpPr/>
            <p:nvPr/>
          </p:nvSpPr>
          <p:spPr>
            <a:xfrm>
              <a:off x="33071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6" name="Google Shape;746;p18"/>
            <p:cNvSpPr/>
            <p:nvPr/>
          </p:nvSpPr>
          <p:spPr>
            <a:xfrm>
              <a:off x="31038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7" name="Google Shape;747;p18"/>
            <p:cNvSpPr/>
            <p:nvPr/>
          </p:nvSpPr>
          <p:spPr>
            <a:xfrm>
              <a:off x="29005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8" name="Google Shape;748;p18"/>
            <p:cNvSpPr/>
            <p:nvPr/>
          </p:nvSpPr>
          <p:spPr>
            <a:xfrm>
              <a:off x="2697575" y="770250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9" name="Google Shape;749;p18"/>
            <p:cNvSpPr/>
            <p:nvPr/>
          </p:nvSpPr>
          <p:spPr>
            <a:xfrm>
              <a:off x="3713750" y="601825"/>
              <a:ext cx="30350" cy="30700"/>
            </a:xfrm>
            <a:custGeom>
              <a:avLst/>
              <a:gdLst/>
              <a:ahLst/>
              <a:cxnLst/>
              <a:rect l="l" t="t" r="r" b="b"/>
              <a:pathLst>
                <a:path w="1214" h="1228" extrusionOk="0">
                  <a:moveTo>
                    <a:pt x="614" y="0"/>
                  </a:moveTo>
                  <a:cubicBezTo>
                    <a:pt x="265" y="0"/>
                    <a:pt x="0" y="279"/>
                    <a:pt x="0" y="614"/>
                  </a:cubicBezTo>
                  <a:cubicBezTo>
                    <a:pt x="0" y="963"/>
                    <a:pt x="265" y="1228"/>
                    <a:pt x="614" y="1228"/>
                  </a:cubicBezTo>
                  <a:cubicBezTo>
                    <a:pt x="949" y="1228"/>
                    <a:pt x="1214" y="963"/>
                    <a:pt x="1214" y="614"/>
                  </a:cubicBezTo>
                  <a:cubicBezTo>
                    <a:pt x="1214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0" name="Google Shape;750;p18"/>
            <p:cNvSpPr/>
            <p:nvPr/>
          </p:nvSpPr>
          <p:spPr>
            <a:xfrm>
              <a:off x="35104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65" y="0"/>
                    <a:pt x="0" y="279"/>
                    <a:pt x="0" y="614"/>
                  </a:cubicBezTo>
                  <a:cubicBezTo>
                    <a:pt x="0" y="963"/>
                    <a:pt x="265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1" name="Google Shape;751;p18"/>
            <p:cNvSpPr/>
            <p:nvPr/>
          </p:nvSpPr>
          <p:spPr>
            <a:xfrm>
              <a:off x="33071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2" name="Google Shape;752;p18"/>
            <p:cNvSpPr/>
            <p:nvPr/>
          </p:nvSpPr>
          <p:spPr>
            <a:xfrm>
              <a:off x="31038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29005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2697575" y="6018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1" y="0"/>
                  </a:moveTo>
                  <a:cubicBezTo>
                    <a:pt x="266" y="0"/>
                    <a:pt x="1" y="279"/>
                    <a:pt x="1" y="614"/>
                  </a:cubicBezTo>
                  <a:cubicBezTo>
                    <a:pt x="1" y="963"/>
                    <a:pt x="266" y="1228"/>
                    <a:pt x="601" y="1228"/>
                  </a:cubicBezTo>
                  <a:cubicBezTo>
                    <a:pt x="949" y="1228"/>
                    <a:pt x="1215" y="963"/>
                    <a:pt x="1215" y="614"/>
                  </a:cubicBezTo>
                  <a:cubicBezTo>
                    <a:pt x="1215" y="279"/>
                    <a:pt x="949" y="0"/>
                    <a:pt x="6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55" name="Google Shape;755;p18"/>
          <p:cNvGrpSpPr/>
          <p:nvPr/>
        </p:nvGrpSpPr>
        <p:grpSpPr>
          <a:xfrm>
            <a:off x="11107673" y="2192674"/>
            <a:ext cx="465320" cy="1253457"/>
            <a:chOff x="8152313" y="3870450"/>
            <a:chExt cx="388500" cy="1046525"/>
          </a:xfrm>
        </p:grpSpPr>
        <p:sp>
          <p:nvSpPr>
            <p:cNvPr id="756" name="Google Shape;756;p18"/>
            <p:cNvSpPr/>
            <p:nvPr/>
          </p:nvSpPr>
          <p:spPr>
            <a:xfrm rot="5400000">
              <a:off x="8152500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7" name="Google Shape;757;p18"/>
            <p:cNvSpPr/>
            <p:nvPr/>
          </p:nvSpPr>
          <p:spPr>
            <a:xfrm rot="5400000">
              <a:off x="8152325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8" name="Google Shape;758;p18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9" name="Google Shape;759;p18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0" name="Google Shape;760;p18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1" name="Google Shape;761;p18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2" name="Google Shape;762;p18"/>
            <p:cNvSpPr/>
            <p:nvPr/>
          </p:nvSpPr>
          <p:spPr>
            <a:xfrm rot="5400000">
              <a:off x="83205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3" name="Google Shape;763;p18"/>
            <p:cNvSpPr/>
            <p:nvPr/>
          </p:nvSpPr>
          <p:spPr>
            <a:xfrm rot="5400000">
              <a:off x="83204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4" name="Google Shape;764;p18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5" name="Google Shape;765;p18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6" name="Google Shape;766;p18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7" name="Google Shape;767;p18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8" name="Google Shape;768;p18"/>
            <p:cNvSpPr/>
            <p:nvPr/>
          </p:nvSpPr>
          <p:spPr>
            <a:xfrm rot="5400000">
              <a:off x="85102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9" name="Google Shape;769;p18"/>
            <p:cNvSpPr/>
            <p:nvPr/>
          </p:nvSpPr>
          <p:spPr>
            <a:xfrm rot="5400000">
              <a:off x="85101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0" name="Google Shape;770;p18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1" name="Google Shape;771;p18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2" name="Google Shape;772;p18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3" name="Google Shape;773;p18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74" name="Google Shape;774;p18"/>
          <p:cNvGrpSpPr/>
          <p:nvPr/>
        </p:nvGrpSpPr>
        <p:grpSpPr>
          <a:xfrm rot="5400000">
            <a:off x="4237739" y="386069"/>
            <a:ext cx="465320" cy="766879"/>
            <a:chOff x="8152313" y="3870450"/>
            <a:chExt cx="388500" cy="640275"/>
          </a:xfrm>
        </p:grpSpPr>
        <p:sp>
          <p:nvSpPr>
            <p:cNvPr id="775" name="Google Shape;775;p18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6" name="Google Shape;776;p18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7" name="Google Shape;777;p18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8" name="Google Shape;778;p18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9" name="Google Shape;779;p18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0" name="Google Shape;780;p18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1" name="Google Shape;781;p18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2" name="Google Shape;782;p18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3" name="Google Shape;783;p18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4" name="Google Shape;784;p18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5" name="Google Shape;785;p18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6" name="Google Shape;786;p18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87" name="Google Shape;787;p18"/>
          <p:cNvGrpSpPr/>
          <p:nvPr/>
        </p:nvGrpSpPr>
        <p:grpSpPr>
          <a:xfrm rot="5400000">
            <a:off x="9510379" y="5755219"/>
            <a:ext cx="238109" cy="766879"/>
            <a:chOff x="8152313" y="3870450"/>
            <a:chExt cx="198800" cy="640275"/>
          </a:xfrm>
        </p:grpSpPr>
        <p:sp>
          <p:nvSpPr>
            <p:cNvPr id="788" name="Google Shape;788;p18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9" name="Google Shape;789;p18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0" name="Google Shape;790;p18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1" name="Google Shape;791;p18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2" name="Google Shape;792;p18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3" name="Google Shape;793;p18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4" name="Google Shape;794;p18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5" name="Google Shape;795;p18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96" name="Google Shape;796;p18"/>
          <p:cNvGrpSpPr/>
          <p:nvPr/>
        </p:nvGrpSpPr>
        <p:grpSpPr>
          <a:xfrm rot="-5400000">
            <a:off x="-371440" y="-391402"/>
            <a:ext cx="1695981" cy="1535081"/>
            <a:chOff x="7588850" y="3781113"/>
            <a:chExt cx="1783741" cy="1614515"/>
          </a:xfrm>
        </p:grpSpPr>
        <p:sp>
          <p:nvSpPr>
            <p:cNvPr id="797" name="Google Shape;797;p18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8033142" y="4180643"/>
              <a:ext cx="437072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2654121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19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07" name="Google Shape;807;p19"/>
          <p:cNvSpPr txBox="1">
            <a:spLocks noGrp="1"/>
          </p:cNvSpPr>
          <p:nvPr>
            <p:ph type="title"/>
          </p:nvPr>
        </p:nvSpPr>
        <p:spPr>
          <a:xfrm>
            <a:off x="960000" y="1857000"/>
            <a:ext cx="5027200" cy="22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08" name="Google Shape;808;p19"/>
          <p:cNvSpPr txBox="1">
            <a:spLocks noGrp="1"/>
          </p:cNvSpPr>
          <p:nvPr>
            <p:ph type="subTitle" idx="1"/>
          </p:nvPr>
        </p:nvSpPr>
        <p:spPr>
          <a:xfrm>
            <a:off x="950967" y="4060600"/>
            <a:ext cx="50272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grpSp>
        <p:nvGrpSpPr>
          <p:cNvPr id="809" name="Google Shape;809;p19"/>
          <p:cNvGrpSpPr/>
          <p:nvPr/>
        </p:nvGrpSpPr>
        <p:grpSpPr>
          <a:xfrm>
            <a:off x="11421273" y="2802274"/>
            <a:ext cx="465320" cy="1253457"/>
            <a:chOff x="8152313" y="3870450"/>
            <a:chExt cx="388500" cy="1046525"/>
          </a:xfrm>
        </p:grpSpPr>
        <p:sp>
          <p:nvSpPr>
            <p:cNvPr id="810" name="Google Shape;810;p19"/>
            <p:cNvSpPr/>
            <p:nvPr/>
          </p:nvSpPr>
          <p:spPr>
            <a:xfrm rot="5400000">
              <a:off x="8152500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1" name="Google Shape;811;p19"/>
            <p:cNvSpPr/>
            <p:nvPr/>
          </p:nvSpPr>
          <p:spPr>
            <a:xfrm rot="5400000">
              <a:off x="8152325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2" name="Google Shape;812;p19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3" name="Google Shape;813;p19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4" name="Google Shape;814;p19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5" name="Google Shape;815;p19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6" name="Google Shape;816;p19"/>
            <p:cNvSpPr/>
            <p:nvPr/>
          </p:nvSpPr>
          <p:spPr>
            <a:xfrm rot="5400000">
              <a:off x="83205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7" name="Google Shape;817;p19"/>
            <p:cNvSpPr/>
            <p:nvPr/>
          </p:nvSpPr>
          <p:spPr>
            <a:xfrm rot="5400000">
              <a:off x="83204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8" name="Google Shape;818;p19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9" name="Google Shape;819;p19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0" name="Google Shape;820;p19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1" name="Google Shape;821;p19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2" name="Google Shape;822;p19"/>
            <p:cNvSpPr/>
            <p:nvPr/>
          </p:nvSpPr>
          <p:spPr>
            <a:xfrm rot="5400000">
              <a:off x="85102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3" name="Google Shape;823;p19"/>
            <p:cNvSpPr/>
            <p:nvPr/>
          </p:nvSpPr>
          <p:spPr>
            <a:xfrm rot="5400000">
              <a:off x="85101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4" name="Google Shape;824;p19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5" name="Google Shape;825;p19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6" name="Google Shape;826;p19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7" name="Google Shape;827;p19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28" name="Google Shape;828;p19"/>
          <p:cNvGrpSpPr/>
          <p:nvPr/>
        </p:nvGrpSpPr>
        <p:grpSpPr>
          <a:xfrm>
            <a:off x="321852" y="4467735"/>
            <a:ext cx="465320" cy="766879"/>
            <a:chOff x="8152313" y="3870450"/>
            <a:chExt cx="388500" cy="640275"/>
          </a:xfrm>
        </p:grpSpPr>
        <p:sp>
          <p:nvSpPr>
            <p:cNvPr id="829" name="Google Shape;829;p19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0" name="Google Shape;830;p19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1" name="Google Shape;831;p19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2" name="Google Shape;832;p19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3" name="Google Shape;833;p19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4" name="Google Shape;834;p19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5" name="Google Shape;835;p19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6" name="Google Shape;836;p19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7" name="Google Shape;837;p19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8" name="Google Shape;838;p19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39" name="Google Shape;839;p19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0" name="Google Shape;840;p19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41" name="Google Shape;841;p19"/>
          <p:cNvGrpSpPr/>
          <p:nvPr/>
        </p:nvGrpSpPr>
        <p:grpSpPr>
          <a:xfrm>
            <a:off x="5977284" y="5805135"/>
            <a:ext cx="1253457" cy="667048"/>
            <a:chOff x="2697575" y="601825"/>
            <a:chExt cx="1046525" cy="556925"/>
          </a:xfrm>
        </p:grpSpPr>
        <p:sp>
          <p:nvSpPr>
            <p:cNvPr id="842" name="Google Shape;842;p19"/>
            <p:cNvSpPr/>
            <p:nvPr/>
          </p:nvSpPr>
          <p:spPr>
            <a:xfrm>
              <a:off x="3713750" y="1128025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3" name="Google Shape;843;p19"/>
            <p:cNvSpPr/>
            <p:nvPr/>
          </p:nvSpPr>
          <p:spPr>
            <a:xfrm>
              <a:off x="35104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33071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5" name="Google Shape;845;p19"/>
            <p:cNvSpPr/>
            <p:nvPr/>
          </p:nvSpPr>
          <p:spPr>
            <a:xfrm>
              <a:off x="31038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6" name="Google Shape;846;p19"/>
            <p:cNvSpPr/>
            <p:nvPr/>
          </p:nvSpPr>
          <p:spPr>
            <a:xfrm>
              <a:off x="29005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2697575" y="112802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713750" y="959950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104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3071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1038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29005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2697575" y="959950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3713750" y="770250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35104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33071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7" name="Google Shape;857;p19"/>
            <p:cNvSpPr/>
            <p:nvPr/>
          </p:nvSpPr>
          <p:spPr>
            <a:xfrm>
              <a:off x="31038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8" name="Google Shape;858;p19"/>
            <p:cNvSpPr/>
            <p:nvPr/>
          </p:nvSpPr>
          <p:spPr>
            <a:xfrm>
              <a:off x="29005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2697575" y="770250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0" name="Google Shape;860;p19"/>
            <p:cNvSpPr/>
            <p:nvPr/>
          </p:nvSpPr>
          <p:spPr>
            <a:xfrm>
              <a:off x="3713750" y="601825"/>
              <a:ext cx="30350" cy="30700"/>
            </a:xfrm>
            <a:custGeom>
              <a:avLst/>
              <a:gdLst/>
              <a:ahLst/>
              <a:cxnLst/>
              <a:rect l="l" t="t" r="r" b="b"/>
              <a:pathLst>
                <a:path w="1214" h="1228" extrusionOk="0">
                  <a:moveTo>
                    <a:pt x="614" y="0"/>
                  </a:moveTo>
                  <a:cubicBezTo>
                    <a:pt x="265" y="0"/>
                    <a:pt x="0" y="279"/>
                    <a:pt x="0" y="614"/>
                  </a:cubicBezTo>
                  <a:cubicBezTo>
                    <a:pt x="0" y="963"/>
                    <a:pt x="265" y="1228"/>
                    <a:pt x="614" y="1228"/>
                  </a:cubicBezTo>
                  <a:cubicBezTo>
                    <a:pt x="949" y="1228"/>
                    <a:pt x="1214" y="963"/>
                    <a:pt x="1214" y="614"/>
                  </a:cubicBezTo>
                  <a:cubicBezTo>
                    <a:pt x="1214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1" name="Google Shape;861;p19"/>
            <p:cNvSpPr/>
            <p:nvPr/>
          </p:nvSpPr>
          <p:spPr>
            <a:xfrm>
              <a:off x="35104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65" y="0"/>
                    <a:pt x="0" y="279"/>
                    <a:pt x="0" y="614"/>
                  </a:cubicBezTo>
                  <a:cubicBezTo>
                    <a:pt x="0" y="963"/>
                    <a:pt x="265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33071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31038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29005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2697575" y="6018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1" y="0"/>
                  </a:moveTo>
                  <a:cubicBezTo>
                    <a:pt x="266" y="0"/>
                    <a:pt x="1" y="279"/>
                    <a:pt x="1" y="614"/>
                  </a:cubicBezTo>
                  <a:cubicBezTo>
                    <a:pt x="1" y="963"/>
                    <a:pt x="266" y="1228"/>
                    <a:pt x="601" y="1228"/>
                  </a:cubicBezTo>
                  <a:cubicBezTo>
                    <a:pt x="949" y="1228"/>
                    <a:pt x="1215" y="963"/>
                    <a:pt x="1215" y="614"/>
                  </a:cubicBezTo>
                  <a:cubicBezTo>
                    <a:pt x="1215" y="279"/>
                    <a:pt x="949" y="0"/>
                    <a:pt x="6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66" name="Google Shape;866;p19"/>
          <p:cNvGrpSpPr/>
          <p:nvPr/>
        </p:nvGrpSpPr>
        <p:grpSpPr>
          <a:xfrm rot="5400000">
            <a:off x="3360246" y="353335"/>
            <a:ext cx="238109" cy="766879"/>
            <a:chOff x="8152313" y="3870450"/>
            <a:chExt cx="198800" cy="640275"/>
          </a:xfrm>
        </p:grpSpPr>
        <p:sp>
          <p:nvSpPr>
            <p:cNvPr id="867" name="Google Shape;867;p19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8" name="Google Shape;868;p19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9" name="Google Shape;869;p19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0" name="Google Shape;870;p19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1" name="Google Shape;871;p19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2" name="Google Shape;872;p19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3" name="Google Shape;873;p19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4" name="Google Shape;874;p19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42191756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20"/>
          <p:cNvSpPr txBox="1">
            <a:spLocks noGrp="1"/>
          </p:cNvSpPr>
          <p:nvPr>
            <p:ph type="title"/>
          </p:nvPr>
        </p:nvSpPr>
        <p:spPr>
          <a:xfrm>
            <a:off x="1154167" y="2117200"/>
            <a:ext cx="4226800" cy="1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1154167" y="3753600"/>
            <a:ext cx="4226800" cy="9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879" name="Google Shape;879;p20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880" name="Google Shape;880;p20"/>
          <p:cNvGrpSpPr/>
          <p:nvPr/>
        </p:nvGrpSpPr>
        <p:grpSpPr>
          <a:xfrm rot="9000065">
            <a:off x="-865943" y="-783635"/>
            <a:ext cx="2548217" cy="2306464"/>
            <a:chOff x="7588850" y="3781113"/>
            <a:chExt cx="1783741" cy="1614515"/>
          </a:xfrm>
        </p:grpSpPr>
        <p:sp>
          <p:nvSpPr>
            <p:cNvPr id="881" name="Google Shape;881;p20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8033142" y="4180643"/>
              <a:ext cx="437072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6883435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21"/>
          <p:cNvSpPr txBox="1">
            <a:spLocks noGrp="1"/>
          </p:cNvSpPr>
          <p:nvPr>
            <p:ph type="title"/>
          </p:nvPr>
        </p:nvSpPr>
        <p:spPr>
          <a:xfrm>
            <a:off x="6613267" y="2117200"/>
            <a:ext cx="4226800" cy="1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1"/>
          </p:nvPr>
        </p:nvSpPr>
        <p:spPr>
          <a:xfrm>
            <a:off x="6613267" y="3753600"/>
            <a:ext cx="4226800" cy="9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892" name="Google Shape;892;p21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893" name="Google Shape;893;p21"/>
          <p:cNvGrpSpPr/>
          <p:nvPr/>
        </p:nvGrpSpPr>
        <p:grpSpPr>
          <a:xfrm>
            <a:off x="718307" y="3730441"/>
            <a:ext cx="465320" cy="1253457"/>
            <a:chOff x="8152313" y="3870450"/>
            <a:chExt cx="388500" cy="1046525"/>
          </a:xfrm>
        </p:grpSpPr>
        <p:sp>
          <p:nvSpPr>
            <p:cNvPr id="894" name="Google Shape;894;p21"/>
            <p:cNvSpPr/>
            <p:nvPr/>
          </p:nvSpPr>
          <p:spPr>
            <a:xfrm rot="5400000">
              <a:off x="8152500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5" name="Google Shape;895;p21"/>
            <p:cNvSpPr/>
            <p:nvPr/>
          </p:nvSpPr>
          <p:spPr>
            <a:xfrm rot="5400000">
              <a:off x="8152325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6" name="Google Shape;896;p21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7" name="Google Shape;897;p21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8" name="Google Shape;898;p21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9" name="Google Shape;899;p21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0" name="Google Shape;900;p21"/>
            <p:cNvSpPr/>
            <p:nvPr/>
          </p:nvSpPr>
          <p:spPr>
            <a:xfrm rot="5400000">
              <a:off x="83205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1" name="Google Shape;901;p21"/>
            <p:cNvSpPr/>
            <p:nvPr/>
          </p:nvSpPr>
          <p:spPr>
            <a:xfrm rot="5400000">
              <a:off x="83204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2" name="Google Shape;902;p21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3" name="Google Shape;903;p21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4" name="Google Shape;904;p21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5" name="Google Shape;905;p21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6" name="Google Shape;906;p21"/>
            <p:cNvSpPr/>
            <p:nvPr/>
          </p:nvSpPr>
          <p:spPr>
            <a:xfrm rot="5400000">
              <a:off x="85102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7" name="Google Shape;907;p21"/>
            <p:cNvSpPr/>
            <p:nvPr/>
          </p:nvSpPr>
          <p:spPr>
            <a:xfrm rot="5400000">
              <a:off x="85101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8" name="Google Shape;908;p21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9" name="Google Shape;909;p21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0" name="Google Shape;910;p21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1" name="Google Shape;911;p21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912" name="Google Shape;912;p21"/>
          <p:cNvGrpSpPr/>
          <p:nvPr/>
        </p:nvGrpSpPr>
        <p:grpSpPr>
          <a:xfrm rot="5400000">
            <a:off x="8160207" y="5755235"/>
            <a:ext cx="465320" cy="766879"/>
            <a:chOff x="8152313" y="3870450"/>
            <a:chExt cx="388500" cy="640275"/>
          </a:xfrm>
        </p:grpSpPr>
        <p:sp>
          <p:nvSpPr>
            <p:cNvPr id="913" name="Google Shape;913;p21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4" name="Google Shape;914;p21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5" name="Google Shape;915;p21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6" name="Google Shape;916;p21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7" name="Google Shape;917;p21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8" name="Google Shape;918;p21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9" name="Google Shape;919;p21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0" name="Google Shape;920;p21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1" name="Google Shape;921;p21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2" name="Google Shape;922;p21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3" name="Google Shape;923;p21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4" name="Google Shape;924;p21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925" name="Google Shape;925;p21"/>
          <p:cNvGrpSpPr/>
          <p:nvPr/>
        </p:nvGrpSpPr>
        <p:grpSpPr>
          <a:xfrm rot="5400000">
            <a:off x="5570546" y="335886"/>
            <a:ext cx="238109" cy="766879"/>
            <a:chOff x="8152313" y="3870450"/>
            <a:chExt cx="198800" cy="640275"/>
          </a:xfrm>
        </p:grpSpPr>
        <p:sp>
          <p:nvSpPr>
            <p:cNvPr id="926" name="Google Shape;926;p21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7" name="Google Shape;927;p21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8" name="Google Shape;928;p21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9" name="Google Shape;929;p21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0" name="Google Shape;930;p21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1" name="Google Shape;931;p21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2" name="Google Shape;932;p21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3" name="Google Shape;933;p21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934" name="Google Shape;934;p21"/>
          <p:cNvGrpSpPr/>
          <p:nvPr/>
        </p:nvGrpSpPr>
        <p:grpSpPr>
          <a:xfrm rot="-5400000">
            <a:off x="10559473" y="137608"/>
            <a:ext cx="2907736" cy="2631875"/>
            <a:chOff x="7588850" y="3781113"/>
            <a:chExt cx="1783741" cy="1614515"/>
          </a:xfrm>
        </p:grpSpPr>
        <p:sp>
          <p:nvSpPr>
            <p:cNvPr id="935" name="Google Shape;935;p21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8033142" y="4180643"/>
              <a:ext cx="437072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9880355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Google Shape;94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945" name="Google Shape;945;p22"/>
          <p:cNvSpPr txBox="1">
            <a:spLocks noGrp="1"/>
          </p:cNvSpPr>
          <p:nvPr>
            <p:ph type="subTitle" idx="1"/>
          </p:nvPr>
        </p:nvSpPr>
        <p:spPr>
          <a:xfrm>
            <a:off x="6646007" y="2379567"/>
            <a:ext cx="3924000" cy="27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46" name="Google Shape;946;p22"/>
          <p:cNvSpPr txBox="1">
            <a:spLocks noGrp="1"/>
          </p:cNvSpPr>
          <p:nvPr>
            <p:ph type="subTitle" idx="2"/>
          </p:nvPr>
        </p:nvSpPr>
        <p:spPr>
          <a:xfrm>
            <a:off x="1622000" y="2379567"/>
            <a:ext cx="3924000" cy="27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47" name="Google Shape;947;p22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948" name="Google Shape;948;p22"/>
          <p:cNvGrpSpPr/>
          <p:nvPr/>
        </p:nvGrpSpPr>
        <p:grpSpPr>
          <a:xfrm rot="-8100000">
            <a:off x="11148281" y="1162521"/>
            <a:ext cx="1987465" cy="1798912"/>
            <a:chOff x="7588850" y="3781113"/>
            <a:chExt cx="1783741" cy="1614515"/>
          </a:xfrm>
        </p:grpSpPr>
        <p:sp>
          <p:nvSpPr>
            <p:cNvPr id="949" name="Google Shape;949;p22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0" name="Google Shape;950;p22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1" name="Google Shape;951;p22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2" name="Google Shape;952;p22"/>
            <p:cNvSpPr/>
            <p:nvPr/>
          </p:nvSpPr>
          <p:spPr>
            <a:xfrm>
              <a:off x="8033142" y="4180643"/>
              <a:ext cx="437072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3" name="Google Shape;953;p22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4" name="Google Shape;954;p22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5" name="Google Shape;955;p22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956" name="Google Shape;956;p22"/>
          <p:cNvGrpSpPr/>
          <p:nvPr/>
        </p:nvGrpSpPr>
        <p:grpSpPr>
          <a:xfrm>
            <a:off x="485343" y="3123541"/>
            <a:ext cx="465320" cy="1253457"/>
            <a:chOff x="8152313" y="3870450"/>
            <a:chExt cx="388500" cy="1046525"/>
          </a:xfrm>
        </p:grpSpPr>
        <p:sp>
          <p:nvSpPr>
            <p:cNvPr id="957" name="Google Shape;957;p22"/>
            <p:cNvSpPr/>
            <p:nvPr/>
          </p:nvSpPr>
          <p:spPr>
            <a:xfrm rot="5400000">
              <a:off x="8152500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8" name="Google Shape;958;p22"/>
            <p:cNvSpPr/>
            <p:nvPr/>
          </p:nvSpPr>
          <p:spPr>
            <a:xfrm rot="5400000">
              <a:off x="8152325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59" name="Google Shape;959;p22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0" name="Google Shape;960;p22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1" name="Google Shape;961;p22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2" name="Google Shape;962;p22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3" name="Google Shape;963;p22"/>
            <p:cNvSpPr/>
            <p:nvPr/>
          </p:nvSpPr>
          <p:spPr>
            <a:xfrm rot="5400000">
              <a:off x="83205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4" name="Google Shape;964;p22"/>
            <p:cNvSpPr/>
            <p:nvPr/>
          </p:nvSpPr>
          <p:spPr>
            <a:xfrm rot="5400000">
              <a:off x="83204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5" name="Google Shape;965;p22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6" name="Google Shape;966;p22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7" name="Google Shape;967;p22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8" name="Google Shape;968;p22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9" name="Google Shape;969;p22"/>
            <p:cNvSpPr/>
            <p:nvPr/>
          </p:nvSpPr>
          <p:spPr>
            <a:xfrm rot="5400000">
              <a:off x="85102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0" name="Google Shape;970;p22"/>
            <p:cNvSpPr/>
            <p:nvPr/>
          </p:nvSpPr>
          <p:spPr>
            <a:xfrm rot="5400000">
              <a:off x="85101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1" name="Google Shape;971;p22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2" name="Google Shape;972;p22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3" name="Google Shape;973;p22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74" name="Google Shape;974;p22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06815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"/>
          <p:cNvSpPr/>
          <p:nvPr/>
        </p:nvSpPr>
        <p:spPr>
          <a:xfrm>
            <a:off x="671627" y="339906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9"/>
          <p:cNvSpPr/>
          <p:nvPr/>
        </p:nvSpPr>
        <p:spPr>
          <a:xfrm rot="-5400000">
            <a:off x="9974731" y="4275927"/>
            <a:ext cx="451565" cy="5062160"/>
          </a:xfrm>
          <a:custGeom>
            <a:avLst/>
            <a:gdLst/>
            <a:ahLst/>
            <a:cxnLst/>
            <a:rect l="l" t="t" r="r" b="b"/>
            <a:pathLst>
              <a:path w="8610" h="116936" extrusionOk="0">
                <a:moveTo>
                  <a:pt x="3948" y="0"/>
                </a:moveTo>
                <a:cubicBezTo>
                  <a:pt x="2338" y="0"/>
                  <a:pt x="957" y="965"/>
                  <a:pt x="342" y="2346"/>
                </a:cubicBezTo>
                <a:cubicBezTo>
                  <a:pt x="117" y="2850"/>
                  <a:pt x="0" y="3397"/>
                  <a:pt x="0" y="3949"/>
                </a:cubicBezTo>
                <a:lnTo>
                  <a:pt x="0" y="112988"/>
                </a:lnTo>
                <a:cubicBezTo>
                  <a:pt x="0" y="113540"/>
                  <a:pt x="117" y="114085"/>
                  <a:pt x="342" y="114590"/>
                </a:cubicBezTo>
                <a:cubicBezTo>
                  <a:pt x="957" y="115971"/>
                  <a:pt x="2338" y="116935"/>
                  <a:pt x="3948" y="116935"/>
                </a:cubicBezTo>
                <a:lnTo>
                  <a:pt x="8609" y="116935"/>
                </a:lnTo>
                <a:lnTo>
                  <a:pt x="860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9"/>
          <p:cNvSpPr/>
          <p:nvPr/>
        </p:nvSpPr>
        <p:spPr>
          <a:xfrm rot="-5400000">
            <a:off x="11442403" y="4858500"/>
            <a:ext cx="419915" cy="2158600"/>
          </a:xfrm>
          <a:custGeom>
            <a:avLst/>
            <a:gdLst/>
            <a:ahLst/>
            <a:cxnLst/>
            <a:rect l="l" t="t" r="r" b="b"/>
            <a:pathLst>
              <a:path w="8006" h="41158" extrusionOk="0">
                <a:moveTo>
                  <a:pt x="1" y="0"/>
                </a:moveTo>
                <a:lnTo>
                  <a:pt x="1" y="41157"/>
                </a:lnTo>
                <a:lnTo>
                  <a:pt x="8005" y="41157"/>
                </a:lnTo>
                <a:lnTo>
                  <a:pt x="800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9"/>
          <p:cNvSpPr/>
          <p:nvPr/>
        </p:nvSpPr>
        <p:spPr>
          <a:xfrm rot="-5400000">
            <a:off x="10711059" y="4560593"/>
            <a:ext cx="433604" cy="3607787"/>
          </a:xfrm>
          <a:custGeom>
            <a:avLst/>
            <a:gdLst/>
            <a:ahLst/>
            <a:cxnLst/>
            <a:rect l="l" t="t" r="r" b="b"/>
            <a:pathLst>
              <a:path w="8267" h="55179" extrusionOk="0">
                <a:moveTo>
                  <a:pt x="0" y="1"/>
                </a:moveTo>
                <a:lnTo>
                  <a:pt x="0" y="55178"/>
                </a:lnTo>
                <a:lnTo>
                  <a:pt x="8267" y="55178"/>
                </a:lnTo>
                <a:lnTo>
                  <a:pt x="8267" y="14021"/>
                </a:lnTo>
                <a:lnTo>
                  <a:pt x="826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9"/>
          <p:cNvSpPr/>
          <p:nvPr/>
        </p:nvSpPr>
        <p:spPr>
          <a:xfrm flipH="1">
            <a:off x="-239252" y="-72911"/>
            <a:ext cx="3728573" cy="2579421"/>
          </a:xfrm>
          <a:custGeom>
            <a:avLst/>
            <a:gdLst/>
            <a:ahLst/>
            <a:cxnLst/>
            <a:rect l="l" t="t" r="r" b="b"/>
            <a:pathLst>
              <a:path w="43713" h="30364" extrusionOk="0">
                <a:moveTo>
                  <a:pt x="1" y="0"/>
                </a:moveTo>
                <a:cubicBezTo>
                  <a:pt x="680" y="1802"/>
                  <a:pt x="1101" y="3734"/>
                  <a:pt x="1557" y="5592"/>
                </a:cubicBezTo>
                <a:cubicBezTo>
                  <a:pt x="2048" y="7592"/>
                  <a:pt x="2670" y="9545"/>
                  <a:pt x="3493" y="11435"/>
                </a:cubicBezTo>
                <a:cubicBezTo>
                  <a:pt x="4234" y="13136"/>
                  <a:pt x="5062" y="14987"/>
                  <a:pt x="6622" y="16092"/>
                </a:cubicBezTo>
                <a:cubicBezTo>
                  <a:pt x="7795" y="16924"/>
                  <a:pt x="9141" y="17214"/>
                  <a:pt x="10536" y="17214"/>
                </a:cubicBezTo>
                <a:cubicBezTo>
                  <a:pt x="12604" y="17214"/>
                  <a:pt x="14778" y="16576"/>
                  <a:pt x="16647" y="16116"/>
                </a:cubicBezTo>
                <a:cubicBezTo>
                  <a:pt x="18840" y="15577"/>
                  <a:pt x="21070" y="15231"/>
                  <a:pt x="23329" y="15125"/>
                </a:cubicBezTo>
                <a:cubicBezTo>
                  <a:pt x="23921" y="15097"/>
                  <a:pt x="24521" y="15077"/>
                  <a:pt x="25124" y="15077"/>
                </a:cubicBezTo>
                <a:cubicBezTo>
                  <a:pt x="26662" y="15077"/>
                  <a:pt x="28214" y="15208"/>
                  <a:pt x="29666" y="15684"/>
                </a:cubicBezTo>
                <a:cubicBezTo>
                  <a:pt x="33406" y="16912"/>
                  <a:pt x="34924" y="20631"/>
                  <a:pt x="36541" y="23871"/>
                </a:cubicBezTo>
                <a:cubicBezTo>
                  <a:pt x="38016" y="26822"/>
                  <a:pt x="40154" y="29967"/>
                  <a:pt x="43712" y="30364"/>
                </a:cubicBezTo>
                <a:lnTo>
                  <a:pt x="43712" y="3949"/>
                </a:lnTo>
                <a:cubicBezTo>
                  <a:pt x="43712" y="1768"/>
                  <a:pt x="41944" y="0"/>
                  <a:pt x="397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9"/>
          <p:cNvSpPr/>
          <p:nvPr/>
        </p:nvSpPr>
        <p:spPr>
          <a:xfrm flipH="1">
            <a:off x="-193970" y="3856524"/>
            <a:ext cx="2239727" cy="3122051"/>
          </a:xfrm>
          <a:custGeom>
            <a:avLst/>
            <a:gdLst/>
            <a:ahLst/>
            <a:cxnLst/>
            <a:rect l="l" t="t" r="r" b="b"/>
            <a:pathLst>
              <a:path w="31642" h="44480" extrusionOk="0">
                <a:moveTo>
                  <a:pt x="31641" y="1"/>
                </a:moveTo>
                <a:cubicBezTo>
                  <a:pt x="29505" y="1019"/>
                  <a:pt x="27087" y="1520"/>
                  <a:pt x="24790" y="2085"/>
                </a:cubicBezTo>
                <a:cubicBezTo>
                  <a:pt x="22789" y="2576"/>
                  <a:pt x="20836" y="3197"/>
                  <a:pt x="18946" y="4021"/>
                </a:cubicBezTo>
                <a:cubicBezTo>
                  <a:pt x="17245" y="4762"/>
                  <a:pt x="15395" y="5590"/>
                  <a:pt x="14289" y="7151"/>
                </a:cubicBezTo>
                <a:cubicBezTo>
                  <a:pt x="12224" y="10060"/>
                  <a:pt x="13495" y="14045"/>
                  <a:pt x="14265" y="17175"/>
                </a:cubicBezTo>
                <a:cubicBezTo>
                  <a:pt x="14804" y="19368"/>
                  <a:pt x="15151" y="21599"/>
                  <a:pt x="15257" y="23857"/>
                </a:cubicBezTo>
                <a:cubicBezTo>
                  <a:pt x="15354" y="25958"/>
                  <a:pt x="15360" y="28174"/>
                  <a:pt x="14697" y="30194"/>
                </a:cubicBezTo>
                <a:cubicBezTo>
                  <a:pt x="13469" y="33934"/>
                  <a:pt x="9750" y="35452"/>
                  <a:pt x="6511" y="37069"/>
                </a:cubicBezTo>
                <a:cubicBezTo>
                  <a:pt x="3550" y="38547"/>
                  <a:pt x="397" y="40693"/>
                  <a:pt x="13" y="44267"/>
                </a:cubicBezTo>
                <a:cubicBezTo>
                  <a:pt x="5" y="44337"/>
                  <a:pt x="7" y="44409"/>
                  <a:pt x="1" y="44479"/>
                </a:cubicBezTo>
                <a:lnTo>
                  <a:pt x="27694" y="44479"/>
                </a:lnTo>
                <a:cubicBezTo>
                  <a:pt x="29873" y="44479"/>
                  <a:pt x="31641" y="42711"/>
                  <a:pt x="31641" y="40532"/>
                </a:cubicBezTo>
                <a:lnTo>
                  <a:pt x="3164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7" name="Google Shape;247;p9"/>
          <p:cNvGrpSpPr/>
          <p:nvPr/>
        </p:nvGrpSpPr>
        <p:grpSpPr>
          <a:xfrm flipH="1">
            <a:off x="8817329" y="-632332"/>
            <a:ext cx="3586344" cy="3307064"/>
            <a:chOff x="2732023" y="2630897"/>
            <a:chExt cx="1503498" cy="1503393"/>
          </a:xfrm>
        </p:grpSpPr>
        <p:sp>
          <p:nvSpPr>
            <p:cNvPr id="248" name="Google Shape;248;p9"/>
            <p:cNvSpPr/>
            <p:nvPr/>
          </p:nvSpPr>
          <p:spPr>
            <a:xfrm>
              <a:off x="2815260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038089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41886"/>
                  </a:moveTo>
                  <a:lnTo>
                    <a:pt x="0" y="1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326091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483748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706577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3929406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4152235" y="2630897"/>
              <a:ext cx="36" cy="1503393"/>
            </a:xfrm>
            <a:custGeom>
              <a:avLst/>
              <a:gdLst/>
              <a:ahLst/>
              <a:cxnLst/>
              <a:rect l="l" t="t" r="r" b="b"/>
              <a:pathLst>
                <a:path w="1" h="41886" fill="none" extrusionOk="0">
                  <a:moveTo>
                    <a:pt x="0" y="1"/>
                  </a:moveTo>
                  <a:lnTo>
                    <a:pt x="0" y="41886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2732023" y="4051086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2732023" y="382826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2732023" y="3605435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2732023" y="3382610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2732023" y="315978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2732023" y="2936959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2732023" y="2714134"/>
              <a:ext cx="1503498" cy="36"/>
            </a:xfrm>
            <a:custGeom>
              <a:avLst/>
              <a:gdLst/>
              <a:ahLst/>
              <a:cxnLst/>
              <a:rect l="l" t="t" r="r" b="b"/>
              <a:pathLst>
                <a:path w="41886" h="1" fill="none" extrusionOk="0">
                  <a:moveTo>
                    <a:pt x="1" y="0"/>
                  </a:moveTo>
                  <a:lnTo>
                    <a:pt x="41886" y="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9"/>
          <p:cNvSpPr/>
          <p:nvPr/>
        </p:nvSpPr>
        <p:spPr>
          <a:xfrm>
            <a:off x="551100" y="707033"/>
            <a:ext cx="11089815" cy="5684141"/>
          </a:xfrm>
          <a:custGeom>
            <a:avLst/>
            <a:gdLst/>
            <a:ahLst/>
            <a:cxnLst/>
            <a:rect l="l" t="t" r="r" b="b"/>
            <a:pathLst>
              <a:path w="51194" h="53856" extrusionOk="0">
                <a:moveTo>
                  <a:pt x="1" y="1"/>
                </a:moveTo>
                <a:lnTo>
                  <a:pt x="1" y="53855"/>
                </a:lnTo>
                <a:lnTo>
                  <a:pt x="51194" y="53855"/>
                </a:lnTo>
                <a:lnTo>
                  <a:pt x="511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9"/>
          <p:cNvSpPr/>
          <p:nvPr/>
        </p:nvSpPr>
        <p:spPr>
          <a:xfrm>
            <a:off x="554984" y="460434"/>
            <a:ext cx="11081965" cy="246607"/>
          </a:xfrm>
          <a:custGeom>
            <a:avLst/>
            <a:gdLst/>
            <a:ahLst/>
            <a:cxnLst/>
            <a:rect l="l" t="t" r="r" b="b"/>
            <a:pathLst>
              <a:path w="51194" h="5069" extrusionOk="0">
                <a:moveTo>
                  <a:pt x="1" y="1"/>
                </a:moveTo>
                <a:lnTo>
                  <a:pt x="1" y="5068"/>
                </a:lnTo>
                <a:lnTo>
                  <a:pt x="51194" y="5068"/>
                </a:lnTo>
                <a:lnTo>
                  <a:pt x="5119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9"/>
          <p:cNvSpPr/>
          <p:nvPr/>
        </p:nvSpPr>
        <p:spPr>
          <a:xfrm>
            <a:off x="604517" y="489540"/>
            <a:ext cx="160436" cy="160365"/>
          </a:xfrm>
          <a:custGeom>
            <a:avLst/>
            <a:gdLst/>
            <a:ahLst/>
            <a:cxnLst/>
            <a:rect l="l" t="t" r="r" b="b"/>
            <a:pathLst>
              <a:path w="3242" h="3241" extrusionOk="0">
                <a:moveTo>
                  <a:pt x="0" y="1"/>
                </a:moveTo>
                <a:lnTo>
                  <a:pt x="0" y="3241"/>
                </a:lnTo>
                <a:lnTo>
                  <a:pt x="3242" y="3241"/>
                </a:lnTo>
                <a:lnTo>
                  <a:pt x="32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9"/>
          <p:cNvSpPr/>
          <p:nvPr/>
        </p:nvSpPr>
        <p:spPr>
          <a:xfrm>
            <a:off x="101391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0" y="1"/>
                </a:moveTo>
                <a:lnTo>
                  <a:pt x="0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9"/>
          <p:cNvSpPr/>
          <p:nvPr/>
        </p:nvSpPr>
        <p:spPr>
          <a:xfrm>
            <a:off x="1040487" y="516853"/>
            <a:ext cx="107188" cy="105689"/>
          </a:xfrm>
          <a:custGeom>
            <a:avLst/>
            <a:gdLst/>
            <a:ahLst/>
            <a:cxnLst/>
            <a:rect l="l" t="t" r="r" b="b"/>
            <a:pathLst>
              <a:path w="2166" h="2136" extrusionOk="0">
                <a:moveTo>
                  <a:pt x="166" y="1"/>
                </a:moveTo>
                <a:cubicBezTo>
                  <a:pt x="128" y="1"/>
                  <a:pt x="90" y="15"/>
                  <a:pt x="60" y="44"/>
                </a:cubicBezTo>
                <a:cubicBezTo>
                  <a:pt x="1" y="103"/>
                  <a:pt x="1" y="198"/>
                  <a:pt x="59" y="256"/>
                </a:cubicBezTo>
                <a:lnTo>
                  <a:pt x="871" y="1069"/>
                </a:lnTo>
                <a:lnTo>
                  <a:pt x="60" y="1879"/>
                </a:lnTo>
                <a:cubicBezTo>
                  <a:pt x="1" y="1939"/>
                  <a:pt x="1" y="2033"/>
                  <a:pt x="60" y="2091"/>
                </a:cubicBezTo>
                <a:cubicBezTo>
                  <a:pt x="90" y="2120"/>
                  <a:pt x="128" y="2135"/>
                  <a:pt x="166" y="2135"/>
                </a:cubicBezTo>
                <a:cubicBezTo>
                  <a:pt x="204" y="2135"/>
                  <a:pt x="243" y="2120"/>
                  <a:pt x="272" y="2091"/>
                </a:cubicBezTo>
                <a:lnTo>
                  <a:pt x="1083" y="1281"/>
                </a:lnTo>
                <a:lnTo>
                  <a:pt x="1895" y="2091"/>
                </a:lnTo>
                <a:cubicBezTo>
                  <a:pt x="1924" y="2120"/>
                  <a:pt x="1963" y="2135"/>
                  <a:pt x="2001" y="2135"/>
                </a:cubicBezTo>
                <a:cubicBezTo>
                  <a:pt x="2040" y="2135"/>
                  <a:pt x="2078" y="2120"/>
                  <a:pt x="2107" y="2091"/>
                </a:cubicBezTo>
                <a:cubicBezTo>
                  <a:pt x="2166" y="2033"/>
                  <a:pt x="2166" y="1939"/>
                  <a:pt x="2107" y="1879"/>
                </a:cubicBezTo>
                <a:lnTo>
                  <a:pt x="1295" y="1069"/>
                </a:lnTo>
                <a:lnTo>
                  <a:pt x="2107" y="256"/>
                </a:lnTo>
                <a:cubicBezTo>
                  <a:pt x="2166" y="198"/>
                  <a:pt x="2166" y="103"/>
                  <a:pt x="2107" y="44"/>
                </a:cubicBezTo>
                <a:cubicBezTo>
                  <a:pt x="2078" y="15"/>
                  <a:pt x="2040" y="1"/>
                  <a:pt x="2001" y="1"/>
                </a:cubicBezTo>
                <a:cubicBezTo>
                  <a:pt x="1963" y="1"/>
                  <a:pt x="1924" y="15"/>
                  <a:pt x="1895" y="44"/>
                </a:cubicBezTo>
                <a:lnTo>
                  <a:pt x="1083" y="857"/>
                </a:lnTo>
                <a:lnTo>
                  <a:pt x="272" y="44"/>
                </a:lnTo>
                <a:cubicBezTo>
                  <a:pt x="243" y="15"/>
                  <a:pt x="204" y="1"/>
                  <a:pt x="1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9"/>
          <p:cNvSpPr/>
          <p:nvPr/>
        </p:nvSpPr>
        <p:spPr>
          <a:xfrm>
            <a:off x="803103" y="489540"/>
            <a:ext cx="160387" cy="160365"/>
          </a:xfrm>
          <a:custGeom>
            <a:avLst/>
            <a:gdLst/>
            <a:ahLst/>
            <a:cxnLst/>
            <a:rect l="l" t="t" r="r" b="b"/>
            <a:pathLst>
              <a:path w="3241" h="3241" extrusionOk="0">
                <a:moveTo>
                  <a:pt x="1" y="1"/>
                </a:moveTo>
                <a:lnTo>
                  <a:pt x="1" y="3241"/>
                </a:lnTo>
                <a:lnTo>
                  <a:pt x="3240" y="3241"/>
                </a:lnTo>
                <a:lnTo>
                  <a:pt x="32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9"/>
          <p:cNvSpPr/>
          <p:nvPr/>
        </p:nvSpPr>
        <p:spPr>
          <a:xfrm>
            <a:off x="830469" y="516904"/>
            <a:ext cx="105704" cy="105689"/>
          </a:xfrm>
          <a:custGeom>
            <a:avLst/>
            <a:gdLst/>
            <a:ahLst/>
            <a:cxnLst/>
            <a:rect l="l" t="t" r="r" b="b"/>
            <a:pathLst>
              <a:path w="2136" h="2136" fill="none" extrusionOk="0">
                <a:moveTo>
                  <a:pt x="0" y="0"/>
                </a:moveTo>
                <a:lnTo>
                  <a:pt x="2135" y="0"/>
                </a:lnTo>
                <a:lnTo>
                  <a:pt x="2135" y="2135"/>
                </a:lnTo>
                <a:lnTo>
                  <a:pt x="0" y="2135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69" name="Google Shape;269;p9"/>
          <p:cNvCxnSpPr/>
          <p:nvPr/>
        </p:nvCxnSpPr>
        <p:spPr>
          <a:xfrm>
            <a:off x="629533" y="622600"/>
            <a:ext cx="1104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0" name="Google Shape;270;p9"/>
          <p:cNvSpPr txBox="1">
            <a:spLocks noGrp="1"/>
          </p:cNvSpPr>
          <p:nvPr>
            <p:ph type="title"/>
          </p:nvPr>
        </p:nvSpPr>
        <p:spPr>
          <a:xfrm>
            <a:off x="5382935" y="1920433"/>
            <a:ext cx="53408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1" name="Google Shape;271;p9"/>
          <p:cNvSpPr txBox="1">
            <a:spLocks noGrp="1"/>
          </p:cNvSpPr>
          <p:nvPr>
            <p:ph type="subTitle" idx="1"/>
          </p:nvPr>
        </p:nvSpPr>
        <p:spPr>
          <a:xfrm>
            <a:off x="5382667" y="3030433"/>
            <a:ext cx="5340800" cy="22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272" name="Google Shape;272;p9"/>
          <p:cNvSpPr/>
          <p:nvPr/>
        </p:nvSpPr>
        <p:spPr>
          <a:xfrm>
            <a:off x="953634" y="822434"/>
            <a:ext cx="10284967" cy="296439"/>
          </a:xfrm>
          <a:custGeom>
            <a:avLst/>
            <a:gdLst/>
            <a:ahLst/>
            <a:cxnLst/>
            <a:rect l="l" t="t" r="r" b="b"/>
            <a:pathLst>
              <a:path w="59959" h="6051" fill="none" extrusionOk="0">
                <a:moveTo>
                  <a:pt x="0" y="1"/>
                </a:moveTo>
                <a:lnTo>
                  <a:pt x="59959" y="1"/>
                </a:lnTo>
                <a:lnTo>
                  <a:pt x="59959" y="6050"/>
                </a:lnTo>
                <a:lnTo>
                  <a:pt x="0" y="6050"/>
                </a:ln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miter lim="14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1053153" y="879022"/>
            <a:ext cx="180505" cy="183255"/>
          </a:xfrm>
          <a:custGeom>
            <a:avLst/>
            <a:gdLst/>
            <a:ahLst/>
            <a:cxnLst/>
            <a:rect l="l" t="t" r="r" b="b"/>
            <a:pathLst>
              <a:path w="4661" h="4732" extrusionOk="0">
                <a:moveTo>
                  <a:pt x="2083" y="282"/>
                </a:moveTo>
                <a:cubicBezTo>
                  <a:pt x="2529" y="282"/>
                  <a:pt x="2963" y="470"/>
                  <a:pt x="3269" y="816"/>
                </a:cubicBezTo>
                <a:cubicBezTo>
                  <a:pt x="3851" y="1473"/>
                  <a:pt x="3790" y="2475"/>
                  <a:pt x="3135" y="3057"/>
                </a:cubicBezTo>
                <a:lnTo>
                  <a:pt x="3136" y="3057"/>
                </a:lnTo>
                <a:cubicBezTo>
                  <a:pt x="2840" y="3320"/>
                  <a:pt x="2463" y="3457"/>
                  <a:pt x="2083" y="3457"/>
                </a:cubicBezTo>
                <a:cubicBezTo>
                  <a:pt x="1847" y="3457"/>
                  <a:pt x="1609" y="3405"/>
                  <a:pt x="1388" y="3297"/>
                </a:cubicBezTo>
                <a:cubicBezTo>
                  <a:pt x="810" y="3017"/>
                  <a:pt x="459" y="2416"/>
                  <a:pt x="497" y="1774"/>
                </a:cubicBezTo>
                <a:cubicBezTo>
                  <a:pt x="535" y="1134"/>
                  <a:pt x="957" y="578"/>
                  <a:pt x="1563" y="369"/>
                </a:cubicBezTo>
                <a:cubicBezTo>
                  <a:pt x="1733" y="310"/>
                  <a:pt x="1909" y="282"/>
                  <a:pt x="2083" y="282"/>
                </a:cubicBezTo>
                <a:close/>
                <a:moveTo>
                  <a:pt x="2072" y="1"/>
                </a:moveTo>
                <a:cubicBezTo>
                  <a:pt x="1634" y="1"/>
                  <a:pt x="1193" y="155"/>
                  <a:pt x="840" y="469"/>
                </a:cubicBezTo>
                <a:cubicBezTo>
                  <a:pt x="68" y="1153"/>
                  <a:pt x="1" y="2336"/>
                  <a:pt x="692" y="3103"/>
                </a:cubicBezTo>
                <a:cubicBezTo>
                  <a:pt x="1057" y="3514"/>
                  <a:pt x="1563" y="3722"/>
                  <a:pt x="2072" y="3722"/>
                </a:cubicBezTo>
                <a:cubicBezTo>
                  <a:pt x="2455" y="3722"/>
                  <a:pt x="2840" y="3604"/>
                  <a:pt x="3168" y="3366"/>
                </a:cubicBezTo>
                <a:lnTo>
                  <a:pt x="4325" y="4671"/>
                </a:lnTo>
                <a:cubicBezTo>
                  <a:pt x="4360" y="4711"/>
                  <a:pt x="4410" y="4731"/>
                  <a:pt x="4459" y="4731"/>
                </a:cubicBezTo>
                <a:cubicBezTo>
                  <a:pt x="4502" y="4731"/>
                  <a:pt x="4545" y="4716"/>
                  <a:pt x="4579" y="4686"/>
                </a:cubicBezTo>
                <a:cubicBezTo>
                  <a:pt x="4653" y="4620"/>
                  <a:pt x="4661" y="4505"/>
                  <a:pt x="4595" y="4432"/>
                </a:cubicBezTo>
                <a:lnTo>
                  <a:pt x="3438" y="3127"/>
                </a:lnTo>
                <a:cubicBezTo>
                  <a:pt x="4078" y="2434"/>
                  <a:pt x="4111" y="1356"/>
                  <a:pt x="3472" y="637"/>
                </a:cubicBezTo>
                <a:cubicBezTo>
                  <a:pt x="3105" y="216"/>
                  <a:pt x="2589" y="1"/>
                  <a:pt x="2072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/>
          <p:nvPr/>
        </p:nvSpPr>
        <p:spPr>
          <a:xfrm flipH="1">
            <a:off x="201987" y="4743555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2176" y="0"/>
                </a:moveTo>
                <a:lnTo>
                  <a:pt x="1952" y="2214"/>
                </a:lnTo>
                <a:lnTo>
                  <a:pt x="1" y="3283"/>
                </a:lnTo>
                <a:lnTo>
                  <a:pt x="2036" y="4182"/>
                </a:lnTo>
                <a:lnTo>
                  <a:pt x="2451" y="6368"/>
                </a:lnTo>
                <a:lnTo>
                  <a:pt x="3933" y="4709"/>
                </a:lnTo>
                <a:lnTo>
                  <a:pt x="6142" y="4991"/>
                </a:lnTo>
                <a:lnTo>
                  <a:pt x="6142" y="4991"/>
                </a:lnTo>
                <a:lnTo>
                  <a:pt x="5022" y="3068"/>
                </a:lnTo>
                <a:lnTo>
                  <a:pt x="5971" y="1056"/>
                </a:lnTo>
                <a:lnTo>
                  <a:pt x="3797" y="1526"/>
                </a:lnTo>
                <a:lnTo>
                  <a:pt x="2176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9"/>
          <p:cNvSpPr/>
          <p:nvPr/>
        </p:nvSpPr>
        <p:spPr>
          <a:xfrm flipH="1">
            <a:off x="201717" y="5869208"/>
            <a:ext cx="238401" cy="246573"/>
          </a:xfrm>
          <a:custGeom>
            <a:avLst/>
            <a:gdLst/>
            <a:ahLst/>
            <a:cxnLst/>
            <a:rect l="l" t="t" r="r" b="b"/>
            <a:pathLst>
              <a:path w="6156" h="6367" extrusionOk="0">
                <a:moveTo>
                  <a:pt x="2479" y="0"/>
                </a:moveTo>
                <a:lnTo>
                  <a:pt x="2044" y="2183"/>
                </a:lnTo>
                <a:lnTo>
                  <a:pt x="0" y="3062"/>
                </a:lnTo>
                <a:lnTo>
                  <a:pt x="1941" y="4149"/>
                </a:lnTo>
                <a:lnTo>
                  <a:pt x="2146" y="6367"/>
                </a:lnTo>
                <a:lnTo>
                  <a:pt x="3781" y="4856"/>
                </a:lnTo>
                <a:lnTo>
                  <a:pt x="5951" y="5345"/>
                </a:lnTo>
                <a:lnTo>
                  <a:pt x="5020" y="3325"/>
                </a:lnTo>
                <a:lnTo>
                  <a:pt x="6156" y="1411"/>
                </a:lnTo>
                <a:lnTo>
                  <a:pt x="3946" y="1672"/>
                </a:lnTo>
                <a:lnTo>
                  <a:pt x="247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9"/>
          <p:cNvSpPr/>
          <p:nvPr/>
        </p:nvSpPr>
        <p:spPr>
          <a:xfrm flipH="1">
            <a:off x="226784" y="1123575"/>
            <a:ext cx="238401" cy="246573"/>
          </a:xfrm>
          <a:custGeom>
            <a:avLst/>
            <a:gdLst/>
            <a:ahLst/>
            <a:cxnLst/>
            <a:rect l="l" t="t" r="r" b="b"/>
            <a:pathLst>
              <a:path w="6156" h="6367" extrusionOk="0">
                <a:moveTo>
                  <a:pt x="2479" y="0"/>
                </a:moveTo>
                <a:lnTo>
                  <a:pt x="2044" y="2183"/>
                </a:lnTo>
                <a:lnTo>
                  <a:pt x="0" y="3062"/>
                </a:lnTo>
                <a:lnTo>
                  <a:pt x="1941" y="4149"/>
                </a:lnTo>
                <a:lnTo>
                  <a:pt x="2146" y="6367"/>
                </a:lnTo>
                <a:lnTo>
                  <a:pt x="3781" y="4856"/>
                </a:lnTo>
                <a:lnTo>
                  <a:pt x="5951" y="5345"/>
                </a:lnTo>
                <a:lnTo>
                  <a:pt x="5020" y="3325"/>
                </a:lnTo>
                <a:lnTo>
                  <a:pt x="6156" y="1411"/>
                </a:lnTo>
                <a:lnTo>
                  <a:pt x="3946" y="1672"/>
                </a:lnTo>
                <a:lnTo>
                  <a:pt x="247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9"/>
          <p:cNvSpPr/>
          <p:nvPr/>
        </p:nvSpPr>
        <p:spPr>
          <a:xfrm flipH="1">
            <a:off x="287153" y="302822"/>
            <a:ext cx="237859" cy="246612"/>
          </a:xfrm>
          <a:custGeom>
            <a:avLst/>
            <a:gdLst/>
            <a:ahLst/>
            <a:cxnLst/>
            <a:rect l="l" t="t" r="r" b="b"/>
            <a:pathLst>
              <a:path w="6142" h="6368" extrusionOk="0">
                <a:moveTo>
                  <a:pt x="2176" y="0"/>
                </a:moveTo>
                <a:lnTo>
                  <a:pt x="1952" y="2214"/>
                </a:lnTo>
                <a:lnTo>
                  <a:pt x="1" y="3283"/>
                </a:lnTo>
                <a:lnTo>
                  <a:pt x="2036" y="4182"/>
                </a:lnTo>
                <a:lnTo>
                  <a:pt x="2451" y="6368"/>
                </a:lnTo>
                <a:lnTo>
                  <a:pt x="3933" y="4709"/>
                </a:lnTo>
                <a:lnTo>
                  <a:pt x="6142" y="4991"/>
                </a:lnTo>
                <a:lnTo>
                  <a:pt x="6142" y="4991"/>
                </a:lnTo>
                <a:lnTo>
                  <a:pt x="5022" y="3068"/>
                </a:lnTo>
                <a:lnTo>
                  <a:pt x="5971" y="1056"/>
                </a:lnTo>
                <a:lnTo>
                  <a:pt x="3797" y="1526"/>
                </a:lnTo>
                <a:lnTo>
                  <a:pt x="2176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40364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" name="Google Shape;97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978" name="Google Shape;978;p23"/>
          <p:cNvSpPr txBox="1">
            <a:spLocks noGrp="1"/>
          </p:cNvSpPr>
          <p:nvPr>
            <p:ph type="subTitle" idx="1"/>
          </p:nvPr>
        </p:nvSpPr>
        <p:spPr>
          <a:xfrm>
            <a:off x="2744784" y="4816581"/>
            <a:ext cx="2900400" cy="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79" name="Google Shape;979;p23"/>
          <p:cNvSpPr txBox="1">
            <a:spLocks noGrp="1"/>
          </p:cNvSpPr>
          <p:nvPr>
            <p:ph type="subTitle" idx="2"/>
          </p:nvPr>
        </p:nvSpPr>
        <p:spPr>
          <a:xfrm>
            <a:off x="6546815" y="4816581"/>
            <a:ext cx="2900400" cy="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80" name="Google Shape;980;p23"/>
          <p:cNvSpPr txBox="1">
            <a:spLocks noGrp="1"/>
          </p:cNvSpPr>
          <p:nvPr>
            <p:ph type="subTitle" idx="3"/>
          </p:nvPr>
        </p:nvSpPr>
        <p:spPr>
          <a:xfrm>
            <a:off x="2744784" y="4412584"/>
            <a:ext cx="2900400" cy="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81" name="Google Shape;981;p23"/>
          <p:cNvSpPr txBox="1">
            <a:spLocks noGrp="1"/>
          </p:cNvSpPr>
          <p:nvPr>
            <p:ph type="subTitle" idx="4"/>
          </p:nvPr>
        </p:nvSpPr>
        <p:spPr>
          <a:xfrm>
            <a:off x="6546817" y="4412584"/>
            <a:ext cx="2900400" cy="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982" name="Google Shape;982;p23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983" name="Google Shape;983;p23"/>
          <p:cNvGrpSpPr/>
          <p:nvPr/>
        </p:nvGrpSpPr>
        <p:grpSpPr>
          <a:xfrm rot="5400000">
            <a:off x="9492846" y="90869"/>
            <a:ext cx="238109" cy="766879"/>
            <a:chOff x="8152313" y="3870450"/>
            <a:chExt cx="198800" cy="640275"/>
          </a:xfrm>
        </p:grpSpPr>
        <p:sp>
          <p:nvSpPr>
            <p:cNvPr id="984" name="Google Shape;984;p23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5" name="Google Shape;985;p23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6" name="Google Shape;986;p23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7" name="Google Shape;987;p23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8" name="Google Shape;988;p23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9" name="Google Shape;989;p23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0" name="Google Shape;990;p23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1" name="Google Shape;991;p23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992" name="Google Shape;992;p23"/>
          <p:cNvGrpSpPr/>
          <p:nvPr/>
        </p:nvGrpSpPr>
        <p:grpSpPr>
          <a:xfrm rot="10799399">
            <a:off x="-281082" y="-141528"/>
            <a:ext cx="1360876" cy="1231768"/>
            <a:chOff x="7588850" y="3781113"/>
            <a:chExt cx="1783741" cy="1614515"/>
          </a:xfrm>
        </p:grpSpPr>
        <p:sp>
          <p:nvSpPr>
            <p:cNvPr id="993" name="Google Shape;993;p23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4" name="Google Shape;994;p23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5" name="Google Shape;995;p23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8033142" y="4180643"/>
              <a:ext cx="437072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7586200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Google Shape;100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03" name="Google Shape;1003;p24"/>
          <p:cNvSpPr txBox="1">
            <a:spLocks noGrp="1"/>
          </p:cNvSpPr>
          <p:nvPr>
            <p:ph type="subTitle" idx="1"/>
          </p:nvPr>
        </p:nvSpPr>
        <p:spPr>
          <a:xfrm>
            <a:off x="1250167" y="3482564"/>
            <a:ext cx="2900400" cy="2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04" name="Google Shape;1004;p24"/>
          <p:cNvSpPr txBox="1">
            <a:spLocks noGrp="1"/>
          </p:cNvSpPr>
          <p:nvPr>
            <p:ph type="subTitle" idx="2"/>
          </p:nvPr>
        </p:nvSpPr>
        <p:spPr>
          <a:xfrm>
            <a:off x="4645796" y="3482564"/>
            <a:ext cx="2900400" cy="2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05" name="Google Shape;1005;p24"/>
          <p:cNvSpPr txBox="1">
            <a:spLocks noGrp="1"/>
          </p:cNvSpPr>
          <p:nvPr>
            <p:ph type="subTitle" idx="3"/>
          </p:nvPr>
        </p:nvSpPr>
        <p:spPr>
          <a:xfrm>
            <a:off x="8041433" y="3482564"/>
            <a:ext cx="2900400" cy="2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06" name="Google Shape;1006;p24"/>
          <p:cNvSpPr txBox="1">
            <a:spLocks noGrp="1"/>
          </p:cNvSpPr>
          <p:nvPr>
            <p:ph type="subTitle" idx="4"/>
          </p:nvPr>
        </p:nvSpPr>
        <p:spPr>
          <a:xfrm>
            <a:off x="1250167" y="2976967"/>
            <a:ext cx="2900400" cy="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07" name="Google Shape;1007;p24"/>
          <p:cNvSpPr txBox="1">
            <a:spLocks noGrp="1"/>
          </p:cNvSpPr>
          <p:nvPr>
            <p:ph type="subTitle" idx="5"/>
          </p:nvPr>
        </p:nvSpPr>
        <p:spPr>
          <a:xfrm>
            <a:off x="4645800" y="2976967"/>
            <a:ext cx="2900400" cy="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08" name="Google Shape;1008;p24"/>
          <p:cNvSpPr txBox="1">
            <a:spLocks noGrp="1"/>
          </p:cNvSpPr>
          <p:nvPr>
            <p:ph type="subTitle" idx="6"/>
          </p:nvPr>
        </p:nvSpPr>
        <p:spPr>
          <a:xfrm>
            <a:off x="8041433" y="2976967"/>
            <a:ext cx="2900400" cy="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09" name="Google Shape;1009;p24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010" name="Google Shape;1010;p24"/>
          <p:cNvGrpSpPr/>
          <p:nvPr/>
        </p:nvGrpSpPr>
        <p:grpSpPr>
          <a:xfrm rot="5400000">
            <a:off x="10784250" y="1718084"/>
            <a:ext cx="1253457" cy="667048"/>
            <a:chOff x="2697575" y="601825"/>
            <a:chExt cx="1046525" cy="556925"/>
          </a:xfrm>
        </p:grpSpPr>
        <p:sp>
          <p:nvSpPr>
            <p:cNvPr id="1011" name="Google Shape;1011;p24"/>
            <p:cNvSpPr/>
            <p:nvPr/>
          </p:nvSpPr>
          <p:spPr>
            <a:xfrm>
              <a:off x="3713750" y="1128025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2" name="Google Shape;1012;p24"/>
            <p:cNvSpPr/>
            <p:nvPr/>
          </p:nvSpPr>
          <p:spPr>
            <a:xfrm>
              <a:off x="35104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3" name="Google Shape;1013;p24"/>
            <p:cNvSpPr/>
            <p:nvPr/>
          </p:nvSpPr>
          <p:spPr>
            <a:xfrm>
              <a:off x="33071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4" name="Google Shape;1014;p24"/>
            <p:cNvSpPr/>
            <p:nvPr/>
          </p:nvSpPr>
          <p:spPr>
            <a:xfrm>
              <a:off x="31038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5" name="Google Shape;1015;p24"/>
            <p:cNvSpPr/>
            <p:nvPr/>
          </p:nvSpPr>
          <p:spPr>
            <a:xfrm>
              <a:off x="29005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6" name="Google Shape;1016;p24"/>
            <p:cNvSpPr/>
            <p:nvPr/>
          </p:nvSpPr>
          <p:spPr>
            <a:xfrm>
              <a:off x="2697575" y="112802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7" name="Google Shape;1017;p24"/>
            <p:cNvSpPr/>
            <p:nvPr/>
          </p:nvSpPr>
          <p:spPr>
            <a:xfrm>
              <a:off x="3713750" y="959950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8" name="Google Shape;1018;p24"/>
            <p:cNvSpPr/>
            <p:nvPr/>
          </p:nvSpPr>
          <p:spPr>
            <a:xfrm>
              <a:off x="35104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19" name="Google Shape;1019;p24"/>
            <p:cNvSpPr/>
            <p:nvPr/>
          </p:nvSpPr>
          <p:spPr>
            <a:xfrm>
              <a:off x="33071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0" name="Google Shape;1020;p24"/>
            <p:cNvSpPr/>
            <p:nvPr/>
          </p:nvSpPr>
          <p:spPr>
            <a:xfrm>
              <a:off x="31038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1" name="Google Shape;1021;p24"/>
            <p:cNvSpPr/>
            <p:nvPr/>
          </p:nvSpPr>
          <p:spPr>
            <a:xfrm>
              <a:off x="29005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2" name="Google Shape;1022;p24"/>
            <p:cNvSpPr/>
            <p:nvPr/>
          </p:nvSpPr>
          <p:spPr>
            <a:xfrm>
              <a:off x="2697575" y="959950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3" name="Google Shape;1023;p24"/>
            <p:cNvSpPr/>
            <p:nvPr/>
          </p:nvSpPr>
          <p:spPr>
            <a:xfrm>
              <a:off x="3713750" y="770250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4" name="Google Shape;1024;p24"/>
            <p:cNvSpPr/>
            <p:nvPr/>
          </p:nvSpPr>
          <p:spPr>
            <a:xfrm>
              <a:off x="35104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5" name="Google Shape;1025;p24"/>
            <p:cNvSpPr/>
            <p:nvPr/>
          </p:nvSpPr>
          <p:spPr>
            <a:xfrm>
              <a:off x="33071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6" name="Google Shape;1026;p24"/>
            <p:cNvSpPr/>
            <p:nvPr/>
          </p:nvSpPr>
          <p:spPr>
            <a:xfrm>
              <a:off x="31038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7" name="Google Shape;1027;p24"/>
            <p:cNvSpPr/>
            <p:nvPr/>
          </p:nvSpPr>
          <p:spPr>
            <a:xfrm>
              <a:off x="29005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8" name="Google Shape;1028;p24"/>
            <p:cNvSpPr/>
            <p:nvPr/>
          </p:nvSpPr>
          <p:spPr>
            <a:xfrm>
              <a:off x="2697575" y="770250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29" name="Google Shape;1029;p24"/>
            <p:cNvSpPr/>
            <p:nvPr/>
          </p:nvSpPr>
          <p:spPr>
            <a:xfrm>
              <a:off x="3713750" y="601825"/>
              <a:ext cx="30350" cy="30700"/>
            </a:xfrm>
            <a:custGeom>
              <a:avLst/>
              <a:gdLst/>
              <a:ahLst/>
              <a:cxnLst/>
              <a:rect l="l" t="t" r="r" b="b"/>
              <a:pathLst>
                <a:path w="1214" h="1228" extrusionOk="0">
                  <a:moveTo>
                    <a:pt x="614" y="0"/>
                  </a:moveTo>
                  <a:cubicBezTo>
                    <a:pt x="265" y="0"/>
                    <a:pt x="0" y="279"/>
                    <a:pt x="0" y="614"/>
                  </a:cubicBezTo>
                  <a:cubicBezTo>
                    <a:pt x="0" y="963"/>
                    <a:pt x="265" y="1228"/>
                    <a:pt x="614" y="1228"/>
                  </a:cubicBezTo>
                  <a:cubicBezTo>
                    <a:pt x="949" y="1228"/>
                    <a:pt x="1214" y="963"/>
                    <a:pt x="1214" y="614"/>
                  </a:cubicBezTo>
                  <a:cubicBezTo>
                    <a:pt x="1214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35104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65" y="0"/>
                    <a:pt x="0" y="279"/>
                    <a:pt x="0" y="614"/>
                  </a:cubicBezTo>
                  <a:cubicBezTo>
                    <a:pt x="0" y="963"/>
                    <a:pt x="265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33071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31038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29005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2697575" y="6018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1" y="0"/>
                  </a:moveTo>
                  <a:cubicBezTo>
                    <a:pt x="266" y="0"/>
                    <a:pt x="1" y="279"/>
                    <a:pt x="1" y="614"/>
                  </a:cubicBezTo>
                  <a:cubicBezTo>
                    <a:pt x="1" y="963"/>
                    <a:pt x="266" y="1228"/>
                    <a:pt x="601" y="1228"/>
                  </a:cubicBezTo>
                  <a:cubicBezTo>
                    <a:pt x="949" y="1228"/>
                    <a:pt x="1215" y="963"/>
                    <a:pt x="1215" y="614"/>
                  </a:cubicBezTo>
                  <a:cubicBezTo>
                    <a:pt x="1215" y="279"/>
                    <a:pt x="949" y="0"/>
                    <a:pt x="6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35" name="Google Shape;1035;p24"/>
          <p:cNvGrpSpPr/>
          <p:nvPr/>
        </p:nvGrpSpPr>
        <p:grpSpPr>
          <a:xfrm rot="5400000">
            <a:off x="-809182" y="5597403"/>
            <a:ext cx="2378321" cy="2152687"/>
            <a:chOff x="7588850" y="3781113"/>
            <a:chExt cx="1783741" cy="1614515"/>
          </a:xfrm>
        </p:grpSpPr>
        <p:sp>
          <p:nvSpPr>
            <p:cNvPr id="1036" name="Google Shape;1036;p24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8033142" y="4180643"/>
              <a:ext cx="437072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1" name="Google Shape;1041;p24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2" name="Google Shape;1042;p24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0276506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46" name="Google Shape;1046;p25"/>
          <p:cNvSpPr txBox="1">
            <a:spLocks noGrp="1"/>
          </p:cNvSpPr>
          <p:nvPr>
            <p:ph type="subTitle" idx="1"/>
          </p:nvPr>
        </p:nvSpPr>
        <p:spPr>
          <a:xfrm>
            <a:off x="1670965" y="2433467"/>
            <a:ext cx="3748000" cy="12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47" name="Google Shape;1047;p25"/>
          <p:cNvSpPr txBox="1">
            <a:spLocks noGrp="1"/>
          </p:cNvSpPr>
          <p:nvPr>
            <p:ph type="subTitle" idx="2"/>
          </p:nvPr>
        </p:nvSpPr>
        <p:spPr>
          <a:xfrm>
            <a:off x="6773035" y="2433467"/>
            <a:ext cx="3748000" cy="12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48" name="Google Shape;1048;p25"/>
          <p:cNvSpPr txBox="1">
            <a:spLocks noGrp="1"/>
          </p:cNvSpPr>
          <p:nvPr>
            <p:ph type="subTitle" idx="3"/>
          </p:nvPr>
        </p:nvSpPr>
        <p:spPr>
          <a:xfrm>
            <a:off x="1670965" y="4647567"/>
            <a:ext cx="3748000" cy="12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49" name="Google Shape;1049;p25"/>
          <p:cNvSpPr txBox="1">
            <a:spLocks noGrp="1"/>
          </p:cNvSpPr>
          <p:nvPr>
            <p:ph type="subTitle" idx="4"/>
          </p:nvPr>
        </p:nvSpPr>
        <p:spPr>
          <a:xfrm>
            <a:off x="6773035" y="4647567"/>
            <a:ext cx="3748000" cy="12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50" name="Google Shape;1050;p25"/>
          <p:cNvSpPr txBox="1">
            <a:spLocks noGrp="1"/>
          </p:cNvSpPr>
          <p:nvPr>
            <p:ph type="subTitle" idx="5"/>
          </p:nvPr>
        </p:nvSpPr>
        <p:spPr>
          <a:xfrm>
            <a:off x="1670967" y="1937933"/>
            <a:ext cx="3748000" cy="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51" name="Google Shape;1051;p25"/>
          <p:cNvSpPr txBox="1">
            <a:spLocks noGrp="1"/>
          </p:cNvSpPr>
          <p:nvPr>
            <p:ph type="subTitle" idx="6"/>
          </p:nvPr>
        </p:nvSpPr>
        <p:spPr>
          <a:xfrm>
            <a:off x="1670967" y="4152133"/>
            <a:ext cx="3748000" cy="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52" name="Google Shape;1052;p25"/>
          <p:cNvSpPr txBox="1">
            <a:spLocks noGrp="1"/>
          </p:cNvSpPr>
          <p:nvPr>
            <p:ph type="subTitle" idx="7"/>
          </p:nvPr>
        </p:nvSpPr>
        <p:spPr>
          <a:xfrm>
            <a:off x="6773000" y="1937933"/>
            <a:ext cx="3748000" cy="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53" name="Google Shape;1053;p25"/>
          <p:cNvSpPr txBox="1">
            <a:spLocks noGrp="1"/>
          </p:cNvSpPr>
          <p:nvPr>
            <p:ph type="subTitle" idx="8"/>
          </p:nvPr>
        </p:nvSpPr>
        <p:spPr>
          <a:xfrm>
            <a:off x="6773000" y="4152133"/>
            <a:ext cx="3748000" cy="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54" name="Google Shape;1054;p25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055" name="Google Shape;1055;p25"/>
          <p:cNvGrpSpPr/>
          <p:nvPr/>
        </p:nvGrpSpPr>
        <p:grpSpPr>
          <a:xfrm rot="5400000">
            <a:off x="11008373" y="5755225"/>
            <a:ext cx="465320" cy="766879"/>
            <a:chOff x="8152313" y="3870450"/>
            <a:chExt cx="388500" cy="640275"/>
          </a:xfrm>
        </p:grpSpPr>
        <p:sp>
          <p:nvSpPr>
            <p:cNvPr id="1056" name="Google Shape;1056;p25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7" name="Google Shape;1057;p25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8" name="Google Shape;1058;p25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9" name="Google Shape;1059;p25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0" name="Google Shape;1060;p25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1" name="Google Shape;1061;p25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2" name="Google Shape;1062;p25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3" name="Google Shape;1063;p25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4" name="Google Shape;1064;p25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5" name="Google Shape;1065;p25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6" name="Google Shape;1066;p25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7" name="Google Shape;1067;p25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68" name="Google Shape;1068;p25"/>
          <p:cNvGrpSpPr/>
          <p:nvPr/>
        </p:nvGrpSpPr>
        <p:grpSpPr>
          <a:xfrm rot="10800000">
            <a:off x="628704" y="3364135"/>
            <a:ext cx="238109" cy="766879"/>
            <a:chOff x="8152313" y="3870450"/>
            <a:chExt cx="198800" cy="640275"/>
          </a:xfrm>
        </p:grpSpPr>
        <p:sp>
          <p:nvSpPr>
            <p:cNvPr id="1069" name="Google Shape;1069;p25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0" name="Google Shape;1070;p25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1" name="Google Shape;1071;p25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2" name="Google Shape;1072;p25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3" name="Google Shape;1073;p25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4" name="Google Shape;1074;p25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5" name="Google Shape;1075;p25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6" name="Google Shape;1076;p25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77" name="Google Shape;1077;p25"/>
          <p:cNvGrpSpPr/>
          <p:nvPr/>
        </p:nvGrpSpPr>
        <p:grpSpPr>
          <a:xfrm rot="5400000">
            <a:off x="-1060866" y="-892580"/>
            <a:ext cx="2378321" cy="2152687"/>
            <a:chOff x="7588850" y="3781113"/>
            <a:chExt cx="1783741" cy="1614515"/>
          </a:xfrm>
        </p:grpSpPr>
        <p:sp>
          <p:nvSpPr>
            <p:cNvPr id="1078" name="Google Shape;1078;p25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9" name="Google Shape;1079;p25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0" name="Google Shape;1080;p25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1" name="Google Shape;1081;p25"/>
            <p:cNvSpPr/>
            <p:nvPr/>
          </p:nvSpPr>
          <p:spPr>
            <a:xfrm>
              <a:off x="8033142" y="4180643"/>
              <a:ext cx="437072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2" name="Google Shape;1082;p25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3" name="Google Shape;1083;p25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4" name="Google Shape;1084;p25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8513623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Google Shape;108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88" name="Google Shape;1088;p26"/>
          <p:cNvSpPr txBox="1">
            <a:spLocks noGrp="1"/>
          </p:cNvSpPr>
          <p:nvPr>
            <p:ph type="subTitle" idx="1"/>
          </p:nvPr>
        </p:nvSpPr>
        <p:spPr>
          <a:xfrm>
            <a:off x="1474933" y="2139267"/>
            <a:ext cx="28248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89" name="Google Shape;1089;p26"/>
          <p:cNvSpPr txBox="1">
            <a:spLocks noGrp="1"/>
          </p:cNvSpPr>
          <p:nvPr>
            <p:ph type="subTitle" idx="2"/>
          </p:nvPr>
        </p:nvSpPr>
        <p:spPr>
          <a:xfrm>
            <a:off x="1474933" y="2508165"/>
            <a:ext cx="2824800" cy="91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90" name="Google Shape;1090;p26"/>
          <p:cNvSpPr txBox="1">
            <a:spLocks noGrp="1"/>
          </p:cNvSpPr>
          <p:nvPr>
            <p:ph type="subTitle" idx="3"/>
          </p:nvPr>
        </p:nvSpPr>
        <p:spPr>
          <a:xfrm>
            <a:off x="7892233" y="2508165"/>
            <a:ext cx="2824800" cy="91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91" name="Google Shape;1091;p26"/>
          <p:cNvSpPr txBox="1">
            <a:spLocks noGrp="1"/>
          </p:cNvSpPr>
          <p:nvPr>
            <p:ph type="subTitle" idx="4"/>
          </p:nvPr>
        </p:nvSpPr>
        <p:spPr>
          <a:xfrm>
            <a:off x="3069033" y="4349000"/>
            <a:ext cx="2824800" cy="91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92" name="Google Shape;1092;p26"/>
          <p:cNvSpPr txBox="1">
            <a:spLocks noGrp="1"/>
          </p:cNvSpPr>
          <p:nvPr>
            <p:ph type="subTitle" idx="5"/>
          </p:nvPr>
        </p:nvSpPr>
        <p:spPr>
          <a:xfrm>
            <a:off x="6297899" y="4349000"/>
            <a:ext cx="2824800" cy="91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93" name="Google Shape;1093;p26"/>
          <p:cNvSpPr txBox="1">
            <a:spLocks noGrp="1"/>
          </p:cNvSpPr>
          <p:nvPr>
            <p:ph type="subTitle" idx="6"/>
          </p:nvPr>
        </p:nvSpPr>
        <p:spPr>
          <a:xfrm>
            <a:off x="3069033" y="3986500"/>
            <a:ext cx="28248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94" name="Google Shape;1094;p26"/>
          <p:cNvSpPr txBox="1">
            <a:spLocks noGrp="1"/>
          </p:cNvSpPr>
          <p:nvPr>
            <p:ph type="subTitle" idx="7"/>
          </p:nvPr>
        </p:nvSpPr>
        <p:spPr>
          <a:xfrm>
            <a:off x="7892211" y="2139267"/>
            <a:ext cx="28248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95" name="Google Shape;1095;p26"/>
          <p:cNvSpPr txBox="1">
            <a:spLocks noGrp="1"/>
          </p:cNvSpPr>
          <p:nvPr>
            <p:ph type="subTitle" idx="8"/>
          </p:nvPr>
        </p:nvSpPr>
        <p:spPr>
          <a:xfrm>
            <a:off x="6297899" y="3986500"/>
            <a:ext cx="28248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96" name="Google Shape;1096;p26"/>
          <p:cNvSpPr txBox="1">
            <a:spLocks noGrp="1"/>
          </p:cNvSpPr>
          <p:nvPr>
            <p:ph type="subTitle" idx="9"/>
          </p:nvPr>
        </p:nvSpPr>
        <p:spPr>
          <a:xfrm>
            <a:off x="4683572" y="2139267"/>
            <a:ext cx="28248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97" name="Google Shape;1097;p26"/>
          <p:cNvSpPr txBox="1">
            <a:spLocks noGrp="1"/>
          </p:cNvSpPr>
          <p:nvPr>
            <p:ph type="subTitle" idx="13"/>
          </p:nvPr>
        </p:nvSpPr>
        <p:spPr>
          <a:xfrm>
            <a:off x="4683583" y="2508165"/>
            <a:ext cx="2824800" cy="91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098" name="Google Shape;1098;p26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099" name="Google Shape;1099;p26"/>
          <p:cNvGrpSpPr/>
          <p:nvPr/>
        </p:nvGrpSpPr>
        <p:grpSpPr>
          <a:xfrm>
            <a:off x="446439" y="3442769"/>
            <a:ext cx="465320" cy="766879"/>
            <a:chOff x="8152313" y="3870450"/>
            <a:chExt cx="388500" cy="640275"/>
          </a:xfrm>
        </p:grpSpPr>
        <p:sp>
          <p:nvSpPr>
            <p:cNvPr id="1100" name="Google Shape;1100;p26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1" name="Google Shape;1101;p26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2" name="Google Shape;1102;p26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3" name="Google Shape;1103;p26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4" name="Google Shape;1104;p26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5" name="Google Shape;1105;p26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6" name="Google Shape;1106;p26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7" name="Google Shape;1107;p26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8" name="Google Shape;1108;p26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26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0" name="Google Shape;1110;p26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1" name="Google Shape;1111;p26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12" name="Google Shape;1112;p26"/>
          <p:cNvGrpSpPr/>
          <p:nvPr/>
        </p:nvGrpSpPr>
        <p:grpSpPr>
          <a:xfrm>
            <a:off x="11319673" y="1363841"/>
            <a:ext cx="465320" cy="1253457"/>
            <a:chOff x="8152313" y="3870450"/>
            <a:chExt cx="388500" cy="1046525"/>
          </a:xfrm>
        </p:grpSpPr>
        <p:sp>
          <p:nvSpPr>
            <p:cNvPr id="1113" name="Google Shape;1113;p26"/>
            <p:cNvSpPr/>
            <p:nvPr/>
          </p:nvSpPr>
          <p:spPr>
            <a:xfrm rot="5400000">
              <a:off x="8152500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4" name="Google Shape;1114;p26"/>
            <p:cNvSpPr/>
            <p:nvPr/>
          </p:nvSpPr>
          <p:spPr>
            <a:xfrm rot="5400000">
              <a:off x="8152325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26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26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26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26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9" name="Google Shape;1119;p26"/>
            <p:cNvSpPr/>
            <p:nvPr/>
          </p:nvSpPr>
          <p:spPr>
            <a:xfrm rot="5400000">
              <a:off x="83205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0" name="Google Shape;1120;p26"/>
            <p:cNvSpPr/>
            <p:nvPr/>
          </p:nvSpPr>
          <p:spPr>
            <a:xfrm rot="5400000">
              <a:off x="83204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1" name="Google Shape;1121;p26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2" name="Google Shape;1122;p26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3" name="Google Shape;1123;p26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4" name="Google Shape;1124;p26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5" name="Google Shape;1125;p26"/>
            <p:cNvSpPr/>
            <p:nvPr/>
          </p:nvSpPr>
          <p:spPr>
            <a:xfrm rot="5400000">
              <a:off x="85102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6" name="Google Shape;1126;p26"/>
            <p:cNvSpPr/>
            <p:nvPr/>
          </p:nvSpPr>
          <p:spPr>
            <a:xfrm rot="5400000">
              <a:off x="85101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7" name="Google Shape;1127;p26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8" name="Google Shape;1128;p26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9" name="Google Shape;1129;p26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0" name="Google Shape;1130;p26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3030625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2" name="Google Shape;1132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34" name="Google Shape;1134;p27"/>
          <p:cNvSpPr txBox="1">
            <a:spLocks noGrp="1"/>
          </p:cNvSpPr>
          <p:nvPr>
            <p:ph type="subTitle" idx="1"/>
          </p:nvPr>
        </p:nvSpPr>
        <p:spPr>
          <a:xfrm>
            <a:off x="960000" y="2358015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35" name="Google Shape;1135;p27"/>
          <p:cNvSpPr txBox="1">
            <a:spLocks noGrp="1"/>
          </p:cNvSpPr>
          <p:nvPr>
            <p:ph type="subTitle" idx="2"/>
          </p:nvPr>
        </p:nvSpPr>
        <p:spPr>
          <a:xfrm>
            <a:off x="4772000" y="2358015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36" name="Google Shape;1136;p27"/>
          <p:cNvSpPr txBox="1">
            <a:spLocks noGrp="1"/>
          </p:cNvSpPr>
          <p:nvPr>
            <p:ph type="subTitle" idx="3"/>
          </p:nvPr>
        </p:nvSpPr>
        <p:spPr>
          <a:xfrm>
            <a:off x="960000" y="4665067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37" name="Google Shape;1137;p27"/>
          <p:cNvSpPr txBox="1">
            <a:spLocks noGrp="1"/>
          </p:cNvSpPr>
          <p:nvPr>
            <p:ph type="subTitle" idx="4"/>
          </p:nvPr>
        </p:nvSpPr>
        <p:spPr>
          <a:xfrm>
            <a:off x="4772000" y="4665067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38" name="Google Shape;1138;p27"/>
          <p:cNvSpPr txBox="1">
            <a:spLocks noGrp="1"/>
          </p:cNvSpPr>
          <p:nvPr>
            <p:ph type="subTitle" idx="5"/>
          </p:nvPr>
        </p:nvSpPr>
        <p:spPr>
          <a:xfrm>
            <a:off x="8584000" y="2358015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39" name="Google Shape;1139;p27"/>
          <p:cNvSpPr txBox="1">
            <a:spLocks noGrp="1"/>
          </p:cNvSpPr>
          <p:nvPr>
            <p:ph type="subTitle" idx="6"/>
          </p:nvPr>
        </p:nvSpPr>
        <p:spPr>
          <a:xfrm>
            <a:off x="8584000" y="4665067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40" name="Google Shape;1140;p27"/>
          <p:cNvSpPr txBox="1">
            <a:spLocks noGrp="1"/>
          </p:cNvSpPr>
          <p:nvPr>
            <p:ph type="subTitle" idx="7"/>
          </p:nvPr>
        </p:nvSpPr>
        <p:spPr>
          <a:xfrm>
            <a:off x="960000" y="1856700"/>
            <a:ext cx="2645600" cy="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41" name="Google Shape;1141;p27"/>
          <p:cNvSpPr txBox="1">
            <a:spLocks noGrp="1"/>
          </p:cNvSpPr>
          <p:nvPr>
            <p:ph type="subTitle" idx="8"/>
          </p:nvPr>
        </p:nvSpPr>
        <p:spPr>
          <a:xfrm>
            <a:off x="4772000" y="1856700"/>
            <a:ext cx="2645600" cy="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42" name="Google Shape;1142;p27"/>
          <p:cNvSpPr txBox="1">
            <a:spLocks noGrp="1"/>
          </p:cNvSpPr>
          <p:nvPr>
            <p:ph type="subTitle" idx="9"/>
          </p:nvPr>
        </p:nvSpPr>
        <p:spPr>
          <a:xfrm>
            <a:off x="8586400" y="1856700"/>
            <a:ext cx="2645600" cy="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43" name="Google Shape;1143;p27"/>
          <p:cNvSpPr txBox="1">
            <a:spLocks noGrp="1"/>
          </p:cNvSpPr>
          <p:nvPr>
            <p:ph type="subTitle" idx="13"/>
          </p:nvPr>
        </p:nvSpPr>
        <p:spPr>
          <a:xfrm>
            <a:off x="960000" y="4159467"/>
            <a:ext cx="2645600" cy="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44" name="Google Shape;1144;p27"/>
          <p:cNvSpPr txBox="1">
            <a:spLocks noGrp="1"/>
          </p:cNvSpPr>
          <p:nvPr>
            <p:ph type="subTitle" idx="14"/>
          </p:nvPr>
        </p:nvSpPr>
        <p:spPr>
          <a:xfrm>
            <a:off x="4772000" y="4159467"/>
            <a:ext cx="2645600" cy="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45" name="Google Shape;1145;p27"/>
          <p:cNvSpPr txBox="1">
            <a:spLocks noGrp="1"/>
          </p:cNvSpPr>
          <p:nvPr>
            <p:ph type="subTitle" idx="15"/>
          </p:nvPr>
        </p:nvSpPr>
        <p:spPr>
          <a:xfrm>
            <a:off x="8586400" y="4159467"/>
            <a:ext cx="2645600" cy="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 Vietnam Pro"/>
              <a:buNone/>
              <a:defRPr sz="3200"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46" name="Google Shape;1146;p27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147" name="Google Shape;1147;p27"/>
          <p:cNvGrpSpPr/>
          <p:nvPr/>
        </p:nvGrpSpPr>
        <p:grpSpPr>
          <a:xfrm>
            <a:off x="554883" y="1772890"/>
            <a:ext cx="36800" cy="766879"/>
            <a:chOff x="8320388" y="3870450"/>
            <a:chExt cx="30725" cy="640275"/>
          </a:xfrm>
        </p:grpSpPr>
        <p:sp>
          <p:nvSpPr>
            <p:cNvPr id="1148" name="Google Shape;1148;p27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9" name="Google Shape;1149;p27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0" name="Google Shape;1150;p27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1" name="Google Shape;1151;p27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52" name="Google Shape;1152;p27"/>
          <p:cNvGrpSpPr/>
          <p:nvPr/>
        </p:nvGrpSpPr>
        <p:grpSpPr>
          <a:xfrm>
            <a:off x="11623616" y="4332657"/>
            <a:ext cx="36800" cy="766879"/>
            <a:chOff x="8320388" y="3870450"/>
            <a:chExt cx="30725" cy="640275"/>
          </a:xfrm>
        </p:grpSpPr>
        <p:sp>
          <p:nvSpPr>
            <p:cNvPr id="1153" name="Google Shape;1153;p27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4" name="Google Shape;1154;p27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5" name="Google Shape;1155;p27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6" name="Google Shape;1156;p27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57" name="Google Shape;1157;p27"/>
          <p:cNvGrpSpPr/>
          <p:nvPr/>
        </p:nvGrpSpPr>
        <p:grpSpPr>
          <a:xfrm rot="5400000">
            <a:off x="5975746" y="6028869"/>
            <a:ext cx="238109" cy="766879"/>
            <a:chOff x="8152313" y="3870450"/>
            <a:chExt cx="198800" cy="640275"/>
          </a:xfrm>
        </p:grpSpPr>
        <p:sp>
          <p:nvSpPr>
            <p:cNvPr id="1158" name="Google Shape;1158;p27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9" name="Google Shape;1159;p27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0" name="Google Shape;1160;p27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1" name="Google Shape;1161;p27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2" name="Google Shape;1162;p27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3" name="Google Shape;1163;p27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4" name="Google Shape;1164;p27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5" name="Google Shape;1165;p27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8351499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Google Shape;1167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p28"/>
          <p:cNvSpPr txBox="1">
            <a:spLocks noGrp="1"/>
          </p:cNvSpPr>
          <p:nvPr>
            <p:ph type="title" hasCustomPrompt="1"/>
          </p:nvPr>
        </p:nvSpPr>
        <p:spPr>
          <a:xfrm>
            <a:off x="950967" y="3640633"/>
            <a:ext cx="47616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69" name="Google Shape;1169;p28"/>
          <p:cNvSpPr txBox="1">
            <a:spLocks noGrp="1"/>
          </p:cNvSpPr>
          <p:nvPr>
            <p:ph type="subTitle" idx="1"/>
          </p:nvPr>
        </p:nvSpPr>
        <p:spPr>
          <a:xfrm>
            <a:off x="1353364" y="4665817"/>
            <a:ext cx="3956800" cy="449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70" name="Google Shape;1170;p28"/>
          <p:cNvSpPr txBox="1">
            <a:spLocks noGrp="1"/>
          </p:cNvSpPr>
          <p:nvPr>
            <p:ph type="title" idx="2" hasCustomPrompt="1"/>
          </p:nvPr>
        </p:nvSpPr>
        <p:spPr>
          <a:xfrm>
            <a:off x="6584233" y="3667352"/>
            <a:ext cx="46568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71" name="Google Shape;1171;p28"/>
          <p:cNvSpPr txBox="1">
            <a:spLocks noGrp="1"/>
          </p:cNvSpPr>
          <p:nvPr>
            <p:ph type="subTitle" idx="3"/>
          </p:nvPr>
        </p:nvSpPr>
        <p:spPr>
          <a:xfrm>
            <a:off x="6934233" y="4692584"/>
            <a:ext cx="3956800" cy="449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72" name="Google Shape;1172;p28"/>
          <p:cNvSpPr txBox="1">
            <a:spLocks noGrp="1"/>
          </p:cNvSpPr>
          <p:nvPr>
            <p:ph type="title" idx="4" hasCustomPrompt="1"/>
          </p:nvPr>
        </p:nvSpPr>
        <p:spPr>
          <a:xfrm>
            <a:off x="3146187" y="1716200"/>
            <a:ext cx="58996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73" name="Google Shape;1173;p28"/>
          <p:cNvSpPr txBox="1">
            <a:spLocks noGrp="1"/>
          </p:cNvSpPr>
          <p:nvPr>
            <p:ph type="subTitle" idx="5"/>
          </p:nvPr>
        </p:nvSpPr>
        <p:spPr>
          <a:xfrm>
            <a:off x="4117600" y="2741417"/>
            <a:ext cx="3956800" cy="449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174" name="Google Shape;1174;p28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175" name="Google Shape;1175;p28"/>
          <p:cNvGrpSpPr/>
          <p:nvPr/>
        </p:nvGrpSpPr>
        <p:grpSpPr>
          <a:xfrm rot="-5400000">
            <a:off x="11138634" y="2260767"/>
            <a:ext cx="1686468" cy="1526685"/>
            <a:chOff x="7588850" y="3781113"/>
            <a:chExt cx="1783741" cy="1614515"/>
          </a:xfrm>
        </p:grpSpPr>
        <p:sp>
          <p:nvSpPr>
            <p:cNvPr id="1176" name="Google Shape;1176;p28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7" name="Google Shape;1177;p28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8" name="Google Shape;1178;p28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9" name="Google Shape;1179;p28"/>
            <p:cNvSpPr/>
            <p:nvPr/>
          </p:nvSpPr>
          <p:spPr>
            <a:xfrm>
              <a:off x="8031120" y="4180635"/>
              <a:ext cx="439824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0" name="Google Shape;1180;p28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1" name="Google Shape;1181;p28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2" name="Google Shape;1182;p28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83" name="Google Shape;1183;p28"/>
          <p:cNvGrpSpPr/>
          <p:nvPr/>
        </p:nvGrpSpPr>
        <p:grpSpPr>
          <a:xfrm rot="-5400000">
            <a:off x="5118040" y="-42426"/>
            <a:ext cx="465320" cy="1253457"/>
            <a:chOff x="8152313" y="3870450"/>
            <a:chExt cx="388500" cy="1046525"/>
          </a:xfrm>
        </p:grpSpPr>
        <p:sp>
          <p:nvSpPr>
            <p:cNvPr id="1184" name="Google Shape;1184;p28"/>
            <p:cNvSpPr/>
            <p:nvPr/>
          </p:nvSpPr>
          <p:spPr>
            <a:xfrm rot="5400000">
              <a:off x="8152500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5" name="Google Shape;1185;p28"/>
            <p:cNvSpPr/>
            <p:nvPr/>
          </p:nvSpPr>
          <p:spPr>
            <a:xfrm rot="5400000">
              <a:off x="8152325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6" name="Google Shape;1186;p28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7" name="Google Shape;1187;p28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8" name="Google Shape;1188;p28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9" name="Google Shape;1189;p28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0" name="Google Shape;1190;p28"/>
            <p:cNvSpPr/>
            <p:nvPr/>
          </p:nvSpPr>
          <p:spPr>
            <a:xfrm rot="5400000">
              <a:off x="83205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1" name="Google Shape;1191;p28"/>
            <p:cNvSpPr/>
            <p:nvPr/>
          </p:nvSpPr>
          <p:spPr>
            <a:xfrm rot="5400000">
              <a:off x="83204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2" name="Google Shape;1192;p28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3" name="Google Shape;1193;p28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4" name="Google Shape;1194;p28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5" name="Google Shape;1195;p28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6" name="Google Shape;1196;p28"/>
            <p:cNvSpPr/>
            <p:nvPr/>
          </p:nvSpPr>
          <p:spPr>
            <a:xfrm rot="5400000">
              <a:off x="8510275" y="4886438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7" name="Google Shape;1197;p28"/>
            <p:cNvSpPr/>
            <p:nvPr/>
          </p:nvSpPr>
          <p:spPr>
            <a:xfrm rot="5400000">
              <a:off x="8510100" y="46833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8" name="Google Shape;1198;p28"/>
            <p:cNvSpPr/>
            <p:nvPr/>
          </p:nvSpPr>
          <p:spPr>
            <a:xfrm rot="5400000">
              <a:off x="85101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9" name="Google Shape;1199;p28"/>
            <p:cNvSpPr/>
            <p:nvPr/>
          </p:nvSpPr>
          <p:spPr>
            <a:xfrm rot="5400000">
              <a:off x="85101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0" name="Google Shape;1200;p28"/>
            <p:cNvSpPr/>
            <p:nvPr/>
          </p:nvSpPr>
          <p:spPr>
            <a:xfrm rot="5400000">
              <a:off x="85101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1" name="Google Shape;1201;p28"/>
            <p:cNvSpPr/>
            <p:nvPr/>
          </p:nvSpPr>
          <p:spPr>
            <a:xfrm rot="5400000">
              <a:off x="85102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202" name="Google Shape;1202;p28"/>
          <p:cNvGrpSpPr/>
          <p:nvPr/>
        </p:nvGrpSpPr>
        <p:grpSpPr>
          <a:xfrm rot="10800000">
            <a:off x="414512" y="3305369"/>
            <a:ext cx="238109" cy="766879"/>
            <a:chOff x="8152313" y="3870450"/>
            <a:chExt cx="198800" cy="640275"/>
          </a:xfrm>
        </p:grpSpPr>
        <p:sp>
          <p:nvSpPr>
            <p:cNvPr id="1203" name="Google Shape;1203;p28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4" name="Google Shape;1204;p28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5" name="Google Shape;1205;p28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6" name="Google Shape;1206;p28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7" name="Google Shape;1207;p28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8" name="Google Shape;1208;p28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9" name="Google Shape;1209;p28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0" name="Google Shape;1210;p28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211" name="Google Shape;1211;p28"/>
          <p:cNvGrpSpPr/>
          <p:nvPr/>
        </p:nvGrpSpPr>
        <p:grpSpPr>
          <a:xfrm rot="-8999996">
            <a:off x="-1085779" y="-664705"/>
            <a:ext cx="2907731" cy="2631871"/>
            <a:chOff x="7588850" y="3781113"/>
            <a:chExt cx="1783741" cy="1614515"/>
          </a:xfrm>
        </p:grpSpPr>
        <p:sp>
          <p:nvSpPr>
            <p:cNvPr id="1212" name="Google Shape;1212;p28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3" name="Google Shape;1213;p28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4" name="Google Shape;1214;p28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5" name="Google Shape;1215;p28"/>
            <p:cNvSpPr/>
            <p:nvPr/>
          </p:nvSpPr>
          <p:spPr>
            <a:xfrm>
              <a:off x="8033142" y="4180643"/>
              <a:ext cx="437072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6" name="Google Shape;1216;p28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7" name="Google Shape;1217;p28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8" name="Google Shape;1218;p28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219" name="Google Shape;1219;p28"/>
          <p:cNvGrpSpPr/>
          <p:nvPr/>
        </p:nvGrpSpPr>
        <p:grpSpPr>
          <a:xfrm>
            <a:off x="9637584" y="5763751"/>
            <a:ext cx="1253457" cy="667048"/>
            <a:chOff x="2697575" y="601825"/>
            <a:chExt cx="1046525" cy="556925"/>
          </a:xfrm>
        </p:grpSpPr>
        <p:sp>
          <p:nvSpPr>
            <p:cNvPr id="1220" name="Google Shape;1220;p28"/>
            <p:cNvSpPr/>
            <p:nvPr/>
          </p:nvSpPr>
          <p:spPr>
            <a:xfrm>
              <a:off x="3713750" y="1128025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1" name="Google Shape;1221;p28"/>
            <p:cNvSpPr/>
            <p:nvPr/>
          </p:nvSpPr>
          <p:spPr>
            <a:xfrm>
              <a:off x="35104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2" name="Google Shape;1222;p28"/>
            <p:cNvSpPr/>
            <p:nvPr/>
          </p:nvSpPr>
          <p:spPr>
            <a:xfrm>
              <a:off x="33071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3" name="Google Shape;1223;p28"/>
            <p:cNvSpPr/>
            <p:nvPr/>
          </p:nvSpPr>
          <p:spPr>
            <a:xfrm>
              <a:off x="31038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4" name="Google Shape;1224;p28"/>
            <p:cNvSpPr/>
            <p:nvPr/>
          </p:nvSpPr>
          <p:spPr>
            <a:xfrm>
              <a:off x="29005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5" name="Google Shape;1225;p28"/>
            <p:cNvSpPr/>
            <p:nvPr/>
          </p:nvSpPr>
          <p:spPr>
            <a:xfrm>
              <a:off x="2697575" y="112802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6" name="Google Shape;1226;p28"/>
            <p:cNvSpPr/>
            <p:nvPr/>
          </p:nvSpPr>
          <p:spPr>
            <a:xfrm>
              <a:off x="3713750" y="959950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7" name="Google Shape;1227;p28"/>
            <p:cNvSpPr/>
            <p:nvPr/>
          </p:nvSpPr>
          <p:spPr>
            <a:xfrm>
              <a:off x="35104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8" name="Google Shape;1228;p28"/>
            <p:cNvSpPr/>
            <p:nvPr/>
          </p:nvSpPr>
          <p:spPr>
            <a:xfrm>
              <a:off x="33071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9" name="Google Shape;1229;p28"/>
            <p:cNvSpPr/>
            <p:nvPr/>
          </p:nvSpPr>
          <p:spPr>
            <a:xfrm>
              <a:off x="31038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0" name="Google Shape;1230;p28"/>
            <p:cNvSpPr/>
            <p:nvPr/>
          </p:nvSpPr>
          <p:spPr>
            <a:xfrm>
              <a:off x="29005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1" name="Google Shape;1231;p28"/>
            <p:cNvSpPr/>
            <p:nvPr/>
          </p:nvSpPr>
          <p:spPr>
            <a:xfrm>
              <a:off x="2697575" y="959950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2" name="Google Shape;1232;p28"/>
            <p:cNvSpPr/>
            <p:nvPr/>
          </p:nvSpPr>
          <p:spPr>
            <a:xfrm>
              <a:off x="3713750" y="770250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3" name="Google Shape;1233;p28"/>
            <p:cNvSpPr/>
            <p:nvPr/>
          </p:nvSpPr>
          <p:spPr>
            <a:xfrm>
              <a:off x="35104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4" name="Google Shape;1234;p28"/>
            <p:cNvSpPr/>
            <p:nvPr/>
          </p:nvSpPr>
          <p:spPr>
            <a:xfrm>
              <a:off x="33071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5" name="Google Shape;1235;p28"/>
            <p:cNvSpPr/>
            <p:nvPr/>
          </p:nvSpPr>
          <p:spPr>
            <a:xfrm>
              <a:off x="31038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6" name="Google Shape;1236;p28"/>
            <p:cNvSpPr/>
            <p:nvPr/>
          </p:nvSpPr>
          <p:spPr>
            <a:xfrm>
              <a:off x="29005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7" name="Google Shape;1237;p28"/>
            <p:cNvSpPr/>
            <p:nvPr/>
          </p:nvSpPr>
          <p:spPr>
            <a:xfrm>
              <a:off x="2697575" y="770250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8" name="Google Shape;1238;p28"/>
            <p:cNvSpPr/>
            <p:nvPr/>
          </p:nvSpPr>
          <p:spPr>
            <a:xfrm>
              <a:off x="3713750" y="601825"/>
              <a:ext cx="30350" cy="30700"/>
            </a:xfrm>
            <a:custGeom>
              <a:avLst/>
              <a:gdLst/>
              <a:ahLst/>
              <a:cxnLst/>
              <a:rect l="l" t="t" r="r" b="b"/>
              <a:pathLst>
                <a:path w="1214" h="1228" extrusionOk="0">
                  <a:moveTo>
                    <a:pt x="614" y="0"/>
                  </a:moveTo>
                  <a:cubicBezTo>
                    <a:pt x="265" y="0"/>
                    <a:pt x="0" y="279"/>
                    <a:pt x="0" y="614"/>
                  </a:cubicBezTo>
                  <a:cubicBezTo>
                    <a:pt x="0" y="963"/>
                    <a:pt x="265" y="1228"/>
                    <a:pt x="614" y="1228"/>
                  </a:cubicBezTo>
                  <a:cubicBezTo>
                    <a:pt x="949" y="1228"/>
                    <a:pt x="1214" y="963"/>
                    <a:pt x="1214" y="614"/>
                  </a:cubicBezTo>
                  <a:cubicBezTo>
                    <a:pt x="1214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9" name="Google Shape;1239;p28"/>
            <p:cNvSpPr/>
            <p:nvPr/>
          </p:nvSpPr>
          <p:spPr>
            <a:xfrm>
              <a:off x="35104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65" y="0"/>
                    <a:pt x="0" y="279"/>
                    <a:pt x="0" y="614"/>
                  </a:cubicBezTo>
                  <a:cubicBezTo>
                    <a:pt x="0" y="963"/>
                    <a:pt x="265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0" name="Google Shape;1240;p28"/>
            <p:cNvSpPr/>
            <p:nvPr/>
          </p:nvSpPr>
          <p:spPr>
            <a:xfrm>
              <a:off x="33071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1" name="Google Shape;1241;p28"/>
            <p:cNvSpPr/>
            <p:nvPr/>
          </p:nvSpPr>
          <p:spPr>
            <a:xfrm>
              <a:off x="31038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2" name="Google Shape;1242;p28"/>
            <p:cNvSpPr/>
            <p:nvPr/>
          </p:nvSpPr>
          <p:spPr>
            <a:xfrm>
              <a:off x="29005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3" name="Google Shape;1243;p28"/>
            <p:cNvSpPr/>
            <p:nvPr/>
          </p:nvSpPr>
          <p:spPr>
            <a:xfrm>
              <a:off x="2697575" y="6018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1" y="0"/>
                  </a:moveTo>
                  <a:cubicBezTo>
                    <a:pt x="266" y="0"/>
                    <a:pt x="1" y="279"/>
                    <a:pt x="1" y="614"/>
                  </a:cubicBezTo>
                  <a:cubicBezTo>
                    <a:pt x="1" y="963"/>
                    <a:pt x="266" y="1228"/>
                    <a:pt x="601" y="1228"/>
                  </a:cubicBezTo>
                  <a:cubicBezTo>
                    <a:pt x="949" y="1228"/>
                    <a:pt x="1215" y="963"/>
                    <a:pt x="1215" y="614"/>
                  </a:cubicBezTo>
                  <a:cubicBezTo>
                    <a:pt x="1215" y="279"/>
                    <a:pt x="949" y="0"/>
                    <a:pt x="6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4378297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5" name="Google Shape;1245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29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47" name="Google Shape;1247;p29"/>
          <p:cNvSpPr txBox="1">
            <a:spLocks noGrp="1"/>
          </p:cNvSpPr>
          <p:nvPr>
            <p:ph type="subTitle" idx="1"/>
          </p:nvPr>
        </p:nvSpPr>
        <p:spPr>
          <a:xfrm>
            <a:off x="1379533" y="4889168"/>
            <a:ext cx="2901200" cy="8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248" name="Google Shape;1248;p29"/>
          <p:cNvSpPr txBox="1">
            <a:spLocks noGrp="1"/>
          </p:cNvSpPr>
          <p:nvPr>
            <p:ph type="subTitle" idx="2"/>
          </p:nvPr>
        </p:nvSpPr>
        <p:spPr>
          <a:xfrm>
            <a:off x="4645403" y="4889183"/>
            <a:ext cx="2901200" cy="8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249" name="Google Shape;1249;p29"/>
          <p:cNvSpPr txBox="1">
            <a:spLocks noGrp="1"/>
          </p:cNvSpPr>
          <p:nvPr>
            <p:ph type="subTitle" idx="3"/>
          </p:nvPr>
        </p:nvSpPr>
        <p:spPr>
          <a:xfrm>
            <a:off x="7911272" y="4889168"/>
            <a:ext cx="2901200" cy="8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250" name="Google Shape;1250;p29"/>
          <p:cNvSpPr txBox="1">
            <a:spLocks noGrp="1"/>
          </p:cNvSpPr>
          <p:nvPr>
            <p:ph type="subTitle" idx="4"/>
          </p:nvPr>
        </p:nvSpPr>
        <p:spPr>
          <a:xfrm>
            <a:off x="1379524" y="4485157"/>
            <a:ext cx="29012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251" name="Google Shape;1251;p29"/>
          <p:cNvSpPr txBox="1">
            <a:spLocks noGrp="1"/>
          </p:cNvSpPr>
          <p:nvPr>
            <p:ph type="subTitle" idx="5"/>
          </p:nvPr>
        </p:nvSpPr>
        <p:spPr>
          <a:xfrm>
            <a:off x="4645400" y="4485157"/>
            <a:ext cx="29012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252" name="Google Shape;1252;p29"/>
          <p:cNvSpPr txBox="1">
            <a:spLocks noGrp="1"/>
          </p:cNvSpPr>
          <p:nvPr>
            <p:ph type="subTitle" idx="6"/>
          </p:nvPr>
        </p:nvSpPr>
        <p:spPr>
          <a:xfrm>
            <a:off x="7911276" y="4485157"/>
            <a:ext cx="29012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2667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rbitron"/>
              <a:buNone/>
              <a:defRPr sz="3333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1253" name="Google Shape;1253;p29"/>
          <p:cNvSpPr txBox="1">
            <a:spLocks noGrp="1"/>
          </p:cNvSpPr>
          <p:nvPr>
            <p:ph type="title" hasCustomPrompt="1"/>
          </p:nvPr>
        </p:nvSpPr>
        <p:spPr>
          <a:xfrm>
            <a:off x="5350601" y="3566321"/>
            <a:ext cx="1490800" cy="698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30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54" name="Google Shape;1254;p29"/>
          <p:cNvSpPr txBox="1">
            <a:spLocks noGrp="1"/>
          </p:cNvSpPr>
          <p:nvPr>
            <p:ph type="title" idx="7" hasCustomPrompt="1"/>
          </p:nvPr>
        </p:nvSpPr>
        <p:spPr>
          <a:xfrm>
            <a:off x="8616469" y="3565000"/>
            <a:ext cx="1490800" cy="698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30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55" name="Google Shape;1255;p29"/>
          <p:cNvSpPr txBox="1">
            <a:spLocks noGrp="1"/>
          </p:cNvSpPr>
          <p:nvPr>
            <p:ph type="title" idx="8" hasCustomPrompt="1"/>
          </p:nvPr>
        </p:nvSpPr>
        <p:spPr>
          <a:xfrm>
            <a:off x="2084733" y="3565000"/>
            <a:ext cx="1490800" cy="698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30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56" name="Google Shape;1256;p29"/>
          <p:cNvSpPr txBox="1">
            <a:spLocks noGrp="1"/>
          </p:cNvSpPr>
          <p:nvPr>
            <p:ph type="title" idx="9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Be Vietnam Pro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grpSp>
        <p:nvGrpSpPr>
          <p:cNvPr id="1257" name="Google Shape;1257;p29"/>
          <p:cNvGrpSpPr/>
          <p:nvPr/>
        </p:nvGrpSpPr>
        <p:grpSpPr>
          <a:xfrm>
            <a:off x="347640" y="348454"/>
            <a:ext cx="11456489" cy="6022876"/>
            <a:chOff x="260729" y="261340"/>
            <a:chExt cx="8592367" cy="4517157"/>
          </a:xfrm>
        </p:grpSpPr>
        <p:grpSp>
          <p:nvGrpSpPr>
            <p:cNvPr id="1258" name="Google Shape;1258;p29"/>
            <p:cNvGrpSpPr/>
            <p:nvPr/>
          </p:nvGrpSpPr>
          <p:grpSpPr>
            <a:xfrm rot="-5400000">
              <a:off x="8208555" y="4133955"/>
              <a:ext cx="348990" cy="940093"/>
              <a:chOff x="8152313" y="3870450"/>
              <a:chExt cx="388500" cy="1046525"/>
            </a:xfrm>
          </p:grpSpPr>
          <p:sp>
            <p:nvSpPr>
              <p:cNvPr id="1259" name="Google Shape;1259;p29"/>
              <p:cNvSpPr/>
              <p:nvPr/>
            </p:nvSpPr>
            <p:spPr>
              <a:xfrm rot="5400000">
                <a:off x="8152500" y="4886438"/>
                <a:ext cx="3035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229" extrusionOk="0">
                    <a:moveTo>
                      <a:pt x="614" y="1"/>
                    </a:moveTo>
                    <a:cubicBezTo>
                      <a:pt x="265" y="1"/>
                      <a:pt x="0" y="280"/>
                      <a:pt x="0" y="615"/>
                    </a:cubicBezTo>
                    <a:cubicBezTo>
                      <a:pt x="0" y="949"/>
                      <a:pt x="265" y="1228"/>
                      <a:pt x="614" y="1228"/>
                    </a:cubicBezTo>
                    <a:cubicBezTo>
                      <a:pt x="949" y="1228"/>
                      <a:pt x="1214" y="949"/>
                      <a:pt x="1214" y="615"/>
                    </a:cubicBezTo>
                    <a:cubicBezTo>
                      <a:pt x="1214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60" name="Google Shape;1260;p29"/>
              <p:cNvSpPr/>
              <p:nvPr/>
            </p:nvSpPr>
            <p:spPr>
              <a:xfrm rot="5400000">
                <a:off x="8152325" y="46833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65" y="1"/>
                      <a:pt x="0" y="280"/>
                      <a:pt x="0" y="615"/>
                    </a:cubicBezTo>
                    <a:cubicBezTo>
                      <a:pt x="0" y="949"/>
                      <a:pt x="265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61" name="Google Shape;1261;p29"/>
              <p:cNvSpPr/>
              <p:nvPr/>
            </p:nvSpPr>
            <p:spPr>
              <a:xfrm rot="5400000">
                <a:off x="8152325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62" name="Google Shape;1262;p29"/>
              <p:cNvSpPr/>
              <p:nvPr/>
            </p:nvSpPr>
            <p:spPr>
              <a:xfrm rot="5400000">
                <a:off x="8152325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63" name="Google Shape;1263;p29"/>
              <p:cNvSpPr/>
              <p:nvPr/>
            </p:nvSpPr>
            <p:spPr>
              <a:xfrm rot="5400000">
                <a:off x="8152325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64" name="Google Shape;1264;p29"/>
              <p:cNvSpPr/>
              <p:nvPr/>
            </p:nvSpPr>
            <p:spPr>
              <a:xfrm rot="5400000">
                <a:off x="8152488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80"/>
                      <a:pt x="1" y="615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5"/>
                    </a:cubicBezTo>
                    <a:cubicBezTo>
                      <a:pt x="1215" y="280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65" name="Google Shape;1265;p29"/>
              <p:cNvSpPr/>
              <p:nvPr/>
            </p:nvSpPr>
            <p:spPr>
              <a:xfrm rot="5400000">
                <a:off x="8320575" y="4886438"/>
                <a:ext cx="3035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229" extrusionOk="0">
                    <a:moveTo>
                      <a:pt x="614" y="1"/>
                    </a:moveTo>
                    <a:cubicBezTo>
                      <a:pt x="265" y="1"/>
                      <a:pt x="0" y="266"/>
                      <a:pt x="0" y="614"/>
                    </a:cubicBezTo>
                    <a:cubicBezTo>
                      <a:pt x="0" y="949"/>
                      <a:pt x="265" y="1228"/>
                      <a:pt x="614" y="1228"/>
                    </a:cubicBezTo>
                    <a:cubicBezTo>
                      <a:pt x="949" y="1228"/>
                      <a:pt x="1214" y="949"/>
                      <a:pt x="1214" y="614"/>
                    </a:cubicBezTo>
                    <a:cubicBezTo>
                      <a:pt x="1214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66" name="Google Shape;1266;p29"/>
              <p:cNvSpPr/>
              <p:nvPr/>
            </p:nvSpPr>
            <p:spPr>
              <a:xfrm rot="5400000">
                <a:off x="8320400" y="46833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65" y="1"/>
                      <a:pt x="0" y="266"/>
                      <a:pt x="0" y="614"/>
                    </a:cubicBezTo>
                    <a:cubicBezTo>
                      <a:pt x="0" y="949"/>
                      <a:pt x="265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67" name="Google Shape;1267;p29"/>
              <p:cNvSpPr/>
              <p:nvPr/>
            </p:nvSpPr>
            <p:spPr>
              <a:xfrm rot="5400000">
                <a:off x="8320400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68" name="Google Shape;1268;p29"/>
              <p:cNvSpPr/>
              <p:nvPr/>
            </p:nvSpPr>
            <p:spPr>
              <a:xfrm rot="5400000">
                <a:off x="8320400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69" name="Google Shape;1269;p29"/>
              <p:cNvSpPr/>
              <p:nvPr/>
            </p:nvSpPr>
            <p:spPr>
              <a:xfrm rot="5400000">
                <a:off x="8320400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70" name="Google Shape;1270;p29"/>
              <p:cNvSpPr/>
              <p:nvPr/>
            </p:nvSpPr>
            <p:spPr>
              <a:xfrm rot="5400000">
                <a:off x="8320563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66"/>
                      <a:pt x="1" y="614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4"/>
                    </a:cubicBezTo>
                    <a:cubicBezTo>
                      <a:pt x="1215" y="266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71" name="Google Shape;1271;p29"/>
              <p:cNvSpPr/>
              <p:nvPr/>
            </p:nvSpPr>
            <p:spPr>
              <a:xfrm rot="5400000">
                <a:off x="8510275" y="4886438"/>
                <a:ext cx="3035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229" extrusionOk="0">
                    <a:moveTo>
                      <a:pt x="614" y="1"/>
                    </a:moveTo>
                    <a:cubicBezTo>
                      <a:pt x="265" y="1"/>
                      <a:pt x="0" y="280"/>
                      <a:pt x="0" y="614"/>
                    </a:cubicBezTo>
                    <a:cubicBezTo>
                      <a:pt x="0" y="949"/>
                      <a:pt x="265" y="1228"/>
                      <a:pt x="614" y="1228"/>
                    </a:cubicBezTo>
                    <a:cubicBezTo>
                      <a:pt x="949" y="1228"/>
                      <a:pt x="1214" y="949"/>
                      <a:pt x="1214" y="614"/>
                    </a:cubicBezTo>
                    <a:cubicBezTo>
                      <a:pt x="1214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72" name="Google Shape;1272;p29"/>
              <p:cNvSpPr/>
              <p:nvPr/>
            </p:nvSpPr>
            <p:spPr>
              <a:xfrm rot="5400000">
                <a:off x="8510100" y="46833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65" y="1"/>
                      <a:pt x="0" y="280"/>
                      <a:pt x="0" y="614"/>
                    </a:cubicBezTo>
                    <a:cubicBezTo>
                      <a:pt x="0" y="949"/>
                      <a:pt x="265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73" name="Google Shape;1273;p29"/>
              <p:cNvSpPr/>
              <p:nvPr/>
            </p:nvSpPr>
            <p:spPr>
              <a:xfrm rot="5400000">
                <a:off x="8510100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74" name="Google Shape;1274;p29"/>
              <p:cNvSpPr/>
              <p:nvPr/>
            </p:nvSpPr>
            <p:spPr>
              <a:xfrm rot="5400000">
                <a:off x="8510100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75" name="Google Shape;1275;p29"/>
              <p:cNvSpPr/>
              <p:nvPr/>
            </p:nvSpPr>
            <p:spPr>
              <a:xfrm rot="5400000">
                <a:off x="8510100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76" name="Google Shape;1276;p29"/>
              <p:cNvSpPr/>
              <p:nvPr/>
            </p:nvSpPr>
            <p:spPr>
              <a:xfrm rot="5400000">
                <a:off x="8510263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80"/>
                      <a:pt x="1" y="614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4"/>
                    </a:cubicBezTo>
                    <a:cubicBezTo>
                      <a:pt x="1215" y="280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1277" name="Google Shape;1277;p29"/>
            <p:cNvGrpSpPr/>
            <p:nvPr/>
          </p:nvGrpSpPr>
          <p:grpSpPr>
            <a:xfrm>
              <a:off x="260729" y="3191676"/>
              <a:ext cx="348990" cy="575159"/>
              <a:chOff x="8152313" y="3870450"/>
              <a:chExt cx="388500" cy="640275"/>
            </a:xfrm>
          </p:grpSpPr>
          <p:sp>
            <p:nvSpPr>
              <p:cNvPr id="1278" name="Google Shape;1278;p29"/>
              <p:cNvSpPr/>
              <p:nvPr/>
            </p:nvSpPr>
            <p:spPr>
              <a:xfrm rot="5400000">
                <a:off x="8152325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79" name="Google Shape;1279;p29"/>
              <p:cNvSpPr/>
              <p:nvPr/>
            </p:nvSpPr>
            <p:spPr>
              <a:xfrm rot="5400000">
                <a:off x="8152325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0" name="Google Shape;1280;p29"/>
              <p:cNvSpPr/>
              <p:nvPr/>
            </p:nvSpPr>
            <p:spPr>
              <a:xfrm rot="5400000">
                <a:off x="8152325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1" name="Google Shape;1281;p29"/>
              <p:cNvSpPr/>
              <p:nvPr/>
            </p:nvSpPr>
            <p:spPr>
              <a:xfrm rot="5400000">
                <a:off x="8152488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80"/>
                      <a:pt x="1" y="615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5"/>
                    </a:cubicBezTo>
                    <a:cubicBezTo>
                      <a:pt x="1215" y="280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2" name="Google Shape;1282;p29"/>
              <p:cNvSpPr/>
              <p:nvPr/>
            </p:nvSpPr>
            <p:spPr>
              <a:xfrm rot="5400000">
                <a:off x="8320400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3" name="Google Shape;1283;p29"/>
              <p:cNvSpPr/>
              <p:nvPr/>
            </p:nvSpPr>
            <p:spPr>
              <a:xfrm rot="5400000">
                <a:off x="8320400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4" name="Google Shape;1284;p29"/>
              <p:cNvSpPr/>
              <p:nvPr/>
            </p:nvSpPr>
            <p:spPr>
              <a:xfrm rot="5400000">
                <a:off x="8320400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5" name="Google Shape;1285;p29"/>
              <p:cNvSpPr/>
              <p:nvPr/>
            </p:nvSpPr>
            <p:spPr>
              <a:xfrm rot="5400000">
                <a:off x="8320563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66"/>
                      <a:pt x="1" y="614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4"/>
                    </a:cubicBezTo>
                    <a:cubicBezTo>
                      <a:pt x="1215" y="266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6" name="Google Shape;1286;p29"/>
              <p:cNvSpPr/>
              <p:nvPr/>
            </p:nvSpPr>
            <p:spPr>
              <a:xfrm rot="5400000">
                <a:off x="8510100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7" name="Google Shape;1287;p29"/>
              <p:cNvSpPr/>
              <p:nvPr/>
            </p:nvSpPr>
            <p:spPr>
              <a:xfrm rot="5400000">
                <a:off x="8510100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8" name="Google Shape;1288;p29"/>
              <p:cNvSpPr/>
              <p:nvPr/>
            </p:nvSpPr>
            <p:spPr>
              <a:xfrm rot="5400000">
                <a:off x="8510100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9" name="Google Shape;1289;p29"/>
              <p:cNvSpPr/>
              <p:nvPr/>
            </p:nvSpPr>
            <p:spPr>
              <a:xfrm rot="5400000">
                <a:off x="8510263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80"/>
                      <a:pt x="1" y="614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4"/>
                    </a:cubicBezTo>
                    <a:cubicBezTo>
                      <a:pt x="1215" y="280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1290" name="Google Shape;1290;p29"/>
            <p:cNvGrpSpPr/>
            <p:nvPr/>
          </p:nvGrpSpPr>
          <p:grpSpPr>
            <a:xfrm rot="5400000">
              <a:off x="4482709" y="63051"/>
              <a:ext cx="178582" cy="575159"/>
              <a:chOff x="8152313" y="3870450"/>
              <a:chExt cx="198800" cy="640275"/>
            </a:xfrm>
          </p:grpSpPr>
          <p:sp>
            <p:nvSpPr>
              <p:cNvPr id="1291" name="Google Shape;1291;p29"/>
              <p:cNvSpPr/>
              <p:nvPr/>
            </p:nvSpPr>
            <p:spPr>
              <a:xfrm rot="5400000">
                <a:off x="8152325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2" name="Google Shape;1292;p29"/>
              <p:cNvSpPr/>
              <p:nvPr/>
            </p:nvSpPr>
            <p:spPr>
              <a:xfrm rot="5400000">
                <a:off x="8152325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3" name="Google Shape;1293;p29"/>
              <p:cNvSpPr/>
              <p:nvPr/>
            </p:nvSpPr>
            <p:spPr>
              <a:xfrm rot="5400000">
                <a:off x="8152325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80"/>
                      <a:pt x="0" y="615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5"/>
                    </a:cubicBezTo>
                    <a:cubicBezTo>
                      <a:pt x="1228" y="280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4" name="Google Shape;1294;p29"/>
              <p:cNvSpPr/>
              <p:nvPr/>
            </p:nvSpPr>
            <p:spPr>
              <a:xfrm rot="5400000">
                <a:off x="8152488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80"/>
                      <a:pt x="1" y="615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5"/>
                    </a:cubicBezTo>
                    <a:cubicBezTo>
                      <a:pt x="1215" y="280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5" name="Google Shape;1295;p29"/>
              <p:cNvSpPr/>
              <p:nvPr/>
            </p:nvSpPr>
            <p:spPr>
              <a:xfrm rot="5400000">
                <a:off x="8320400" y="44800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6" name="Google Shape;1296;p29"/>
              <p:cNvSpPr/>
              <p:nvPr/>
            </p:nvSpPr>
            <p:spPr>
              <a:xfrm rot="5400000">
                <a:off x="8320400" y="42767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7" name="Google Shape;1297;p29"/>
              <p:cNvSpPr/>
              <p:nvPr/>
            </p:nvSpPr>
            <p:spPr>
              <a:xfrm rot="5400000">
                <a:off x="8320400" y="4073413"/>
                <a:ext cx="307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9" extrusionOk="0">
                    <a:moveTo>
                      <a:pt x="614" y="1"/>
                    </a:moveTo>
                    <a:cubicBezTo>
                      <a:pt x="279" y="1"/>
                      <a:pt x="0" y="266"/>
                      <a:pt x="0" y="614"/>
                    </a:cubicBezTo>
                    <a:cubicBezTo>
                      <a:pt x="0" y="949"/>
                      <a:pt x="279" y="1228"/>
                      <a:pt x="614" y="1228"/>
                    </a:cubicBezTo>
                    <a:cubicBezTo>
                      <a:pt x="949" y="1228"/>
                      <a:pt x="1228" y="949"/>
                      <a:pt x="1228" y="614"/>
                    </a:cubicBezTo>
                    <a:cubicBezTo>
                      <a:pt x="1228" y="266"/>
                      <a:pt x="949" y="1"/>
                      <a:pt x="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8" name="Google Shape;1298;p29"/>
              <p:cNvSpPr/>
              <p:nvPr/>
            </p:nvSpPr>
            <p:spPr>
              <a:xfrm rot="5400000">
                <a:off x="8320563" y="3870275"/>
                <a:ext cx="303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29" extrusionOk="0">
                    <a:moveTo>
                      <a:pt x="601" y="1"/>
                    </a:moveTo>
                    <a:cubicBezTo>
                      <a:pt x="266" y="1"/>
                      <a:pt x="1" y="266"/>
                      <a:pt x="1" y="614"/>
                    </a:cubicBezTo>
                    <a:cubicBezTo>
                      <a:pt x="1" y="949"/>
                      <a:pt x="266" y="1228"/>
                      <a:pt x="601" y="1228"/>
                    </a:cubicBezTo>
                    <a:cubicBezTo>
                      <a:pt x="949" y="1228"/>
                      <a:pt x="1215" y="949"/>
                      <a:pt x="1215" y="614"/>
                    </a:cubicBezTo>
                    <a:cubicBezTo>
                      <a:pt x="1215" y="266"/>
                      <a:pt x="949" y="1"/>
                      <a:pt x="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9469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30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301" name="Google Shape;1301;p30"/>
          <p:cNvGrpSpPr/>
          <p:nvPr/>
        </p:nvGrpSpPr>
        <p:grpSpPr>
          <a:xfrm rot="-5400000">
            <a:off x="-441319" y="-376286"/>
            <a:ext cx="2556696" cy="2314569"/>
            <a:chOff x="7588850" y="3781113"/>
            <a:chExt cx="1783741" cy="1614515"/>
          </a:xfrm>
        </p:grpSpPr>
        <p:sp>
          <p:nvSpPr>
            <p:cNvPr id="1302" name="Google Shape;1302;p30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4" name="Google Shape;1304;p30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8031120" y="4180635"/>
              <a:ext cx="439824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09" name="Google Shape;1309;p30"/>
          <p:cNvSpPr txBox="1">
            <a:spLocks noGrp="1"/>
          </p:cNvSpPr>
          <p:nvPr>
            <p:ph type="title"/>
          </p:nvPr>
        </p:nvSpPr>
        <p:spPr>
          <a:xfrm>
            <a:off x="3461600" y="719333"/>
            <a:ext cx="5268800" cy="1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8666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10" name="Google Shape;1310;p30"/>
          <p:cNvSpPr txBox="1">
            <a:spLocks noGrp="1"/>
          </p:cNvSpPr>
          <p:nvPr>
            <p:ph type="subTitle" idx="1"/>
          </p:nvPr>
        </p:nvSpPr>
        <p:spPr>
          <a:xfrm>
            <a:off x="3461600" y="2339335"/>
            <a:ext cx="5268800" cy="12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grpSp>
        <p:nvGrpSpPr>
          <p:cNvPr id="1311" name="Google Shape;1311;p30"/>
          <p:cNvGrpSpPr/>
          <p:nvPr/>
        </p:nvGrpSpPr>
        <p:grpSpPr>
          <a:xfrm rot="5400000">
            <a:off x="2739346" y="34425"/>
            <a:ext cx="238109" cy="766879"/>
            <a:chOff x="8152313" y="3870450"/>
            <a:chExt cx="198800" cy="640275"/>
          </a:xfrm>
        </p:grpSpPr>
        <p:sp>
          <p:nvSpPr>
            <p:cNvPr id="1312" name="Google Shape;1312;p30"/>
            <p:cNvSpPr/>
            <p:nvPr/>
          </p:nvSpPr>
          <p:spPr>
            <a:xfrm rot="5400000">
              <a:off x="8152325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3" name="Google Shape;1313;p30"/>
            <p:cNvSpPr/>
            <p:nvPr/>
          </p:nvSpPr>
          <p:spPr>
            <a:xfrm rot="5400000">
              <a:off x="8152325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4" name="Google Shape;1314;p30"/>
            <p:cNvSpPr/>
            <p:nvPr/>
          </p:nvSpPr>
          <p:spPr>
            <a:xfrm rot="5400000">
              <a:off x="8152325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5" name="Google Shape;1315;p30"/>
            <p:cNvSpPr/>
            <p:nvPr/>
          </p:nvSpPr>
          <p:spPr>
            <a:xfrm rot="5400000">
              <a:off x="8152488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6" name="Google Shape;1316;p30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7" name="Google Shape;1317;p30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8" name="Google Shape;1318;p30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9" name="Google Shape;1319;p30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20" name="Google Shape;1320;p30"/>
          <p:cNvGrpSpPr/>
          <p:nvPr/>
        </p:nvGrpSpPr>
        <p:grpSpPr>
          <a:xfrm>
            <a:off x="11623616" y="3011857"/>
            <a:ext cx="36800" cy="766879"/>
            <a:chOff x="8320388" y="3870450"/>
            <a:chExt cx="30725" cy="640275"/>
          </a:xfrm>
        </p:grpSpPr>
        <p:sp>
          <p:nvSpPr>
            <p:cNvPr id="1321" name="Google Shape;1321;p30"/>
            <p:cNvSpPr/>
            <p:nvPr/>
          </p:nvSpPr>
          <p:spPr>
            <a:xfrm rot="5400000">
              <a:off x="8320400" y="44800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2" name="Google Shape;1322;p30"/>
            <p:cNvSpPr/>
            <p:nvPr/>
          </p:nvSpPr>
          <p:spPr>
            <a:xfrm rot="5400000">
              <a:off x="8320400" y="42767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3" name="Google Shape;1323;p30"/>
            <p:cNvSpPr/>
            <p:nvPr/>
          </p:nvSpPr>
          <p:spPr>
            <a:xfrm rot="5400000">
              <a:off x="8320400" y="4073413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4" name="Google Shape;1324;p30"/>
            <p:cNvSpPr/>
            <p:nvPr/>
          </p:nvSpPr>
          <p:spPr>
            <a:xfrm rot="5400000">
              <a:off x="8320563" y="387027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25" name="Google Shape;1325;p30"/>
          <p:cNvSpPr txBox="1"/>
          <p:nvPr/>
        </p:nvSpPr>
        <p:spPr>
          <a:xfrm>
            <a:off x="3461600" y="4709867"/>
            <a:ext cx="5268800" cy="9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This presentation template was created by </a:t>
            </a:r>
            <a:r>
              <a:rPr lang="en" sz="16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includes icons by </a:t>
            </a:r>
            <a:r>
              <a:rPr lang="en" sz="16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6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 b="1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326" name="Google Shape;1326;p30"/>
          <p:cNvGrpSpPr/>
          <p:nvPr/>
        </p:nvGrpSpPr>
        <p:grpSpPr>
          <a:xfrm rot="5400000">
            <a:off x="324234" y="3095484"/>
            <a:ext cx="1253457" cy="667048"/>
            <a:chOff x="2697575" y="601825"/>
            <a:chExt cx="1046525" cy="556925"/>
          </a:xfrm>
        </p:grpSpPr>
        <p:sp>
          <p:nvSpPr>
            <p:cNvPr id="1327" name="Google Shape;1327;p30"/>
            <p:cNvSpPr/>
            <p:nvPr/>
          </p:nvSpPr>
          <p:spPr>
            <a:xfrm>
              <a:off x="3713750" y="1128025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5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8" name="Google Shape;1328;p30"/>
            <p:cNvSpPr/>
            <p:nvPr/>
          </p:nvSpPr>
          <p:spPr>
            <a:xfrm>
              <a:off x="35104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5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9" name="Google Shape;1329;p30"/>
            <p:cNvSpPr/>
            <p:nvPr/>
          </p:nvSpPr>
          <p:spPr>
            <a:xfrm>
              <a:off x="33071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0" name="Google Shape;1330;p30"/>
            <p:cNvSpPr/>
            <p:nvPr/>
          </p:nvSpPr>
          <p:spPr>
            <a:xfrm>
              <a:off x="31038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1" name="Google Shape;1331;p30"/>
            <p:cNvSpPr/>
            <p:nvPr/>
          </p:nvSpPr>
          <p:spPr>
            <a:xfrm>
              <a:off x="2900550" y="1128025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5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5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2" name="Google Shape;1332;p30"/>
            <p:cNvSpPr/>
            <p:nvPr/>
          </p:nvSpPr>
          <p:spPr>
            <a:xfrm>
              <a:off x="2697575" y="1128025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5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5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3" name="Google Shape;1333;p30"/>
            <p:cNvSpPr/>
            <p:nvPr/>
          </p:nvSpPr>
          <p:spPr>
            <a:xfrm>
              <a:off x="3713750" y="959950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4" name="Google Shape;1334;p30"/>
            <p:cNvSpPr/>
            <p:nvPr/>
          </p:nvSpPr>
          <p:spPr>
            <a:xfrm>
              <a:off x="35104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66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5" name="Google Shape;1335;p30"/>
            <p:cNvSpPr/>
            <p:nvPr/>
          </p:nvSpPr>
          <p:spPr>
            <a:xfrm>
              <a:off x="33071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6" name="Google Shape;1336;p30"/>
            <p:cNvSpPr/>
            <p:nvPr/>
          </p:nvSpPr>
          <p:spPr>
            <a:xfrm>
              <a:off x="31038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7" name="Google Shape;1337;p30"/>
            <p:cNvSpPr/>
            <p:nvPr/>
          </p:nvSpPr>
          <p:spPr>
            <a:xfrm>
              <a:off x="2900550" y="9599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66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66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8" name="Google Shape;1338;p30"/>
            <p:cNvSpPr/>
            <p:nvPr/>
          </p:nvSpPr>
          <p:spPr>
            <a:xfrm>
              <a:off x="2697575" y="959950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66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66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9" name="Google Shape;1339;p30"/>
            <p:cNvSpPr/>
            <p:nvPr/>
          </p:nvSpPr>
          <p:spPr>
            <a:xfrm>
              <a:off x="3713750" y="770250"/>
              <a:ext cx="30350" cy="30725"/>
            </a:xfrm>
            <a:custGeom>
              <a:avLst/>
              <a:gdLst/>
              <a:ahLst/>
              <a:cxnLst/>
              <a:rect l="l" t="t" r="r" b="b"/>
              <a:pathLst>
                <a:path w="1214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14" y="949"/>
                    <a:pt x="1214" y="614"/>
                  </a:cubicBezTo>
                  <a:cubicBezTo>
                    <a:pt x="1214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0" name="Google Shape;1340;p30"/>
            <p:cNvSpPr/>
            <p:nvPr/>
          </p:nvSpPr>
          <p:spPr>
            <a:xfrm>
              <a:off x="35104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65" y="1"/>
                    <a:pt x="0" y="280"/>
                    <a:pt x="0" y="614"/>
                  </a:cubicBezTo>
                  <a:cubicBezTo>
                    <a:pt x="0" y="949"/>
                    <a:pt x="265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1" name="Google Shape;1341;p30"/>
            <p:cNvSpPr/>
            <p:nvPr/>
          </p:nvSpPr>
          <p:spPr>
            <a:xfrm>
              <a:off x="33071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2" name="Google Shape;1342;p30"/>
            <p:cNvSpPr/>
            <p:nvPr/>
          </p:nvSpPr>
          <p:spPr>
            <a:xfrm>
              <a:off x="31038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3" name="Google Shape;1343;p30"/>
            <p:cNvSpPr/>
            <p:nvPr/>
          </p:nvSpPr>
          <p:spPr>
            <a:xfrm>
              <a:off x="2900550" y="770250"/>
              <a:ext cx="30700" cy="30725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9" y="1"/>
                    <a:pt x="0" y="280"/>
                    <a:pt x="0" y="614"/>
                  </a:cubicBezTo>
                  <a:cubicBezTo>
                    <a:pt x="0" y="949"/>
                    <a:pt x="279" y="1228"/>
                    <a:pt x="614" y="1228"/>
                  </a:cubicBezTo>
                  <a:cubicBezTo>
                    <a:pt x="949" y="1228"/>
                    <a:pt x="1228" y="949"/>
                    <a:pt x="1228" y="614"/>
                  </a:cubicBezTo>
                  <a:cubicBezTo>
                    <a:pt x="1228" y="280"/>
                    <a:pt x="949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4" name="Google Shape;1344;p30"/>
            <p:cNvSpPr/>
            <p:nvPr/>
          </p:nvSpPr>
          <p:spPr>
            <a:xfrm>
              <a:off x="2697575" y="770250"/>
              <a:ext cx="30375" cy="30725"/>
            </a:xfrm>
            <a:custGeom>
              <a:avLst/>
              <a:gdLst/>
              <a:ahLst/>
              <a:cxnLst/>
              <a:rect l="l" t="t" r="r" b="b"/>
              <a:pathLst>
                <a:path w="1215" h="1229" extrusionOk="0">
                  <a:moveTo>
                    <a:pt x="601" y="1"/>
                  </a:moveTo>
                  <a:cubicBezTo>
                    <a:pt x="266" y="1"/>
                    <a:pt x="1" y="280"/>
                    <a:pt x="1" y="614"/>
                  </a:cubicBezTo>
                  <a:cubicBezTo>
                    <a:pt x="1" y="949"/>
                    <a:pt x="266" y="1228"/>
                    <a:pt x="601" y="1228"/>
                  </a:cubicBezTo>
                  <a:cubicBezTo>
                    <a:pt x="949" y="1228"/>
                    <a:pt x="1215" y="949"/>
                    <a:pt x="1215" y="614"/>
                  </a:cubicBezTo>
                  <a:cubicBezTo>
                    <a:pt x="1215" y="280"/>
                    <a:pt x="949" y="1"/>
                    <a:pt x="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5" name="Google Shape;1345;p30"/>
            <p:cNvSpPr/>
            <p:nvPr/>
          </p:nvSpPr>
          <p:spPr>
            <a:xfrm>
              <a:off x="3713750" y="601825"/>
              <a:ext cx="30350" cy="30700"/>
            </a:xfrm>
            <a:custGeom>
              <a:avLst/>
              <a:gdLst/>
              <a:ahLst/>
              <a:cxnLst/>
              <a:rect l="l" t="t" r="r" b="b"/>
              <a:pathLst>
                <a:path w="1214" h="1228" extrusionOk="0">
                  <a:moveTo>
                    <a:pt x="614" y="0"/>
                  </a:moveTo>
                  <a:cubicBezTo>
                    <a:pt x="265" y="0"/>
                    <a:pt x="0" y="279"/>
                    <a:pt x="0" y="614"/>
                  </a:cubicBezTo>
                  <a:cubicBezTo>
                    <a:pt x="0" y="963"/>
                    <a:pt x="265" y="1228"/>
                    <a:pt x="614" y="1228"/>
                  </a:cubicBezTo>
                  <a:cubicBezTo>
                    <a:pt x="949" y="1228"/>
                    <a:pt x="1214" y="963"/>
                    <a:pt x="1214" y="614"/>
                  </a:cubicBezTo>
                  <a:cubicBezTo>
                    <a:pt x="1214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6" name="Google Shape;1346;p30"/>
            <p:cNvSpPr/>
            <p:nvPr/>
          </p:nvSpPr>
          <p:spPr>
            <a:xfrm>
              <a:off x="35104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65" y="0"/>
                    <a:pt x="0" y="279"/>
                    <a:pt x="0" y="614"/>
                  </a:cubicBezTo>
                  <a:cubicBezTo>
                    <a:pt x="0" y="963"/>
                    <a:pt x="265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7" name="Google Shape;1347;p30"/>
            <p:cNvSpPr/>
            <p:nvPr/>
          </p:nvSpPr>
          <p:spPr>
            <a:xfrm>
              <a:off x="33071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8" name="Google Shape;1348;p30"/>
            <p:cNvSpPr/>
            <p:nvPr/>
          </p:nvSpPr>
          <p:spPr>
            <a:xfrm>
              <a:off x="31038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49" name="Google Shape;1349;p30"/>
            <p:cNvSpPr/>
            <p:nvPr/>
          </p:nvSpPr>
          <p:spPr>
            <a:xfrm>
              <a:off x="2900550" y="6018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14" y="0"/>
                  </a:moveTo>
                  <a:cubicBezTo>
                    <a:pt x="279" y="0"/>
                    <a:pt x="0" y="279"/>
                    <a:pt x="0" y="614"/>
                  </a:cubicBezTo>
                  <a:cubicBezTo>
                    <a:pt x="0" y="963"/>
                    <a:pt x="279" y="1228"/>
                    <a:pt x="614" y="1228"/>
                  </a:cubicBezTo>
                  <a:cubicBezTo>
                    <a:pt x="949" y="1228"/>
                    <a:pt x="1228" y="963"/>
                    <a:pt x="1228" y="614"/>
                  </a:cubicBezTo>
                  <a:cubicBezTo>
                    <a:pt x="1228" y="279"/>
                    <a:pt x="949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0" name="Google Shape;1350;p30"/>
            <p:cNvSpPr/>
            <p:nvPr/>
          </p:nvSpPr>
          <p:spPr>
            <a:xfrm>
              <a:off x="2697575" y="6018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1" y="0"/>
                  </a:moveTo>
                  <a:cubicBezTo>
                    <a:pt x="266" y="0"/>
                    <a:pt x="1" y="279"/>
                    <a:pt x="1" y="614"/>
                  </a:cubicBezTo>
                  <a:cubicBezTo>
                    <a:pt x="1" y="963"/>
                    <a:pt x="266" y="1228"/>
                    <a:pt x="601" y="1228"/>
                  </a:cubicBezTo>
                  <a:cubicBezTo>
                    <a:pt x="949" y="1228"/>
                    <a:pt x="1215" y="963"/>
                    <a:pt x="1215" y="614"/>
                  </a:cubicBezTo>
                  <a:cubicBezTo>
                    <a:pt x="1215" y="279"/>
                    <a:pt x="949" y="0"/>
                    <a:pt x="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51" name="Google Shape;1351;p30"/>
          <p:cNvGrpSpPr/>
          <p:nvPr/>
        </p:nvGrpSpPr>
        <p:grpSpPr>
          <a:xfrm rot="899798">
            <a:off x="9776835" y="4207819"/>
            <a:ext cx="3176460" cy="2875576"/>
            <a:chOff x="7588850" y="3781113"/>
            <a:chExt cx="1783741" cy="1614515"/>
          </a:xfrm>
        </p:grpSpPr>
        <p:sp>
          <p:nvSpPr>
            <p:cNvPr id="1352" name="Google Shape;1352;p30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3" name="Google Shape;1353;p30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4" name="Google Shape;1354;p30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rgbClr val="191919">
                <a:alpha val="12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5" name="Google Shape;1355;p30"/>
            <p:cNvSpPr/>
            <p:nvPr/>
          </p:nvSpPr>
          <p:spPr>
            <a:xfrm>
              <a:off x="8031120" y="4180635"/>
              <a:ext cx="439824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6" name="Google Shape;1356;p30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7" name="Google Shape;1357;p30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58" name="Google Shape;1358;p30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5169645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0" name="Google Shape;136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31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5706235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32"/>
          <p:cNvSpPr/>
          <p:nvPr/>
        </p:nvSpPr>
        <p:spPr>
          <a:xfrm>
            <a:off x="109033" y="100000"/>
            <a:ext cx="11974000" cy="6658000"/>
          </a:xfrm>
          <a:prstGeom prst="frame">
            <a:avLst>
              <a:gd name="adj1" fmla="val 1314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364" name="Google Shape;1364;p32"/>
          <p:cNvGrpSpPr/>
          <p:nvPr/>
        </p:nvGrpSpPr>
        <p:grpSpPr>
          <a:xfrm rot="8999918">
            <a:off x="-590967" y="-147682"/>
            <a:ext cx="3176356" cy="2875491"/>
            <a:chOff x="7588850" y="3781113"/>
            <a:chExt cx="1783741" cy="1614515"/>
          </a:xfrm>
        </p:grpSpPr>
        <p:sp>
          <p:nvSpPr>
            <p:cNvPr id="1365" name="Google Shape;1365;p32"/>
            <p:cNvSpPr/>
            <p:nvPr/>
          </p:nvSpPr>
          <p:spPr>
            <a:xfrm>
              <a:off x="8015570" y="4167127"/>
              <a:ext cx="930353" cy="842325"/>
            </a:xfrm>
            <a:custGeom>
              <a:avLst/>
              <a:gdLst/>
              <a:ahLst/>
              <a:cxnLst/>
              <a:rect l="l" t="t" r="r" b="b"/>
              <a:pathLst>
                <a:path w="60887" h="55126" extrusionOk="0">
                  <a:moveTo>
                    <a:pt x="30464" y="55125"/>
                  </a:moveTo>
                  <a:cubicBezTo>
                    <a:pt x="30227" y="55125"/>
                    <a:pt x="30004" y="55125"/>
                    <a:pt x="29767" y="55111"/>
                  </a:cubicBezTo>
                  <a:cubicBezTo>
                    <a:pt x="22402" y="54944"/>
                    <a:pt x="15553" y="51903"/>
                    <a:pt x="10476" y="46575"/>
                  </a:cubicBezTo>
                  <a:cubicBezTo>
                    <a:pt x="1" y="35555"/>
                    <a:pt x="433" y="18078"/>
                    <a:pt x="11438" y="7602"/>
                  </a:cubicBezTo>
                  <a:cubicBezTo>
                    <a:pt x="16599" y="2679"/>
                    <a:pt x="23323" y="0"/>
                    <a:pt x="30422" y="0"/>
                  </a:cubicBezTo>
                  <a:cubicBezTo>
                    <a:pt x="30660" y="0"/>
                    <a:pt x="30883" y="0"/>
                    <a:pt x="31120" y="0"/>
                  </a:cubicBezTo>
                  <a:cubicBezTo>
                    <a:pt x="38485" y="182"/>
                    <a:pt x="45333" y="3223"/>
                    <a:pt x="50411" y="8551"/>
                  </a:cubicBezTo>
                  <a:cubicBezTo>
                    <a:pt x="60886" y="19556"/>
                    <a:pt x="60454" y="37048"/>
                    <a:pt x="49448" y="47523"/>
                  </a:cubicBezTo>
                  <a:cubicBezTo>
                    <a:pt x="44287" y="52447"/>
                    <a:pt x="37564" y="55125"/>
                    <a:pt x="30464" y="55125"/>
                  </a:cubicBezTo>
                  <a:moveTo>
                    <a:pt x="30422" y="4213"/>
                  </a:moveTo>
                  <a:cubicBezTo>
                    <a:pt x="24411" y="4213"/>
                    <a:pt x="18720" y="6486"/>
                    <a:pt x="14340" y="10657"/>
                  </a:cubicBezTo>
                  <a:cubicBezTo>
                    <a:pt x="5022" y="19528"/>
                    <a:pt x="4659" y="34342"/>
                    <a:pt x="13531" y="43660"/>
                  </a:cubicBezTo>
                  <a:cubicBezTo>
                    <a:pt x="17841" y="48179"/>
                    <a:pt x="23629" y="50745"/>
                    <a:pt x="29864" y="50899"/>
                  </a:cubicBezTo>
                  <a:cubicBezTo>
                    <a:pt x="30060" y="50899"/>
                    <a:pt x="30255" y="50913"/>
                    <a:pt x="30436" y="50913"/>
                  </a:cubicBezTo>
                  <a:cubicBezTo>
                    <a:pt x="36462" y="50913"/>
                    <a:pt x="42167" y="48639"/>
                    <a:pt x="46547" y="44469"/>
                  </a:cubicBezTo>
                  <a:cubicBezTo>
                    <a:pt x="55865" y="35597"/>
                    <a:pt x="56227" y="20784"/>
                    <a:pt x="47356" y="11466"/>
                  </a:cubicBezTo>
                  <a:cubicBezTo>
                    <a:pt x="43046" y="6947"/>
                    <a:pt x="37243" y="4366"/>
                    <a:pt x="31008" y="4213"/>
                  </a:cubicBezTo>
                  <a:cubicBezTo>
                    <a:pt x="30813" y="4213"/>
                    <a:pt x="30618" y="4213"/>
                    <a:pt x="30422" y="4213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6" name="Google Shape;1366;p32"/>
            <p:cNvSpPr/>
            <p:nvPr/>
          </p:nvSpPr>
          <p:spPr>
            <a:xfrm>
              <a:off x="7781115" y="3955041"/>
              <a:ext cx="1337000" cy="1266681"/>
            </a:xfrm>
            <a:custGeom>
              <a:avLst/>
              <a:gdLst/>
              <a:ahLst/>
              <a:cxnLst/>
              <a:rect l="l" t="t" r="r" b="b"/>
              <a:pathLst>
                <a:path w="87500" h="82898" extrusionOk="0">
                  <a:moveTo>
                    <a:pt x="45779" y="4227"/>
                  </a:moveTo>
                  <a:cubicBezTo>
                    <a:pt x="55613" y="4227"/>
                    <a:pt x="65447" y="8091"/>
                    <a:pt x="72756" y="15762"/>
                  </a:cubicBezTo>
                  <a:cubicBezTo>
                    <a:pt x="79605" y="22974"/>
                    <a:pt x="83245" y="32403"/>
                    <a:pt x="83008" y="42349"/>
                  </a:cubicBezTo>
                  <a:cubicBezTo>
                    <a:pt x="82757" y="52294"/>
                    <a:pt x="78656" y="61542"/>
                    <a:pt x="71459" y="68405"/>
                  </a:cubicBezTo>
                  <a:cubicBezTo>
                    <a:pt x="64484" y="75044"/>
                    <a:pt x="55418" y="78671"/>
                    <a:pt x="45821" y="78671"/>
                  </a:cubicBezTo>
                  <a:cubicBezTo>
                    <a:pt x="45500" y="78671"/>
                    <a:pt x="45194" y="78671"/>
                    <a:pt x="44873" y="78657"/>
                  </a:cubicBezTo>
                  <a:cubicBezTo>
                    <a:pt x="34927" y="78420"/>
                    <a:pt x="25679" y="74319"/>
                    <a:pt x="18817" y="67107"/>
                  </a:cubicBezTo>
                  <a:cubicBezTo>
                    <a:pt x="4659" y="52252"/>
                    <a:pt x="5245" y="28637"/>
                    <a:pt x="20114" y="14479"/>
                  </a:cubicBezTo>
                  <a:cubicBezTo>
                    <a:pt x="27311" y="7616"/>
                    <a:pt x="36545" y="4227"/>
                    <a:pt x="45779" y="4227"/>
                  </a:cubicBezTo>
                  <a:close/>
                  <a:moveTo>
                    <a:pt x="45779" y="1"/>
                  </a:moveTo>
                  <a:cubicBezTo>
                    <a:pt x="35499" y="1"/>
                    <a:pt x="25205" y="3795"/>
                    <a:pt x="17199" y="11424"/>
                  </a:cubicBezTo>
                  <a:cubicBezTo>
                    <a:pt x="656" y="27186"/>
                    <a:pt x="0" y="53466"/>
                    <a:pt x="15762" y="70023"/>
                  </a:cubicBezTo>
                  <a:cubicBezTo>
                    <a:pt x="23406" y="78043"/>
                    <a:pt x="33700" y="82604"/>
                    <a:pt x="44775" y="82883"/>
                  </a:cubicBezTo>
                  <a:cubicBezTo>
                    <a:pt x="45124" y="82883"/>
                    <a:pt x="45459" y="82897"/>
                    <a:pt x="45807" y="82897"/>
                  </a:cubicBezTo>
                  <a:cubicBezTo>
                    <a:pt x="56492" y="82897"/>
                    <a:pt x="66605" y="78852"/>
                    <a:pt x="74374" y="71459"/>
                  </a:cubicBezTo>
                  <a:cubicBezTo>
                    <a:pt x="82380" y="63829"/>
                    <a:pt x="86956" y="53521"/>
                    <a:pt x="87221" y="42460"/>
                  </a:cubicBezTo>
                  <a:cubicBezTo>
                    <a:pt x="87500" y="31385"/>
                    <a:pt x="83441" y="20868"/>
                    <a:pt x="75811" y="12861"/>
                  </a:cubicBezTo>
                  <a:cubicBezTo>
                    <a:pt x="67665" y="4311"/>
                    <a:pt x="56729" y="1"/>
                    <a:pt x="457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7" name="Google Shape;1367;p32"/>
            <p:cNvSpPr/>
            <p:nvPr/>
          </p:nvSpPr>
          <p:spPr>
            <a:xfrm>
              <a:off x="7588850" y="3781113"/>
              <a:ext cx="1783741" cy="1614515"/>
            </a:xfrm>
            <a:custGeom>
              <a:avLst/>
              <a:gdLst/>
              <a:ahLst/>
              <a:cxnLst/>
              <a:rect l="l" t="t" r="r" b="b"/>
              <a:pathLst>
                <a:path w="116737" h="105662" extrusionOk="0">
                  <a:moveTo>
                    <a:pt x="58361" y="4213"/>
                  </a:moveTo>
                  <a:cubicBezTo>
                    <a:pt x="71208" y="4213"/>
                    <a:pt x="84041" y="9276"/>
                    <a:pt x="93582" y="19291"/>
                  </a:cubicBezTo>
                  <a:cubicBezTo>
                    <a:pt x="112077" y="38708"/>
                    <a:pt x="111310" y="69548"/>
                    <a:pt x="91894" y="88030"/>
                  </a:cubicBezTo>
                  <a:cubicBezTo>
                    <a:pt x="82506" y="96985"/>
                    <a:pt x="70427" y="101421"/>
                    <a:pt x="58375" y="101421"/>
                  </a:cubicBezTo>
                  <a:cubicBezTo>
                    <a:pt x="45529" y="101421"/>
                    <a:pt x="32696" y="96371"/>
                    <a:pt x="23155" y="86356"/>
                  </a:cubicBezTo>
                  <a:cubicBezTo>
                    <a:pt x="4659" y="66940"/>
                    <a:pt x="5412" y="36099"/>
                    <a:pt x="24843" y="17604"/>
                  </a:cubicBezTo>
                  <a:cubicBezTo>
                    <a:pt x="34230" y="8663"/>
                    <a:pt x="46310" y="4213"/>
                    <a:pt x="58361" y="4213"/>
                  </a:cubicBezTo>
                  <a:close/>
                  <a:moveTo>
                    <a:pt x="58361" y="0"/>
                  </a:moveTo>
                  <a:cubicBezTo>
                    <a:pt x="45264" y="0"/>
                    <a:pt x="32138" y="4827"/>
                    <a:pt x="21928" y="14549"/>
                  </a:cubicBezTo>
                  <a:cubicBezTo>
                    <a:pt x="823" y="34649"/>
                    <a:pt x="0" y="68153"/>
                    <a:pt x="20100" y="89258"/>
                  </a:cubicBezTo>
                  <a:cubicBezTo>
                    <a:pt x="29836" y="99482"/>
                    <a:pt x="42962" y="105299"/>
                    <a:pt x="57078" y="105647"/>
                  </a:cubicBezTo>
                  <a:cubicBezTo>
                    <a:pt x="57510" y="105661"/>
                    <a:pt x="57957" y="105661"/>
                    <a:pt x="58403" y="105661"/>
                  </a:cubicBezTo>
                  <a:cubicBezTo>
                    <a:pt x="72017" y="105661"/>
                    <a:pt x="84906" y="100514"/>
                    <a:pt x="94809" y="91099"/>
                  </a:cubicBezTo>
                  <a:cubicBezTo>
                    <a:pt x="115913" y="70999"/>
                    <a:pt x="116736" y="37480"/>
                    <a:pt x="96636" y="16376"/>
                  </a:cubicBezTo>
                  <a:cubicBezTo>
                    <a:pt x="86272" y="5496"/>
                    <a:pt x="72324" y="0"/>
                    <a:pt x="583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8" name="Google Shape;1368;p32"/>
            <p:cNvSpPr/>
            <p:nvPr/>
          </p:nvSpPr>
          <p:spPr>
            <a:xfrm>
              <a:off x="8031120" y="4180635"/>
              <a:ext cx="439824" cy="815295"/>
            </a:xfrm>
            <a:custGeom>
              <a:avLst/>
              <a:gdLst/>
              <a:ahLst/>
              <a:cxnLst/>
              <a:rect l="l" t="t" r="r" b="b"/>
              <a:pathLst>
                <a:path w="29753" h="53357" extrusionOk="0">
                  <a:moveTo>
                    <a:pt x="28487" y="1"/>
                  </a:moveTo>
                  <a:cubicBezTo>
                    <a:pt x="28463" y="1"/>
                    <a:pt x="28438" y="2"/>
                    <a:pt x="28413" y="3"/>
                  </a:cubicBezTo>
                  <a:cubicBezTo>
                    <a:pt x="21941" y="254"/>
                    <a:pt x="15776" y="2863"/>
                    <a:pt x="11075" y="7340"/>
                  </a:cubicBezTo>
                  <a:cubicBezTo>
                    <a:pt x="405" y="17495"/>
                    <a:pt x="0" y="34442"/>
                    <a:pt x="10155" y="45099"/>
                  </a:cubicBezTo>
                  <a:cubicBezTo>
                    <a:pt x="14897" y="50079"/>
                    <a:pt x="21286" y="53022"/>
                    <a:pt x="28162" y="53357"/>
                  </a:cubicBezTo>
                  <a:lnTo>
                    <a:pt x="28218" y="53357"/>
                  </a:lnTo>
                  <a:cubicBezTo>
                    <a:pt x="28888" y="53357"/>
                    <a:pt x="29432" y="52840"/>
                    <a:pt x="29473" y="52171"/>
                  </a:cubicBezTo>
                  <a:cubicBezTo>
                    <a:pt x="29501" y="51487"/>
                    <a:pt x="28971" y="50888"/>
                    <a:pt x="28274" y="50860"/>
                  </a:cubicBezTo>
                  <a:cubicBezTo>
                    <a:pt x="22053" y="50553"/>
                    <a:pt x="16264" y="47889"/>
                    <a:pt x="11968" y="43369"/>
                  </a:cubicBezTo>
                  <a:cubicBezTo>
                    <a:pt x="2762" y="33703"/>
                    <a:pt x="3138" y="18360"/>
                    <a:pt x="12805" y="9153"/>
                  </a:cubicBezTo>
                  <a:cubicBezTo>
                    <a:pt x="17059" y="5094"/>
                    <a:pt x="22639" y="2737"/>
                    <a:pt x="28511" y="2500"/>
                  </a:cubicBezTo>
                  <a:cubicBezTo>
                    <a:pt x="29208" y="2472"/>
                    <a:pt x="29752" y="1886"/>
                    <a:pt x="29724" y="1203"/>
                  </a:cubicBezTo>
                  <a:cubicBezTo>
                    <a:pt x="29698" y="531"/>
                    <a:pt x="29139" y="1"/>
                    <a:pt x="28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69" name="Google Shape;1369;p32"/>
            <p:cNvSpPr/>
            <p:nvPr/>
          </p:nvSpPr>
          <p:spPr>
            <a:xfrm>
              <a:off x="7860392" y="3968275"/>
              <a:ext cx="1076782" cy="626831"/>
            </a:xfrm>
            <a:custGeom>
              <a:avLst/>
              <a:gdLst/>
              <a:ahLst/>
              <a:cxnLst/>
              <a:rect l="l" t="t" r="r" b="b"/>
              <a:pathLst>
                <a:path w="70470" h="41023" extrusionOk="0">
                  <a:moveTo>
                    <a:pt x="40592" y="1"/>
                  </a:moveTo>
                  <a:cubicBezTo>
                    <a:pt x="30531" y="1"/>
                    <a:pt x="20454" y="3707"/>
                    <a:pt x="12610" y="11172"/>
                  </a:cubicBezTo>
                  <a:cubicBezTo>
                    <a:pt x="4702" y="18690"/>
                    <a:pt x="238" y="28845"/>
                    <a:pt x="15" y="39739"/>
                  </a:cubicBezTo>
                  <a:cubicBezTo>
                    <a:pt x="1" y="40436"/>
                    <a:pt x="545" y="41008"/>
                    <a:pt x="1242" y="41022"/>
                  </a:cubicBezTo>
                  <a:lnTo>
                    <a:pt x="1270" y="41022"/>
                  </a:lnTo>
                  <a:cubicBezTo>
                    <a:pt x="1940" y="41022"/>
                    <a:pt x="2498" y="40478"/>
                    <a:pt x="2512" y="39795"/>
                  </a:cubicBezTo>
                  <a:cubicBezTo>
                    <a:pt x="2721" y="29570"/>
                    <a:pt x="6919" y="20043"/>
                    <a:pt x="14326" y="12985"/>
                  </a:cubicBezTo>
                  <a:cubicBezTo>
                    <a:pt x="21690" y="5979"/>
                    <a:pt x="31148" y="2500"/>
                    <a:pt x="40590" y="2500"/>
                  </a:cubicBezTo>
                  <a:cubicBezTo>
                    <a:pt x="50659" y="2500"/>
                    <a:pt x="60709" y="6457"/>
                    <a:pt x="68182" y="14311"/>
                  </a:cubicBezTo>
                  <a:cubicBezTo>
                    <a:pt x="68426" y="14569"/>
                    <a:pt x="68754" y="14698"/>
                    <a:pt x="69084" y="14698"/>
                  </a:cubicBezTo>
                  <a:cubicBezTo>
                    <a:pt x="69396" y="14698"/>
                    <a:pt x="69709" y="14583"/>
                    <a:pt x="69953" y="14352"/>
                  </a:cubicBezTo>
                  <a:cubicBezTo>
                    <a:pt x="70455" y="13878"/>
                    <a:pt x="70469" y="13083"/>
                    <a:pt x="69995" y="12581"/>
                  </a:cubicBezTo>
                  <a:cubicBezTo>
                    <a:pt x="62033" y="4216"/>
                    <a:pt x="51322" y="1"/>
                    <a:pt x="40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0" name="Google Shape;1370;p32"/>
            <p:cNvSpPr/>
            <p:nvPr/>
          </p:nvSpPr>
          <p:spPr>
            <a:xfrm>
              <a:off x="8677173" y="3824893"/>
              <a:ext cx="386217" cy="247811"/>
            </a:xfrm>
            <a:custGeom>
              <a:avLst/>
              <a:gdLst/>
              <a:ahLst/>
              <a:cxnLst/>
              <a:rect l="l" t="t" r="r" b="b"/>
              <a:pathLst>
                <a:path w="25276" h="16218" extrusionOk="0">
                  <a:moveTo>
                    <a:pt x="1399" y="0"/>
                  </a:moveTo>
                  <a:cubicBezTo>
                    <a:pt x="860" y="0"/>
                    <a:pt x="357" y="361"/>
                    <a:pt x="196" y="902"/>
                  </a:cubicBezTo>
                  <a:cubicBezTo>
                    <a:pt x="1" y="1571"/>
                    <a:pt x="378" y="2269"/>
                    <a:pt x="1047" y="2464"/>
                  </a:cubicBezTo>
                  <a:cubicBezTo>
                    <a:pt x="9374" y="4891"/>
                    <a:pt x="16962" y="9508"/>
                    <a:pt x="22988" y="15841"/>
                  </a:cubicBezTo>
                  <a:cubicBezTo>
                    <a:pt x="23225" y="16092"/>
                    <a:pt x="23560" y="16217"/>
                    <a:pt x="23895" y="16217"/>
                  </a:cubicBezTo>
                  <a:cubicBezTo>
                    <a:pt x="24202" y="16217"/>
                    <a:pt x="24509" y="16106"/>
                    <a:pt x="24760" y="15882"/>
                  </a:cubicBezTo>
                  <a:cubicBezTo>
                    <a:pt x="25248" y="15394"/>
                    <a:pt x="25276" y="14613"/>
                    <a:pt x="24802" y="14111"/>
                  </a:cubicBezTo>
                  <a:cubicBezTo>
                    <a:pt x="18469" y="7471"/>
                    <a:pt x="10504" y="2603"/>
                    <a:pt x="1745" y="51"/>
                  </a:cubicBezTo>
                  <a:cubicBezTo>
                    <a:pt x="1630" y="17"/>
                    <a:pt x="1514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71" name="Google Shape;1371;p32"/>
            <p:cNvSpPr/>
            <p:nvPr/>
          </p:nvSpPr>
          <p:spPr>
            <a:xfrm>
              <a:off x="7603336" y="3850641"/>
              <a:ext cx="607242" cy="1291359"/>
            </a:xfrm>
            <a:custGeom>
              <a:avLst/>
              <a:gdLst/>
              <a:ahLst/>
              <a:cxnLst/>
              <a:rect l="l" t="t" r="r" b="b"/>
              <a:pathLst>
                <a:path w="39741" h="84513" extrusionOk="0">
                  <a:moveTo>
                    <a:pt x="38322" y="0"/>
                  </a:moveTo>
                  <a:cubicBezTo>
                    <a:pt x="38162" y="0"/>
                    <a:pt x="38000" y="31"/>
                    <a:pt x="37843" y="95"/>
                  </a:cubicBezTo>
                  <a:cubicBezTo>
                    <a:pt x="31804" y="2550"/>
                    <a:pt x="26336" y="6093"/>
                    <a:pt x="21565" y="10627"/>
                  </a:cubicBezTo>
                  <a:cubicBezTo>
                    <a:pt x="810" y="30392"/>
                    <a:pt x="1" y="63366"/>
                    <a:pt x="19766" y="84122"/>
                  </a:cubicBezTo>
                  <a:cubicBezTo>
                    <a:pt x="20017" y="84373"/>
                    <a:pt x="20352" y="84512"/>
                    <a:pt x="20673" y="84512"/>
                  </a:cubicBezTo>
                  <a:cubicBezTo>
                    <a:pt x="20994" y="84512"/>
                    <a:pt x="21300" y="84401"/>
                    <a:pt x="21538" y="84164"/>
                  </a:cubicBezTo>
                  <a:cubicBezTo>
                    <a:pt x="22040" y="83689"/>
                    <a:pt x="22054" y="82894"/>
                    <a:pt x="21579" y="82392"/>
                  </a:cubicBezTo>
                  <a:cubicBezTo>
                    <a:pt x="2763" y="62627"/>
                    <a:pt x="3544" y="31243"/>
                    <a:pt x="23295" y="12440"/>
                  </a:cubicBezTo>
                  <a:cubicBezTo>
                    <a:pt x="27828" y="8116"/>
                    <a:pt x="33045" y="4754"/>
                    <a:pt x="38792" y="2411"/>
                  </a:cubicBezTo>
                  <a:cubicBezTo>
                    <a:pt x="39434" y="2160"/>
                    <a:pt x="39740" y="1420"/>
                    <a:pt x="39475" y="779"/>
                  </a:cubicBezTo>
                  <a:cubicBezTo>
                    <a:pt x="39286" y="294"/>
                    <a:pt x="38817" y="0"/>
                    <a:pt x="38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5454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0"/>
          <p:cNvSpPr txBox="1">
            <a:spLocks noGrp="1"/>
          </p:cNvSpPr>
          <p:nvPr>
            <p:ph type="title"/>
          </p:nvPr>
        </p:nvSpPr>
        <p:spPr>
          <a:xfrm>
            <a:off x="1298833" y="4138233"/>
            <a:ext cx="61452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grpSp>
        <p:nvGrpSpPr>
          <p:cNvPr id="280" name="Google Shape;280;p10"/>
          <p:cNvGrpSpPr/>
          <p:nvPr/>
        </p:nvGrpSpPr>
        <p:grpSpPr>
          <a:xfrm>
            <a:off x="-109031" y="-120998"/>
            <a:ext cx="12448464" cy="7084087"/>
            <a:chOff x="-81773" y="-90749"/>
            <a:chExt cx="9336348" cy="5313065"/>
          </a:xfrm>
        </p:grpSpPr>
        <p:sp>
          <p:nvSpPr>
            <p:cNvPr id="281" name="Google Shape;281;p10"/>
            <p:cNvSpPr/>
            <p:nvPr/>
          </p:nvSpPr>
          <p:spPr>
            <a:xfrm rot="10800000">
              <a:off x="-81773" y="3458126"/>
              <a:ext cx="1451798" cy="1764190"/>
            </a:xfrm>
            <a:custGeom>
              <a:avLst/>
              <a:gdLst/>
              <a:ahLst/>
              <a:cxnLst/>
              <a:rect l="l" t="t" r="r" b="b"/>
              <a:pathLst>
                <a:path w="38522" h="46811" extrusionOk="0">
                  <a:moveTo>
                    <a:pt x="4125" y="0"/>
                  </a:moveTo>
                  <a:lnTo>
                    <a:pt x="0" y="19593"/>
                  </a:lnTo>
                  <a:lnTo>
                    <a:pt x="14780" y="3800"/>
                  </a:lnTo>
                  <a:lnTo>
                    <a:pt x="7138" y="20492"/>
                  </a:lnTo>
                  <a:lnTo>
                    <a:pt x="22419" y="9451"/>
                  </a:lnTo>
                  <a:lnTo>
                    <a:pt x="22419" y="9451"/>
                  </a:lnTo>
                  <a:lnTo>
                    <a:pt x="16434" y="42959"/>
                  </a:lnTo>
                  <a:lnTo>
                    <a:pt x="16434" y="42959"/>
                  </a:lnTo>
                  <a:lnTo>
                    <a:pt x="27090" y="21132"/>
                  </a:lnTo>
                  <a:lnTo>
                    <a:pt x="30759" y="46811"/>
                  </a:lnTo>
                  <a:lnTo>
                    <a:pt x="36591" y="26910"/>
                  </a:lnTo>
                  <a:lnTo>
                    <a:pt x="38522" y="32866"/>
                  </a:lnTo>
                  <a:lnTo>
                    <a:pt x="38522" y="3949"/>
                  </a:lnTo>
                  <a:cubicBezTo>
                    <a:pt x="38522" y="1768"/>
                    <a:pt x="36754" y="0"/>
                    <a:pt x="34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234989" y="4608496"/>
              <a:ext cx="178336" cy="184959"/>
            </a:xfrm>
            <a:custGeom>
              <a:avLst/>
              <a:gdLst/>
              <a:ahLst/>
              <a:cxnLst/>
              <a:rect l="l" t="t" r="r" b="b"/>
              <a:pathLst>
                <a:path w="6140" h="6368" extrusionOk="0">
                  <a:moveTo>
                    <a:pt x="3689" y="0"/>
                  </a:moveTo>
                  <a:lnTo>
                    <a:pt x="2207" y="1659"/>
                  </a:lnTo>
                  <a:lnTo>
                    <a:pt x="0" y="1377"/>
                  </a:lnTo>
                  <a:lnTo>
                    <a:pt x="1118" y="3300"/>
                  </a:lnTo>
                  <a:lnTo>
                    <a:pt x="169" y="5312"/>
                  </a:lnTo>
                  <a:lnTo>
                    <a:pt x="2344" y="4842"/>
                  </a:lnTo>
                  <a:lnTo>
                    <a:pt x="3964" y="6368"/>
                  </a:lnTo>
                  <a:lnTo>
                    <a:pt x="4190" y="4154"/>
                  </a:lnTo>
                  <a:lnTo>
                    <a:pt x="6139" y="3085"/>
                  </a:lnTo>
                  <a:lnTo>
                    <a:pt x="4104" y="2186"/>
                  </a:lnTo>
                  <a:lnTo>
                    <a:pt x="3689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7802777" y="-90749"/>
              <a:ext cx="1451798" cy="1764190"/>
            </a:xfrm>
            <a:custGeom>
              <a:avLst/>
              <a:gdLst/>
              <a:ahLst/>
              <a:cxnLst/>
              <a:rect l="l" t="t" r="r" b="b"/>
              <a:pathLst>
                <a:path w="38522" h="46811" extrusionOk="0">
                  <a:moveTo>
                    <a:pt x="4125" y="0"/>
                  </a:moveTo>
                  <a:lnTo>
                    <a:pt x="0" y="19593"/>
                  </a:lnTo>
                  <a:lnTo>
                    <a:pt x="14780" y="3800"/>
                  </a:lnTo>
                  <a:lnTo>
                    <a:pt x="7138" y="20492"/>
                  </a:lnTo>
                  <a:lnTo>
                    <a:pt x="22419" y="9451"/>
                  </a:lnTo>
                  <a:lnTo>
                    <a:pt x="22419" y="9451"/>
                  </a:lnTo>
                  <a:lnTo>
                    <a:pt x="16434" y="42959"/>
                  </a:lnTo>
                  <a:lnTo>
                    <a:pt x="16434" y="42959"/>
                  </a:lnTo>
                  <a:lnTo>
                    <a:pt x="27090" y="21132"/>
                  </a:lnTo>
                  <a:lnTo>
                    <a:pt x="30759" y="46811"/>
                  </a:lnTo>
                  <a:lnTo>
                    <a:pt x="36591" y="26910"/>
                  </a:lnTo>
                  <a:lnTo>
                    <a:pt x="38522" y="32866"/>
                  </a:lnTo>
                  <a:lnTo>
                    <a:pt x="38522" y="3949"/>
                  </a:lnTo>
                  <a:cubicBezTo>
                    <a:pt x="38522" y="1768"/>
                    <a:pt x="36754" y="0"/>
                    <a:pt x="34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8813264" y="84996"/>
              <a:ext cx="178336" cy="184959"/>
            </a:xfrm>
            <a:custGeom>
              <a:avLst/>
              <a:gdLst/>
              <a:ahLst/>
              <a:cxnLst/>
              <a:rect l="l" t="t" r="r" b="b"/>
              <a:pathLst>
                <a:path w="6140" h="6368" extrusionOk="0">
                  <a:moveTo>
                    <a:pt x="3689" y="0"/>
                  </a:moveTo>
                  <a:lnTo>
                    <a:pt x="2207" y="1659"/>
                  </a:lnTo>
                  <a:lnTo>
                    <a:pt x="0" y="1377"/>
                  </a:lnTo>
                  <a:lnTo>
                    <a:pt x="1118" y="3300"/>
                  </a:lnTo>
                  <a:lnTo>
                    <a:pt x="169" y="5312"/>
                  </a:lnTo>
                  <a:lnTo>
                    <a:pt x="2344" y="4842"/>
                  </a:lnTo>
                  <a:lnTo>
                    <a:pt x="3964" y="6368"/>
                  </a:lnTo>
                  <a:lnTo>
                    <a:pt x="4190" y="4154"/>
                  </a:lnTo>
                  <a:lnTo>
                    <a:pt x="6139" y="3085"/>
                  </a:lnTo>
                  <a:lnTo>
                    <a:pt x="4104" y="2186"/>
                  </a:lnTo>
                  <a:lnTo>
                    <a:pt x="3689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8931588" y="530274"/>
              <a:ext cx="178394" cy="184959"/>
            </a:xfrm>
            <a:custGeom>
              <a:avLst/>
              <a:gdLst/>
              <a:ahLst/>
              <a:cxnLst/>
              <a:rect l="l" t="t" r="r" b="b"/>
              <a:pathLst>
                <a:path w="6142" h="6368" extrusionOk="0">
                  <a:moveTo>
                    <a:pt x="3690" y="0"/>
                  </a:moveTo>
                  <a:lnTo>
                    <a:pt x="2208" y="1659"/>
                  </a:lnTo>
                  <a:lnTo>
                    <a:pt x="1" y="1377"/>
                  </a:lnTo>
                  <a:lnTo>
                    <a:pt x="1119" y="3300"/>
                  </a:lnTo>
                  <a:lnTo>
                    <a:pt x="170" y="5312"/>
                  </a:lnTo>
                  <a:lnTo>
                    <a:pt x="2345" y="4842"/>
                  </a:lnTo>
                  <a:lnTo>
                    <a:pt x="3965" y="6368"/>
                  </a:lnTo>
                  <a:lnTo>
                    <a:pt x="4190" y="4154"/>
                  </a:lnTo>
                  <a:lnTo>
                    <a:pt x="6142" y="3085"/>
                  </a:lnTo>
                  <a:lnTo>
                    <a:pt x="4105" y="2186"/>
                  </a:lnTo>
                  <a:lnTo>
                    <a:pt x="369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10"/>
          <p:cNvSpPr/>
          <p:nvPr/>
        </p:nvSpPr>
        <p:spPr>
          <a:xfrm>
            <a:off x="10673019" y="53229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0"/>
          <p:cNvSpPr/>
          <p:nvPr/>
        </p:nvSpPr>
        <p:spPr>
          <a:xfrm>
            <a:off x="10209186" y="56259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0"/>
          <p:cNvSpPr/>
          <p:nvPr/>
        </p:nvSpPr>
        <p:spPr>
          <a:xfrm>
            <a:off x="11000752" y="58980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0"/>
          <p:cNvSpPr/>
          <p:nvPr/>
        </p:nvSpPr>
        <p:spPr>
          <a:xfrm>
            <a:off x="978219" y="713329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0"/>
          <p:cNvSpPr/>
          <p:nvPr/>
        </p:nvSpPr>
        <p:spPr>
          <a:xfrm>
            <a:off x="1215986" y="1399762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0"/>
          <p:cNvSpPr/>
          <p:nvPr/>
        </p:nvSpPr>
        <p:spPr>
          <a:xfrm>
            <a:off x="1392519" y="886495"/>
            <a:ext cx="237781" cy="246612"/>
          </a:xfrm>
          <a:custGeom>
            <a:avLst/>
            <a:gdLst/>
            <a:ahLst/>
            <a:cxnLst/>
            <a:rect l="l" t="t" r="r" b="b"/>
            <a:pathLst>
              <a:path w="6140" h="6368" extrusionOk="0">
                <a:moveTo>
                  <a:pt x="3689" y="0"/>
                </a:moveTo>
                <a:lnTo>
                  <a:pt x="2207" y="1659"/>
                </a:lnTo>
                <a:lnTo>
                  <a:pt x="0" y="1377"/>
                </a:lnTo>
                <a:lnTo>
                  <a:pt x="1118" y="3300"/>
                </a:lnTo>
                <a:lnTo>
                  <a:pt x="169" y="5312"/>
                </a:lnTo>
                <a:lnTo>
                  <a:pt x="2344" y="4842"/>
                </a:lnTo>
                <a:lnTo>
                  <a:pt x="3964" y="6368"/>
                </a:lnTo>
                <a:lnTo>
                  <a:pt x="4190" y="4154"/>
                </a:lnTo>
                <a:lnTo>
                  <a:pt x="6139" y="3085"/>
                </a:lnTo>
                <a:lnTo>
                  <a:pt x="4104" y="2186"/>
                </a:lnTo>
                <a:lnTo>
                  <a:pt x="3689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67576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7554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35"/>
          <p:cNvSpPr txBox="1">
            <a:spLocks noGrp="1"/>
          </p:cNvSpPr>
          <p:nvPr>
            <p:ph type="title"/>
          </p:nvPr>
        </p:nvSpPr>
        <p:spPr>
          <a:xfrm>
            <a:off x="964600" y="681367"/>
            <a:ext cx="10262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70627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>
            <a:alpha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Archivo Black"/>
              <a:buNone/>
              <a:defRPr sz="3500">
                <a:solidFill>
                  <a:schemeClr val="accent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Archivo Black"/>
              <a:buNone/>
              <a:defRPr sz="3500">
                <a:solidFill>
                  <a:schemeClr val="accent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Archivo Black"/>
              <a:buNone/>
              <a:defRPr sz="3500">
                <a:solidFill>
                  <a:schemeClr val="accent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Archivo Black"/>
              <a:buNone/>
              <a:defRPr sz="3500">
                <a:solidFill>
                  <a:schemeClr val="accent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Archivo Black"/>
              <a:buNone/>
              <a:defRPr sz="3500">
                <a:solidFill>
                  <a:schemeClr val="accent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Archivo Black"/>
              <a:buNone/>
              <a:defRPr sz="3500">
                <a:solidFill>
                  <a:schemeClr val="accent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Archivo Black"/>
              <a:buNone/>
              <a:defRPr sz="3500">
                <a:solidFill>
                  <a:schemeClr val="accent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Archivo Black"/>
              <a:buNone/>
              <a:defRPr sz="3500">
                <a:solidFill>
                  <a:schemeClr val="accent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Archivo Black"/>
              <a:buNone/>
              <a:defRPr sz="3500">
                <a:solidFill>
                  <a:schemeClr val="accent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Source Sans Pro"/>
              <a:buChar char="●"/>
              <a:defRPr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Source Sans Pro"/>
              <a:buChar char="○"/>
              <a:defRPr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Source Sans Pro"/>
              <a:buChar char="■"/>
              <a:defRPr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Source Sans Pro"/>
              <a:buChar char="●"/>
              <a:defRPr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Source Sans Pro"/>
              <a:buChar char="○"/>
              <a:defRPr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Source Sans Pro"/>
              <a:buChar char="■"/>
              <a:defRPr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Source Sans Pro"/>
              <a:buChar char="●"/>
              <a:defRPr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Source Sans Pro"/>
              <a:buChar char="○"/>
              <a:defRPr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Source Sans Pro"/>
              <a:buChar char="■"/>
              <a:defRPr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6744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>
            <a:alpha val="80000"/>
          </a:schemeClr>
        </a:solidFill>
        <a:effectLst/>
      </p:bgPr>
    </p:bg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59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457" name="Google Shape;1457;p59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071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>
            <a:alpha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 Vietnam Pro"/>
              <a:buNone/>
              <a:defRPr sz="3000" b="1">
                <a:solidFill>
                  <a:schemeClr val="lt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 Vietnam Pro"/>
              <a:buNone/>
              <a:defRPr sz="3000" b="1">
                <a:solidFill>
                  <a:schemeClr val="lt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 Vietnam Pro"/>
              <a:buNone/>
              <a:defRPr sz="3000" b="1">
                <a:solidFill>
                  <a:schemeClr val="lt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 Vietnam Pro"/>
              <a:buNone/>
              <a:defRPr sz="3000" b="1">
                <a:solidFill>
                  <a:schemeClr val="lt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 Vietnam Pro"/>
              <a:buNone/>
              <a:defRPr sz="3000" b="1">
                <a:solidFill>
                  <a:schemeClr val="lt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 Vietnam Pro"/>
              <a:buNone/>
              <a:defRPr sz="3000" b="1">
                <a:solidFill>
                  <a:schemeClr val="lt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 Vietnam Pro"/>
              <a:buNone/>
              <a:defRPr sz="3000" b="1">
                <a:solidFill>
                  <a:schemeClr val="lt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 Vietnam Pro"/>
              <a:buNone/>
              <a:defRPr sz="3000" b="1">
                <a:solidFill>
                  <a:schemeClr val="lt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e Vietnam Pro"/>
              <a:buNone/>
              <a:defRPr sz="3000" b="1">
                <a:solidFill>
                  <a:schemeClr val="lt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●"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○"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■"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7269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>
            <a:alpha val="80000"/>
          </a:schemeClr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33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374" name="Google Shape;1374;p33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26233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D16419-4987-482C-8A50-A904EFC47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127" y="2189022"/>
            <a:ext cx="11401745" cy="875746"/>
          </a:xfrm>
        </p:spPr>
        <p:txBody>
          <a:bodyPr/>
          <a:lstStyle/>
          <a:p>
            <a:r>
              <a:rPr lang="ru-RU" sz="6000" b="0" dirty="0">
                <a:latin typeface="Bookman Old Style" panose="02050604050505020204" pitchFamily="18" charset="0"/>
              </a:rPr>
              <a:t>Дрон-конструктор для детей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72541C-5312-4A92-8B5C-3B28B007A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3666" y="3252559"/>
            <a:ext cx="7924665" cy="727364"/>
          </a:xfrm>
        </p:spPr>
        <p:txBody>
          <a:bodyPr/>
          <a:lstStyle/>
          <a:p>
            <a:r>
              <a:rPr lang="ru-RU" sz="2400" dirty="0">
                <a:latin typeface="Bookman Old Style" panose="02050604050505020204" pitchFamily="18" charset="0"/>
              </a:rPr>
              <a:t>Севастопольский филиал РЭУ им. </a:t>
            </a:r>
            <a:r>
              <a:rPr lang="ru-RU" sz="2400" dirty="0" err="1">
                <a:latin typeface="Bookman Old Style" panose="02050604050505020204" pitchFamily="18" charset="0"/>
              </a:rPr>
              <a:t>Г.В.Плеханова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7481AA8E-EB8B-4D72-817E-05821AE5B008}"/>
              </a:ext>
            </a:extLst>
          </p:cNvPr>
          <p:cNvSpPr txBox="1">
            <a:spLocks/>
          </p:cNvSpPr>
          <p:nvPr/>
        </p:nvSpPr>
        <p:spPr>
          <a:xfrm>
            <a:off x="4338009" y="5306586"/>
            <a:ext cx="3515977" cy="39042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ru-RU" sz="1800" dirty="0">
                <a:latin typeface="Bookman Old Style" panose="02050604050505020204" pitchFamily="18" charset="0"/>
              </a:rPr>
              <a:t>Инициативная разработка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64EB5F-B395-41C3-885A-E86ADC8FD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" y="3169429"/>
            <a:ext cx="3515977" cy="385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74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AEB3E3-938A-48D4-80E7-D9F52059FB45}"/>
              </a:ext>
            </a:extLst>
          </p:cNvPr>
          <p:cNvSpPr/>
          <p:nvPr/>
        </p:nvSpPr>
        <p:spPr>
          <a:xfrm>
            <a:off x="892391" y="624075"/>
            <a:ext cx="10407218" cy="10661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3057B-46CC-4F9B-9C18-4A1A1EC9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665643"/>
            <a:ext cx="10272000" cy="1066175"/>
          </a:xfrm>
        </p:spPr>
        <p:txBody>
          <a:bodyPr/>
          <a:lstStyle/>
          <a:p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Основные технологические параметры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647B61-CFED-4F3A-BA5D-BAFA9DC0C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174" y="2066167"/>
            <a:ext cx="3517697" cy="3853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68DA0E-7DBA-46F1-98A2-75FFB3201776}"/>
              </a:ext>
            </a:extLst>
          </p:cNvPr>
          <p:cNvSpPr txBox="1"/>
          <p:nvPr/>
        </p:nvSpPr>
        <p:spPr>
          <a:xfrm>
            <a:off x="1316182" y="2438399"/>
            <a:ext cx="558999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Clr>
                <a:schemeClr val="bg1"/>
              </a:buClr>
              <a:buFont typeface="+mj-lt"/>
              <a:buAutoNum type="romanUcPeriod"/>
            </a:pPr>
            <a:r>
              <a:rPr lang="ru-RU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Размеры</a:t>
            </a:r>
          </a:p>
          <a:p>
            <a:pPr marL="400050" indent="-400050">
              <a:buClr>
                <a:schemeClr val="bg1"/>
              </a:buClr>
              <a:buFont typeface="+mj-lt"/>
              <a:buAutoNum type="romanUcPeriod"/>
            </a:pPr>
            <a:r>
              <a:rPr lang="ru-RU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Материал </a:t>
            </a:r>
          </a:p>
          <a:p>
            <a:pPr marL="400050" indent="-400050">
              <a:buClr>
                <a:schemeClr val="bg1"/>
              </a:buClr>
              <a:buFont typeface="+mj-lt"/>
              <a:buAutoNum type="romanUcPeriod"/>
            </a:pPr>
            <a:r>
              <a:rPr lang="ru-RU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Управление</a:t>
            </a:r>
          </a:p>
          <a:p>
            <a:pPr marL="400050" indent="-400050">
              <a:buClr>
                <a:schemeClr val="bg1"/>
              </a:buClr>
              <a:buFont typeface="+mj-lt"/>
              <a:buAutoNum type="romanUcPeriod"/>
            </a:pPr>
            <a:r>
              <a:rPr lang="ru-RU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Двигатель</a:t>
            </a:r>
          </a:p>
          <a:p>
            <a:pPr marL="400050" indent="-400050">
              <a:buClr>
                <a:schemeClr val="bg1"/>
              </a:buClr>
              <a:buFont typeface="+mj-lt"/>
              <a:buAutoNum type="romanUcPeriod"/>
            </a:pPr>
            <a:r>
              <a:rPr lang="ru-RU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Батарея</a:t>
            </a:r>
          </a:p>
          <a:p>
            <a:pPr marL="400050" indent="-400050">
              <a:buClr>
                <a:schemeClr val="bg1"/>
              </a:buClr>
              <a:buFont typeface="+mj-lt"/>
              <a:buAutoNum type="romanUcPeriod"/>
            </a:pPr>
            <a:r>
              <a:rPr lang="ru-RU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Сенсоры и стабилизация</a:t>
            </a:r>
          </a:p>
          <a:p>
            <a:pPr marL="400050" indent="-400050">
              <a:buClr>
                <a:schemeClr val="bg1"/>
              </a:buClr>
              <a:buFont typeface="+mj-lt"/>
              <a:buAutoNum type="romanUcPeriod"/>
            </a:pPr>
            <a:r>
              <a:rPr lang="ru-RU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Дополнительные функции</a:t>
            </a:r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83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AEB3E3-938A-48D4-80E7-D9F52059FB45}"/>
              </a:ext>
            </a:extLst>
          </p:cNvPr>
          <p:cNvSpPr/>
          <p:nvPr/>
        </p:nvSpPr>
        <p:spPr>
          <a:xfrm>
            <a:off x="1925782" y="593367"/>
            <a:ext cx="8326582" cy="9167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3057B-46CC-4F9B-9C18-4A1A1EC9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Рентабельность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647B61-CFED-4F3A-BA5D-BAFA9DC0C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515" y="3151188"/>
            <a:ext cx="3517697" cy="3853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90CCC6-E3E9-4BF1-97ED-5CB80939FB25}"/>
              </a:ext>
            </a:extLst>
          </p:cNvPr>
          <p:cNvSpPr txBox="1"/>
          <p:nvPr/>
        </p:nvSpPr>
        <p:spPr>
          <a:xfrm>
            <a:off x="839053" y="2177137"/>
            <a:ext cx="70749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725" indent="-541338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Нет прямых конкурентов</a:t>
            </a:r>
          </a:p>
          <a:p>
            <a:pPr marL="720725" indent="-541338"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ru-RU" sz="28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720725" indent="-541338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Приблизительная </a:t>
            </a:r>
            <a:r>
              <a:rPr lang="ru-RU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выручка за год – 17 111 748 рублей</a:t>
            </a:r>
          </a:p>
          <a:p>
            <a:pPr marL="720725" indent="-541338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Ожидаемая чистая прибыль за год – 8 233 181 рублей</a:t>
            </a:r>
          </a:p>
          <a:p>
            <a:pPr marL="720725" indent="-541338"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ru-RU" sz="2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179387" algn="ctr">
              <a:buClr>
                <a:schemeClr val="bg1"/>
              </a:buClr>
            </a:pPr>
            <a:r>
              <a:rPr lang="ru-RU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Ожидаемая рентабельность:</a:t>
            </a:r>
          </a:p>
          <a:p>
            <a:pPr marL="179387" algn="ctr">
              <a:buClr>
                <a:schemeClr val="bg1"/>
              </a:buClr>
            </a:pPr>
            <a:r>
              <a:rPr lang="ru-RU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48,1%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35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AEB3E3-938A-48D4-80E7-D9F52059FB45}"/>
              </a:ext>
            </a:extLst>
          </p:cNvPr>
          <p:cNvSpPr/>
          <p:nvPr/>
        </p:nvSpPr>
        <p:spPr>
          <a:xfrm>
            <a:off x="1925782" y="593367"/>
            <a:ext cx="8326582" cy="9167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3057B-46CC-4F9B-9C18-4A1A1EC9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Календарный план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955CC8-40CB-4468-8C22-A6BCDA0A9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9" t="29283" r="6531" b="42622"/>
          <a:stretch/>
        </p:blipFill>
        <p:spPr>
          <a:xfrm>
            <a:off x="211741" y="2840424"/>
            <a:ext cx="11768517" cy="202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97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AEB3E3-938A-48D4-80E7-D9F52059FB45}"/>
              </a:ext>
            </a:extLst>
          </p:cNvPr>
          <p:cNvSpPr/>
          <p:nvPr/>
        </p:nvSpPr>
        <p:spPr>
          <a:xfrm>
            <a:off x="1925782" y="593367"/>
            <a:ext cx="8326582" cy="9167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3057B-46CC-4F9B-9C18-4A1A1EC9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Наша команда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3942B6-5FED-4BA2-B5BA-C0A7EB7DC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192"/>
          <a:stretch/>
        </p:blipFill>
        <p:spPr>
          <a:xfrm>
            <a:off x="960000" y="2052031"/>
            <a:ext cx="2519418" cy="2155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1600FA-801D-46A8-909E-91EB842575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34" t="24966" r="9984" b="43602"/>
          <a:stretch/>
        </p:blipFill>
        <p:spPr>
          <a:xfrm>
            <a:off x="4836291" y="2047944"/>
            <a:ext cx="2519418" cy="2155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45C8B1-2CEF-48ED-BD76-DFF7FB337B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57" t="26382" r="32932" b="42185"/>
          <a:stretch/>
        </p:blipFill>
        <p:spPr>
          <a:xfrm>
            <a:off x="8712582" y="2052031"/>
            <a:ext cx="2519418" cy="2155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25A1B6-948A-464D-AFBC-45FF0F51F7CE}"/>
              </a:ext>
            </a:extLst>
          </p:cNvPr>
          <p:cNvSpPr txBox="1"/>
          <p:nvPr/>
        </p:nvSpPr>
        <p:spPr>
          <a:xfrm>
            <a:off x="1189873" y="4749569"/>
            <a:ext cx="2059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Шевченко Аделина Тарасовна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2AE436-AD79-42EE-A4F4-88B79FA74978}"/>
              </a:ext>
            </a:extLst>
          </p:cNvPr>
          <p:cNvSpPr txBox="1"/>
          <p:nvPr/>
        </p:nvSpPr>
        <p:spPr>
          <a:xfrm>
            <a:off x="4940109" y="4741396"/>
            <a:ext cx="2311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Радько София Андреевна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5908AC-04E6-4AEE-9A92-03964D643E1A}"/>
              </a:ext>
            </a:extLst>
          </p:cNvPr>
          <p:cNvSpPr txBox="1"/>
          <p:nvPr/>
        </p:nvSpPr>
        <p:spPr>
          <a:xfrm>
            <a:off x="8799059" y="4749567"/>
            <a:ext cx="2519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Пивоварова Мария Юрьевна</a:t>
            </a:r>
          </a:p>
        </p:txBody>
      </p:sp>
    </p:spTree>
    <p:extLst>
      <p:ext uri="{BB962C8B-B14F-4D97-AF65-F5344CB8AC3E}">
        <p14:creationId xmlns:p14="http://schemas.microsoft.com/office/powerpoint/2010/main" val="973915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AEB3E3-938A-48D4-80E7-D9F52059FB45}"/>
              </a:ext>
            </a:extLst>
          </p:cNvPr>
          <p:cNvSpPr/>
          <p:nvPr/>
        </p:nvSpPr>
        <p:spPr>
          <a:xfrm>
            <a:off x="1925782" y="2814810"/>
            <a:ext cx="8326582" cy="9167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3057B-46CC-4F9B-9C18-4A1A1EC9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73" y="2891399"/>
            <a:ext cx="10272000" cy="763600"/>
          </a:xfrm>
        </p:spPr>
        <p:txBody>
          <a:bodyPr/>
          <a:lstStyle/>
          <a:p>
            <a:r>
              <a:rPr lang="ru-RU" sz="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Спасибо за внимание!</a:t>
            </a:r>
            <a:endParaRPr lang="ru-RU" sz="4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647B61-CFED-4F3A-BA5D-BAFA9DC0C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515" y="3151188"/>
            <a:ext cx="3517697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8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AEB3E3-938A-48D4-80E7-D9F52059FB45}"/>
              </a:ext>
            </a:extLst>
          </p:cNvPr>
          <p:cNvSpPr/>
          <p:nvPr/>
        </p:nvSpPr>
        <p:spPr>
          <a:xfrm>
            <a:off x="1925782" y="593367"/>
            <a:ext cx="8326582" cy="9167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3057B-46CC-4F9B-9C18-4A1A1EC9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Актуальность стартап-проекта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647B61-CFED-4F3A-BA5D-BAFA9DC0C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515" y="3151188"/>
            <a:ext cx="3517697" cy="3853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F14B7E-BB38-4D24-9499-4A147D3FF506}"/>
              </a:ext>
            </a:extLst>
          </p:cNvPr>
          <p:cNvSpPr txBox="1"/>
          <p:nvPr/>
        </p:nvSpPr>
        <p:spPr>
          <a:xfrm>
            <a:off x="960000" y="2385852"/>
            <a:ext cx="7325018" cy="301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06000"/>
              </a:lnSpc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Конструктор способствует развитию творческого мышления, навыков программирования и робототехники, а также позволяет развивать коммуникационные навыки детей. </a:t>
            </a:r>
          </a:p>
          <a:p>
            <a:pPr marL="342900" indent="-342900" algn="just">
              <a:lnSpc>
                <a:spcPct val="106000"/>
              </a:lnSpc>
              <a:buClr>
                <a:schemeClr val="accent6"/>
              </a:buClr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06000"/>
              </a:lnSpc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Игрушка может быть выполнена в ярких цветах и связана с популярными детскими мультфильмами, что делает времяпровождение увлекательным и привлекает большую аудиторию потребителей.</a:t>
            </a:r>
            <a:endParaRPr lang="ru-RU" sz="16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268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AEB3E3-938A-48D4-80E7-D9F52059FB45}"/>
              </a:ext>
            </a:extLst>
          </p:cNvPr>
          <p:cNvSpPr/>
          <p:nvPr/>
        </p:nvSpPr>
        <p:spPr>
          <a:xfrm>
            <a:off x="1925782" y="593367"/>
            <a:ext cx="8326582" cy="9167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3057B-46CC-4F9B-9C18-4A1A1EC9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Проблема</a:t>
            </a:r>
            <a:endParaRPr lang="ru-RU" sz="4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647B61-CFED-4F3A-BA5D-BAFA9DC0C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2233" y="302124"/>
            <a:ext cx="1926090" cy="2109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F14B7E-BB38-4D24-9499-4A147D3FF506}"/>
              </a:ext>
            </a:extLst>
          </p:cNvPr>
          <p:cNvSpPr txBox="1"/>
          <p:nvPr/>
        </p:nvSpPr>
        <p:spPr>
          <a:xfrm>
            <a:off x="603494" y="2177410"/>
            <a:ext cx="10985011" cy="368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>
              <a:lnSpc>
                <a:spcPct val="106000"/>
              </a:lnSpc>
              <a:buClr>
                <a:schemeClr val="accent6"/>
              </a:buClr>
            </a:pP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Наш пользователь, ребенок младшего или среднего школьного возраста, хочет проводить своё свободное время с пользой, чтобы это было весело, увлекательно и познавательно одновременно, но не может, потому что на рынке недостаток игрушек инженерного направления, таких как </a:t>
            </a:r>
            <a:r>
              <a:rPr lang="ru-RU" sz="2000" dirty="0" err="1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дрон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-конструктор для детей. </a:t>
            </a:r>
          </a:p>
          <a:p>
            <a:pPr indent="358775" algn="just">
              <a:lnSpc>
                <a:spcPct val="106000"/>
              </a:lnSpc>
              <a:buClr>
                <a:schemeClr val="accent6"/>
              </a:buClr>
            </a:pP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Существующие решения, такие как обычные конструкторы, имеют существенный недостаток: они не стимулируют интерес к инновационным технологиям и решению нестандартных задач.</a:t>
            </a:r>
          </a:p>
          <a:p>
            <a:pPr indent="358775" algn="just">
              <a:lnSpc>
                <a:spcPct val="106000"/>
              </a:lnSpc>
              <a:buClr>
                <a:schemeClr val="accent6"/>
              </a:buClr>
            </a:pP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Продавцы различных игрушек, в свою очередь, хотят легко создавать продукт, не дополняя обычные игрушки для интеллектуального развития ребенка в инженерии, и это противоречит основной цели нашего пользователя, потому что он хочет развиваться и получать пользу от любимого занятия.</a:t>
            </a:r>
          </a:p>
        </p:txBody>
      </p:sp>
    </p:spTree>
    <p:extLst>
      <p:ext uri="{BB962C8B-B14F-4D97-AF65-F5344CB8AC3E}">
        <p14:creationId xmlns:p14="http://schemas.microsoft.com/office/powerpoint/2010/main" val="2175429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AEB3E3-938A-48D4-80E7-D9F52059FB45}"/>
              </a:ext>
            </a:extLst>
          </p:cNvPr>
          <p:cNvSpPr/>
          <p:nvPr/>
        </p:nvSpPr>
        <p:spPr>
          <a:xfrm>
            <a:off x="1925782" y="593367"/>
            <a:ext cx="8326582" cy="9167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3057B-46CC-4F9B-9C18-4A1A1EC9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Решение</a:t>
            </a:r>
            <a:endParaRPr lang="ru-RU" sz="4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647B61-CFED-4F3A-BA5D-BAFA9DC0C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2233" y="302124"/>
            <a:ext cx="1926090" cy="2109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F14B7E-BB38-4D24-9499-4A147D3FF506}"/>
              </a:ext>
            </a:extLst>
          </p:cNvPr>
          <p:cNvSpPr txBox="1"/>
          <p:nvPr/>
        </p:nvSpPr>
        <p:spPr>
          <a:xfrm>
            <a:off x="732174" y="2411810"/>
            <a:ext cx="10727651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06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Для детей младшего и среднего школьного возраста, которые хотят почувствовать себя настоящими инженерами и окунуться в атмосферу </a:t>
            </a:r>
            <a:r>
              <a:rPr lang="ru-RU" sz="2000" dirty="0" err="1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дроностроения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, наш </a:t>
            </a:r>
            <a:r>
              <a:rPr lang="ru-RU" sz="2000" dirty="0" err="1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дрон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-конструктор будет способствовать развитию технических навыков, повышению интереса к науке и инженерии. </a:t>
            </a:r>
            <a:endParaRPr lang="ru-RU" sz="2000" dirty="0" smtClean="0">
              <a:solidFill>
                <a:schemeClr val="bg1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06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bg1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06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В отличие от аналогичных товаров, наш </a:t>
            </a:r>
            <a:r>
              <a:rPr lang="ru-RU" sz="2000" dirty="0" err="1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дрон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-конструктор будет лучше тем, что он будет изготовлен из растительного пластика, который получают из сахарного тростника (ведь он экологически дружелюбный материал, лёгкий и прочный), а также иметь многофункциональное мобильное приложение.</a:t>
            </a:r>
          </a:p>
        </p:txBody>
      </p:sp>
    </p:spTree>
    <p:extLst>
      <p:ext uri="{BB962C8B-B14F-4D97-AF65-F5344CB8AC3E}">
        <p14:creationId xmlns:p14="http://schemas.microsoft.com/office/powerpoint/2010/main" val="3403168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AEB3E3-938A-48D4-80E7-D9F52059FB45}"/>
              </a:ext>
            </a:extLst>
          </p:cNvPr>
          <p:cNvSpPr/>
          <p:nvPr/>
        </p:nvSpPr>
        <p:spPr>
          <a:xfrm>
            <a:off x="1925782" y="593367"/>
            <a:ext cx="8326582" cy="9167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3057B-46CC-4F9B-9C18-4A1A1EC9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Рынок</a:t>
            </a:r>
            <a:endParaRPr lang="ru-RU" sz="4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647B61-CFED-4F3A-BA5D-BAFA9DC0C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335" y="2980780"/>
            <a:ext cx="3539804" cy="3877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F14B7E-BB38-4D24-9499-4A147D3FF506}"/>
              </a:ext>
            </a:extLst>
          </p:cNvPr>
          <p:cNvSpPr txBox="1"/>
          <p:nvPr/>
        </p:nvSpPr>
        <p:spPr>
          <a:xfrm>
            <a:off x="1411795" y="2411810"/>
            <a:ext cx="7250291" cy="2348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accent6"/>
              </a:buClr>
            </a:pP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1.	</a:t>
            </a:r>
            <a:r>
              <a:rPr lang="ru-RU" sz="2000" dirty="0" err="1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Дроны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-зажимы с </a:t>
            </a:r>
            <a:r>
              <a:rPr lang="ru-RU" sz="2000" dirty="0" err="1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Aliexpress</a:t>
            </a:r>
            <a:endParaRPr lang="ru-RU" sz="2000" dirty="0">
              <a:solidFill>
                <a:schemeClr val="bg1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Clr>
                <a:schemeClr val="accent6"/>
              </a:buClr>
            </a:pP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2.	Детские </a:t>
            </a:r>
            <a:r>
              <a:rPr lang="ru-RU" sz="2000" dirty="0" err="1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дроны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QMAN </a:t>
            </a:r>
            <a:r>
              <a:rPr lang="ru-RU" sz="2000" dirty="0" err="1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MineCity</a:t>
            </a:r>
            <a:endParaRPr lang="ru-RU" sz="2000" dirty="0">
              <a:solidFill>
                <a:schemeClr val="bg1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Clr>
                <a:schemeClr val="accent6"/>
              </a:buClr>
            </a:pP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3.	Конструктор-</a:t>
            </a:r>
            <a:r>
              <a:rPr lang="ru-RU" sz="2000" dirty="0" err="1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дрон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Lego</a:t>
            </a:r>
            <a:endParaRPr lang="ru-RU" sz="2000" dirty="0">
              <a:solidFill>
                <a:schemeClr val="bg1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Clr>
                <a:schemeClr val="accent6"/>
              </a:buClr>
            </a:pP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4.	Аналоги с </a:t>
            </a:r>
            <a:r>
              <a:rPr lang="ru-RU" sz="2000" dirty="0" err="1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Wildberries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- </a:t>
            </a:r>
            <a:r>
              <a:rPr lang="ru-RU" sz="2000" dirty="0" err="1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Kidplay</a:t>
            </a:r>
            <a:endParaRPr lang="ru-RU" sz="2000" dirty="0">
              <a:solidFill>
                <a:schemeClr val="bg1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Clr>
                <a:schemeClr val="accent6"/>
              </a:buClr>
            </a:pP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5.	Конструктор из сахарного тростника</a:t>
            </a:r>
          </a:p>
        </p:txBody>
      </p:sp>
    </p:spTree>
    <p:extLst>
      <p:ext uri="{BB962C8B-B14F-4D97-AF65-F5344CB8AC3E}">
        <p14:creationId xmlns:p14="http://schemas.microsoft.com/office/powerpoint/2010/main" val="1963142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AEB3E3-938A-48D4-80E7-D9F52059FB45}"/>
              </a:ext>
            </a:extLst>
          </p:cNvPr>
          <p:cNvSpPr/>
          <p:nvPr/>
        </p:nvSpPr>
        <p:spPr>
          <a:xfrm>
            <a:off x="1925782" y="593367"/>
            <a:ext cx="8326582" cy="9167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3057B-46CC-4F9B-9C18-4A1A1EC9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Бизнес модель стартап-проекта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C43602-ABBF-449D-A3BE-0606BEAD623D}"/>
              </a:ext>
            </a:extLst>
          </p:cNvPr>
          <p:cNvSpPr txBox="1"/>
          <p:nvPr/>
        </p:nvSpPr>
        <p:spPr>
          <a:xfrm>
            <a:off x="376228" y="1917377"/>
            <a:ext cx="57197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" marR="235585">
              <a:spcBef>
                <a:spcPts val="5"/>
              </a:spcBef>
              <a:spcAft>
                <a:spcPts val="0"/>
              </a:spcAft>
              <a:tabLst>
                <a:tab pos="3545840" algn="l"/>
              </a:tabLst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Ценностное предложение:</a:t>
            </a:r>
            <a:r>
              <a:rPr lang="ru-RU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формирование знаний о счете, форме, пропорции, симметрии, части и целом.</a:t>
            </a:r>
          </a:p>
          <a:p>
            <a:pPr marL="35560" marR="235585">
              <a:spcBef>
                <a:spcPts val="5"/>
              </a:spcBef>
              <a:spcAft>
                <a:spcPts val="0"/>
              </a:spcAft>
              <a:tabLst>
                <a:tab pos="3545840" algn="l"/>
              </a:tabLst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Потребительские сегменты: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дети от 3 до 7 лет. </a:t>
            </a:r>
          </a:p>
          <a:p>
            <a:pPr marL="35560" marR="235585">
              <a:spcBef>
                <a:spcPts val="5"/>
              </a:spcBef>
              <a:spcAft>
                <a:spcPts val="0"/>
              </a:spcAft>
              <a:tabLst>
                <a:tab pos="3545840" algn="l"/>
              </a:tabLst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Каналы сбыта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marR="235585" lvl="0" indent="-342900">
              <a:spcBef>
                <a:spcPts val="5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54584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Интернет-приложения.</a:t>
            </a:r>
          </a:p>
          <a:p>
            <a:pPr marL="342900" marR="235585" lvl="0" indent="-342900">
              <a:spcBef>
                <a:spcPts val="5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54584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Детские магазины игрушек.</a:t>
            </a:r>
          </a:p>
          <a:p>
            <a:pPr marL="342900" marR="235585" lvl="0" indent="-342900">
              <a:spcBef>
                <a:spcPts val="5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54584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Дошкольные образовательные организации.</a:t>
            </a:r>
          </a:p>
          <a:p>
            <a:pPr marR="235585" lvl="0">
              <a:spcBef>
                <a:spcPts val="5"/>
              </a:spcBef>
              <a:spcAft>
                <a:spcPts val="0"/>
              </a:spcAft>
              <a:tabLst>
                <a:tab pos="3545840" algn="l"/>
              </a:tabLst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Потоки поступления доходов</a:t>
            </a:r>
            <a:r>
              <a:rPr lang="ru-RU" sz="1800" b="1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: </a:t>
            </a:r>
            <a:r>
              <a:rPr lang="ru-RU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доход от продаж.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EE8D41-3947-4208-B692-18E6DE5E1414}"/>
              </a:ext>
            </a:extLst>
          </p:cNvPr>
          <p:cNvSpPr txBox="1"/>
          <p:nvPr/>
        </p:nvSpPr>
        <p:spPr>
          <a:xfrm>
            <a:off x="6096000" y="2225153"/>
            <a:ext cx="58743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" marR="235585">
              <a:spcBef>
                <a:spcPts val="5"/>
              </a:spcBef>
              <a:tabLst>
                <a:tab pos="3545840" algn="l"/>
              </a:tabLst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Ключевые виды деятельности: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производство дрона-конструктора для детей.</a:t>
            </a:r>
          </a:p>
          <a:p>
            <a:pPr marL="35560" marR="235585">
              <a:spcBef>
                <a:spcPts val="5"/>
              </a:spcBef>
              <a:spcAft>
                <a:spcPts val="0"/>
              </a:spcAft>
              <a:tabLst>
                <a:tab pos="3545840" algn="l"/>
              </a:tabLst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Ключевые ресурсы:</a:t>
            </a:r>
            <a:endParaRPr lang="ru-RU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marR="235585" lvl="0" indent="-342900">
              <a:spcBef>
                <a:spcPts val="5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54584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Финансовые ресурсы</a:t>
            </a:r>
          </a:p>
          <a:p>
            <a:pPr marL="342900" marR="235585" lvl="0" indent="-342900">
              <a:spcBef>
                <a:spcPts val="5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54584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Материальные ресурсы</a:t>
            </a:r>
          </a:p>
          <a:p>
            <a:pPr marL="35560" marR="235585">
              <a:spcBef>
                <a:spcPts val="5"/>
              </a:spcBef>
              <a:spcAft>
                <a:spcPts val="0"/>
              </a:spcAft>
              <a:tabLst>
                <a:tab pos="3545840" algn="l"/>
              </a:tabLst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Ключевые партнёры:</a:t>
            </a:r>
            <a:endParaRPr lang="ru-RU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marR="235585" lvl="0" indent="-342900">
              <a:spcBef>
                <a:spcPts val="5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54584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Детская студия "РАЗВИВАЙКА"</a:t>
            </a:r>
          </a:p>
          <a:p>
            <a:pPr marL="342900" marR="235585" lvl="0" indent="-342900">
              <a:spcBef>
                <a:spcPts val="5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54584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Магазин «</a:t>
            </a:r>
            <a:r>
              <a:rPr lang="ru-RU" sz="180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Игрушкино</a:t>
            </a:r>
            <a:r>
              <a:rPr lang="ru-RU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»</a:t>
            </a:r>
          </a:p>
          <a:p>
            <a:pPr marL="342900" marR="235585" lvl="0" indent="-342900">
              <a:spcBef>
                <a:spcPts val="5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545840" algn="l"/>
              </a:tabLst>
            </a:pPr>
            <a:r>
              <a:rPr lang="ru-RU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Магазин «Детский мир»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E9DE4-0AA3-4242-968C-7BBA9AF08008}"/>
              </a:ext>
            </a:extLst>
          </p:cNvPr>
          <p:cNvSpPr txBox="1"/>
          <p:nvPr/>
        </p:nvSpPr>
        <p:spPr>
          <a:xfrm>
            <a:off x="456056" y="5740927"/>
            <a:ext cx="111063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издержек: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деньги на закупку материалов, на аренду помещения, на содержание команды, на маркетинг продажи</a:t>
            </a:r>
            <a:endParaRPr lang="ru-RU" sz="1800" dirty="0">
              <a:solidFill>
                <a:schemeClr val="bg1"/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2EF9CDF8-05C2-45EC-885A-7305583EAC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255179"/>
              </p:ext>
            </p:extLst>
          </p:nvPr>
        </p:nvGraphicFramePr>
        <p:xfrm>
          <a:off x="376228" y="1917376"/>
          <a:ext cx="11266034" cy="341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3017">
                  <a:extLst>
                    <a:ext uri="{9D8B030D-6E8A-4147-A177-3AD203B41FA5}">
                      <a16:colId xmlns:a16="http://schemas.microsoft.com/office/drawing/2014/main" val="1101451881"/>
                    </a:ext>
                  </a:extLst>
                </a:gridCol>
                <a:gridCol w="5633017">
                  <a:extLst>
                    <a:ext uri="{9D8B030D-6E8A-4147-A177-3AD203B41FA5}">
                      <a16:colId xmlns:a16="http://schemas.microsoft.com/office/drawing/2014/main" val="1118370464"/>
                    </a:ext>
                  </a:extLst>
                </a:gridCol>
              </a:tblGrid>
              <a:tr h="341632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4295839"/>
                  </a:ext>
                </a:extLst>
              </a:tr>
            </a:tbl>
          </a:graphicData>
        </a:graphic>
      </p:graphicFrame>
      <p:graphicFrame>
        <p:nvGraphicFramePr>
          <p:cNvPr id="13" name="Таблица 13">
            <a:extLst>
              <a:ext uri="{FF2B5EF4-FFF2-40B4-BE49-F238E27FC236}">
                <a16:creationId xmlns:a16="http://schemas.microsoft.com/office/drawing/2014/main" id="{8D83AC36-F1DB-4B94-BE45-5418E80579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205754"/>
              </p:ext>
            </p:extLst>
          </p:nvPr>
        </p:nvGraphicFramePr>
        <p:xfrm>
          <a:off x="442202" y="5740926"/>
          <a:ext cx="11120232" cy="646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0232">
                  <a:extLst>
                    <a:ext uri="{9D8B030D-6E8A-4147-A177-3AD203B41FA5}">
                      <a16:colId xmlns:a16="http://schemas.microsoft.com/office/drawing/2014/main" val="3678158812"/>
                    </a:ext>
                  </a:extLst>
                </a:gridCol>
              </a:tblGrid>
              <a:tr h="64601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468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5026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AEB3E3-938A-48D4-80E7-D9F52059FB45}"/>
              </a:ext>
            </a:extLst>
          </p:cNvPr>
          <p:cNvSpPr/>
          <p:nvPr/>
        </p:nvSpPr>
        <p:spPr>
          <a:xfrm>
            <a:off x="1925782" y="593367"/>
            <a:ext cx="8326582" cy="9167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3057B-46CC-4F9B-9C18-4A1A1EC9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Потенциальные заказчики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56F27E0A-5047-45E5-8B39-4B66B6003F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8447017"/>
              </p:ext>
            </p:extLst>
          </p:nvPr>
        </p:nvGraphicFramePr>
        <p:xfrm>
          <a:off x="639327" y="1634835"/>
          <a:ext cx="10899491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0106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3BD3D0-55C6-427B-BE7C-A3BB2A3DFB95}"/>
              </a:ext>
            </a:extLst>
          </p:cNvPr>
          <p:cNvSpPr/>
          <p:nvPr/>
        </p:nvSpPr>
        <p:spPr>
          <a:xfrm>
            <a:off x="505860" y="2426854"/>
            <a:ext cx="11180279" cy="32142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AEB3E3-938A-48D4-80E7-D9F52059FB45}"/>
              </a:ext>
            </a:extLst>
          </p:cNvPr>
          <p:cNvSpPr/>
          <p:nvPr/>
        </p:nvSpPr>
        <p:spPr>
          <a:xfrm>
            <a:off x="1146505" y="577130"/>
            <a:ext cx="9885134" cy="15402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3057B-46CC-4F9B-9C18-4A1A1EC9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72" y="590984"/>
            <a:ext cx="10272000" cy="1540233"/>
          </a:xfrm>
        </p:spPr>
        <p:txBody>
          <a:bodyPr/>
          <a:lstStyle/>
          <a:p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Предполагаемая структура уставного капитала компании 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02EC5AB-F4A7-4E69-82DC-DF5010E343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971641"/>
              </p:ext>
            </p:extLst>
          </p:nvPr>
        </p:nvGraphicFramePr>
        <p:xfrm>
          <a:off x="522605" y="2402500"/>
          <a:ext cx="11180279" cy="321424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023793">
                  <a:extLst>
                    <a:ext uri="{9D8B030D-6E8A-4147-A177-3AD203B41FA5}">
                      <a16:colId xmlns:a16="http://schemas.microsoft.com/office/drawing/2014/main" val="4184528999"/>
                    </a:ext>
                  </a:extLst>
                </a:gridCol>
                <a:gridCol w="4078243">
                  <a:extLst>
                    <a:ext uri="{9D8B030D-6E8A-4147-A177-3AD203B41FA5}">
                      <a16:colId xmlns:a16="http://schemas.microsoft.com/office/drawing/2014/main" val="837893120"/>
                    </a:ext>
                  </a:extLst>
                </a:gridCol>
                <a:gridCol w="4078243">
                  <a:extLst>
                    <a:ext uri="{9D8B030D-6E8A-4147-A177-3AD203B41FA5}">
                      <a16:colId xmlns:a16="http://schemas.microsoft.com/office/drawing/2014/main" val="3775514907"/>
                    </a:ext>
                  </a:extLst>
                </a:gridCol>
              </a:tblGrid>
              <a:tr h="194949">
                <a:tc rowSpan="2">
                  <a:txBody>
                    <a:bodyPr/>
                    <a:lstStyle/>
                    <a:p>
                      <a:pPr marL="0" indent="0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indent="0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529590"/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149313"/>
                  </a:ext>
                </a:extLst>
              </a:tr>
              <a:tr h="2737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304800" indent="0"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</a:t>
                      </a:r>
                      <a:r>
                        <a:rPr lang="en-US" sz="1800" b="1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доли</a:t>
                      </a:r>
                      <a:r>
                        <a:rPr lang="en-US" sz="1800" b="1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30925"/>
                  </a:ext>
                </a:extLst>
              </a:tr>
              <a:tr h="1754539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890"/>
                        </a:spcBef>
                        <a:spcAft>
                          <a:spcPts val="0"/>
                        </a:spcAft>
                        <a:tabLst>
                          <a:tab pos="175895" algn="l"/>
                        </a:tabLs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Bef>
                          <a:spcPts val="890"/>
                        </a:spcBef>
                        <a:spcAft>
                          <a:spcPts val="0"/>
                        </a:spcAft>
                        <a:tabLst>
                          <a:tab pos="17589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Шевченко Аделина</a:t>
                      </a:r>
                    </a:p>
                    <a:p>
                      <a:pPr marL="0" indent="0" algn="ctr">
                        <a:spcBef>
                          <a:spcPts val="890"/>
                        </a:spcBef>
                        <a:spcAft>
                          <a:spcPts val="0"/>
                        </a:spcAft>
                        <a:tabLst>
                          <a:tab pos="17589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Пивоварова Мария</a:t>
                      </a:r>
                    </a:p>
                    <a:p>
                      <a:pPr marL="0" indent="0" algn="ctr">
                        <a:spcBef>
                          <a:spcPts val="890"/>
                        </a:spcBef>
                        <a:spcAft>
                          <a:spcPts val="0"/>
                        </a:spcAft>
                        <a:tabLst>
                          <a:tab pos="17589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Радько София</a:t>
                      </a:r>
                    </a:p>
                    <a:p>
                      <a:pPr marL="0" indent="0" algn="ctr">
                        <a:spcBef>
                          <a:spcPts val="890"/>
                        </a:spcBef>
                        <a:spcAft>
                          <a:spcPts val="0"/>
                        </a:spcAft>
                        <a:tabLst>
                          <a:tab pos="175895" algn="l"/>
                        </a:tabLs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29590" algn="ctr">
                        <a:spcBef>
                          <a:spcPts val="890"/>
                        </a:spcBef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Bef>
                          <a:spcPts val="89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10.000</a:t>
                      </a:r>
                    </a:p>
                    <a:p>
                      <a:pPr marL="0" indent="0" algn="ctr">
                        <a:spcBef>
                          <a:spcPts val="89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8.000</a:t>
                      </a:r>
                    </a:p>
                    <a:p>
                      <a:pPr marL="0" indent="0" algn="ctr">
                        <a:spcBef>
                          <a:spcPts val="89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8.000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29590" algn="ctr">
                        <a:spcBef>
                          <a:spcPts val="890"/>
                        </a:spcBef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spcBef>
                          <a:spcPts val="89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38%</a:t>
                      </a:r>
                    </a:p>
                    <a:p>
                      <a:pPr marL="0" indent="0" algn="ctr">
                        <a:spcBef>
                          <a:spcPts val="89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31%</a:t>
                      </a:r>
                    </a:p>
                    <a:p>
                      <a:pPr marL="0" indent="0" algn="ctr">
                        <a:spcBef>
                          <a:spcPts val="89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233837"/>
                  </a:ext>
                </a:extLst>
              </a:tr>
              <a:tr h="42071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</a:t>
                      </a:r>
                      <a:r>
                        <a:rPr lang="en-US" sz="18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Уставного</a:t>
                      </a:r>
                      <a:r>
                        <a:rPr lang="en-US" sz="18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капитала</a:t>
                      </a:r>
                      <a:r>
                        <a:rPr lang="en-US" sz="1800" spc="-23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(УК)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2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62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004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277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AEB3E3-938A-48D4-80E7-D9F52059FB45}"/>
              </a:ext>
            </a:extLst>
          </p:cNvPr>
          <p:cNvSpPr/>
          <p:nvPr/>
        </p:nvSpPr>
        <p:spPr>
          <a:xfrm>
            <a:off x="1925782" y="593367"/>
            <a:ext cx="8326582" cy="9167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3057B-46CC-4F9B-9C18-4A1A1EC9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Технологические риски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647B61-CFED-4F3A-BA5D-BAFA9DC0C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515" y="3164140"/>
            <a:ext cx="3517697" cy="3853006"/>
          </a:xfrm>
          <a:prstGeom prst="rect">
            <a:avLst/>
          </a:prstGeom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88972CEF-FF3F-46F4-A98F-9B7DAF06DE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0663653"/>
              </p:ext>
            </p:extLst>
          </p:nvPr>
        </p:nvGraphicFramePr>
        <p:xfrm>
          <a:off x="1932709" y="1824470"/>
          <a:ext cx="8326582" cy="4628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8625524"/>
      </p:ext>
    </p:extLst>
  </p:cSld>
  <p:clrMapOvr>
    <a:masterClrMapping/>
  </p:clrMapOvr>
</p:sld>
</file>

<file path=ppt/theme/theme1.xml><?xml version="1.0" encoding="utf-8"?>
<a:theme xmlns:a="http://schemas.openxmlformats.org/drawingml/2006/main" name="Portfólio Colorido XL by Slidesgo">
  <a:themeElements>
    <a:clrScheme name="Simple Light">
      <a:dk1>
        <a:srgbClr val="CDBDF9"/>
      </a:dk1>
      <a:lt1>
        <a:srgbClr val="826EED"/>
      </a:lt1>
      <a:dk2>
        <a:srgbClr val="584B9D"/>
      </a:dk2>
      <a:lt2>
        <a:srgbClr val="FEEBEB"/>
      </a:lt2>
      <a:accent1>
        <a:srgbClr val="FA86F1"/>
      </a:accent1>
      <a:accent2>
        <a:srgbClr val="00F9C3"/>
      </a:accent2>
      <a:accent3>
        <a:srgbClr val="FEED01"/>
      </a:accent3>
      <a:accent4>
        <a:srgbClr val="25183A"/>
      </a:accent4>
      <a:accent5>
        <a:srgbClr val="FFFFFF"/>
      </a:accent5>
      <a:accent6>
        <a:srgbClr val="FFFFFF"/>
      </a:accent6>
      <a:hlink>
        <a:srgbClr val="25183A"/>
      </a:hlink>
      <a:folHlink>
        <a:srgbClr val="0097A7"/>
      </a:folHlink>
    </a:clrScheme>
    <a:fontScheme name="Стандартная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eeting Minutes by Slidesgo">
  <a:themeElements>
    <a:clrScheme name="Simple Light">
      <a:dk1>
        <a:srgbClr val="191919"/>
      </a:dk1>
      <a:lt1>
        <a:srgbClr val="F5F5F5"/>
      </a:lt1>
      <a:dk2>
        <a:srgbClr val="F36358"/>
      </a:dk2>
      <a:lt2>
        <a:srgbClr val="3E2C7E"/>
      </a:lt2>
      <a:accent1>
        <a:srgbClr val="8F58C4"/>
      </a:accent1>
      <a:accent2>
        <a:srgbClr val="EAE1F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5F5F5"/>
      </a:hlink>
      <a:folHlink>
        <a:srgbClr val="0097A7"/>
      </a:folHlink>
    </a:clrScheme>
    <a:fontScheme name="Стандартная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фиол</Template>
  <TotalTime>184</TotalTime>
  <Words>471</Words>
  <Application>Microsoft Office PowerPoint</Application>
  <PresentationFormat>Широкоэкранный</PresentationFormat>
  <Paragraphs>92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14</vt:i4>
      </vt:variant>
    </vt:vector>
  </HeadingPairs>
  <TitlesOfParts>
    <vt:vector size="35" baseType="lpstr">
      <vt:lpstr>Archivo Black</vt:lpstr>
      <vt:lpstr>Arial</vt:lpstr>
      <vt:lpstr>Be Vietnam Pro</vt:lpstr>
      <vt:lpstr>Bebas Neue</vt:lpstr>
      <vt:lpstr>Bookman Old Style</vt:lpstr>
      <vt:lpstr>Calibri</vt:lpstr>
      <vt:lpstr>Nunito Light</vt:lpstr>
      <vt:lpstr>Open Sans</vt:lpstr>
      <vt:lpstr>Orbitron</vt:lpstr>
      <vt:lpstr>Proxima Nova</vt:lpstr>
      <vt:lpstr>Proxima Nova Semibold</vt:lpstr>
      <vt:lpstr>PT Sans</vt:lpstr>
      <vt:lpstr>Roboto Condensed</vt:lpstr>
      <vt:lpstr>Source Sans Pro</vt:lpstr>
      <vt:lpstr>Symbol</vt:lpstr>
      <vt:lpstr>Times New Roman</vt:lpstr>
      <vt:lpstr>Wingdings</vt:lpstr>
      <vt:lpstr>Portfólio Colorido XL by Slidesgo</vt:lpstr>
      <vt:lpstr>Slidesgo Final Pages</vt:lpstr>
      <vt:lpstr>Meeting Minutes by Slidesgo</vt:lpstr>
      <vt:lpstr>1_Slidesgo Final Pages</vt:lpstr>
      <vt:lpstr>Дрон-конструктор для детей</vt:lpstr>
      <vt:lpstr>Актуальность стартап-проекта</vt:lpstr>
      <vt:lpstr>Проблема</vt:lpstr>
      <vt:lpstr>Решение</vt:lpstr>
      <vt:lpstr>Рынок</vt:lpstr>
      <vt:lpstr>Бизнес модель стартап-проекта</vt:lpstr>
      <vt:lpstr>Потенциальные заказчики</vt:lpstr>
      <vt:lpstr>Предполагаемая структура уставного капитала компании </vt:lpstr>
      <vt:lpstr>Технологические риски</vt:lpstr>
      <vt:lpstr>Основные технологические параметры</vt:lpstr>
      <vt:lpstr>Рентабельность проекта</vt:lpstr>
      <vt:lpstr>Календарный план</vt:lpstr>
      <vt:lpstr>Наша команда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Дрон-конструктор для детей</dc:title>
  <dc:creator>Аделинка Шевченко</dc:creator>
  <cp:lastModifiedBy>PC-209-8</cp:lastModifiedBy>
  <cp:revision>5</cp:revision>
  <dcterms:created xsi:type="dcterms:W3CDTF">2023-10-19T17:05:27Z</dcterms:created>
  <dcterms:modified xsi:type="dcterms:W3CDTF">2023-10-20T14:46:32Z</dcterms:modified>
</cp:coreProperties>
</file>