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34"/>
  </p:notesMasterIdLst>
  <p:sldIdLst>
    <p:sldId id="256" r:id="rId3"/>
    <p:sldId id="259" r:id="rId4"/>
    <p:sldId id="538" r:id="rId5"/>
    <p:sldId id="566" r:id="rId6"/>
    <p:sldId id="567" r:id="rId7"/>
    <p:sldId id="568" r:id="rId8"/>
    <p:sldId id="545" r:id="rId9"/>
    <p:sldId id="563" r:id="rId10"/>
    <p:sldId id="564" r:id="rId11"/>
    <p:sldId id="569" r:id="rId12"/>
    <p:sldId id="574" r:id="rId13"/>
    <p:sldId id="570" r:id="rId14"/>
    <p:sldId id="573" r:id="rId15"/>
    <p:sldId id="575" r:id="rId16"/>
    <p:sldId id="576" r:id="rId17"/>
    <p:sldId id="577" r:id="rId18"/>
    <p:sldId id="578" r:id="rId19"/>
    <p:sldId id="571" r:id="rId20"/>
    <p:sldId id="579" r:id="rId21"/>
    <p:sldId id="580" r:id="rId22"/>
    <p:sldId id="581" r:id="rId23"/>
    <p:sldId id="585" r:id="rId24"/>
    <p:sldId id="586" r:id="rId25"/>
    <p:sldId id="587" r:id="rId26"/>
    <p:sldId id="588" r:id="rId27"/>
    <p:sldId id="589" r:id="rId28"/>
    <p:sldId id="590" r:id="rId29"/>
    <p:sldId id="591" r:id="rId30"/>
    <p:sldId id="592" r:id="rId31"/>
    <p:sldId id="561" r:id="rId32"/>
    <p:sldId id="281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0" autoAdjust="0"/>
    <p:restoredTop sz="94660"/>
  </p:normalViewPr>
  <p:slideViewPr>
    <p:cSldViewPr snapToGrid="0">
      <p:cViewPr varScale="1">
        <p:scale>
          <a:sx n="86" d="100"/>
          <a:sy n="86" d="100"/>
        </p:scale>
        <p:origin x="46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06ACBC-62FC-476C-975E-081D073ECFC8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4CCE936-76DD-4190-8547-6265D3315A40}">
      <dgm:prSet phldrT="[Текст]"/>
      <dgm:spPr>
        <a:solidFill>
          <a:schemeClr val="accent3"/>
        </a:solidFill>
      </dgm:spPr>
      <dgm:t>
        <a:bodyPr/>
        <a:lstStyle/>
        <a:p>
          <a:r>
            <a:rPr lang="ru-RU" dirty="0"/>
            <a:t>Идентификация конкурентов</a:t>
          </a:r>
        </a:p>
      </dgm:t>
    </dgm:pt>
    <dgm:pt modelId="{8CA90DB7-12E1-4963-BDDC-7991116E97C9}" type="parTrans" cxnId="{CFB2BE22-1471-4FF9-A48F-697501FC4C1B}">
      <dgm:prSet/>
      <dgm:spPr/>
      <dgm:t>
        <a:bodyPr/>
        <a:lstStyle/>
        <a:p>
          <a:endParaRPr lang="ru-RU"/>
        </a:p>
      </dgm:t>
    </dgm:pt>
    <dgm:pt modelId="{F21CB1AB-9C55-48D0-B82F-351D365A03AB}" type="sibTrans" cxnId="{CFB2BE22-1471-4FF9-A48F-697501FC4C1B}">
      <dgm:prSet/>
      <dgm:spPr/>
      <dgm:t>
        <a:bodyPr/>
        <a:lstStyle/>
        <a:p>
          <a:endParaRPr lang="ru-RU"/>
        </a:p>
      </dgm:t>
    </dgm:pt>
    <dgm:pt modelId="{945E7F86-30D7-48B7-BE44-00140FF3A02F}">
      <dgm:prSet phldrT="[Текст]"/>
      <dgm:spPr>
        <a:solidFill>
          <a:schemeClr val="accent2"/>
        </a:solidFill>
      </dgm:spPr>
      <dgm:t>
        <a:bodyPr/>
        <a:lstStyle/>
        <a:p>
          <a:r>
            <a:rPr lang="ru-RU" dirty="0"/>
            <a:t>Анализ продуктов и услуг</a:t>
          </a:r>
        </a:p>
      </dgm:t>
    </dgm:pt>
    <dgm:pt modelId="{FC976D64-1B51-4CB1-9005-3F80425FB4F5}" type="parTrans" cxnId="{4B1BFAB1-7389-4514-8D96-6D85471126C4}">
      <dgm:prSet/>
      <dgm:spPr/>
      <dgm:t>
        <a:bodyPr/>
        <a:lstStyle/>
        <a:p>
          <a:endParaRPr lang="ru-RU"/>
        </a:p>
      </dgm:t>
    </dgm:pt>
    <dgm:pt modelId="{C6E109FC-BE08-4DA9-AFEA-88326CAC4B4E}" type="sibTrans" cxnId="{4B1BFAB1-7389-4514-8D96-6D85471126C4}">
      <dgm:prSet/>
      <dgm:spPr/>
      <dgm:t>
        <a:bodyPr/>
        <a:lstStyle/>
        <a:p>
          <a:endParaRPr lang="ru-RU"/>
        </a:p>
      </dgm:t>
    </dgm:pt>
    <dgm:pt modelId="{5362BD9A-C05A-4AA8-9B8A-FC66544C8621}">
      <dgm:prSet phldrT="[Текст]"/>
      <dgm:spPr>
        <a:solidFill>
          <a:schemeClr val="accent4"/>
        </a:solidFill>
      </dgm:spPr>
      <dgm:t>
        <a:bodyPr/>
        <a:lstStyle/>
        <a:p>
          <a:r>
            <a:rPr lang="ru-RU" dirty="0"/>
            <a:t>Целевая аудитория</a:t>
          </a:r>
        </a:p>
      </dgm:t>
    </dgm:pt>
    <dgm:pt modelId="{FDC37DC0-7F1E-4021-9311-20731436D96E}" type="parTrans" cxnId="{47BD0021-75A1-4343-BE17-9425038ADEA0}">
      <dgm:prSet/>
      <dgm:spPr/>
      <dgm:t>
        <a:bodyPr/>
        <a:lstStyle/>
        <a:p>
          <a:endParaRPr lang="ru-RU"/>
        </a:p>
      </dgm:t>
    </dgm:pt>
    <dgm:pt modelId="{21EEFE52-E982-4345-BA2F-9EBC102EA951}" type="sibTrans" cxnId="{47BD0021-75A1-4343-BE17-9425038ADEA0}">
      <dgm:prSet/>
      <dgm:spPr/>
      <dgm:t>
        <a:bodyPr/>
        <a:lstStyle/>
        <a:p>
          <a:endParaRPr lang="ru-RU"/>
        </a:p>
      </dgm:t>
    </dgm:pt>
    <dgm:pt modelId="{5114BE26-DBE9-4693-AAF4-26B9FE403BBC}">
      <dgm:prSet/>
      <dgm:spPr>
        <a:solidFill>
          <a:schemeClr val="accent5"/>
        </a:solidFill>
      </dgm:spPr>
      <dgm:t>
        <a:bodyPr/>
        <a:lstStyle/>
        <a:p>
          <a:r>
            <a:rPr lang="ru-RU" dirty="0"/>
            <a:t>Анализ ценовой политики</a:t>
          </a:r>
        </a:p>
      </dgm:t>
    </dgm:pt>
    <dgm:pt modelId="{346B0005-A7AD-4593-BA14-F65980C3FCC9}" type="parTrans" cxnId="{66CB4B5A-B2B7-4969-BD53-BCF66A0E0390}">
      <dgm:prSet/>
      <dgm:spPr/>
      <dgm:t>
        <a:bodyPr/>
        <a:lstStyle/>
        <a:p>
          <a:endParaRPr lang="ru-RU"/>
        </a:p>
      </dgm:t>
    </dgm:pt>
    <dgm:pt modelId="{EF338EB3-F635-4BD5-A2D6-DCCADA0669AB}" type="sibTrans" cxnId="{66CB4B5A-B2B7-4969-BD53-BCF66A0E0390}">
      <dgm:prSet/>
      <dgm:spPr/>
      <dgm:t>
        <a:bodyPr/>
        <a:lstStyle/>
        <a:p>
          <a:endParaRPr lang="ru-RU"/>
        </a:p>
      </dgm:t>
    </dgm:pt>
    <dgm:pt modelId="{EFE5F1D6-F982-4C69-A5D7-6131B3404AF7}">
      <dgm:prSet/>
      <dgm:spPr>
        <a:solidFill>
          <a:schemeClr val="accent6"/>
        </a:solidFill>
      </dgm:spPr>
      <dgm:t>
        <a:bodyPr/>
        <a:lstStyle/>
        <a:p>
          <a:r>
            <a:rPr lang="ru-RU" dirty="0"/>
            <a:t>Исследование маркетинговых стратегий</a:t>
          </a:r>
        </a:p>
      </dgm:t>
    </dgm:pt>
    <dgm:pt modelId="{4B8A14C7-C5ED-427E-A1A7-4B0A95ED20B6}" type="parTrans" cxnId="{1AE02BD8-29DA-4E17-8C8E-3A348D0894D0}">
      <dgm:prSet/>
      <dgm:spPr/>
      <dgm:t>
        <a:bodyPr/>
        <a:lstStyle/>
        <a:p>
          <a:endParaRPr lang="ru-RU"/>
        </a:p>
      </dgm:t>
    </dgm:pt>
    <dgm:pt modelId="{60B45502-0169-40C7-A688-B4F2B9F844E2}" type="sibTrans" cxnId="{1AE02BD8-29DA-4E17-8C8E-3A348D0894D0}">
      <dgm:prSet/>
      <dgm:spPr/>
      <dgm:t>
        <a:bodyPr/>
        <a:lstStyle/>
        <a:p>
          <a:endParaRPr lang="ru-RU"/>
        </a:p>
      </dgm:t>
    </dgm:pt>
    <dgm:pt modelId="{7370F576-B285-4AD6-B24F-10843E6E6473}">
      <dgm:prSet/>
      <dgm:spPr>
        <a:solidFill>
          <a:schemeClr val="accent3"/>
        </a:solidFill>
      </dgm:spPr>
      <dgm:t>
        <a:bodyPr/>
        <a:lstStyle/>
        <a:p>
          <a:r>
            <a:rPr lang="ru-RU" dirty="0"/>
            <a:t>Определение конкурентных преимуществ</a:t>
          </a:r>
        </a:p>
      </dgm:t>
    </dgm:pt>
    <dgm:pt modelId="{BC8775D4-FB37-4C0C-9A6C-AA870724DAC1}" type="parTrans" cxnId="{1C103B7D-BE39-4F4A-9A74-6E99744DEC8E}">
      <dgm:prSet/>
      <dgm:spPr/>
      <dgm:t>
        <a:bodyPr/>
        <a:lstStyle/>
        <a:p>
          <a:endParaRPr lang="ru-RU"/>
        </a:p>
      </dgm:t>
    </dgm:pt>
    <dgm:pt modelId="{E20FB4CD-6681-49E9-824A-BE2044D01B6D}" type="sibTrans" cxnId="{1C103B7D-BE39-4F4A-9A74-6E99744DEC8E}">
      <dgm:prSet/>
      <dgm:spPr/>
      <dgm:t>
        <a:bodyPr/>
        <a:lstStyle/>
        <a:p>
          <a:endParaRPr lang="ru-RU"/>
        </a:p>
      </dgm:t>
    </dgm:pt>
    <dgm:pt modelId="{FF0BFFD3-CA76-4B66-A9E4-6C5E3E3E4B5E}">
      <dgm:prSet/>
      <dgm:spPr>
        <a:solidFill>
          <a:schemeClr val="accent2"/>
        </a:solidFill>
      </dgm:spPr>
      <dgm:t>
        <a:bodyPr/>
        <a:lstStyle/>
        <a:p>
          <a:r>
            <a:rPr lang="ru-RU" dirty="0"/>
            <a:t>Оценка рыночной доли и тенденций</a:t>
          </a:r>
        </a:p>
      </dgm:t>
    </dgm:pt>
    <dgm:pt modelId="{7005757E-92DF-433A-A254-FA11E0273F09}" type="parTrans" cxnId="{7E040A67-4C65-40A2-B9EE-3D90C18B78BB}">
      <dgm:prSet/>
      <dgm:spPr/>
      <dgm:t>
        <a:bodyPr/>
        <a:lstStyle/>
        <a:p>
          <a:endParaRPr lang="ru-RU"/>
        </a:p>
      </dgm:t>
    </dgm:pt>
    <dgm:pt modelId="{4D4AF96E-544E-477C-9145-710B2D69A2C4}" type="sibTrans" cxnId="{7E040A67-4C65-40A2-B9EE-3D90C18B78BB}">
      <dgm:prSet/>
      <dgm:spPr/>
      <dgm:t>
        <a:bodyPr/>
        <a:lstStyle/>
        <a:p>
          <a:endParaRPr lang="ru-RU"/>
        </a:p>
      </dgm:t>
    </dgm:pt>
    <dgm:pt modelId="{B251AFC1-C55C-4AFC-B9AE-4B043EA54A2E}" type="pres">
      <dgm:prSet presAssocID="{A306ACBC-62FC-476C-975E-081D073ECFC8}" presName="Name0" presStyleCnt="0">
        <dgm:presLayoutVars>
          <dgm:dir/>
          <dgm:resizeHandles val="exact"/>
        </dgm:presLayoutVars>
      </dgm:prSet>
      <dgm:spPr/>
    </dgm:pt>
    <dgm:pt modelId="{37AC0D8E-E5B8-4369-B4F5-986EF7A7CC99}" type="pres">
      <dgm:prSet presAssocID="{74CCE936-76DD-4190-8547-6265D3315A40}" presName="node" presStyleLbl="node1" presStyleIdx="0" presStyleCnt="7">
        <dgm:presLayoutVars>
          <dgm:bulletEnabled val="1"/>
        </dgm:presLayoutVars>
      </dgm:prSet>
      <dgm:spPr/>
    </dgm:pt>
    <dgm:pt modelId="{07954ED3-6F8A-4056-A037-275FAE642B56}" type="pres">
      <dgm:prSet presAssocID="{F21CB1AB-9C55-48D0-B82F-351D365A03AB}" presName="sibTrans" presStyleLbl="sibTrans1D1" presStyleIdx="0" presStyleCnt="6"/>
      <dgm:spPr/>
    </dgm:pt>
    <dgm:pt modelId="{C06A48BA-E203-455C-8033-1D79E6A807C0}" type="pres">
      <dgm:prSet presAssocID="{F21CB1AB-9C55-48D0-B82F-351D365A03AB}" presName="connectorText" presStyleLbl="sibTrans1D1" presStyleIdx="0" presStyleCnt="6"/>
      <dgm:spPr/>
    </dgm:pt>
    <dgm:pt modelId="{57FB9529-6F25-4F4E-9302-82C7BD2F23B6}" type="pres">
      <dgm:prSet presAssocID="{945E7F86-30D7-48B7-BE44-00140FF3A02F}" presName="node" presStyleLbl="node1" presStyleIdx="1" presStyleCnt="7">
        <dgm:presLayoutVars>
          <dgm:bulletEnabled val="1"/>
        </dgm:presLayoutVars>
      </dgm:prSet>
      <dgm:spPr/>
    </dgm:pt>
    <dgm:pt modelId="{03C86CAF-B66F-4159-86A9-DDD09D121AA1}" type="pres">
      <dgm:prSet presAssocID="{C6E109FC-BE08-4DA9-AFEA-88326CAC4B4E}" presName="sibTrans" presStyleLbl="sibTrans1D1" presStyleIdx="1" presStyleCnt="6"/>
      <dgm:spPr/>
    </dgm:pt>
    <dgm:pt modelId="{4630B091-E3B7-4D0E-B3AC-1B12190752E9}" type="pres">
      <dgm:prSet presAssocID="{C6E109FC-BE08-4DA9-AFEA-88326CAC4B4E}" presName="connectorText" presStyleLbl="sibTrans1D1" presStyleIdx="1" presStyleCnt="6"/>
      <dgm:spPr/>
    </dgm:pt>
    <dgm:pt modelId="{2C28AA87-53DB-4348-9B01-EE60FCB41C21}" type="pres">
      <dgm:prSet presAssocID="{5362BD9A-C05A-4AA8-9B8A-FC66544C8621}" presName="node" presStyleLbl="node1" presStyleIdx="2" presStyleCnt="7">
        <dgm:presLayoutVars>
          <dgm:bulletEnabled val="1"/>
        </dgm:presLayoutVars>
      </dgm:prSet>
      <dgm:spPr/>
    </dgm:pt>
    <dgm:pt modelId="{90532247-385B-47F6-843A-6F8BE233C9E3}" type="pres">
      <dgm:prSet presAssocID="{21EEFE52-E982-4345-BA2F-9EBC102EA951}" presName="sibTrans" presStyleLbl="sibTrans1D1" presStyleIdx="2" presStyleCnt="6"/>
      <dgm:spPr/>
    </dgm:pt>
    <dgm:pt modelId="{17695C94-040B-4814-AB49-A99AA9B28C7E}" type="pres">
      <dgm:prSet presAssocID="{21EEFE52-E982-4345-BA2F-9EBC102EA951}" presName="connectorText" presStyleLbl="sibTrans1D1" presStyleIdx="2" presStyleCnt="6"/>
      <dgm:spPr/>
    </dgm:pt>
    <dgm:pt modelId="{F1CF4D1E-F286-45C4-8CFA-02F4957A2314}" type="pres">
      <dgm:prSet presAssocID="{5114BE26-DBE9-4693-AAF4-26B9FE403BBC}" presName="node" presStyleLbl="node1" presStyleIdx="3" presStyleCnt="7">
        <dgm:presLayoutVars>
          <dgm:bulletEnabled val="1"/>
        </dgm:presLayoutVars>
      </dgm:prSet>
      <dgm:spPr/>
    </dgm:pt>
    <dgm:pt modelId="{A0BDD8E6-DD78-44DD-A780-A0C75FB3F863}" type="pres">
      <dgm:prSet presAssocID="{EF338EB3-F635-4BD5-A2D6-DCCADA0669AB}" presName="sibTrans" presStyleLbl="sibTrans1D1" presStyleIdx="3" presStyleCnt="6"/>
      <dgm:spPr/>
    </dgm:pt>
    <dgm:pt modelId="{580BEB6A-46EB-45BD-B20F-0241649D95D8}" type="pres">
      <dgm:prSet presAssocID="{EF338EB3-F635-4BD5-A2D6-DCCADA0669AB}" presName="connectorText" presStyleLbl="sibTrans1D1" presStyleIdx="3" presStyleCnt="6"/>
      <dgm:spPr/>
    </dgm:pt>
    <dgm:pt modelId="{37B4EC52-4438-466C-9F00-A47E7ACDE2F2}" type="pres">
      <dgm:prSet presAssocID="{EFE5F1D6-F982-4C69-A5D7-6131B3404AF7}" presName="node" presStyleLbl="node1" presStyleIdx="4" presStyleCnt="7">
        <dgm:presLayoutVars>
          <dgm:bulletEnabled val="1"/>
        </dgm:presLayoutVars>
      </dgm:prSet>
      <dgm:spPr/>
    </dgm:pt>
    <dgm:pt modelId="{A58DF631-1D67-4C63-9FCF-CD2E19F31123}" type="pres">
      <dgm:prSet presAssocID="{60B45502-0169-40C7-A688-B4F2B9F844E2}" presName="sibTrans" presStyleLbl="sibTrans1D1" presStyleIdx="4" presStyleCnt="6"/>
      <dgm:spPr/>
    </dgm:pt>
    <dgm:pt modelId="{D086D552-53F5-40E2-AD11-6C33A386D919}" type="pres">
      <dgm:prSet presAssocID="{60B45502-0169-40C7-A688-B4F2B9F844E2}" presName="connectorText" presStyleLbl="sibTrans1D1" presStyleIdx="4" presStyleCnt="6"/>
      <dgm:spPr/>
    </dgm:pt>
    <dgm:pt modelId="{8574F09F-DEE5-4FE8-A603-C970D25C4985}" type="pres">
      <dgm:prSet presAssocID="{7370F576-B285-4AD6-B24F-10843E6E6473}" presName="node" presStyleLbl="node1" presStyleIdx="5" presStyleCnt="7">
        <dgm:presLayoutVars>
          <dgm:bulletEnabled val="1"/>
        </dgm:presLayoutVars>
      </dgm:prSet>
      <dgm:spPr/>
    </dgm:pt>
    <dgm:pt modelId="{48CBA737-5576-40EC-B526-7DC490CCA3E7}" type="pres">
      <dgm:prSet presAssocID="{E20FB4CD-6681-49E9-824A-BE2044D01B6D}" presName="sibTrans" presStyleLbl="sibTrans1D1" presStyleIdx="5" presStyleCnt="6"/>
      <dgm:spPr/>
    </dgm:pt>
    <dgm:pt modelId="{F9A3FE5B-5CBB-4F13-8FE1-C3D79B810C05}" type="pres">
      <dgm:prSet presAssocID="{E20FB4CD-6681-49E9-824A-BE2044D01B6D}" presName="connectorText" presStyleLbl="sibTrans1D1" presStyleIdx="5" presStyleCnt="6"/>
      <dgm:spPr/>
    </dgm:pt>
    <dgm:pt modelId="{F2C07A5A-0EB6-4768-98FE-7FF81F1EDF7F}" type="pres">
      <dgm:prSet presAssocID="{FF0BFFD3-CA76-4B66-A9E4-6C5E3E3E4B5E}" presName="node" presStyleLbl="node1" presStyleIdx="6" presStyleCnt="7">
        <dgm:presLayoutVars>
          <dgm:bulletEnabled val="1"/>
        </dgm:presLayoutVars>
      </dgm:prSet>
      <dgm:spPr/>
    </dgm:pt>
  </dgm:ptLst>
  <dgm:cxnLst>
    <dgm:cxn modelId="{F02FE90A-67D8-487A-972B-3ED5BB701A4C}" type="presOf" srcId="{60B45502-0169-40C7-A688-B4F2B9F844E2}" destId="{A58DF631-1D67-4C63-9FCF-CD2E19F31123}" srcOrd="0" destOrd="0" presId="urn:microsoft.com/office/officeart/2005/8/layout/bProcess3"/>
    <dgm:cxn modelId="{FFA8411C-6C45-4040-A264-83A21FA688D5}" type="presOf" srcId="{21EEFE52-E982-4345-BA2F-9EBC102EA951}" destId="{90532247-385B-47F6-843A-6F8BE233C9E3}" srcOrd="0" destOrd="0" presId="urn:microsoft.com/office/officeart/2005/8/layout/bProcess3"/>
    <dgm:cxn modelId="{47BD0021-75A1-4343-BE17-9425038ADEA0}" srcId="{A306ACBC-62FC-476C-975E-081D073ECFC8}" destId="{5362BD9A-C05A-4AA8-9B8A-FC66544C8621}" srcOrd="2" destOrd="0" parTransId="{FDC37DC0-7F1E-4021-9311-20731436D96E}" sibTransId="{21EEFE52-E982-4345-BA2F-9EBC102EA951}"/>
    <dgm:cxn modelId="{CFB2BE22-1471-4FF9-A48F-697501FC4C1B}" srcId="{A306ACBC-62FC-476C-975E-081D073ECFC8}" destId="{74CCE936-76DD-4190-8547-6265D3315A40}" srcOrd="0" destOrd="0" parTransId="{8CA90DB7-12E1-4963-BDDC-7991116E97C9}" sibTransId="{F21CB1AB-9C55-48D0-B82F-351D365A03AB}"/>
    <dgm:cxn modelId="{142E4B25-0CCE-4029-941B-EDF03DA5A889}" type="presOf" srcId="{945E7F86-30D7-48B7-BE44-00140FF3A02F}" destId="{57FB9529-6F25-4F4E-9302-82C7BD2F23B6}" srcOrd="0" destOrd="0" presId="urn:microsoft.com/office/officeart/2005/8/layout/bProcess3"/>
    <dgm:cxn modelId="{87F8632C-D69F-4249-953C-74CF169B36BE}" type="presOf" srcId="{5114BE26-DBE9-4693-AAF4-26B9FE403BBC}" destId="{F1CF4D1E-F286-45C4-8CFA-02F4957A2314}" srcOrd="0" destOrd="0" presId="urn:microsoft.com/office/officeart/2005/8/layout/bProcess3"/>
    <dgm:cxn modelId="{552AB230-019E-4523-94D3-AF5CA0CBB375}" type="presOf" srcId="{FF0BFFD3-CA76-4B66-A9E4-6C5E3E3E4B5E}" destId="{F2C07A5A-0EB6-4768-98FE-7FF81F1EDF7F}" srcOrd="0" destOrd="0" presId="urn:microsoft.com/office/officeart/2005/8/layout/bProcess3"/>
    <dgm:cxn modelId="{EDA4CC35-EF8D-4F70-9493-4948B29FA809}" type="presOf" srcId="{EF338EB3-F635-4BD5-A2D6-DCCADA0669AB}" destId="{580BEB6A-46EB-45BD-B20F-0241649D95D8}" srcOrd="1" destOrd="0" presId="urn:microsoft.com/office/officeart/2005/8/layout/bProcess3"/>
    <dgm:cxn modelId="{D3F2C03C-121F-4BC4-9D7A-9C145F90184A}" type="presOf" srcId="{21EEFE52-E982-4345-BA2F-9EBC102EA951}" destId="{17695C94-040B-4814-AB49-A99AA9B28C7E}" srcOrd="1" destOrd="0" presId="urn:microsoft.com/office/officeart/2005/8/layout/bProcess3"/>
    <dgm:cxn modelId="{A27EB642-2CEC-42C3-B320-48AB7A46D8B5}" type="presOf" srcId="{E20FB4CD-6681-49E9-824A-BE2044D01B6D}" destId="{48CBA737-5576-40EC-B526-7DC490CCA3E7}" srcOrd="0" destOrd="0" presId="urn:microsoft.com/office/officeart/2005/8/layout/bProcess3"/>
    <dgm:cxn modelId="{7E040A67-4C65-40A2-B9EE-3D90C18B78BB}" srcId="{A306ACBC-62FC-476C-975E-081D073ECFC8}" destId="{FF0BFFD3-CA76-4B66-A9E4-6C5E3E3E4B5E}" srcOrd="6" destOrd="0" parTransId="{7005757E-92DF-433A-A254-FA11E0273F09}" sibTransId="{4D4AF96E-544E-477C-9145-710B2D69A2C4}"/>
    <dgm:cxn modelId="{1D3EBB67-BAAE-4BF6-8AA6-77C5D0B50AF4}" type="presOf" srcId="{F21CB1AB-9C55-48D0-B82F-351D365A03AB}" destId="{C06A48BA-E203-455C-8033-1D79E6A807C0}" srcOrd="1" destOrd="0" presId="urn:microsoft.com/office/officeart/2005/8/layout/bProcess3"/>
    <dgm:cxn modelId="{0BC06A52-ACF5-4C53-BB9D-E1A00EE0D899}" type="presOf" srcId="{74CCE936-76DD-4190-8547-6265D3315A40}" destId="{37AC0D8E-E5B8-4369-B4F5-986EF7A7CC99}" srcOrd="0" destOrd="0" presId="urn:microsoft.com/office/officeart/2005/8/layout/bProcess3"/>
    <dgm:cxn modelId="{72019F52-5059-47C4-A0D0-C7430B1E367A}" type="presOf" srcId="{60B45502-0169-40C7-A688-B4F2B9F844E2}" destId="{D086D552-53F5-40E2-AD11-6C33A386D919}" srcOrd="1" destOrd="0" presId="urn:microsoft.com/office/officeart/2005/8/layout/bProcess3"/>
    <dgm:cxn modelId="{5BBF0C73-7FE7-4C8C-8B51-435D51F5E370}" type="presOf" srcId="{EF338EB3-F635-4BD5-A2D6-DCCADA0669AB}" destId="{A0BDD8E6-DD78-44DD-A780-A0C75FB3F863}" srcOrd="0" destOrd="0" presId="urn:microsoft.com/office/officeart/2005/8/layout/bProcess3"/>
    <dgm:cxn modelId="{66CB4B5A-B2B7-4969-BD53-BCF66A0E0390}" srcId="{A306ACBC-62FC-476C-975E-081D073ECFC8}" destId="{5114BE26-DBE9-4693-AAF4-26B9FE403BBC}" srcOrd="3" destOrd="0" parTransId="{346B0005-A7AD-4593-BA14-F65980C3FCC9}" sibTransId="{EF338EB3-F635-4BD5-A2D6-DCCADA0669AB}"/>
    <dgm:cxn modelId="{1C103B7D-BE39-4F4A-9A74-6E99744DEC8E}" srcId="{A306ACBC-62FC-476C-975E-081D073ECFC8}" destId="{7370F576-B285-4AD6-B24F-10843E6E6473}" srcOrd="5" destOrd="0" parTransId="{BC8775D4-FB37-4C0C-9A6C-AA870724DAC1}" sibTransId="{E20FB4CD-6681-49E9-824A-BE2044D01B6D}"/>
    <dgm:cxn modelId="{1C007293-9B57-4DB8-AC42-7AC5744E97F2}" type="presOf" srcId="{5362BD9A-C05A-4AA8-9B8A-FC66544C8621}" destId="{2C28AA87-53DB-4348-9B01-EE60FCB41C21}" srcOrd="0" destOrd="0" presId="urn:microsoft.com/office/officeart/2005/8/layout/bProcess3"/>
    <dgm:cxn modelId="{D659C7B1-BD45-4884-AD8A-DDCB1AC1119B}" type="presOf" srcId="{F21CB1AB-9C55-48D0-B82F-351D365A03AB}" destId="{07954ED3-6F8A-4056-A037-275FAE642B56}" srcOrd="0" destOrd="0" presId="urn:microsoft.com/office/officeart/2005/8/layout/bProcess3"/>
    <dgm:cxn modelId="{4B1BFAB1-7389-4514-8D96-6D85471126C4}" srcId="{A306ACBC-62FC-476C-975E-081D073ECFC8}" destId="{945E7F86-30D7-48B7-BE44-00140FF3A02F}" srcOrd="1" destOrd="0" parTransId="{FC976D64-1B51-4CB1-9005-3F80425FB4F5}" sibTransId="{C6E109FC-BE08-4DA9-AFEA-88326CAC4B4E}"/>
    <dgm:cxn modelId="{050CE3B8-168E-4F9B-8188-7540A0DC1E3B}" type="presOf" srcId="{7370F576-B285-4AD6-B24F-10843E6E6473}" destId="{8574F09F-DEE5-4FE8-A603-C970D25C4985}" srcOrd="0" destOrd="0" presId="urn:microsoft.com/office/officeart/2005/8/layout/bProcess3"/>
    <dgm:cxn modelId="{CD5B90BA-594B-4125-B0D6-E0A342B58DB7}" type="presOf" srcId="{EFE5F1D6-F982-4C69-A5D7-6131B3404AF7}" destId="{37B4EC52-4438-466C-9F00-A47E7ACDE2F2}" srcOrd="0" destOrd="0" presId="urn:microsoft.com/office/officeart/2005/8/layout/bProcess3"/>
    <dgm:cxn modelId="{2BB240C0-F702-49CC-85D7-4EB7DF45124F}" type="presOf" srcId="{A306ACBC-62FC-476C-975E-081D073ECFC8}" destId="{B251AFC1-C55C-4AFC-B9AE-4B043EA54A2E}" srcOrd="0" destOrd="0" presId="urn:microsoft.com/office/officeart/2005/8/layout/bProcess3"/>
    <dgm:cxn modelId="{D68B99C7-7A27-4924-9231-F489898BDCBB}" type="presOf" srcId="{C6E109FC-BE08-4DA9-AFEA-88326CAC4B4E}" destId="{4630B091-E3B7-4D0E-B3AC-1B12190752E9}" srcOrd="1" destOrd="0" presId="urn:microsoft.com/office/officeart/2005/8/layout/bProcess3"/>
    <dgm:cxn modelId="{1AE02BD8-29DA-4E17-8C8E-3A348D0894D0}" srcId="{A306ACBC-62FC-476C-975E-081D073ECFC8}" destId="{EFE5F1D6-F982-4C69-A5D7-6131B3404AF7}" srcOrd="4" destOrd="0" parTransId="{4B8A14C7-C5ED-427E-A1A7-4B0A95ED20B6}" sibTransId="{60B45502-0169-40C7-A688-B4F2B9F844E2}"/>
    <dgm:cxn modelId="{51E714E5-E0FB-4D7F-91F4-E118947D0F8D}" type="presOf" srcId="{C6E109FC-BE08-4DA9-AFEA-88326CAC4B4E}" destId="{03C86CAF-B66F-4159-86A9-DDD09D121AA1}" srcOrd="0" destOrd="0" presId="urn:microsoft.com/office/officeart/2005/8/layout/bProcess3"/>
    <dgm:cxn modelId="{CD088BE5-55ED-41E7-A4C9-212FA2E330AA}" type="presOf" srcId="{E20FB4CD-6681-49E9-824A-BE2044D01B6D}" destId="{F9A3FE5B-5CBB-4F13-8FE1-C3D79B810C05}" srcOrd="1" destOrd="0" presId="urn:microsoft.com/office/officeart/2005/8/layout/bProcess3"/>
    <dgm:cxn modelId="{68B88915-A4C2-4CEC-90CE-185AA0279291}" type="presParOf" srcId="{B251AFC1-C55C-4AFC-B9AE-4B043EA54A2E}" destId="{37AC0D8E-E5B8-4369-B4F5-986EF7A7CC99}" srcOrd="0" destOrd="0" presId="urn:microsoft.com/office/officeart/2005/8/layout/bProcess3"/>
    <dgm:cxn modelId="{1918C7BC-23B7-4E9E-8E6E-D2405A7B43F9}" type="presParOf" srcId="{B251AFC1-C55C-4AFC-B9AE-4B043EA54A2E}" destId="{07954ED3-6F8A-4056-A037-275FAE642B56}" srcOrd="1" destOrd="0" presId="urn:microsoft.com/office/officeart/2005/8/layout/bProcess3"/>
    <dgm:cxn modelId="{7FCD1EF6-8C9A-4728-809C-89412C809A75}" type="presParOf" srcId="{07954ED3-6F8A-4056-A037-275FAE642B56}" destId="{C06A48BA-E203-455C-8033-1D79E6A807C0}" srcOrd="0" destOrd="0" presId="urn:microsoft.com/office/officeart/2005/8/layout/bProcess3"/>
    <dgm:cxn modelId="{FC9592DD-97DA-45E4-948C-3E70F57EE63D}" type="presParOf" srcId="{B251AFC1-C55C-4AFC-B9AE-4B043EA54A2E}" destId="{57FB9529-6F25-4F4E-9302-82C7BD2F23B6}" srcOrd="2" destOrd="0" presId="urn:microsoft.com/office/officeart/2005/8/layout/bProcess3"/>
    <dgm:cxn modelId="{CDFA4556-1127-4B00-B587-7330D90A016F}" type="presParOf" srcId="{B251AFC1-C55C-4AFC-B9AE-4B043EA54A2E}" destId="{03C86CAF-B66F-4159-86A9-DDD09D121AA1}" srcOrd="3" destOrd="0" presId="urn:microsoft.com/office/officeart/2005/8/layout/bProcess3"/>
    <dgm:cxn modelId="{5B24F222-3770-4B90-99FF-6E1D8027F8B4}" type="presParOf" srcId="{03C86CAF-B66F-4159-86A9-DDD09D121AA1}" destId="{4630B091-E3B7-4D0E-B3AC-1B12190752E9}" srcOrd="0" destOrd="0" presId="urn:microsoft.com/office/officeart/2005/8/layout/bProcess3"/>
    <dgm:cxn modelId="{00A94804-C70C-4828-8700-80264EC10075}" type="presParOf" srcId="{B251AFC1-C55C-4AFC-B9AE-4B043EA54A2E}" destId="{2C28AA87-53DB-4348-9B01-EE60FCB41C21}" srcOrd="4" destOrd="0" presId="urn:microsoft.com/office/officeart/2005/8/layout/bProcess3"/>
    <dgm:cxn modelId="{74937564-5175-4FB9-A72E-F18748A880A6}" type="presParOf" srcId="{B251AFC1-C55C-4AFC-B9AE-4B043EA54A2E}" destId="{90532247-385B-47F6-843A-6F8BE233C9E3}" srcOrd="5" destOrd="0" presId="urn:microsoft.com/office/officeart/2005/8/layout/bProcess3"/>
    <dgm:cxn modelId="{C77B9364-621E-4197-BA96-2EB8D7AB548D}" type="presParOf" srcId="{90532247-385B-47F6-843A-6F8BE233C9E3}" destId="{17695C94-040B-4814-AB49-A99AA9B28C7E}" srcOrd="0" destOrd="0" presId="urn:microsoft.com/office/officeart/2005/8/layout/bProcess3"/>
    <dgm:cxn modelId="{9D74639E-D0C6-4DA0-BFA9-78437402813A}" type="presParOf" srcId="{B251AFC1-C55C-4AFC-B9AE-4B043EA54A2E}" destId="{F1CF4D1E-F286-45C4-8CFA-02F4957A2314}" srcOrd="6" destOrd="0" presId="urn:microsoft.com/office/officeart/2005/8/layout/bProcess3"/>
    <dgm:cxn modelId="{5B9DF048-E60E-4490-BD03-50723D96BBC0}" type="presParOf" srcId="{B251AFC1-C55C-4AFC-B9AE-4B043EA54A2E}" destId="{A0BDD8E6-DD78-44DD-A780-A0C75FB3F863}" srcOrd="7" destOrd="0" presId="urn:microsoft.com/office/officeart/2005/8/layout/bProcess3"/>
    <dgm:cxn modelId="{26E3AA61-79AD-43FE-A99B-DA0215F2CEDE}" type="presParOf" srcId="{A0BDD8E6-DD78-44DD-A780-A0C75FB3F863}" destId="{580BEB6A-46EB-45BD-B20F-0241649D95D8}" srcOrd="0" destOrd="0" presId="urn:microsoft.com/office/officeart/2005/8/layout/bProcess3"/>
    <dgm:cxn modelId="{9223EF9C-D0E1-4EC5-8CBD-D3F66B5F3965}" type="presParOf" srcId="{B251AFC1-C55C-4AFC-B9AE-4B043EA54A2E}" destId="{37B4EC52-4438-466C-9F00-A47E7ACDE2F2}" srcOrd="8" destOrd="0" presId="urn:microsoft.com/office/officeart/2005/8/layout/bProcess3"/>
    <dgm:cxn modelId="{DFB7DD66-46EB-412F-B9FA-5B9C40691FC1}" type="presParOf" srcId="{B251AFC1-C55C-4AFC-B9AE-4B043EA54A2E}" destId="{A58DF631-1D67-4C63-9FCF-CD2E19F31123}" srcOrd="9" destOrd="0" presId="urn:microsoft.com/office/officeart/2005/8/layout/bProcess3"/>
    <dgm:cxn modelId="{F995A808-B25D-4284-BF7B-8D79F07B2B84}" type="presParOf" srcId="{A58DF631-1D67-4C63-9FCF-CD2E19F31123}" destId="{D086D552-53F5-40E2-AD11-6C33A386D919}" srcOrd="0" destOrd="0" presId="urn:microsoft.com/office/officeart/2005/8/layout/bProcess3"/>
    <dgm:cxn modelId="{1ECE5F5F-2F75-4455-847B-EB67927F0AD5}" type="presParOf" srcId="{B251AFC1-C55C-4AFC-B9AE-4B043EA54A2E}" destId="{8574F09F-DEE5-4FE8-A603-C970D25C4985}" srcOrd="10" destOrd="0" presId="urn:microsoft.com/office/officeart/2005/8/layout/bProcess3"/>
    <dgm:cxn modelId="{35BFFAE7-AC8B-4622-B5E8-4B4C98E1DCCD}" type="presParOf" srcId="{B251AFC1-C55C-4AFC-B9AE-4B043EA54A2E}" destId="{48CBA737-5576-40EC-B526-7DC490CCA3E7}" srcOrd="11" destOrd="0" presId="urn:microsoft.com/office/officeart/2005/8/layout/bProcess3"/>
    <dgm:cxn modelId="{491836BE-FE42-4E76-8F15-A21437CB913C}" type="presParOf" srcId="{48CBA737-5576-40EC-B526-7DC490CCA3E7}" destId="{F9A3FE5B-5CBB-4F13-8FE1-C3D79B810C05}" srcOrd="0" destOrd="0" presId="urn:microsoft.com/office/officeart/2005/8/layout/bProcess3"/>
    <dgm:cxn modelId="{8EB18DBB-3C20-4A25-997A-85F2D479B918}" type="presParOf" srcId="{B251AFC1-C55C-4AFC-B9AE-4B043EA54A2E}" destId="{F2C07A5A-0EB6-4768-98FE-7FF81F1EDF7F}" srcOrd="1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196D67-92EF-45FF-9C89-2F9CF19ADBB9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82047F6-0D3D-4FF3-83FC-A4F37158AAE2}">
      <dgm:prSet phldrT="[Текст]"/>
      <dgm:spPr/>
      <dgm:t>
        <a:bodyPr/>
        <a:lstStyle/>
        <a:p>
          <a:r>
            <a:rPr lang="en-US" dirty="0"/>
            <a:t>Apple </a:t>
          </a:r>
          <a:endParaRPr lang="ru-RU" dirty="0"/>
        </a:p>
        <a:p>
          <a:endParaRPr lang="ru-RU" dirty="0"/>
        </a:p>
        <a:p>
          <a:r>
            <a:rPr lang="ru-RU" dirty="0"/>
            <a:t>Рыночная доля – 36,1%</a:t>
          </a:r>
        </a:p>
      </dgm:t>
    </dgm:pt>
    <dgm:pt modelId="{7D20738B-5070-4C06-BF1E-8F17397146CD}" type="parTrans" cxnId="{6083EFA1-C661-4F8E-B3A8-97E893CD9D1D}">
      <dgm:prSet/>
      <dgm:spPr/>
      <dgm:t>
        <a:bodyPr/>
        <a:lstStyle/>
        <a:p>
          <a:endParaRPr lang="ru-RU"/>
        </a:p>
      </dgm:t>
    </dgm:pt>
    <dgm:pt modelId="{E1D0614C-56CE-4472-BF20-CB893B5963CD}" type="sibTrans" cxnId="{6083EFA1-C661-4F8E-B3A8-97E893CD9D1D}">
      <dgm:prSet/>
      <dgm:spPr/>
      <dgm:t>
        <a:bodyPr/>
        <a:lstStyle/>
        <a:p>
          <a:endParaRPr lang="ru-RU"/>
        </a:p>
      </dgm:t>
    </dgm:pt>
    <dgm:pt modelId="{87BF2963-3760-40BC-871C-B47CACEE6269}">
      <dgm:prSet phldrT="[Текст]"/>
      <dgm:spPr>
        <a:solidFill>
          <a:schemeClr val="accent2"/>
        </a:solidFill>
      </dgm:spPr>
      <dgm:t>
        <a:bodyPr/>
        <a:lstStyle/>
        <a:p>
          <a:r>
            <a:rPr lang="ru-RU" dirty="0"/>
            <a:t>8</a:t>
          </a:r>
        </a:p>
      </dgm:t>
    </dgm:pt>
    <dgm:pt modelId="{F1A43A0B-00AE-4872-8D70-196FB6CCAEE7}" type="parTrans" cxnId="{C4622F68-DFE9-4586-A344-E0627B1F7283}">
      <dgm:prSet/>
      <dgm:spPr/>
      <dgm:t>
        <a:bodyPr/>
        <a:lstStyle/>
        <a:p>
          <a:endParaRPr lang="ru-RU"/>
        </a:p>
      </dgm:t>
    </dgm:pt>
    <dgm:pt modelId="{8FF3FC1A-7FDD-448F-AE4C-BE8AB273C169}" type="sibTrans" cxnId="{C4622F68-DFE9-4586-A344-E0627B1F7283}">
      <dgm:prSet/>
      <dgm:spPr/>
      <dgm:t>
        <a:bodyPr/>
        <a:lstStyle/>
        <a:p>
          <a:endParaRPr lang="ru-RU"/>
        </a:p>
      </dgm:t>
    </dgm:pt>
    <dgm:pt modelId="{E1A5D123-5E23-46C3-BD02-F125DC5F67AC}">
      <dgm:prSet phldrT="[Текст]"/>
      <dgm:spPr/>
      <dgm:t>
        <a:bodyPr/>
        <a:lstStyle/>
        <a:p>
          <a:r>
            <a:rPr lang="en-US" dirty="0"/>
            <a:t>Samsung</a:t>
          </a:r>
          <a:endParaRPr lang="ru-RU" dirty="0"/>
        </a:p>
        <a:p>
          <a:r>
            <a:rPr lang="en-US" dirty="0"/>
            <a:t> </a:t>
          </a:r>
          <a:r>
            <a:rPr lang="ru-RU" dirty="0"/>
            <a:t>Рыночная доля – 10,1%</a:t>
          </a:r>
        </a:p>
      </dgm:t>
    </dgm:pt>
    <dgm:pt modelId="{452C659F-6451-4272-A6E3-470CD0D57E6C}" type="parTrans" cxnId="{41D531B3-392A-4334-825B-661D72ABB05A}">
      <dgm:prSet/>
      <dgm:spPr/>
      <dgm:t>
        <a:bodyPr/>
        <a:lstStyle/>
        <a:p>
          <a:endParaRPr lang="ru-RU"/>
        </a:p>
      </dgm:t>
    </dgm:pt>
    <dgm:pt modelId="{81E8C82F-40A9-4E37-9A36-A839B8429742}" type="sibTrans" cxnId="{41D531B3-392A-4334-825B-661D72ABB05A}">
      <dgm:prSet/>
      <dgm:spPr/>
      <dgm:t>
        <a:bodyPr/>
        <a:lstStyle/>
        <a:p>
          <a:endParaRPr lang="ru-RU"/>
        </a:p>
      </dgm:t>
    </dgm:pt>
    <dgm:pt modelId="{236E56A0-814D-49C5-9EF3-D21DDFD3A04B}">
      <dgm:prSet phldrT="[Текст]"/>
      <dgm:spPr>
        <a:solidFill>
          <a:schemeClr val="accent4"/>
        </a:solidFill>
      </dgm:spPr>
      <dgm:t>
        <a:bodyPr/>
        <a:lstStyle/>
        <a:p>
          <a:r>
            <a:rPr lang="ru-RU" dirty="0"/>
            <a:t>8</a:t>
          </a:r>
        </a:p>
      </dgm:t>
    </dgm:pt>
    <dgm:pt modelId="{9F19EB9F-6C95-429F-A5D5-2D7F7A011213}" type="parTrans" cxnId="{8CEA2F1E-5BFB-4F8F-B148-F00AAA1102CD}">
      <dgm:prSet/>
      <dgm:spPr/>
      <dgm:t>
        <a:bodyPr/>
        <a:lstStyle/>
        <a:p>
          <a:endParaRPr lang="ru-RU"/>
        </a:p>
      </dgm:t>
    </dgm:pt>
    <dgm:pt modelId="{3DCFE809-E6C3-4699-823A-EE9436AA014C}" type="sibTrans" cxnId="{8CEA2F1E-5BFB-4F8F-B148-F00AAA1102CD}">
      <dgm:prSet/>
      <dgm:spPr/>
      <dgm:t>
        <a:bodyPr/>
        <a:lstStyle/>
        <a:p>
          <a:endParaRPr lang="ru-RU"/>
        </a:p>
      </dgm:t>
    </dgm:pt>
    <dgm:pt modelId="{82005DDA-CBEF-4718-B7F6-B08F97F583B9}">
      <dgm:prSet phldrT="[Текст]"/>
      <dgm:spPr/>
      <dgm:t>
        <a:bodyPr/>
        <a:lstStyle/>
        <a:p>
          <a:r>
            <a:rPr lang="en-US" dirty="0"/>
            <a:t>Huawei</a:t>
          </a:r>
          <a:endParaRPr lang="ru-RU" dirty="0"/>
        </a:p>
        <a:p>
          <a:r>
            <a:rPr lang="en-US" dirty="0"/>
            <a:t> </a:t>
          </a:r>
          <a:r>
            <a:rPr lang="ru-RU" dirty="0"/>
            <a:t>Рыночная доля 7,2%</a:t>
          </a:r>
        </a:p>
      </dgm:t>
    </dgm:pt>
    <dgm:pt modelId="{FCCD9316-8BD1-455D-8E04-525F6339BA53}" type="parTrans" cxnId="{72878AB7-3C99-4EF9-9296-121C47C882FD}">
      <dgm:prSet/>
      <dgm:spPr/>
      <dgm:t>
        <a:bodyPr/>
        <a:lstStyle/>
        <a:p>
          <a:endParaRPr lang="ru-RU"/>
        </a:p>
      </dgm:t>
    </dgm:pt>
    <dgm:pt modelId="{B26694FC-7FED-46C3-940B-FBDB1E9235F4}" type="sibTrans" cxnId="{72878AB7-3C99-4EF9-9296-121C47C882FD}">
      <dgm:prSet/>
      <dgm:spPr/>
      <dgm:t>
        <a:bodyPr/>
        <a:lstStyle/>
        <a:p>
          <a:endParaRPr lang="ru-RU"/>
        </a:p>
      </dgm:t>
    </dgm:pt>
    <dgm:pt modelId="{D6BD95A4-F82B-466C-9DAC-1F29F120E2B6}">
      <dgm:prSet phldrT="[Текст]"/>
      <dgm:spPr>
        <a:solidFill>
          <a:schemeClr val="accent3"/>
        </a:solidFill>
      </dgm:spPr>
      <dgm:t>
        <a:bodyPr/>
        <a:lstStyle/>
        <a:p>
          <a:r>
            <a:rPr lang="ru-RU" dirty="0"/>
            <a:t>8</a:t>
          </a:r>
        </a:p>
      </dgm:t>
    </dgm:pt>
    <dgm:pt modelId="{FE1AC112-CBD4-411E-9CBD-5931A46214D7}" type="sibTrans" cxnId="{39F4B7F3-AF31-4D45-8506-141DF181646D}">
      <dgm:prSet/>
      <dgm:spPr/>
      <dgm:t>
        <a:bodyPr/>
        <a:lstStyle/>
        <a:p>
          <a:endParaRPr lang="ru-RU"/>
        </a:p>
      </dgm:t>
    </dgm:pt>
    <dgm:pt modelId="{12BB746F-F5F3-4AE0-9589-75DE8BD12356}" type="parTrans" cxnId="{39F4B7F3-AF31-4D45-8506-141DF181646D}">
      <dgm:prSet/>
      <dgm:spPr/>
      <dgm:t>
        <a:bodyPr/>
        <a:lstStyle/>
        <a:p>
          <a:endParaRPr lang="ru-RU"/>
        </a:p>
      </dgm:t>
    </dgm:pt>
    <dgm:pt modelId="{2FA46745-E790-4E61-8506-6D4DB8626593}" type="pres">
      <dgm:prSet presAssocID="{C8196D67-92EF-45FF-9C89-2F9CF19ADBB9}" presName="Name0" presStyleCnt="0">
        <dgm:presLayoutVars>
          <dgm:dir/>
          <dgm:animLvl val="lvl"/>
          <dgm:resizeHandles val="exact"/>
        </dgm:presLayoutVars>
      </dgm:prSet>
      <dgm:spPr/>
    </dgm:pt>
    <dgm:pt modelId="{DAB72954-FCF0-46F2-B322-030F43A57AFC}" type="pres">
      <dgm:prSet presAssocID="{D6BD95A4-F82B-466C-9DAC-1F29F120E2B6}" presName="compositeNode" presStyleCnt="0">
        <dgm:presLayoutVars>
          <dgm:bulletEnabled val="1"/>
        </dgm:presLayoutVars>
      </dgm:prSet>
      <dgm:spPr/>
    </dgm:pt>
    <dgm:pt modelId="{7C7F5C46-0E68-4BA1-BE69-B0A8EEFDB7F7}" type="pres">
      <dgm:prSet presAssocID="{D6BD95A4-F82B-466C-9DAC-1F29F120E2B6}" presName="bgRect" presStyleLbl="node1" presStyleIdx="0" presStyleCnt="3"/>
      <dgm:spPr/>
    </dgm:pt>
    <dgm:pt modelId="{47367AA3-4319-470A-812D-CDD75140C948}" type="pres">
      <dgm:prSet presAssocID="{D6BD95A4-F82B-466C-9DAC-1F29F120E2B6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38BB735F-78F7-4297-8D69-874F3A69024C}" type="pres">
      <dgm:prSet presAssocID="{D6BD95A4-F82B-466C-9DAC-1F29F120E2B6}" presName="childNode" presStyleLbl="node1" presStyleIdx="0" presStyleCnt="3">
        <dgm:presLayoutVars>
          <dgm:bulletEnabled val="1"/>
        </dgm:presLayoutVars>
      </dgm:prSet>
      <dgm:spPr/>
    </dgm:pt>
    <dgm:pt modelId="{0413F97F-B56A-4E36-B553-B38C8C0ECA93}" type="pres">
      <dgm:prSet presAssocID="{FE1AC112-CBD4-411E-9CBD-5931A46214D7}" presName="hSp" presStyleCnt="0"/>
      <dgm:spPr/>
    </dgm:pt>
    <dgm:pt modelId="{7A6C6A4A-8BE4-495E-BF12-97A44A2ADB8A}" type="pres">
      <dgm:prSet presAssocID="{FE1AC112-CBD4-411E-9CBD-5931A46214D7}" presName="vProcSp" presStyleCnt="0"/>
      <dgm:spPr/>
    </dgm:pt>
    <dgm:pt modelId="{107B7ED5-7586-4CC1-9E72-E167566FFE20}" type="pres">
      <dgm:prSet presAssocID="{FE1AC112-CBD4-411E-9CBD-5931A46214D7}" presName="vSp1" presStyleCnt="0"/>
      <dgm:spPr/>
    </dgm:pt>
    <dgm:pt modelId="{B1F371B7-9F4A-468F-9795-B03638C13CF4}" type="pres">
      <dgm:prSet presAssocID="{FE1AC112-CBD4-411E-9CBD-5931A46214D7}" presName="simulatedConn" presStyleLbl="solidFgAcc1" presStyleIdx="0" presStyleCnt="2"/>
      <dgm:spPr/>
    </dgm:pt>
    <dgm:pt modelId="{E04DC5AF-94DF-4247-880B-DF3443FB3393}" type="pres">
      <dgm:prSet presAssocID="{FE1AC112-CBD4-411E-9CBD-5931A46214D7}" presName="vSp2" presStyleCnt="0"/>
      <dgm:spPr/>
    </dgm:pt>
    <dgm:pt modelId="{52262A83-2241-469A-A0C2-54B232BEE688}" type="pres">
      <dgm:prSet presAssocID="{FE1AC112-CBD4-411E-9CBD-5931A46214D7}" presName="sibTrans" presStyleCnt="0"/>
      <dgm:spPr/>
    </dgm:pt>
    <dgm:pt modelId="{888F3C2A-E732-4DF5-ACE1-1DA27FA19C1A}" type="pres">
      <dgm:prSet presAssocID="{87BF2963-3760-40BC-871C-B47CACEE6269}" presName="compositeNode" presStyleCnt="0">
        <dgm:presLayoutVars>
          <dgm:bulletEnabled val="1"/>
        </dgm:presLayoutVars>
      </dgm:prSet>
      <dgm:spPr/>
    </dgm:pt>
    <dgm:pt modelId="{70CCB0FA-B194-4055-8716-226874A4C845}" type="pres">
      <dgm:prSet presAssocID="{87BF2963-3760-40BC-871C-B47CACEE6269}" presName="bgRect" presStyleLbl="node1" presStyleIdx="1" presStyleCnt="3"/>
      <dgm:spPr/>
    </dgm:pt>
    <dgm:pt modelId="{2AA058C4-040C-4464-AC9B-130E0210C3C6}" type="pres">
      <dgm:prSet presAssocID="{87BF2963-3760-40BC-871C-B47CACEE6269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522C25BF-B77F-4823-8E12-3B6A590B6FE5}" type="pres">
      <dgm:prSet presAssocID="{87BF2963-3760-40BC-871C-B47CACEE6269}" presName="childNode" presStyleLbl="node1" presStyleIdx="1" presStyleCnt="3">
        <dgm:presLayoutVars>
          <dgm:bulletEnabled val="1"/>
        </dgm:presLayoutVars>
      </dgm:prSet>
      <dgm:spPr/>
    </dgm:pt>
    <dgm:pt modelId="{52CBAD32-89B4-4A1F-B2F8-473B01263DDB}" type="pres">
      <dgm:prSet presAssocID="{8FF3FC1A-7FDD-448F-AE4C-BE8AB273C169}" presName="hSp" presStyleCnt="0"/>
      <dgm:spPr/>
    </dgm:pt>
    <dgm:pt modelId="{ABDF5B4F-C662-43B9-8B4D-EDF485774CD9}" type="pres">
      <dgm:prSet presAssocID="{8FF3FC1A-7FDD-448F-AE4C-BE8AB273C169}" presName="vProcSp" presStyleCnt="0"/>
      <dgm:spPr/>
    </dgm:pt>
    <dgm:pt modelId="{D2D702A2-BFAE-4D4A-8DFE-3F864E03C42A}" type="pres">
      <dgm:prSet presAssocID="{8FF3FC1A-7FDD-448F-AE4C-BE8AB273C169}" presName="vSp1" presStyleCnt="0"/>
      <dgm:spPr/>
    </dgm:pt>
    <dgm:pt modelId="{865DC413-FDC9-4D1B-87F2-14EC5979C2C6}" type="pres">
      <dgm:prSet presAssocID="{8FF3FC1A-7FDD-448F-AE4C-BE8AB273C169}" presName="simulatedConn" presStyleLbl="solidFgAcc1" presStyleIdx="1" presStyleCnt="2"/>
      <dgm:spPr/>
    </dgm:pt>
    <dgm:pt modelId="{7E20B70C-82F8-44F6-B427-C8C61BCD7E1B}" type="pres">
      <dgm:prSet presAssocID="{8FF3FC1A-7FDD-448F-AE4C-BE8AB273C169}" presName="vSp2" presStyleCnt="0"/>
      <dgm:spPr/>
    </dgm:pt>
    <dgm:pt modelId="{91103832-1A50-477D-918C-EA7006DD3B1D}" type="pres">
      <dgm:prSet presAssocID="{8FF3FC1A-7FDD-448F-AE4C-BE8AB273C169}" presName="sibTrans" presStyleCnt="0"/>
      <dgm:spPr/>
    </dgm:pt>
    <dgm:pt modelId="{1491E26C-049C-43E5-9955-24620DE2C95A}" type="pres">
      <dgm:prSet presAssocID="{236E56A0-814D-49C5-9EF3-D21DDFD3A04B}" presName="compositeNode" presStyleCnt="0">
        <dgm:presLayoutVars>
          <dgm:bulletEnabled val="1"/>
        </dgm:presLayoutVars>
      </dgm:prSet>
      <dgm:spPr/>
    </dgm:pt>
    <dgm:pt modelId="{AF9B6075-DC6C-4EA8-B9BF-CBCE3A986BD4}" type="pres">
      <dgm:prSet presAssocID="{236E56A0-814D-49C5-9EF3-D21DDFD3A04B}" presName="bgRect" presStyleLbl="node1" presStyleIdx="2" presStyleCnt="3"/>
      <dgm:spPr/>
    </dgm:pt>
    <dgm:pt modelId="{B61C101E-3C83-41E6-A5B7-9D4EE59D8627}" type="pres">
      <dgm:prSet presAssocID="{236E56A0-814D-49C5-9EF3-D21DDFD3A04B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45C44B1A-64B2-473D-874E-978FAEE30D6D}" type="pres">
      <dgm:prSet presAssocID="{236E56A0-814D-49C5-9EF3-D21DDFD3A04B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8CEA2F1E-5BFB-4F8F-B148-F00AAA1102CD}" srcId="{C8196D67-92EF-45FF-9C89-2F9CF19ADBB9}" destId="{236E56A0-814D-49C5-9EF3-D21DDFD3A04B}" srcOrd="2" destOrd="0" parTransId="{9F19EB9F-6C95-429F-A5D5-2D7F7A011213}" sibTransId="{3DCFE809-E6C3-4699-823A-EE9436AA014C}"/>
    <dgm:cxn modelId="{882A0927-6D12-44F7-9068-423A05F9EB51}" type="presOf" srcId="{E1A5D123-5E23-46C3-BD02-F125DC5F67AC}" destId="{522C25BF-B77F-4823-8E12-3B6A590B6FE5}" srcOrd="0" destOrd="0" presId="urn:microsoft.com/office/officeart/2005/8/layout/hProcess7"/>
    <dgm:cxn modelId="{0BBB925D-676B-4A94-88A9-B25596039AAE}" type="presOf" srcId="{87BF2963-3760-40BC-871C-B47CACEE6269}" destId="{70CCB0FA-B194-4055-8716-226874A4C845}" srcOrd="0" destOrd="0" presId="urn:microsoft.com/office/officeart/2005/8/layout/hProcess7"/>
    <dgm:cxn modelId="{4A633341-4710-4B8A-9525-6375A0B8BDA9}" type="presOf" srcId="{C8196D67-92EF-45FF-9C89-2F9CF19ADBB9}" destId="{2FA46745-E790-4E61-8506-6D4DB8626593}" srcOrd="0" destOrd="0" presId="urn:microsoft.com/office/officeart/2005/8/layout/hProcess7"/>
    <dgm:cxn modelId="{C4622F68-DFE9-4586-A344-E0627B1F7283}" srcId="{C8196D67-92EF-45FF-9C89-2F9CF19ADBB9}" destId="{87BF2963-3760-40BC-871C-B47CACEE6269}" srcOrd="1" destOrd="0" parTransId="{F1A43A0B-00AE-4872-8D70-196FB6CCAEE7}" sibTransId="{8FF3FC1A-7FDD-448F-AE4C-BE8AB273C169}"/>
    <dgm:cxn modelId="{33D6446B-D81A-4D0C-8405-ACB86C6A2FD8}" type="presOf" srcId="{D6BD95A4-F82B-466C-9DAC-1F29F120E2B6}" destId="{7C7F5C46-0E68-4BA1-BE69-B0A8EEFDB7F7}" srcOrd="0" destOrd="0" presId="urn:microsoft.com/office/officeart/2005/8/layout/hProcess7"/>
    <dgm:cxn modelId="{B8DA4670-9C3B-46FD-A986-70E4085A899A}" type="presOf" srcId="{236E56A0-814D-49C5-9EF3-D21DDFD3A04B}" destId="{AF9B6075-DC6C-4EA8-B9BF-CBCE3A986BD4}" srcOrd="0" destOrd="0" presId="urn:microsoft.com/office/officeart/2005/8/layout/hProcess7"/>
    <dgm:cxn modelId="{44941474-4005-4757-83C1-15718632209E}" type="presOf" srcId="{D6BD95A4-F82B-466C-9DAC-1F29F120E2B6}" destId="{47367AA3-4319-470A-812D-CDD75140C948}" srcOrd="1" destOrd="0" presId="urn:microsoft.com/office/officeart/2005/8/layout/hProcess7"/>
    <dgm:cxn modelId="{153A1775-C95D-4B71-8361-329CB6660500}" type="presOf" srcId="{82005DDA-CBEF-4718-B7F6-B08F97F583B9}" destId="{45C44B1A-64B2-473D-874E-978FAEE30D6D}" srcOrd="0" destOrd="0" presId="urn:microsoft.com/office/officeart/2005/8/layout/hProcess7"/>
    <dgm:cxn modelId="{2BDDFB92-2411-40C0-AE20-8D2910847D21}" type="presOf" srcId="{87BF2963-3760-40BC-871C-B47CACEE6269}" destId="{2AA058C4-040C-4464-AC9B-130E0210C3C6}" srcOrd="1" destOrd="0" presId="urn:microsoft.com/office/officeart/2005/8/layout/hProcess7"/>
    <dgm:cxn modelId="{6083EFA1-C661-4F8E-B3A8-97E893CD9D1D}" srcId="{D6BD95A4-F82B-466C-9DAC-1F29F120E2B6}" destId="{882047F6-0D3D-4FF3-83FC-A4F37158AAE2}" srcOrd="0" destOrd="0" parTransId="{7D20738B-5070-4C06-BF1E-8F17397146CD}" sibTransId="{E1D0614C-56CE-4472-BF20-CB893B5963CD}"/>
    <dgm:cxn modelId="{41D531B3-392A-4334-825B-661D72ABB05A}" srcId="{87BF2963-3760-40BC-871C-B47CACEE6269}" destId="{E1A5D123-5E23-46C3-BD02-F125DC5F67AC}" srcOrd="0" destOrd="0" parTransId="{452C659F-6451-4272-A6E3-470CD0D57E6C}" sibTransId="{81E8C82F-40A9-4E37-9A36-A839B8429742}"/>
    <dgm:cxn modelId="{334627B6-C070-44C1-A71B-193DA0DB58D5}" type="presOf" srcId="{236E56A0-814D-49C5-9EF3-D21DDFD3A04B}" destId="{B61C101E-3C83-41E6-A5B7-9D4EE59D8627}" srcOrd="1" destOrd="0" presId="urn:microsoft.com/office/officeart/2005/8/layout/hProcess7"/>
    <dgm:cxn modelId="{72878AB7-3C99-4EF9-9296-121C47C882FD}" srcId="{236E56A0-814D-49C5-9EF3-D21DDFD3A04B}" destId="{82005DDA-CBEF-4718-B7F6-B08F97F583B9}" srcOrd="0" destOrd="0" parTransId="{FCCD9316-8BD1-455D-8E04-525F6339BA53}" sibTransId="{B26694FC-7FED-46C3-940B-FBDB1E9235F4}"/>
    <dgm:cxn modelId="{0920DAC1-4071-4559-A705-5C682A88A3FD}" type="presOf" srcId="{882047F6-0D3D-4FF3-83FC-A4F37158AAE2}" destId="{38BB735F-78F7-4297-8D69-874F3A69024C}" srcOrd="0" destOrd="0" presId="urn:microsoft.com/office/officeart/2005/8/layout/hProcess7"/>
    <dgm:cxn modelId="{39F4B7F3-AF31-4D45-8506-141DF181646D}" srcId="{C8196D67-92EF-45FF-9C89-2F9CF19ADBB9}" destId="{D6BD95A4-F82B-466C-9DAC-1F29F120E2B6}" srcOrd="0" destOrd="0" parTransId="{12BB746F-F5F3-4AE0-9589-75DE8BD12356}" sibTransId="{FE1AC112-CBD4-411E-9CBD-5931A46214D7}"/>
    <dgm:cxn modelId="{3567AA87-5DF4-4C56-AC76-49198C29DA4B}" type="presParOf" srcId="{2FA46745-E790-4E61-8506-6D4DB8626593}" destId="{DAB72954-FCF0-46F2-B322-030F43A57AFC}" srcOrd="0" destOrd="0" presId="urn:microsoft.com/office/officeart/2005/8/layout/hProcess7"/>
    <dgm:cxn modelId="{010F7CEF-BD84-4396-8C7B-CD7F38A6E894}" type="presParOf" srcId="{DAB72954-FCF0-46F2-B322-030F43A57AFC}" destId="{7C7F5C46-0E68-4BA1-BE69-B0A8EEFDB7F7}" srcOrd="0" destOrd="0" presId="urn:microsoft.com/office/officeart/2005/8/layout/hProcess7"/>
    <dgm:cxn modelId="{ECB9FCB1-5F35-48F7-89D2-DEDFC103D6A2}" type="presParOf" srcId="{DAB72954-FCF0-46F2-B322-030F43A57AFC}" destId="{47367AA3-4319-470A-812D-CDD75140C948}" srcOrd="1" destOrd="0" presId="urn:microsoft.com/office/officeart/2005/8/layout/hProcess7"/>
    <dgm:cxn modelId="{F4282D47-41CA-4A93-98CB-FB4798E804CE}" type="presParOf" srcId="{DAB72954-FCF0-46F2-B322-030F43A57AFC}" destId="{38BB735F-78F7-4297-8D69-874F3A69024C}" srcOrd="2" destOrd="0" presId="urn:microsoft.com/office/officeart/2005/8/layout/hProcess7"/>
    <dgm:cxn modelId="{F8658316-4349-4A4E-9ED7-5ABD1F7BFF93}" type="presParOf" srcId="{2FA46745-E790-4E61-8506-6D4DB8626593}" destId="{0413F97F-B56A-4E36-B553-B38C8C0ECA93}" srcOrd="1" destOrd="0" presId="urn:microsoft.com/office/officeart/2005/8/layout/hProcess7"/>
    <dgm:cxn modelId="{02BE31A1-A0B4-46B9-A364-327F6EE0FDB3}" type="presParOf" srcId="{2FA46745-E790-4E61-8506-6D4DB8626593}" destId="{7A6C6A4A-8BE4-495E-BF12-97A44A2ADB8A}" srcOrd="2" destOrd="0" presId="urn:microsoft.com/office/officeart/2005/8/layout/hProcess7"/>
    <dgm:cxn modelId="{D30D9147-696D-4D45-A66F-27D8C3B4A644}" type="presParOf" srcId="{7A6C6A4A-8BE4-495E-BF12-97A44A2ADB8A}" destId="{107B7ED5-7586-4CC1-9E72-E167566FFE20}" srcOrd="0" destOrd="0" presId="urn:microsoft.com/office/officeart/2005/8/layout/hProcess7"/>
    <dgm:cxn modelId="{CD6B5AC6-AFC9-4A13-AEF8-8E2386907D0C}" type="presParOf" srcId="{7A6C6A4A-8BE4-495E-BF12-97A44A2ADB8A}" destId="{B1F371B7-9F4A-468F-9795-B03638C13CF4}" srcOrd="1" destOrd="0" presId="urn:microsoft.com/office/officeart/2005/8/layout/hProcess7"/>
    <dgm:cxn modelId="{9A6C87EC-4985-41B6-A427-CB6099F356BC}" type="presParOf" srcId="{7A6C6A4A-8BE4-495E-BF12-97A44A2ADB8A}" destId="{E04DC5AF-94DF-4247-880B-DF3443FB3393}" srcOrd="2" destOrd="0" presId="urn:microsoft.com/office/officeart/2005/8/layout/hProcess7"/>
    <dgm:cxn modelId="{7E550F6E-52EF-4504-B681-2E28059FFA41}" type="presParOf" srcId="{2FA46745-E790-4E61-8506-6D4DB8626593}" destId="{52262A83-2241-469A-A0C2-54B232BEE688}" srcOrd="3" destOrd="0" presId="urn:microsoft.com/office/officeart/2005/8/layout/hProcess7"/>
    <dgm:cxn modelId="{97A46647-B7F5-4B97-972D-3B3FD9BBF133}" type="presParOf" srcId="{2FA46745-E790-4E61-8506-6D4DB8626593}" destId="{888F3C2A-E732-4DF5-ACE1-1DA27FA19C1A}" srcOrd="4" destOrd="0" presId="urn:microsoft.com/office/officeart/2005/8/layout/hProcess7"/>
    <dgm:cxn modelId="{F1A51E6F-ED5D-44F9-AA61-4A5ED8BFB683}" type="presParOf" srcId="{888F3C2A-E732-4DF5-ACE1-1DA27FA19C1A}" destId="{70CCB0FA-B194-4055-8716-226874A4C845}" srcOrd="0" destOrd="0" presId="urn:microsoft.com/office/officeart/2005/8/layout/hProcess7"/>
    <dgm:cxn modelId="{96BED9EB-3F75-4676-9579-150C5CDB7604}" type="presParOf" srcId="{888F3C2A-E732-4DF5-ACE1-1DA27FA19C1A}" destId="{2AA058C4-040C-4464-AC9B-130E0210C3C6}" srcOrd="1" destOrd="0" presId="urn:microsoft.com/office/officeart/2005/8/layout/hProcess7"/>
    <dgm:cxn modelId="{AF3C5831-E66D-413B-B384-759D1B227743}" type="presParOf" srcId="{888F3C2A-E732-4DF5-ACE1-1DA27FA19C1A}" destId="{522C25BF-B77F-4823-8E12-3B6A590B6FE5}" srcOrd="2" destOrd="0" presId="urn:microsoft.com/office/officeart/2005/8/layout/hProcess7"/>
    <dgm:cxn modelId="{6383F1D9-A18D-4012-B881-59E8AB30CE8F}" type="presParOf" srcId="{2FA46745-E790-4E61-8506-6D4DB8626593}" destId="{52CBAD32-89B4-4A1F-B2F8-473B01263DDB}" srcOrd="5" destOrd="0" presId="urn:microsoft.com/office/officeart/2005/8/layout/hProcess7"/>
    <dgm:cxn modelId="{42E3AD40-2240-4883-A0F0-DEFD8A4C5257}" type="presParOf" srcId="{2FA46745-E790-4E61-8506-6D4DB8626593}" destId="{ABDF5B4F-C662-43B9-8B4D-EDF485774CD9}" srcOrd="6" destOrd="0" presId="urn:microsoft.com/office/officeart/2005/8/layout/hProcess7"/>
    <dgm:cxn modelId="{C514CA63-52BA-4395-9B32-B65A44C45586}" type="presParOf" srcId="{ABDF5B4F-C662-43B9-8B4D-EDF485774CD9}" destId="{D2D702A2-BFAE-4D4A-8DFE-3F864E03C42A}" srcOrd="0" destOrd="0" presId="urn:microsoft.com/office/officeart/2005/8/layout/hProcess7"/>
    <dgm:cxn modelId="{1DB59EF2-4ABD-4E07-8181-26677CE50B60}" type="presParOf" srcId="{ABDF5B4F-C662-43B9-8B4D-EDF485774CD9}" destId="{865DC413-FDC9-4D1B-87F2-14EC5979C2C6}" srcOrd="1" destOrd="0" presId="urn:microsoft.com/office/officeart/2005/8/layout/hProcess7"/>
    <dgm:cxn modelId="{EE557EB2-AA09-4F8D-B306-E645E2E4120D}" type="presParOf" srcId="{ABDF5B4F-C662-43B9-8B4D-EDF485774CD9}" destId="{7E20B70C-82F8-44F6-B427-C8C61BCD7E1B}" srcOrd="2" destOrd="0" presId="urn:microsoft.com/office/officeart/2005/8/layout/hProcess7"/>
    <dgm:cxn modelId="{5C7A12E7-8B0E-4134-AE9B-AD55C46FABCB}" type="presParOf" srcId="{2FA46745-E790-4E61-8506-6D4DB8626593}" destId="{91103832-1A50-477D-918C-EA7006DD3B1D}" srcOrd="7" destOrd="0" presId="urn:microsoft.com/office/officeart/2005/8/layout/hProcess7"/>
    <dgm:cxn modelId="{C4554D71-395C-431F-8A72-106465307EC7}" type="presParOf" srcId="{2FA46745-E790-4E61-8506-6D4DB8626593}" destId="{1491E26C-049C-43E5-9955-24620DE2C95A}" srcOrd="8" destOrd="0" presId="urn:microsoft.com/office/officeart/2005/8/layout/hProcess7"/>
    <dgm:cxn modelId="{24A7A0B1-C9C5-46D2-974D-3D03A0C08DBC}" type="presParOf" srcId="{1491E26C-049C-43E5-9955-24620DE2C95A}" destId="{AF9B6075-DC6C-4EA8-B9BF-CBCE3A986BD4}" srcOrd="0" destOrd="0" presId="urn:microsoft.com/office/officeart/2005/8/layout/hProcess7"/>
    <dgm:cxn modelId="{7FC56FCD-8643-427E-A298-8A6C8D9D3163}" type="presParOf" srcId="{1491E26C-049C-43E5-9955-24620DE2C95A}" destId="{B61C101E-3C83-41E6-A5B7-9D4EE59D8627}" srcOrd="1" destOrd="0" presId="urn:microsoft.com/office/officeart/2005/8/layout/hProcess7"/>
    <dgm:cxn modelId="{012B72B2-D833-4D5F-90FD-4B78A5B2FF09}" type="presParOf" srcId="{1491E26C-049C-43E5-9955-24620DE2C95A}" destId="{45C44B1A-64B2-473D-874E-978FAEE30D6D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905EE2F-FA7F-4D4E-BE4F-679E3E9D9194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49F27F4-7070-4D1F-A6F6-01C7BDAECE68}">
      <dgm:prSet phldrT="[Текст]"/>
      <dgm:spPr/>
      <dgm:t>
        <a:bodyPr/>
        <a:lstStyle/>
        <a:p>
          <a:r>
            <a:rPr lang="ru-RU" dirty="0"/>
            <a:t>8</a:t>
          </a:r>
        </a:p>
      </dgm:t>
    </dgm:pt>
    <dgm:pt modelId="{68646220-FA14-4B0F-97E2-75C77389D597}" type="parTrans" cxnId="{3B0C7F68-5B18-4832-8F7E-230F88F0B21F}">
      <dgm:prSet/>
      <dgm:spPr/>
      <dgm:t>
        <a:bodyPr/>
        <a:lstStyle/>
        <a:p>
          <a:endParaRPr lang="ru-RU"/>
        </a:p>
      </dgm:t>
    </dgm:pt>
    <dgm:pt modelId="{241A14BA-4411-4C48-992D-A2B4E00B8919}" type="sibTrans" cxnId="{3B0C7F68-5B18-4832-8F7E-230F88F0B21F}">
      <dgm:prSet/>
      <dgm:spPr/>
      <dgm:t>
        <a:bodyPr/>
        <a:lstStyle/>
        <a:p>
          <a:endParaRPr lang="ru-RU"/>
        </a:p>
      </dgm:t>
    </dgm:pt>
    <dgm:pt modelId="{6AE74EF1-14EC-49F7-8623-18CEECFC5436}">
      <dgm:prSet phldrT="[Текст]"/>
      <dgm:spPr/>
      <dgm:t>
        <a:bodyPr/>
        <a:lstStyle/>
        <a:p>
          <a:r>
            <a:rPr lang="ru-RU" dirty="0"/>
            <a:t>Дети</a:t>
          </a:r>
        </a:p>
      </dgm:t>
    </dgm:pt>
    <dgm:pt modelId="{42AFF5A1-150F-4B45-AB40-20DC00687F6B}" type="parTrans" cxnId="{6B6BA949-C0F7-4950-911C-D119C75831BE}">
      <dgm:prSet/>
      <dgm:spPr/>
      <dgm:t>
        <a:bodyPr/>
        <a:lstStyle/>
        <a:p>
          <a:endParaRPr lang="ru-RU"/>
        </a:p>
      </dgm:t>
    </dgm:pt>
    <dgm:pt modelId="{CA0EFF3D-9415-4322-BDF1-D36F2E8CE667}" type="sibTrans" cxnId="{6B6BA949-C0F7-4950-911C-D119C75831BE}">
      <dgm:prSet/>
      <dgm:spPr/>
      <dgm:t>
        <a:bodyPr/>
        <a:lstStyle/>
        <a:p>
          <a:endParaRPr lang="ru-RU"/>
        </a:p>
      </dgm:t>
    </dgm:pt>
    <dgm:pt modelId="{FCA06C19-8A21-41D3-9816-B9AC1BD0B05B}">
      <dgm:prSet phldrT="[Текст]"/>
      <dgm:spPr>
        <a:solidFill>
          <a:schemeClr val="accent2"/>
        </a:solidFill>
      </dgm:spPr>
      <dgm:t>
        <a:bodyPr/>
        <a:lstStyle/>
        <a:p>
          <a:r>
            <a:rPr lang="ru-RU" dirty="0"/>
            <a:t>8</a:t>
          </a:r>
        </a:p>
      </dgm:t>
    </dgm:pt>
    <dgm:pt modelId="{0FFC2928-16FB-46B6-AED3-C81C68AE2949}" type="parTrans" cxnId="{EC6F7EB0-2BF8-469A-94C5-AEED9A1AA648}">
      <dgm:prSet/>
      <dgm:spPr/>
      <dgm:t>
        <a:bodyPr/>
        <a:lstStyle/>
        <a:p>
          <a:endParaRPr lang="ru-RU"/>
        </a:p>
      </dgm:t>
    </dgm:pt>
    <dgm:pt modelId="{F7CA8F12-5573-466D-9D1D-C5FBFC9A0CD5}" type="sibTrans" cxnId="{EC6F7EB0-2BF8-469A-94C5-AEED9A1AA648}">
      <dgm:prSet/>
      <dgm:spPr/>
      <dgm:t>
        <a:bodyPr/>
        <a:lstStyle/>
        <a:p>
          <a:endParaRPr lang="ru-RU"/>
        </a:p>
      </dgm:t>
    </dgm:pt>
    <dgm:pt modelId="{71684083-1880-424B-A0A6-942BB9A2C5CA}">
      <dgm:prSet phldrT="[Текст]"/>
      <dgm:spPr/>
      <dgm:t>
        <a:bodyPr/>
        <a:lstStyle/>
        <a:p>
          <a:r>
            <a:rPr lang="ru-RU" dirty="0"/>
            <a:t>Молодежь</a:t>
          </a:r>
        </a:p>
      </dgm:t>
    </dgm:pt>
    <dgm:pt modelId="{942C5A5F-44C9-4F53-ADFB-6FEA6D9ED4D8}" type="parTrans" cxnId="{9D671F07-B541-4818-A00B-B4CA5EBCD565}">
      <dgm:prSet/>
      <dgm:spPr/>
      <dgm:t>
        <a:bodyPr/>
        <a:lstStyle/>
        <a:p>
          <a:endParaRPr lang="ru-RU"/>
        </a:p>
      </dgm:t>
    </dgm:pt>
    <dgm:pt modelId="{275B0677-ECC7-4CE6-8C66-0DAE608C6966}" type="sibTrans" cxnId="{9D671F07-B541-4818-A00B-B4CA5EBCD565}">
      <dgm:prSet/>
      <dgm:spPr/>
      <dgm:t>
        <a:bodyPr/>
        <a:lstStyle/>
        <a:p>
          <a:endParaRPr lang="ru-RU"/>
        </a:p>
      </dgm:t>
    </dgm:pt>
    <dgm:pt modelId="{262DE4B8-7019-4549-9D44-04DAACFAE8F9}">
      <dgm:prSet phldrT="[Текст]"/>
      <dgm:spPr>
        <a:solidFill>
          <a:schemeClr val="accent3"/>
        </a:solidFill>
      </dgm:spPr>
      <dgm:t>
        <a:bodyPr/>
        <a:lstStyle/>
        <a:p>
          <a:r>
            <a:rPr lang="ru-RU" dirty="0"/>
            <a:t>8</a:t>
          </a:r>
        </a:p>
      </dgm:t>
    </dgm:pt>
    <dgm:pt modelId="{F8EF51CF-1CC8-46B5-858A-17DC0F834ACA}" type="parTrans" cxnId="{551D19AC-F861-42D6-8806-0102F49559B0}">
      <dgm:prSet/>
      <dgm:spPr/>
      <dgm:t>
        <a:bodyPr/>
        <a:lstStyle/>
        <a:p>
          <a:endParaRPr lang="ru-RU"/>
        </a:p>
      </dgm:t>
    </dgm:pt>
    <dgm:pt modelId="{91FBCED9-7B7E-48CD-9FBD-A73CAD2E01F7}" type="sibTrans" cxnId="{551D19AC-F861-42D6-8806-0102F49559B0}">
      <dgm:prSet/>
      <dgm:spPr/>
      <dgm:t>
        <a:bodyPr/>
        <a:lstStyle/>
        <a:p>
          <a:endParaRPr lang="ru-RU"/>
        </a:p>
      </dgm:t>
    </dgm:pt>
    <dgm:pt modelId="{EB4B3857-F8A4-40A1-98F4-13625561E028}">
      <dgm:prSet phldrT="[Текст]"/>
      <dgm:spPr/>
      <dgm:t>
        <a:bodyPr/>
        <a:lstStyle/>
        <a:p>
          <a:r>
            <a:rPr lang="ru-RU" dirty="0"/>
            <a:t>Пожилые люди</a:t>
          </a:r>
        </a:p>
      </dgm:t>
    </dgm:pt>
    <dgm:pt modelId="{A3F64483-8EE1-4F14-A568-74E01DF0EEC2}" type="parTrans" cxnId="{222B70A8-1E7F-47EB-8448-FA457C9A5D9C}">
      <dgm:prSet/>
      <dgm:spPr/>
      <dgm:t>
        <a:bodyPr/>
        <a:lstStyle/>
        <a:p>
          <a:endParaRPr lang="ru-RU"/>
        </a:p>
      </dgm:t>
    </dgm:pt>
    <dgm:pt modelId="{8DF1F5D2-B442-46E6-996A-0B31AA88B8B2}" type="sibTrans" cxnId="{222B70A8-1E7F-47EB-8448-FA457C9A5D9C}">
      <dgm:prSet/>
      <dgm:spPr/>
      <dgm:t>
        <a:bodyPr/>
        <a:lstStyle/>
        <a:p>
          <a:endParaRPr lang="ru-RU"/>
        </a:p>
      </dgm:t>
    </dgm:pt>
    <dgm:pt modelId="{0F58C877-03B8-4CCB-B43F-524C036E1E02}" type="pres">
      <dgm:prSet presAssocID="{1905EE2F-FA7F-4D4E-BE4F-679E3E9D9194}" presName="Name0" presStyleCnt="0">
        <dgm:presLayoutVars>
          <dgm:dir/>
          <dgm:animLvl val="lvl"/>
          <dgm:resizeHandles val="exact"/>
        </dgm:presLayoutVars>
      </dgm:prSet>
      <dgm:spPr/>
    </dgm:pt>
    <dgm:pt modelId="{94F0FA38-273B-49B1-B519-E81BDD325AFA}" type="pres">
      <dgm:prSet presAssocID="{649F27F4-7070-4D1F-A6F6-01C7BDAECE68}" presName="compositeNode" presStyleCnt="0">
        <dgm:presLayoutVars>
          <dgm:bulletEnabled val="1"/>
        </dgm:presLayoutVars>
      </dgm:prSet>
      <dgm:spPr/>
    </dgm:pt>
    <dgm:pt modelId="{FEEA5D13-47A0-475B-AFDB-63E9ACD65FCE}" type="pres">
      <dgm:prSet presAssocID="{649F27F4-7070-4D1F-A6F6-01C7BDAECE68}" presName="bgRect" presStyleLbl="node1" presStyleIdx="0" presStyleCnt="3"/>
      <dgm:spPr/>
    </dgm:pt>
    <dgm:pt modelId="{397AC9F5-1CD0-426D-B14B-EBDD30D1301C}" type="pres">
      <dgm:prSet presAssocID="{649F27F4-7070-4D1F-A6F6-01C7BDAECE68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A10975B2-0610-4812-96C8-5FEF71A90D42}" type="pres">
      <dgm:prSet presAssocID="{649F27F4-7070-4D1F-A6F6-01C7BDAECE68}" presName="childNode" presStyleLbl="node1" presStyleIdx="0" presStyleCnt="3">
        <dgm:presLayoutVars>
          <dgm:bulletEnabled val="1"/>
        </dgm:presLayoutVars>
      </dgm:prSet>
      <dgm:spPr/>
    </dgm:pt>
    <dgm:pt modelId="{55089DF9-24E3-458A-A51C-4F1EEFB18E45}" type="pres">
      <dgm:prSet presAssocID="{241A14BA-4411-4C48-992D-A2B4E00B8919}" presName="hSp" presStyleCnt="0"/>
      <dgm:spPr/>
    </dgm:pt>
    <dgm:pt modelId="{B701B653-D738-4BC7-A879-AAEBC1074E34}" type="pres">
      <dgm:prSet presAssocID="{241A14BA-4411-4C48-992D-A2B4E00B8919}" presName="vProcSp" presStyleCnt="0"/>
      <dgm:spPr/>
    </dgm:pt>
    <dgm:pt modelId="{5BEEF50F-5A03-486C-86CF-96A978B61297}" type="pres">
      <dgm:prSet presAssocID="{241A14BA-4411-4C48-992D-A2B4E00B8919}" presName="vSp1" presStyleCnt="0"/>
      <dgm:spPr/>
    </dgm:pt>
    <dgm:pt modelId="{9B38C549-4D80-4DA8-B76D-6294DEC0FB9D}" type="pres">
      <dgm:prSet presAssocID="{241A14BA-4411-4C48-992D-A2B4E00B8919}" presName="simulatedConn" presStyleLbl="solidFgAcc1" presStyleIdx="0" presStyleCnt="2"/>
      <dgm:spPr/>
    </dgm:pt>
    <dgm:pt modelId="{9916829C-34BA-4DE2-92FF-5F7B2F49E0FE}" type="pres">
      <dgm:prSet presAssocID="{241A14BA-4411-4C48-992D-A2B4E00B8919}" presName="vSp2" presStyleCnt="0"/>
      <dgm:spPr/>
    </dgm:pt>
    <dgm:pt modelId="{71ADC5E1-365F-4D85-B5B7-8267C2B863DF}" type="pres">
      <dgm:prSet presAssocID="{241A14BA-4411-4C48-992D-A2B4E00B8919}" presName="sibTrans" presStyleCnt="0"/>
      <dgm:spPr/>
    </dgm:pt>
    <dgm:pt modelId="{C2E095DC-A2F4-4414-9BEC-8A69E757D3D4}" type="pres">
      <dgm:prSet presAssocID="{FCA06C19-8A21-41D3-9816-B9AC1BD0B05B}" presName="compositeNode" presStyleCnt="0">
        <dgm:presLayoutVars>
          <dgm:bulletEnabled val="1"/>
        </dgm:presLayoutVars>
      </dgm:prSet>
      <dgm:spPr/>
    </dgm:pt>
    <dgm:pt modelId="{82084E48-D101-456E-B977-9263BCAE5821}" type="pres">
      <dgm:prSet presAssocID="{FCA06C19-8A21-41D3-9816-B9AC1BD0B05B}" presName="bgRect" presStyleLbl="node1" presStyleIdx="1" presStyleCnt="3"/>
      <dgm:spPr/>
    </dgm:pt>
    <dgm:pt modelId="{47C9A8FF-0BA6-4DCC-8B90-1849F234DE22}" type="pres">
      <dgm:prSet presAssocID="{FCA06C19-8A21-41D3-9816-B9AC1BD0B05B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8AF28675-4694-4963-B1D4-C36289BCBF2F}" type="pres">
      <dgm:prSet presAssocID="{FCA06C19-8A21-41D3-9816-B9AC1BD0B05B}" presName="childNode" presStyleLbl="node1" presStyleIdx="1" presStyleCnt="3">
        <dgm:presLayoutVars>
          <dgm:bulletEnabled val="1"/>
        </dgm:presLayoutVars>
      </dgm:prSet>
      <dgm:spPr/>
    </dgm:pt>
    <dgm:pt modelId="{373C7F6C-0011-47A9-9266-BDB8D330249D}" type="pres">
      <dgm:prSet presAssocID="{F7CA8F12-5573-466D-9D1D-C5FBFC9A0CD5}" presName="hSp" presStyleCnt="0"/>
      <dgm:spPr/>
    </dgm:pt>
    <dgm:pt modelId="{2541A326-E4A3-4D32-B5CD-584E8D914255}" type="pres">
      <dgm:prSet presAssocID="{F7CA8F12-5573-466D-9D1D-C5FBFC9A0CD5}" presName="vProcSp" presStyleCnt="0"/>
      <dgm:spPr/>
    </dgm:pt>
    <dgm:pt modelId="{CAD5C629-50EE-4F84-9C3E-6D7B312CE444}" type="pres">
      <dgm:prSet presAssocID="{F7CA8F12-5573-466D-9D1D-C5FBFC9A0CD5}" presName="vSp1" presStyleCnt="0"/>
      <dgm:spPr/>
    </dgm:pt>
    <dgm:pt modelId="{0D494AA5-A21C-4737-B54A-F9C18D920853}" type="pres">
      <dgm:prSet presAssocID="{F7CA8F12-5573-466D-9D1D-C5FBFC9A0CD5}" presName="simulatedConn" presStyleLbl="solidFgAcc1" presStyleIdx="1" presStyleCnt="2"/>
      <dgm:spPr/>
    </dgm:pt>
    <dgm:pt modelId="{DFF10D94-E298-49D9-BD24-F351D380D365}" type="pres">
      <dgm:prSet presAssocID="{F7CA8F12-5573-466D-9D1D-C5FBFC9A0CD5}" presName="vSp2" presStyleCnt="0"/>
      <dgm:spPr/>
    </dgm:pt>
    <dgm:pt modelId="{9DE16356-C2F2-4820-AD3A-1A46EE044912}" type="pres">
      <dgm:prSet presAssocID="{F7CA8F12-5573-466D-9D1D-C5FBFC9A0CD5}" presName="sibTrans" presStyleCnt="0"/>
      <dgm:spPr/>
    </dgm:pt>
    <dgm:pt modelId="{6EDB4292-AC7A-4331-9020-9AF1DE2B7597}" type="pres">
      <dgm:prSet presAssocID="{262DE4B8-7019-4549-9D44-04DAACFAE8F9}" presName="compositeNode" presStyleCnt="0">
        <dgm:presLayoutVars>
          <dgm:bulletEnabled val="1"/>
        </dgm:presLayoutVars>
      </dgm:prSet>
      <dgm:spPr/>
    </dgm:pt>
    <dgm:pt modelId="{6A6D0189-3CBB-47CE-ADD7-E1A0077D7D42}" type="pres">
      <dgm:prSet presAssocID="{262DE4B8-7019-4549-9D44-04DAACFAE8F9}" presName="bgRect" presStyleLbl="node1" presStyleIdx="2" presStyleCnt="3"/>
      <dgm:spPr/>
    </dgm:pt>
    <dgm:pt modelId="{17B0255D-25FC-4FEB-BF0C-C6F072E36BB1}" type="pres">
      <dgm:prSet presAssocID="{262DE4B8-7019-4549-9D44-04DAACFAE8F9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FC88222B-5C84-4493-9632-23BA32008FDA}" type="pres">
      <dgm:prSet presAssocID="{262DE4B8-7019-4549-9D44-04DAACFAE8F9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9D671F07-B541-4818-A00B-B4CA5EBCD565}" srcId="{FCA06C19-8A21-41D3-9816-B9AC1BD0B05B}" destId="{71684083-1880-424B-A0A6-942BB9A2C5CA}" srcOrd="0" destOrd="0" parTransId="{942C5A5F-44C9-4F53-ADFB-6FEA6D9ED4D8}" sibTransId="{275B0677-ECC7-4CE6-8C66-0DAE608C6966}"/>
    <dgm:cxn modelId="{47137E07-3EFA-4C8D-B5F1-EDBEE67BAD60}" type="presOf" srcId="{EB4B3857-F8A4-40A1-98F4-13625561E028}" destId="{FC88222B-5C84-4493-9632-23BA32008FDA}" srcOrd="0" destOrd="0" presId="urn:microsoft.com/office/officeart/2005/8/layout/hProcess7"/>
    <dgm:cxn modelId="{C0AD983E-7833-4506-869F-11336FF69988}" type="presOf" srcId="{FCA06C19-8A21-41D3-9816-B9AC1BD0B05B}" destId="{82084E48-D101-456E-B977-9263BCAE5821}" srcOrd="0" destOrd="0" presId="urn:microsoft.com/office/officeart/2005/8/layout/hProcess7"/>
    <dgm:cxn modelId="{FDC04761-B12C-49FD-BFA6-14883C394011}" type="presOf" srcId="{649F27F4-7070-4D1F-A6F6-01C7BDAECE68}" destId="{397AC9F5-1CD0-426D-B14B-EBDD30D1301C}" srcOrd="1" destOrd="0" presId="urn:microsoft.com/office/officeart/2005/8/layout/hProcess7"/>
    <dgm:cxn modelId="{3B0C7F68-5B18-4832-8F7E-230F88F0B21F}" srcId="{1905EE2F-FA7F-4D4E-BE4F-679E3E9D9194}" destId="{649F27F4-7070-4D1F-A6F6-01C7BDAECE68}" srcOrd="0" destOrd="0" parTransId="{68646220-FA14-4B0F-97E2-75C77389D597}" sibTransId="{241A14BA-4411-4C48-992D-A2B4E00B8919}"/>
    <dgm:cxn modelId="{6B6BA949-C0F7-4950-911C-D119C75831BE}" srcId="{649F27F4-7070-4D1F-A6F6-01C7BDAECE68}" destId="{6AE74EF1-14EC-49F7-8623-18CEECFC5436}" srcOrd="0" destOrd="0" parTransId="{42AFF5A1-150F-4B45-AB40-20DC00687F6B}" sibTransId="{CA0EFF3D-9415-4322-BDF1-D36F2E8CE667}"/>
    <dgm:cxn modelId="{DF747F6F-5266-4BD2-AEB6-A87803CC4C3B}" type="presOf" srcId="{1905EE2F-FA7F-4D4E-BE4F-679E3E9D9194}" destId="{0F58C877-03B8-4CCB-B43F-524C036E1E02}" srcOrd="0" destOrd="0" presId="urn:microsoft.com/office/officeart/2005/8/layout/hProcess7"/>
    <dgm:cxn modelId="{32AF7473-ACC4-4D1C-955B-6B6CBD5C9793}" type="presOf" srcId="{262DE4B8-7019-4549-9D44-04DAACFAE8F9}" destId="{17B0255D-25FC-4FEB-BF0C-C6F072E36BB1}" srcOrd="1" destOrd="0" presId="urn:microsoft.com/office/officeart/2005/8/layout/hProcess7"/>
    <dgm:cxn modelId="{610CDB8B-6C76-4977-B9FC-0DD2822D2EC2}" type="presOf" srcId="{6AE74EF1-14EC-49F7-8623-18CEECFC5436}" destId="{A10975B2-0610-4812-96C8-5FEF71A90D42}" srcOrd="0" destOrd="0" presId="urn:microsoft.com/office/officeart/2005/8/layout/hProcess7"/>
    <dgm:cxn modelId="{222B70A8-1E7F-47EB-8448-FA457C9A5D9C}" srcId="{262DE4B8-7019-4549-9D44-04DAACFAE8F9}" destId="{EB4B3857-F8A4-40A1-98F4-13625561E028}" srcOrd="0" destOrd="0" parTransId="{A3F64483-8EE1-4F14-A568-74E01DF0EEC2}" sibTransId="{8DF1F5D2-B442-46E6-996A-0B31AA88B8B2}"/>
    <dgm:cxn modelId="{9B149BAB-0F9F-40D5-9992-267110CCA485}" type="presOf" srcId="{262DE4B8-7019-4549-9D44-04DAACFAE8F9}" destId="{6A6D0189-3CBB-47CE-ADD7-E1A0077D7D42}" srcOrd="0" destOrd="0" presId="urn:microsoft.com/office/officeart/2005/8/layout/hProcess7"/>
    <dgm:cxn modelId="{551D19AC-F861-42D6-8806-0102F49559B0}" srcId="{1905EE2F-FA7F-4D4E-BE4F-679E3E9D9194}" destId="{262DE4B8-7019-4549-9D44-04DAACFAE8F9}" srcOrd="2" destOrd="0" parTransId="{F8EF51CF-1CC8-46B5-858A-17DC0F834ACA}" sibTransId="{91FBCED9-7B7E-48CD-9FBD-A73CAD2E01F7}"/>
    <dgm:cxn modelId="{EC6F7EB0-2BF8-469A-94C5-AEED9A1AA648}" srcId="{1905EE2F-FA7F-4D4E-BE4F-679E3E9D9194}" destId="{FCA06C19-8A21-41D3-9816-B9AC1BD0B05B}" srcOrd="1" destOrd="0" parTransId="{0FFC2928-16FB-46B6-AED3-C81C68AE2949}" sibTransId="{F7CA8F12-5573-466D-9D1D-C5FBFC9A0CD5}"/>
    <dgm:cxn modelId="{86E4ABC2-4437-4425-BABD-CD4426F86292}" type="presOf" srcId="{649F27F4-7070-4D1F-A6F6-01C7BDAECE68}" destId="{FEEA5D13-47A0-475B-AFDB-63E9ACD65FCE}" srcOrd="0" destOrd="0" presId="urn:microsoft.com/office/officeart/2005/8/layout/hProcess7"/>
    <dgm:cxn modelId="{1B971ED5-E2C2-44AD-9F10-F9DF75269871}" type="presOf" srcId="{71684083-1880-424B-A0A6-942BB9A2C5CA}" destId="{8AF28675-4694-4963-B1D4-C36289BCBF2F}" srcOrd="0" destOrd="0" presId="urn:microsoft.com/office/officeart/2005/8/layout/hProcess7"/>
    <dgm:cxn modelId="{B953EED7-470D-49E3-8CCE-E7BAD5F56D69}" type="presOf" srcId="{FCA06C19-8A21-41D3-9816-B9AC1BD0B05B}" destId="{47C9A8FF-0BA6-4DCC-8B90-1849F234DE22}" srcOrd="1" destOrd="0" presId="urn:microsoft.com/office/officeart/2005/8/layout/hProcess7"/>
    <dgm:cxn modelId="{A1385F5C-30FA-4775-BC65-D4C0815118C3}" type="presParOf" srcId="{0F58C877-03B8-4CCB-B43F-524C036E1E02}" destId="{94F0FA38-273B-49B1-B519-E81BDD325AFA}" srcOrd="0" destOrd="0" presId="urn:microsoft.com/office/officeart/2005/8/layout/hProcess7"/>
    <dgm:cxn modelId="{05F6B6DD-69EF-404B-9632-254A46F9313B}" type="presParOf" srcId="{94F0FA38-273B-49B1-B519-E81BDD325AFA}" destId="{FEEA5D13-47A0-475B-AFDB-63E9ACD65FCE}" srcOrd="0" destOrd="0" presId="urn:microsoft.com/office/officeart/2005/8/layout/hProcess7"/>
    <dgm:cxn modelId="{44F89CE9-E0C2-4AD5-9F63-3FBFD601BD2D}" type="presParOf" srcId="{94F0FA38-273B-49B1-B519-E81BDD325AFA}" destId="{397AC9F5-1CD0-426D-B14B-EBDD30D1301C}" srcOrd="1" destOrd="0" presId="urn:microsoft.com/office/officeart/2005/8/layout/hProcess7"/>
    <dgm:cxn modelId="{EFE76BDF-01D8-4C4E-BD8D-D0BE2C068C4C}" type="presParOf" srcId="{94F0FA38-273B-49B1-B519-E81BDD325AFA}" destId="{A10975B2-0610-4812-96C8-5FEF71A90D42}" srcOrd="2" destOrd="0" presId="urn:microsoft.com/office/officeart/2005/8/layout/hProcess7"/>
    <dgm:cxn modelId="{9490F3D0-AADA-4E13-8FA8-CBB2835F1A6B}" type="presParOf" srcId="{0F58C877-03B8-4CCB-B43F-524C036E1E02}" destId="{55089DF9-24E3-458A-A51C-4F1EEFB18E45}" srcOrd="1" destOrd="0" presId="urn:microsoft.com/office/officeart/2005/8/layout/hProcess7"/>
    <dgm:cxn modelId="{9A1328B8-9CC6-4FD4-8AF4-2CE3BCA31124}" type="presParOf" srcId="{0F58C877-03B8-4CCB-B43F-524C036E1E02}" destId="{B701B653-D738-4BC7-A879-AAEBC1074E34}" srcOrd="2" destOrd="0" presId="urn:microsoft.com/office/officeart/2005/8/layout/hProcess7"/>
    <dgm:cxn modelId="{A0197A62-583E-45E7-859B-9B4E6FE3BF3F}" type="presParOf" srcId="{B701B653-D738-4BC7-A879-AAEBC1074E34}" destId="{5BEEF50F-5A03-486C-86CF-96A978B61297}" srcOrd="0" destOrd="0" presId="urn:microsoft.com/office/officeart/2005/8/layout/hProcess7"/>
    <dgm:cxn modelId="{2D4FE443-CC4B-43CD-8CD2-9C65DE1A4F30}" type="presParOf" srcId="{B701B653-D738-4BC7-A879-AAEBC1074E34}" destId="{9B38C549-4D80-4DA8-B76D-6294DEC0FB9D}" srcOrd="1" destOrd="0" presId="urn:microsoft.com/office/officeart/2005/8/layout/hProcess7"/>
    <dgm:cxn modelId="{50B2C3BD-A43D-4865-BF97-69DBA506C4B6}" type="presParOf" srcId="{B701B653-D738-4BC7-A879-AAEBC1074E34}" destId="{9916829C-34BA-4DE2-92FF-5F7B2F49E0FE}" srcOrd="2" destOrd="0" presId="urn:microsoft.com/office/officeart/2005/8/layout/hProcess7"/>
    <dgm:cxn modelId="{93255A94-0806-4464-BBAC-3D20DEEDD29E}" type="presParOf" srcId="{0F58C877-03B8-4CCB-B43F-524C036E1E02}" destId="{71ADC5E1-365F-4D85-B5B7-8267C2B863DF}" srcOrd="3" destOrd="0" presId="urn:microsoft.com/office/officeart/2005/8/layout/hProcess7"/>
    <dgm:cxn modelId="{424CA714-802F-4A59-962E-12A158BC9AEB}" type="presParOf" srcId="{0F58C877-03B8-4CCB-B43F-524C036E1E02}" destId="{C2E095DC-A2F4-4414-9BEC-8A69E757D3D4}" srcOrd="4" destOrd="0" presId="urn:microsoft.com/office/officeart/2005/8/layout/hProcess7"/>
    <dgm:cxn modelId="{DFAC0CBD-AE3A-4DE0-845A-D44619A016F7}" type="presParOf" srcId="{C2E095DC-A2F4-4414-9BEC-8A69E757D3D4}" destId="{82084E48-D101-456E-B977-9263BCAE5821}" srcOrd="0" destOrd="0" presId="urn:microsoft.com/office/officeart/2005/8/layout/hProcess7"/>
    <dgm:cxn modelId="{03CFBFEF-D54A-48E7-8F48-3B37BDB58D12}" type="presParOf" srcId="{C2E095DC-A2F4-4414-9BEC-8A69E757D3D4}" destId="{47C9A8FF-0BA6-4DCC-8B90-1849F234DE22}" srcOrd="1" destOrd="0" presId="urn:microsoft.com/office/officeart/2005/8/layout/hProcess7"/>
    <dgm:cxn modelId="{2039441F-DBC6-47B7-B967-2DD51CA9C34E}" type="presParOf" srcId="{C2E095DC-A2F4-4414-9BEC-8A69E757D3D4}" destId="{8AF28675-4694-4963-B1D4-C36289BCBF2F}" srcOrd="2" destOrd="0" presId="urn:microsoft.com/office/officeart/2005/8/layout/hProcess7"/>
    <dgm:cxn modelId="{6BB4D7B9-51CC-4C7B-9032-45AE5F0F7407}" type="presParOf" srcId="{0F58C877-03B8-4CCB-B43F-524C036E1E02}" destId="{373C7F6C-0011-47A9-9266-BDB8D330249D}" srcOrd="5" destOrd="0" presId="urn:microsoft.com/office/officeart/2005/8/layout/hProcess7"/>
    <dgm:cxn modelId="{FC4CE267-1EE3-4D2F-8F64-E94403FAD674}" type="presParOf" srcId="{0F58C877-03B8-4CCB-B43F-524C036E1E02}" destId="{2541A326-E4A3-4D32-B5CD-584E8D914255}" srcOrd="6" destOrd="0" presId="urn:microsoft.com/office/officeart/2005/8/layout/hProcess7"/>
    <dgm:cxn modelId="{8D9F2289-B793-4416-B9FF-9071A96764F0}" type="presParOf" srcId="{2541A326-E4A3-4D32-B5CD-584E8D914255}" destId="{CAD5C629-50EE-4F84-9C3E-6D7B312CE444}" srcOrd="0" destOrd="0" presId="urn:microsoft.com/office/officeart/2005/8/layout/hProcess7"/>
    <dgm:cxn modelId="{5CBBA367-B39D-4D44-9A8D-15189269D08F}" type="presParOf" srcId="{2541A326-E4A3-4D32-B5CD-584E8D914255}" destId="{0D494AA5-A21C-4737-B54A-F9C18D920853}" srcOrd="1" destOrd="0" presId="urn:microsoft.com/office/officeart/2005/8/layout/hProcess7"/>
    <dgm:cxn modelId="{ABF3CEDC-E9C7-450E-925C-5D35CCF78551}" type="presParOf" srcId="{2541A326-E4A3-4D32-B5CD-584E8D914255}" destId="{DFF10D94-E298-49D9-BD24-F351D380D365}" srcOrd="2" destOrd="0" presId="urn:microsoft.com/office/officeart/2005/8/layout/hProcess7"/>
    <dgm:cxn modelId="{5E4D2C63-8973-4193-9E3A-BD83CCE8EC8C}" type="presParOf" srcId="{0F58C877-03B8-4CCB-B43F-524C036E1E02}" destId="{9DE16356-C2F2-4820-AD3A-1A46EE044912}" srcOrd="7" destOrd="0" presId="urn:microsoft.com/office/officeart/2005/8/layout/hProcess7"/>
    <dgm:cxn modelId="{9AA6DCB7-0E19-441C-B48B-1041A3D80238}" type="presParOf" srcId="{0F58C877-03B8-4CCB-B43F-524C036E1E02}" destId="{6EDB4292-AC7A-4331-9020-9AF1DE2B7597}" srcOrd="8" destOrd="0" presId="urn:microsoft.com/office/officeart/2005/8/layout/hProcess7"/>
    <dgm:cxn modelId="{73D19E00-65C3-4410-BFED-BF3EE6664358}" type="presParOf" srcId="{6EDB4292-AC7A-4331-9020-9AF1DE2B7597}" destId="{6A6D0189-3CBB-47CE-ADD7-E1A0077D7D42}" srcOrd="0" destOrd="0" presId="urn:microsoft.com/office/officeart/2005/8/layout/hProcess7"/>
    <dgm:cxn modelId="{ECC904FD-273D-4115-AE69-99A25ACB0245}" type="presParOf" srcId="{6EDB4292-AC7A-4331-9020-9AF1DE2B7597}" destId="{17B0255D-25FC-4FEB-BF0C-C6F072E36BB1}" srcOrd="1" destOrd="0" presId="urn:microsoft.com/office/officeart/2005/8/layout/hProcess7"/>
    <dgm:cxn modelId="{52912E75-FE74-493B-92A5-7B9D48B40897}" type="presParOf" srcId="{6EDB4292-AC7A-4331-9020-9AF1DE2B7597}" destId="{FC88222B-5C84-4493-9632-23BA32008FDA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7118FF3-9571-4408-88AA-58ED157B751E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95A4DA4E-A6D1-4FB9-9064-58DA93D6219A}">
      <dgm:prSet phldrT="[Текст]"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Создание медицинской карты </a:t>
          </a:r>
        </a:p>
      </dgm:t>
    </dgm:pt>
    <dgm:pt modelId="{F52E1CFE-EA3A-422E-9643-648ED247DF89}" type="parTrans" cxnId="{DB947DE9-C0EC-481F-BAE3-ED38967FD6F3}">
      <dgm:prSet/>
      <dgm:spPr/>
      <dgm:t>
        <a:bodyPr/>
        <a:lstStyle/>
        <a:p>
          <a:endParaRPr lang="ru-RU"/>
        </a:p>
      </dgm:t>
    </dgm:pt>
    <dgm:pt modelId="{50A02F3A-DE41-4C8D-8A72-C55D9E783B37}" type="sibTrans" cxnId="{DB947DE9-C0EC-481F-BAE3-ED38967FD6F3}">
      <dgm:prSet/>
      <dgm:spPr/>
      <dgm:t>
        <a:bodyPr/>
        <a:lstStyle/>
        <a:p>
          <a:endParaRPr lang="ru-RU"/>
        </a:p>
      </dgm:t>
    </dgm:pt>
    <dgm:pt modelId="{2EAD7080-5EFA-4995-AC6D-B7304D039284}">
      <dgm:prSet phldrT="[Текст]"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Отслеживание состояния</a:t>
          </a:r>
        </a:p>
      </dgm:t>
    </dgm:pt>
    <dgm:pt modelId="{0B217070-5589-4239-8F1B-671897EA76FC}" type="parTrans" cxnId="{564A0AC9-6536-4A83-99D9-DCEBFFFB249A}">
      <dgm:prSet/>
      <dgm:spPr/>
      <dgm:t>
        <a:bodyPr/>
        <a:lstStyle/>
        <a:p>
          <a:endParaRPr lang="ru-RU"/>
        </a:p>
      </dgm:t>
    </dgm:pt>
    <dgm:pt modelId="{E192C64C-6E4A-4B26-A07D-E105F7547ACA}" type="sibTrans" cxnId="{564A0AC9-6536-4A83-99D9-DCEBFFFB249A}">
      <dgm:prSet/>
      <dgm:spPr/>
      <dgm:t>
        <a:bodyPr/>
        <a:lstStyle/>
        <a:p>
          <a:endParaRPr lang="ru-RU"/>
        </a:p>
      </dgm:t>
    </dgm:pt>
    <dgm:pt modelId="{6EA26694-6FDE-4D63-9F90-23EED4CE69F8}">
      <dgm:prSet phldrT="[Текст]"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Прием лекарств и их контроль</a:t>
          </a:r>
        </a:p>
      </dgm:t>
    </dgm:pt>
    <dgm:pt modelId="{5544D56B-16A6-4278-BAA3-0A24826667B5}" type="parTrans" cxnId="{C5DECD96-F906-4CDE-AD5C-B3062D6B9E59}">
      <dgm:prSet/>
      <dgm:spPr/>
      <dgm:t>
        <a:bodyPr/>
        <a:lstStyle/>
        <a:p>
          <a:endParaRPr lang="ru-RU"/>
        </a:p>
      </dgm:t>
    </dgm:pt>
    <dgm:pt modelId="{F513774A-D83A-4C94-BFB5-BB8F75A5AE23}" type="sibTrans" cxnId="{C5DECD96-F906-4CDE-AD5C-B3062D6B9E59}">
      <dgm:prSet/>
      <dgm:spPr/>
      <dgm:t>
        <a:bodyPr/>
        <a:lstStyle/>
        <a:p>
          <a:endParaRPr lang="ru-RU"/>
        </a:p>
      </dgm:t>
    </dgm:pt>
    <dgm:pt modelId="{4741044D-1531-49D4-AEDC-EC9D920326CD}">
      <dgm:prSet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Контроль приема воды</a:t>
          </a:r>
        </a:p>
      </dgm:t>
    </dgm:pt>
    <dgm:pt modelId="{131A41A7-3E37-4927-B4BE-1A06AC1DDFC5}" type="parTrans" cxnId="{88EB80DB-E6F5-4960-A6E8-2AC94D40E56F}">
      <dgm:prSet/>
      <dgm:spPr/>
      <dgm:t>
        <a:bodyPr/>
        <a:lstStyle/>
        <a:p>
          <a:endParaRPr lang="ru-RU"/>
        </a:p>
      </dgm:t>
    </dgm:pt>
    <dgm:pt modelId="{DE20A6C6-EE9B-42A9-A45E-A4861D720D56}" type="sibTrans" cxnId="{88EB80DB-E6F5-4960-A6E8-2AC94D40E56F}">
      <dgm:prSet/>
      <dgm:spPr/>
      <dgm:t>
        <a:bodyPr/>
        <a:lstStyle/>
        <a:p>
          <a:endParaRPr lang="ru-RU"/>
        </a:p>
      </dgm:t>
    </dgm:pt>
    <dgm:pt modelId="{988BBD51-B912-4F1F-B304-6E0374E72173}">
      <dgm:prSet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Контроль приема пищи</a:t>
          </a:r>
        </a:p>
      </dgm:t>
    </dgm:pt>
    <dgm:pt modelId="{B51B32DA-9C0A-42EA-94AC-CF144A1975C9}" type="parTrans" cxnId="{63C9039F-A5C8-406A-B10E-AE1DFFF532D2}">
      <dgm:prSet/>
      <dgm:spPr/>
      <dgm:t>
        <a:bodyPr/>
        <a:lstStyle/>
        <a:p>
          <a:endParaRPr lang="ru-RU"/>
        </a:p>
      </dgm:t>
    </dgm:pt>
    <dgm:pt modelId="{635DE731-D911-4810-9645-88AC124CAA56}" type="sibTrans" cxnId="{63C9039F-A5C8-406A-B10E-AE1DFFF532D2}">
      <dgm:prSet/>
      <dgm:spPr/>
      <dgm:t>
        <a:bodyPr/>
        <a:lstStyle/>
        <a:p>
          <a:endParaRPr lang="ru-RU"/>
        </a:p>
      </dgm:t>
    </dgm:pt>
    <dgm:pt modelId="{670CD0E9-3B04-44F2-A58E-90EF41576633}" type="pres">
      <dgm:prSet presAssocID="{77118FF3-9571-4408-88AA-58ED157B751E}" presName="linear" presStyleCnt="0">
        <dgm:presLayoutVars>
          <dgm:dir/>
          <dgm:animLvl val="lvl"/>
          <dgm:resizeHandles val="exact"/>
        </dgm:presLayoutVars>
      </dgm:prSet>
      <dgm:spPr/>
    </dgm:pt>
    <dgm:pt modelId="{447FE206-1D50-494F-8FAB-E465BCA0D36E}" type="pres">
      <dgm:prSet presAssocID="{95A4DA4E-A6D1-4FB9-9064-58DA93D6219A}" presName="parentLin" presStyleCnt="0"/>
      <dgm:spPr/>
    </dgm:pt>
    <dgm:pt modelId="{13A2AD27-5922-49F7-B03A-EA3BB48118F1}" type="pres">
      <dgm:prSet presAssocID="{95A4DA4E-A6D1-4FB9-9064-58DA93D6219A}" presName="parentLeftMargin" presStyleLbl="node1" presStyleIdx="0" presStyleCnt="5"/>
      <dgm:spPr/>
    </dgm:pt>
    <dgm:pt modelId="{1C8816FC-3B9C-4CC6-92CA-F17D7ADFF4BC}" type="pres">
      <dgm:prSet presAssocID="{95A4DA4E-A6D1-4FB9-9064-58DA93D6219A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0FF1F34-2FE2-4A17-B376-5FC62232AB47}" type="pres">
      <dgm:prSet presAssocID="{95A4DA4E-A6D1-4FB9-9064-58DA93D6219A}" presName="negativeSpace" presStyleCnt="0"/>
      <dgm:spPr/>
    </dgm:pt>
    <dgm:pt modelId="{6459D68F-C653-48F6-8B2F-C956AB41BD51}" type="pres">
      <dgm:prSet presAssocID="{95A4DA4E-A6D1-4FB9-9064-58DA93D6219A}" presName="childText" presStyleLbl="conFgAcc1" presStyleIdx="0" presStyleCnt="5">
        <dgm:presLayoutVars>
          <dgm:bulletEnabled val="1"/>
        </dgm:presLayoutVars>
      </dgm:prSet>
      <dgm:spPr/>
    </dgm:pt>
    <dgm:pt modelId="{9189381C-6228-4510-983A-5962FF47FAFA}" type="pres">
      <dgm:prSet presAssocID="{50A02F3A-DE41-4C8D-8A72-C55D9E783B37}" presName="spaceBetweenRectangles" presStyleCnt="0"/>
      <dgm:spPr/>
    </dgm:pt>
    <dgm:pt modelId="{8514DE49-09A9-4198-A249-61317116DD38}" type="pres">
      <dgm:prSet presAssocID="{2EAD7080-5EFA-4995-AC6D-B7304D039284}" presName="parentLin" presStyleCnt="0"/>
      <dgm:spPr/>
    </dgm:pt>
    <dgm:pt modelId="{22AC4217-3B3A-4AA0-95D8-89EA6BD6966A}" type="pres">
      <dgm:prSet presAssocID="{2EAD7080-5EFA-4995-AC6D-B7304D039284}" presName="parentLeftMargin" presStyleLbl="node1" presStyleIdx="0" presStyleCnt="5"/>
      <dgm:spPr/>
    </dgm:pt>
    <dgm:pt modelId="{F4DC599F-CDB3-4E44-B5CC-240EAE55D4CB}" type="pres">
      <dgm:prSet presAssocID="{2EAD7080-5EFA-4995-AC6D-B7304D03928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1E3A0D8-C8E7-499C-9F97-97DF07A75102}" type="pres">
      <dgm:prSet presAssocID="{2EAD7080-5EFA-4995-AC6D-B7304D039284}" presName="negativeSpace" presStyleCnt="0"/>
      <dgm:spPr/>
    </dgm:pt>
    <dgm:pt modelId="{7E00789C-CB90-4B5D-9D53-F82C11ECB736}" type="pres">
      <dgm:prSet presAssocID="{2EAD7080-5EFA-4995-AC6D-B7304D039284}" presName="childText" presStyleLbl="conFgAcc1" presStyleIdx="1" presStyleCnt="5">
        <dgm:presLayoutVars>
          <dgm:bulletEnabled val="1"/>
        </dgm:presLayoutVars>
      </dgm:prSet>
      <dgm:spPr/>
    </dgm:pt>
    <dgm:pt modelId="{ADD65559-8AF3-4FC6-8D31-92CE3263F7F2}" type="pres">
      <dgm:prSet presAssocID="{E192C64C-6E4A-4B26-A07D-E105F7547ACA}" presName="spaceBetweenRectangles" presStyleCnt="0"/>
      <dgm:spPr/>
    </dgm:pt>
    <dgm:pt modelId="{C680D2D8-20B3-4830-A092-B2C57ACF6A50}" type="pres">
      <dgm:prSet presAssocID="{6EA26694-6FDE-4D63-9F90-23EED4CE69F8}" presName="parentLin" presStyleCnt="0"/>
      <dgm:spPr/>
    </dgm:pt>
    <dgm:pt modelId="{24FB55AB-F185-4026-AA13-BBEA466C327A}" type="pres">
      <dgm:prSet presAssocID="{6EA26694-6FDE-4D63-9F90-23EED4CE69F8}" presName="parentLeftMargin" presStyleLbl="node1" presStyleIdx="1" presStyleCnt="5"/>
      <dgm:spPr/>
    </dgm:pt>
    <dgm:pt modelId="{74595E4E-BE74-42B4-BF8E-ECC28C63DD41}" type="pres">
      <dgm:prSet presAssocID="{6EA26694-6FDE-4D63-9F90-23EED4CE69F8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81FC681-445A-414B-A2BD-162C8A60F8B5}" type="pres">
      <dgm:prSet presAssocID="{6EA26694-6FDE-4D63-9F90-23EED4CE69F8}" presName="negativeSpace" presStyleCnt="0"/>
      <dgm:spPr/>
    </dgm:pt>
    <dgm:pt modelId="{B558D120-71F2-4D38-B2F2-CD6AED7A1E57}" type="pres">
      <dgm:prSet presAssocID="{6EA26694-6FDE-4D63-9F90-23EED4CE69F8}" presName="childText" presStyleLbl="conFgAcc1" presStyleIdx="2" presStyleCnt="5">
        <dgm:presLayoutVars>
          <dgm:bulletEnabled val="1"/>
        </dgm:presLayoutVars>
      </dgm:prSet>
      <dgm:spPr/>
    </dgm:pt>
    <dgm:pt modelId="{7B48FCC9-E4F8-4BBD-BE12-ECEB0B95AB34}" type="pres">
      <dgm:prSet presAssocID="{F513774A-D83A-4C94-BFB5-BB8F75A5AE23}" presName="spaceBetweenRectangles" presStyleCnt="0"/>
      <dgm:spPr/>
    </dgm:pt>
    <dgm:pt modelId="{220BBC7B-A60E-4A34-B8DF-8C92D22B0638}" type="pres">
      <dgm:prSet presAssocID="{4741044D-1531-49D4-AEDC-EC9D920326CD}" presName="parentLin" presStyleCnt="0"/>
      <dgm:spPr/>
    </dgm:pt>
    <dgm:pt modelId="{1E836A32-3EEE-4888-B304-88489E66DDFE}" type="pres">
      <dgm:prSet presAssocID="{4741044D-1531-49D4-AEDC-EC9D920326CD}" presName="parentLeftMargin" presStyleLbl="node1" presStyleIdx="2" presStyleCnt="5"/>
      <dgm:spPr/>
    </dgm:pt>
    <dgm:pt modelId="{E0E38AE6-5A1D-4939-970E-EE23A799815D}" type="pres">
      <dgm:prSet presAssocID="{4741044D-1531-49D4-AEDC-EC9D920326C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9A77B1E-0A28-4C78-85A7-04D52D1E67AD}" type="pres">
      <dgm:prSet presAssocID="{4741044D-1531-49D4-AEDC-EC9D920326CD}" presName="negativeSpace" presStyleCnt="0"/>
      <dgm:spPr/>
    </dgm:pt>
    <dgm:pt modelId="{4CA60AC6-99F4-4E81-A817-AD94F42E76A4}" type="pres">
      <dgm:prSet presAssocID="{4741044D-1531-49D4-AEDC-EC9D920326CD}" presName="childText" presStyleLbl="conFgAcc1" presStyleIdx="3" presStyleCnt="5">
        <dgm:presLayoutVars>
          <dgm:bulletEnabled val="1"/>
        </dgm:presLayoutVars>
      </dgm:prSet>
      <dgm:spPr/>
    </dgm:pt>
    <dgm:pt modelId="{AFB3EB2D-8239-4CB0-9DEC-C8E1DED39EAE}" type="pres">
      <dgm:prSet presAssocID="{DE20A6C6-EE9B-42A9-A45E-A4861D720D56}" presName="spaceBetweenRectangles" presStyleCnt="0"/>
      <dgm:spPr/>
    </dgm:pt>
    <dgm:pt modelId="{484002D5-ED91-4DE1-876A-07D60B2298EC}" type="pres">
      <dgm:prSet presAssocID="{988BBD51-B912-4F1F-B304-6E0374E72173}" presName="parentLin" presStyleCnt="0"/>
      <dgm:spPr/>
    </dgm:pt>
    <dgm:pt modelId="{63F3C576-D45B-4209-9910-123FD43850E3}" type="pres">
      <dgm:prSet presAssocID="{988BBD51-B912-4F1F-B304-6E0374E72173}" presName="parentLeftMargin" presStyleLbl="node1" presStyleIdx="3" presStyleCnt="5"/>
      <dgm:spPr/>
    </dgm:pt>
    <dgm:pt modelId="{0CB16364-3FCA-43A6-98B3-6781961779C8}" type="pres">
      <dgm:prSet presAssocID="{988BBD51-B912-4F1F-B304-6E0374E72173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C5B05D53-35E7-4FDD-929D-0E10FB4EB794}" type="pres">
      <dgm:prSet presAssocID="{988BBD51-B912-4F1F-B304-6E0374E72173}" presName="negativeSpace" presStyleCnt="0"/>
      <dgm:spPr/>
    </dgm:pt>
    <dgm:pt modelId="{D793E2EB-C88C-4855-B03C-D8832C0F973E}" type="pres">
      <dgm:prSet presAssocID="{988BBD51-B912-4F1F-B304-6E0374E72173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4F0EE602-033D-4D89-9F20-88468680ED49}" type="presOf" srcId="{77118FF3-9571-4408-88AA-58ED157B751E}" destId="{670CD0E9-3B04-44F2-A58E-90EF41576633}" srcOrd="0" destOrd="0" presId="urn:microsoft.com/office/officeart/2005/8/layout/list1"/>
    <dgm:cxn modelId="{5CF21D08-1956-4568-A66D-A09E1C547B51}" type="presOf" srcId="{4741044D-1531-49D4-AEDC-EC9D920326CD}" destId="{E0E38AE6-5A1D-4939-970E-EE23A799815D}" srcOrd="1" destOrd="0" presId="urn:microsoft.com/office/officeart/2005/8/layout/list1"/>
    <dgm:cxn modelId="{31E7A91B-DB84-498E-8BDB-259CE879326F}" type="presOf" srcId="{2EAD7080-5EFA-4995-AC6D-B7304D039284}" destId="{22AC4217-3B3A-4AA0-95D8-89EA6BD6966A}" srcOrd="0" destOrd="0" presId="urn:microsoft.com/office/officeart/2005/8/layout/list1"/>
    <dgm:cxn modelId="{15759534-434E-480D-BAEF-C25C722485DA}" type="presOf" srcId="{95A4DA4E-A6D1-4FB9-9064-58DA93D6219A}" destId="{1C8816FC-3B9C-4CC6-92CA-F17D7ADFF4BC}" srcOrd="1" destOrd="0" presId="urn:microsoft.com/office/officeart/2005/8/layout/list1"/>
    <dgm:cxn modelId="{39B6E241-8898-477D-9B20-2D89BE985DEB}" type="presOf" srcId="{2EAD7080-5EFA-4995-AC6D-B7304D039284}" destId="{F4DC599F-CDB3-4E44-B5CC-240EAE55D4CB}" srcOrd="1" destOrd="0" presId="urn:microsoft.com/office/officeart/2005/8/layout/list1"/>
    <dgm:cxn modelId="{C5DECD96-F906-4CDE-AD5C-B3062D6B9E59}" srcId="{77118FF3-9571-4408-88AA-58ED157B751E}" destId="{6EA26694-6FDE-4D63-9F90-23EED4CE69F8}" srcOrd="2" destOrd="0" parTransId="{5544D56B-16A6-4278-BAA3-0A24826667B5}" sibTransId="{F513774A-D83A-4C94-BFB5-BB8F75A5AE23}"/>
    <dgm:cxn modelId="{63C9039F-A5C8-406A-B10E-AE1DFFF532D2}" srcId="{77118FF3-9571-4408-88AA-58ED157B751E}" destId="{988BBD51-B912-4F1F-B304-6E0374E72173}" srcOrd="4" destOrd="0" parTransId="{B51B32DA-9C0A-42EA-94AC-CF144A1975C9}" sibTransId="{635DE731-D911-4810-9645-88AC124CAA56}"/>
    <dgm:cxn modelId="{70AD19AC-676E-4490-8D72-699D2962B08F}" type="presOf" srcId="{4741044D-1531-49D4-AEDC-EC9D920326CD}" destId="{1E836A32-3EEE-4888-B304-88489E66DDFE}" srcOrd="0" destOrd="0" presId="urn:microsoft.com/office/officeart/2005/8/layout/list1"/>
    <dgm:cxn modelId="{BDAF99C2-6FA3-4535-9ADC-BD7D35C259E6}" type="presOf" srcId="{6EA26694-6FDE-4D63-9F90-23EED4CE69F8}" destId="{24FB55AB-F185-4026-AA13-BBEA466C327A}" srcOrd="0" destOrd="0" presId="urn:microsoft.com/office/officeart/2005/8/layout/list1"/>
    <dgm:cxn modelId="{564A0AC9-6536-4A83-99D9-DCEBFFFB249A}" srcId="{77118FF3-9571-4408-88AA-58ED157B751E}" destId="{2EAD7080-5EFA-4995-AC6D-B7304D039284}" srcOrd="1" destOrd="0" parTransId="{0B217070-5589-4239-8F1B-671897EA76FC}" sibTransId="{E192C64C-6E4A-4B26-A07D-E105F7547ACA}"/>
    <dgm:cxn modelId="{88EB80DB-E6F5-4960-A6E8-2AC94D40E56F}" srcId="{77118FF3-9571-4408-88AA-58ED157B751E}" destId="{4741044D-1531-49D4-AEDC-EC9D920326CD}" srcOrd="3" destOrd="0" parTransId="{131A41A7-3E37-4927-B4BE-1A06AC1DDFC5}" sibTransId="{DE20A6C6-EE9B-42A9-A45E-A4861D720D56}"/>
    <dgm:cxn modelId="{DB947DE9-C0EC-481F-BAE3-ED38967FD6F3}" srcId="{77118FF3-9571-4408-88AA-58ED157B751E}" destId="{95A4DA4E-A6D1-4FB9-9064-58DA93D6219A}" srcOrd="0" destOrd="0" parTransId="{F52E1CFE-EA3A-422E-9643-648ED247DF89}" sibTransId="{50A02F3A-DE41-4C8D-8A72-C55D9E783B37}"/>
    <dgm:cxn modelId="{1E1064EE-4C81-464F-939E-B59348C960FB}" type="presOf" srcId="{988BBD51-B912-4F1F-B304-6E0374E72173}" destId="{63F3C576-D45B-4209-9910-123FD43850E3}" srcOrd="0" destOrd="0" presId="urn:microsoft.com/office/officeart/2005/8/layout/list1"/>
    <dgm:cxn modelId="{D6CFD7F3-DA53-4405-93AB-A7F13F8E0908}" type="presOf" srcId="{6EA26694-6FDE-4D63-9F90-23EED4CE69F8}" destId="{74595E4E-BE74-42B4-BF8E-ECC28C63DD41}" srcOrd="1" destOrd="0" presId="urn:microsoft.com/office/officeart/2005/8/layout/list1"/>
    <dgm:cxn modelId="{5AA2F8F5-66D7-421E-9743-8C6E2A15CA79}" type="presOf" srcId="{95A4DA4E-A6D1-4FB9-9064-58DA93D6219A}" destId="{13A2AD27-5922-49F7-B03A-EA3BB48118F1}" srcOrd="0" destOrd="0" presId="urn:microsoft.com/office/officeart/2005/8/layout/list1"/>
    <dgm:cxn modelId="{299A90F8-B9FC-4B1B-BDCE-772B28DE65EF}" type="presOf" srcId="{988BBD51-B912-4F1F-B304-6E0374E72173}" destId="{0CB16364-3FCA-43A6-98B3-6781961779C8}" srcOrd="1" destOrd="0" presId="urn:microsoft.com/office/officeart/2005/8/layout/list1"/>
    <dgm:cxn modelId="{37DDA829-2C76-4466-BD69-98D4D9651547}" type="presParOf" srcId="{670CD0E9-3B04-44F2-A58E-90EF41576633}" destId="{447FE206-1D50-494F-8FAB-E465BCA0D36E}" srcOrd="0" destOrd="0" presId="urn:microsoft.com/office/officeart/2005/8/layout/list1"/>
    <dgm:cxn modelId="{E6D61E74-AD75-4AE8-A122-6642178CEDC1}" type="presParOf" srcId="{447FE206-1D50-494F-8FAB-E465BCA0D36E}" destId="{13A2AD27-5922-49F7-B03A-EA3BB48118F1}" srcOrd="0" destOrd="0" presId="urn:microsoft.com/office/officeart/2005/8/layout/list1"/>
    <dgm:cxn modelId="{DDA1F675-E7BB-42F3-A95E-79591D61EA19}" type="presParOf" srcId="{447FE206-1D50-494F-8FAB-E465BCA0D36E}" destId="{1C8816FC-3B9C-4CC6-92CA-F17D7ADFF4BC}" srcOrd="1" destOrd="0" presId="urn:microsoft.com/office/officeart/2005/8/layout/list1"/>
    <dgm:cxn modelId="{C343AD57-0807-46F4-AB49-EAB9192ABB65}" type="presParOf" srcId="{670CD0E9-3B04-44F2-A58E-90EF41576633}" destId="{80FF1F34-2FE2-4A17-B376-5FC62232AB47}" srcOrd="1" destOrd="0" presId="urn:microsoft.com/office/officeart/2005/8/layout/list1"/>
    <dgm:cxn modelId="{9CF1A219-61E9-463A-BB6E-8DE887500B64}" type="presParOf" srcId="{670CD0E9-3B04-44F2-A58E-90EF41576633}" destId="{6459D68F-C653-48F6-8B2F-C956AB41BD51}" srcOrd="2" destOrd="0" presId="urn:microsoft.com/office/officeart/2005/8/layout/list1"/>
    <dgm:cxn modelId="{1E4328F7-3084-4B31-A7C0-3560AA42E5C4}" type="presParOf" srcId="{670CD0E9-3B04-44F2-A58E-90EF41576633}" destId="{9189381C-6228-4510-983A-5962FF47FAFA}" srcOrd="3" destOrd="0" presId="urn:microsoft.com/office/officeart/2005/8/layout/list1"/>
    <dgm:cxn modelId="{1BEC73D5-9D12-466C-974D-22D4EB6F272F}" type="presParOf" srcId="{670CD0E9-3B04-44F2-A58E-90EF41576633}" destId="{8514DE49-09A9-4198-A249-61317116DD38}" srcOrd="4" destOrd="0" presId="urn:microsoft.com/office/officeart/2005/8/layout/list1"/>
    <dgm:cxn modelId="{7FFF861A-489B-48EC-86B7-360DF8802100}" type="presParOf" srcId="{8514DE49-09A9-4198-A249-61317116DD38}" destId="{22AC4217-3B3A-4AA0-95D8-89EA6BD6966A}" srcOrd="0" destOrd="0" presId="urn:microsoft.com/office/officeart/2005/8/layout/list1"/>
    <dgm:cxn modelId="{91F0811A-3A50-4DD3-92B6-B82D62542B60}" type="presParOf" srcId="{8514DE49-09A9-4198-A249-61317116DD38}" destId="{F4DC599F-CDB3-4E44-B5CC-240EAE55D4CB}" srcOrd="1" destOrd="0" presId="urn:microsoft.com/office/officeart/2005/8/layout/list1"/>
    <dgm:cxn modelId="{07B71972-DD2C-409D-A891-6693ED400A1C}" type="presParOf" srcId="{670CD0E9-3B04-44F2-A58E-90EF41576633}" destId="{01E3A0D8-C8E7-499C-9F97-97DF07A75102}" srcOrd="5" destOrd="0" presId="urn:microsoft.com/office/officeart/2005/8/layout/list1"/>
    <dgm:cxn modelId="{AB346A9A-A458-4702-9C6C-9BB33D47ED74}" type="presParOf" srcId="{670CD0E9-3B04-44F2-A58E-90EF41576633}" destId="{7E00789C-CB90-4B5D-9D53-F82C11ECB736}" srcOrd="6" destOrd="0" presId="urn:microsoft.com/office/officeart/2005/8/layout/list1"/>
    <dgm:cxn modelId="{F4797B1E-87A3-4EC5-948E-885BE36DAF00}" type="presParOf" srcId="{670CD0E9-3B04-44F2-A58E-90EF41576633}" destId="{ADD65559-8AF3-4FC6-8D31-92CE3263F7F2}" srcOrd="7" destOrd="0" presId="urn:microsoft.com/office/officeart/2005/8/layout/list1"/>
    <dgm:cxn modelId="{C7108455-0D52-4C24-ACE0-E349C5315D97}" type="presParOf" srcId="{670CD0E9-3B04-44F2-A58E-90EF41576633}" destId="{C680D2D8-20B3-4830-A092-B2C57ACF6A50}" srcOrd="8" destOrd="0" presId="urn:microsoft.com/office/officeart/2005/8/layout/list1"/>
    <dgm:cxn modelId="{94D28941-693C-41E1-9F6C-2CF2FE94E4B4}" type="presParOf" srcId="{C680D2D8-20B3-4830-A092-B2C57ACF6A50}" destId="{24FB55AB-F185-4026-AA13-BBEA466C327A}" srcOrd="0" destOrd="0" presId="urn:microsoft.com/office/officeart/2005/8/layout/list1"/>
    <dgm:cxn modelId="{04B7852F-3D45-4850-9FB2-717B670F3BF1}" type="presParOf" srcId="{C680D2D8-20B3-4830-A092-B2C57ACF6A50}" destId="{74595E4E-BE74-42B4-BF8E-ECC28C63DD41}" srcOrd="1" destOrd="0" presId="urn:microsoft.com/office/officeart/2005/8/layout/list1"/>
    <dgm:cxn modelId="{856719B8-3899-407A-A5A4-1707D8024F76}" type="presParOf" srcId="{670CD0E9-3B04-44F2-A58E-90EF41576633}" destId="{881FC681-445A-414B-A2BD-162C8A60F8B5}" srcOrd="9" destOrd="0" presId="urn:microsoft.com/office/officeart/2005/8/layout/list1"/>
    <dgm:cxn modelId="{80623883-25ED-4F95-9728-7B29086DFB11}" type="presParOf" srcId="{670CD0E9-3B04-44F2-A58E-90EF41576633}" destId="{B558D120-71F2-4D38-B2F2-CD6AED7A1E57}" srcOrd="10" destOrd="0" presId="urn:microsoft.com/office/officeart/2005/8/layout/list1"/>
    <dgm:cxn modelId="{C8918D66-6AB3-4065-AE2D-13EC886F1084}" type="presParOf" srcId="{670CD0E9-3B04-44F2-A58E-90EF41576633}" destId="{7B48FCC9-E4F8-4BBD-BE12-ECEB0B95AB34}" srcOrd="11" destOrd="0" presId="urn:microsoft.com/office/officeart/2005/8/layout/list1"/>
    <dgm:cxn modelId="{AE68A197-12F0-4F54-90F4-5653C27F3172}" type="presParOf" srcId="{670CD0E9-3B04-44F2-A58E-90EF41576633}" destId="{220BBC7B-A60E-4A34-B8DF-8C92D22B0638}" srcOrd="12" destOrd="0" presId="urn:microsoft.com/office/officeart/2005/8/layout/list1"/>
    <dgm:cxn modelId="{F0C4B793-5B76-4D62-838C-49C06C00B45E}" type="presParOf" srcId="{220BBC7B-A60E-4A34-B8DF-8C92D22B0638}" destId="{1E836A32-3EEE-4888-B304-88489E66DDFE}" srcOrd="0" destOrd="0" presId="urn:microsoft.com/office/officeart/2005/8/layout/list1"/>
    <dgm:cxn modelId="{305EAFE6-7EA8-4BB6-A74E-4044AE435B2D}" type="presParOf" srcId="{220BBC7B-A60E-4A34-B8DF-8C92D22B0638}" destId="{E0E38AE6-5A1D-4939-970E-EE23A799815D}" srcOrd="1" destOrd="0" presId="urn:microsoft.com/office/officeart/2005/8/layout/list1"/>
    <dgm:cxn modelId="{74F014BB-4325-4D62-B95F-54A7D9A97A8C}" type="presParOf" srcId="{670CD0E9-3B04-44F2-A58E-90EF41576633}" destId="{E9A77B1E-0A28-4C78-85A7-04D52D1E67AD}" srcOrd="13" destOrd="0" presId="urn:microsoft.com/office/officeart/2005/8/layout/list1"/>
    <dgm:cxn modelId="{E835E657-7D7D-4C82-985F-A811B434101A}" type="presParOf" srcId="{670CD0E9-3B04-44F2-A58E-90EF41576633}" destId="{4CA60AC6-99F4-4E81-A817-AD94F42E76A4}" srcOrd="14" destOrd="0" presId="urn:microsoft.com/office/officeart/2005/8/layout/list1"/>
    <dgm:cxn modelId="{7CA1156F-0DA8-438E-BF4C-5ECE444C5F43}" type="presParOf" srcId="{670CD0E9-3B04-44F2-A58E-90EF41576633}" destId="{AFB3EB2D-8239-4CB0-9DEC-C8E1DED39EAE}" srcOrd="15" destOrd="0" presId="urn:microsoft.com/office/officeart/2005/8/layout/list1"/>
    <dgm:cxn modelId="{371F4ADD-7C90-44F6-8CC9-4ADB75846125}" type="presParOf" srcId="{670CD0E9-3B04-44F2-A58E-90EF41576633}" destId="{484002D5-ED91-4DE1-876A-07D60B2298EC}" srcOrd="16" destOrd="0" presId="urn:microsoft.com/office/officeart/2005/8/layout/list1"/>
    <dgm:cxn modelId="{9E11AD12-F398-4940-BAEB-5CC0A7759F2F}" type="presParOf" srcId="{484002D5-ED91-4DE1-876A-07D60B2298EC}" destId="{63F3C576-D45B-4209-9910-123FD43850E3}" srcOrd="0" destOrd="0" presId="urn:microsoft.com/office/officeart/2005/8/layout/list1"/>
    <dgm:cxn modelId="{F31397A8-43F9-4503-8991-70889CD33CAA}" type="presParOf" srcId="{484002D5-ED91-4DE1-876A-07D60B2298EC}" destId="{0CB16364-3FCA-43A6-98B3-6781961779C8}" srcOrd="1" destOrd="0" presId="urn:microsoft.com/office/officeart/2005/8/layout/list1"/>
    <dgm:cxn modelId="{13726C2D-848D-4127-9F75-EBB1646C429A}" type="presParOf" srcId="{670CD0E9-3B04-44F2-A58E-90EF41576633}" destId="{C5B05D53-35E7-4FDD-929D-0E10FB4EB794}" srcOrd="17" destOrd="0" presId="urn:microsoft.com/office/officeart/2005/8/layout/list1"/>
    <dgm:cxn modelId="{E09E2A70-A0FB-4664-9332-738ECF8EA4E7}" type="presParOf" srcId="{670CD0E9-3B04-44F2-A58E-90EF41576633}" destId="{D793E2EB-C88C-4855-B03C-D8832C0F973E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F0C6875-12B3-49BA-BC03-84C8EE0ED6BD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8E59B80B-7907-43BF-B949-5C244D1EBD1B}">
      <dgm:prSet phldrT="[Текст]"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Грантовая поддержка </a:t>
          </a:r>
        </a:p>
      </dgm:t>
    </dgm:pt>
    <dgm:pt modelId="{056E4D8F-6005-42AA-92EF-8C65B636557D}" type="parTrans" cxnId="{20D15604-3B16-45C4-8952-EC6AD471BC27}">
      <dgm:prSet/>
      <dgm:spPr/>
      <dgm:t>
        <a:bodyPr/>
        <a:lstStyle/>
        <a:p>
          <a:endParaRPr lang="ru-RU"/>
        </a:p>
      </dgm:t>
    </dgm:pt>
    <dgm:pt modelId="{4AFC3C16-E677-4403-93A0-56B8EB85511B}" type="sibTrans" cxnId="{20D15604-3B16-45C4-8952-EC6AD471BC27}">
      <dgm:prSet/>
      <dgm:spPr/>
      <dgm:t>
        <a:bodyPr/>
        <a:lstStyle/>
        <a:p>
          <a:endParaRPr lang="ru-RU"/>
        </a:p>
      </dgm:t>
    </dgm:pt>
    <dgm:pt modelId="{7860AE6B-A7A8-439A-A507-A34D712D3A0F}">
      <dgm:prSet phldrT="[Текст]"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Субсидии от государства</a:t>
          </a:r>
        </a:p>
      </dgm:t>
    </dgm:pt>
    <dgm:pt modelId="{07341F39-4E52-4DA1-A3B6-FFB084A92F33}" type="parTrans" cxnId="{D5A21220-48E7-429E-A53C-79F213672D01}">
      <dgm:prSet/>
      <dgm:spPr/>
      <dgm:t>
        <a:bodyPr/>
        <a:lstStyle/>
        <a:p>
          <a:endParaRPr lang="ru-RU"/>
        </a:p>
      </dgm:t>
    </dgm:pt>
    <dgm:pt modelId="{F817C508-0FBF-417A-B903-1E87854617CB}" type="sibTrans" cxnId="{D5A21220-48E7-429E-A53C-79F213672D01}">
      <dgm:prSet/>
      <dgm:spPr/>
      <dgm:t>
        <a:bodyPr/>
        <a:lstStyle/>
        <a:p>
          <a:endParaRPr lang="ru-RU"/>
        </a:p>
      </dgm:t>
    </dgm:pt>
    <dgm:pt modelId="{84D406BD-7446-4CB2-921F-9F900DC02097}">
      <dgm:prSet phldrT="[Текст]"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Конкурсы с денежным призовым фондом</a:t>
          </a:r>
        </a:p>
      </dgm:t>
    </dgm:pt>
    <dgm:pt modelId="{8C6EDCBC-3CC6-4000-AB5A-8E33876B9362}" type="parTrans" cxnId="{34F18CA0-589A-45D1-93E9-9F6E5946ED7C}">
      <dgm:prSet/>
      <dgm:spPr/>
      <dgm:t>
        <a:bodyPr/>
        <a:lstStyle/>
        <a:p>
          <a:endParaRPr lang="ru-RU"/>
        </a:p>
      </dgm:t>
    </dgm:pt>
    <dgm:pt modelId="{73DA47FC-C536-42FD-B8EA-9470BE4774FE}" type="sibTrans" cxnId="{34F18CA0-589A-45D1-93E9-9F6E5946ED7C}">
      <dgm:prSet/>
      <dgm:spPr/>
      <dgm:t>
        <a:bodyPr/>
        <a:lstStyle/>
        <a:p>
          <a:endParaRPr lang="ru-RU"/>
        </a:p>
      </dgm:t>
    </dgm:pt>
    <dgm:pt modelId="{6FDD2B2B-DAE2-4911-B612-12E3EE5AF989}">
      <dgm:prSet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Кредит</a:t>
          </a:r>
          <a:r>
            <a:rPr lang="ru-RU" dirty="0"/>
            <a:t> </a:t>
          </a:r>
        </a:p>
      </dgm:t>
    </dgm:pt>
    <dgm:pt modelId="{DF2A4786-10CB-424D-BB4C-01423F580188}" type="parTrans" cxnId="{8E428803-6FFB-4943-AD7F-747A313D0148}">
      <dgm:prSet/>
      <dgm:spPr/>
      <dgm:t>
        <a:bodyPr/>
        <a:lstStyle/>
        <a:p>
          <a:endParaRPr lang="ru-RU"/>
        </a:p>
      </dgm:t>
    </dgm:pt>
    <dgm:pt modelId="{B06F32A7-1FE8-49A9-9EC8-3219FE3EDAE1}" type="sibTrans" cxnId="{8E428803-6FFB-4943-AD7F-747A313D0148}">
      <dgm:prSet/>
      <dgm:spPr/>
      <dgm:t>
        <a:bodyPr/>
        <a:lstStyle/>
        <a:p>
          <a:endParaRPr lang="ru-RU"/>
        </a:p>
      </dgm:t>
    </dgm:pt>
    <dgm:pt modelId="{C11EF65F-A791-4262-9E2A-C00AE5F878C6}" type="pres">
      <dgm:prSet presAssocID="{DF0C6875-12B3-49BA-BC03-84C8EE0ED6BD}" presName="linear" presStyleCnt="0">
        <dgm:presLayoutVars>
          <dgm:dir/>
          <dgm:animLvl val="lvl"/>
          <dgm:resizeHandles val="exact"/>
        </dgm:presLayoutVars>
      </dgm:prSet>
      <dgm:spPr/>
    </dgm:pt>
    <dgm:pt modelId="{5AD7C7C8-A9CC-4663-9216-C0065E1DF50D}" type="pres">
      <dgm:prSet presAssocID="{8E59B80B-7907-43BF-B949-5C244D1EBD1B}" presName="parentLin" presStyleCnt="0"/>
      <dgm:spPr/>
    </dgm:pt>
    <dgm:pt modelId="{64D407BE-67B8-49A7-B3E7-3B6D524388F6}" type="pres">
      <dgm:prSet presAssocID="{8E59B80B-7907-43BF-B949-5C244D1EBD1B}" presName="parentLeftMargin" presStyleLbl="node1" presStyleIdx="0" presStyleCnt="4"/>
      <dgm:spPr/>
    </dgm:pt>
    <dgm:pt modelId="{CB095FCB-27CD-478C-A90D-28ACDF67FF0F}" type="pres">
      <dgm:prSet presAssocID="{8E59B80B-7907-43BF-B949-5C244D1EBD1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B497CD6-9DB0-4E04-98C0-97D8A30B2E16}" type="pres">
      <dgm:prSet presAssocID="{8E59B80B-7907-43BF-B949-5C244D1EBD1B}" presName="negativeSpace" presStyleCnt="0"/>
      <dgm:spPr/>
    </dgm:pt>
    <dgm:pt modelId="{16C66639-F959-4FED-AD45-DD1B42A26A5D}" type="pres">
      <dgm:prSet presAssocID="{8E59B80B-7907-43BF-B949-5C244D1EBD1B}" presName="childText" presStyleLbl="conFgAcc1" presStyleIdx="0" presStyleCnt="4">
        <dgm:presLayoutVars>
          <dgm:bulletEnabled val="1"/>
        </dgm:presLayoutVars>
      </dgm:prSet>
      <dgm:spPr/>
    </dgm:pt>
    <dgm:pt modelId="{9EDA0CE5-F5B4-41F7-8B5E-06D1A1069124}" type="pres">
      <dgm:prSet presAssocID="{4AFC3C16-E677-4403-93A0-56B8EB85511B}" presName="spaceBetweenRectangles" presStyleCnt="0"/>
      <dgm:spPr/>
    </dgm:pt>
    <dgm:pt modelId="{33F32303-C70B-4CB8-AD76-DF78343E2FF3}" type="pres">
      <dgm:prSet presAssocID="{7860AE6B-A7A8-439A-A507-A34D712D3A0F}" presName="parentLin" presStyleCnt="0"/>
      <dgm:spPr/>
    </dgm:pt>
    <dgm:pt modelId="{E1D6E187-9254-416D-810C-619B63998362}" type="pres">
      <dgm:prSet presAssocID="{7860AE6B-A7A8-439A-A507-A34D712D3A0F}" presName="parentLeftMargin" presStyleLbl="node1" presStyleIdx="0" presStyleCnt="4"/>
      <dgm:spPr/>
    </dgm:pt>
    <dgm:pt modelId="{5CED425C-8A0C-4771-BE2A-AAB6F3A5EC60}" type="pres">
      <dgm:prSet presAssocID="{7860AE6B-A7A8-439A-A507-A34D712D3A0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DA2D0EF-1DBD-4AC7-AF60-C7D4CBD2E6C5}" type="pres">
      <dgm:prSet presAssocID="{7860AE6B-A7A8-439A-A507-A34D712D3A0F}" presName="negativeSpace" presStyleCnt="0"/>
      <dgm:spPr/>
    </dgm:pt>
    <dgm:pt modelId="{BA868EAF-F80B-40D3-8204-6586165298F1}" type="pres">
      <dgm:prSet presAssocID="{7860AE6B-A7A8-439A-A507-A34D712D3A0F}" presName="childText" presStyleLbl="conFgAcc1" presStyleIdx="1" presStyleCnt="4">
        <dgm:presLayoutVars>
          <dgm:bulletEnabled val="1"/>
        </dgm:presLayoutVars>
      </dgm:prSet>
      <dgm:spPr/>
    </dgm:pt>
    <dgm:pt modelId="{E3F08BAC-B278-4B49-897F-D5332B51DEB9}" type="pres">
      <dgm:prSet presAssocID="{F817C508-0FBF-417A-B903-1E87854617CB}" presName="spaceBetweenRectangles" presStyleCnt="0"/>
      <dgm:spPr/>
    </dgm:pt>
    <dgm:pt modelId="{6530133E-FA37-42F5-8E0B-FDA610EA8E19}" type="pres">
      <dgm:prSet presAssocID="{84D406BD-7446-4CB2-921F-9F900DC02097}" presName="parentLin" presStyleCnt="0"/>
      <dgm:spPr/>
    </dgm:pt>
    <dgm:pt modelId="{5725A213-F9F8-4143-9648-05791576E46B}" type="pres">
      <dgm:prSet presAssocID="{84D406BD-7446-4CB2-921F-9F900DC02097}" presName="parentLeftMargin" presStyleLbl="node1" presStyleIdx="1" presStyleCnt="4"/>
      <dgm:spPr/>
    </dgm:pt>
    <dgm:pt modelId="{D649125C-D937-4DE8-9364-215A13F9E475}" type="pres">
      <dgm:prSet presAssocID="{84D406BD-7446-4CB2-921F-9F900DC0209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BC249BF-02ED-4CA5-AD23-6FE919533171}" type="pres">
      <dgm:prSet presAssocID="{84D406BD-7446-4CB2-921F-9F900DC02097}" presName="negativeSpace" presStyleCnt="0"/>
      <dgm:spPr/>
    </dgm:pt>
    <dgm:pt modelId="{8D8A5BB1-376C-4132-AC11-708A91537773}" type="pres">
      <dgm:prSet presAssocID="{84D406BD-7446-4CB2-921F-9F900DC02097}" presName="childText" presStyleLbl="conFgAcc1" presStyleIdx="2" presStyleCnt="4">
        <dgm:presLayoutVars>
          <dgm:bulletEnabled val="1"/>
        </dgm:presLayoutVars>
      </dgm:prSet>
      <dgm:spPr/>
    </dgm:pt>
    <dgm:pt modelId="{3E5F297A-3ED5-4C50-82CB-27CAC891F4B1}" type="pres">
      <dgm:prSet presAssocID="{73DA47FC-C536-42FD-B8EA-9470BE4774FE}" presName="spaceBetweenRectangles" presStyleCnt="0"/>
      <dgm:spPr/>
    </dgm:pt>
    <dgm:pt modelId="{3DA2BA1A-5E7D-4401-834F-6BEFA52AC492}" type="pres">
      <dgm:prSet presAssocID="{6FDD2B2B-DAE2-4911-B612-12E3EE5AF989}" presName="parentLin" presStyleCnt="0"/>
      <dgm:spPr/>
    </dgm:pt>
    <dgm:pt modelId="{7061BDB6-E085-4CC2-8EDE-1D59136CBEAB}" type="pres">
      <dgm:prSet presAssocID="{6FDD2B2B-DAE2-4911-B612-12E3EE5AF989}" presName="parentLeftMargin" presStyleLbl="node1" presStyleIdx="2" presStyleCnt="4"/>
      <dgm:spPr/>
    </dgm:pt>
    <dgm:pt modelId="{6FD2208D-F566-43DB-851D-99C777C82992}" type="pres">
      <dgm:prSet presAssocID="{6FDD2B2B-DAE2-4911-B612-12E3EE5AF989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7B03D842-70F6-4153-BBD7-FA37BF6D94E3}" type="pres">
      <dgm:prSet presAssocID="{6FDD2B2B-DAE2-4911-B612-12E3EE5AF989}" presName="negativeSpace" presStyleCnt="0"/>
      <dgm:spPr/>
    </dgm:pt>
    <dgm:pt modelId="{FAFEF1DC-853E-4341-864C-C905E6499A2C}" type="pres">
      <dgm:prSet presAssocID="{6FDD2B2B-DAE2-4911-B612-12E3EE5AF989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E428803-6FFB-4943-AD7F-747A313D0148}" srcId="{DF0C6875-12B3-49BA-BC03-84C8EE0ED6BD}" destId="{6FDD2B2B-DAE2-4911-B612-12E3EE5AF989}" srcOrd="3" destOrd="0" parTransId="{DF2A4786-10CB-424D-BB4C-01423F580188}" sibTransId="{B06F32A7-1FE8-49A9-9EC8-3219FE3EDAE1}"/>
    <dgm:cxn modelId="{20D15604-3B16-45C4-8952-EC6AD471BC27}" srcId="{DF0C6875-12B3-49BA-BC03-84C8EE0ED6BD}" destId="{8E59B80B-7907-43BF-B949-5C244D1EBD1B}" srcOrd="0" destOrd="0" parTransId="{056E4D8F-6005-42AA-92EF-8C65B636557D}" sibTransId="{4AFC3C16-E677-4403-93A0-56B8EB85511B}"/>
    <dgm:cxn modelId="{D5A21220-48E7-429E-A53C-79F213672D01}" srcId="{DF0C6875-12B3-49BA-BC03-84C8EE0ED6BD}" destId="{7860AE6B-A7A8-439A-A507-A34D712D3A0F}" srcOrd="1" destOrd="0" parTransId="{07341F39-4E52-4DA1-A3B6-FFB084A92F33}" sibTransId="{F817C508-0FBF-417A-B903-1E87854617CB}"/>
    <dgm:cxn modelId="{2CD6E13F-3EF8-492E-B463-6D0A621978EA}" type="presOf" srcId="{7860AE6B-A7A8-439A-A507-A34D712D3A0F}" destId="{5CED425C-8A0C-4771-BE2A-AAB6F3A5EC60}" srcOrd="1" destOrd="0" presId="urn:microsoft.com/office/officeart/2005/8/layout/list1"/>
    <dgm:cxn modelId="{12E1B466-6B1F-4818-96D0-F78712581DD4}" type="presOf" srcId="{8E59B80B-7907-43BF-B949-5C244D1EBD1B}" destId="{64D407BE-67B8-49A7-B3E7-3B6D524388F6}" srcOrd="0" destOrd="0" presId="urn:microsoft.com/office/officeart/2005/8/layout/list1"/>
    <dgm:cxn modelId="{5A780648-AA3C-4D94-A9DF-3C33DE9D5F77}" type="presOf" srcId="{6FDD2B2B-DAE2-4911-B612-12E3EE5AF989}" destId="{6FD2208D-F566-43DB-851D-99C777C82992}" srcOrd="1" destOrd="0" presId="urn:microsoft.com/office/officeart/2005/8/layout/list1"/>
    <dgm:cxn modelId="{34F18CA0-589A-45D1-93E9-9F6E5946ED7C}" srcId="{DF0C6875-12B3-49BA-BC03-84C8EE0ED6BD}" destId="{84D406BD-7446-4CB2-921F-9F900DC02097}" srcOrd="2" destOrd="0" parTransId="{8C6EDCBC-3CC6-4000-AB5A-8E33876B9362}" sibTransId="{73DA47FC-C536-42FD-B8EA-9470BE4774FE}"/>
    <dgm:cxn modelId="{37F3D4A2-C69F-44C9-862D-C92A210D3EB0}" type="presOf" srcId="{8E59B80B-7907-43BF-B949-5C244D1EBD1B}" destId="{CB095FCB-27CD-478C-A90D-28ACDF67FF0F}" srcOrd="1" destOrd="0" presId="urn:microsoft.com/office/officeart/2005/8/layout/list1"/>
    <dgm:cxn modelId="{2F6B4FAA-03A3-4B79-B678-B1DD5B3A38E8}" type="presOf" srcId="{84D406BD-7446-4CB2-921F-9F900DC02097}" destId="{D649125C-D937-4DE8-9364-215A13F9E475}" srcOrd="1" destOrd="0" presId="urn:microsoft.com/office/officeart/2005/8/layout/list1"/>
    <dgm:cxn modelId="{FF669EB3-9A45-440A-BAB1-30E093672DED}" type="presOf" srcId="{84D406BD-7446-4CB2-921F-9F900DC02097}" destId="{5725A213-F9F8-4143-9648-05791576E46B}" srcOrd="0" destOrd="0" presId="urn:microsoft.com/office/officeart/2005/8/layout/list1"/>
    <dgm:cxn modelId="{1395FFB3-5BFF-4B7B-900C-97048DD9D308}" type="presOf" srcId="{6FDD2B2B-DAE2-4911-B612-12E3EE5AF989}" destId="{7061BDB6-E085-4CC2-8EDE-1D59136CBEAB}" srcOrd="0" destOrd="0" presId="urn:microsoft.com/office/officeart/2005/8/layout/list1"/>
    <dgm:cxn modelId="{C4D5BEB6-2A28-45DA-93E0-369064EB0D40}" type="presOf" srcId="{DF0C6875-12B3-49BA-BC03-84C8EE0ED6BD}" destId="{C11EF65F-A791-4262-9E2A-C00AE5F878C6}" srcOrd="0" destOrd="0" presId="urn:microsoft.com/office/officeart/2005/8/layout/list1"/>
    <dgm:cxn modelId="{078582BF-4D74-4B16-9C6A-A2C9BE624DBC}" type="presOf" srcId="{7860AE6B-A7A8-439A-A507-A34D712D3A0F}" destId="{E1D6E187-9254-416D-810C-619B63998362}" srcOrd="0" destOrd="0" presId="urn:microsoft.com/office/officeart/2005/8/layout/list1"/>
    <dgm:cxn modelId="{D5EBD07D-E348-4823-A86A-EEA5C8AD4CFB}" type="presParOf" srcId="{C11EF65F-A791-4262-9E2A-C00AE5F878C6}" destId="{5AD7C7C8-A9CC-4663-9216-C0065E1DF50D}" srcOrd="0" destOrd="0" presId="urn:microsoft.com/office/officeart/2005/8/layout/list1"/>
    <dgm:cxn modelId="{A30AE9A4-180D-44BF-A1A1-1F5D6E5544DA}" type="presParOf" srcId="{5AD7C7C8-A9CC-4663-9216-C0065E1DF50D}" destId="{64D407BE-67B8-49A7-B3E7-3B6D524388F6}" srcOrd="0" destOrd="0" presId="urn:microsoft.com/office/officeart/2005/8/layout/list1"/>
    <dgm:cxn modelId="{C4AEEBBC-8C8F-46AE-B94C-8B30C7649CFE}" type="presParOf" srcId="{5AD7C7C8-A9CC-4663-9216-C0065E1DF50D}" destId="{CB095FCB-27CD-478C-A90D-28ACDF67FF0F}" srcOrd="1" destOrd="0" presId="urn:microsoft.com/office/officeart/2005/8/layout/list1"/>
    <dgm:cxn modelId="{D49E699B-5F73-47A6-A838-E7DE9AE17E57}" type="presParOf" srcId="{C11EF65F-A791-4262-9E2A-C00AE5F878C6}" destId="{5B497CD6-9DB0-4E04-98C0-97D8A30B2E16}" srcOrd="1" destOrd="0" presId="urn:microsoft.com/office/officeart/2005/8/layout/list1"/>
    <dgm:cxn modelId="{74135508-DD96-49B6-8A46-53AA2B812596}" type="presParOf" srcId="{C11EF65F-A791-4262-9E2A-C00AE5F878C6}" destId="{16C66639-F959-4FED-AD45-DD1B42A26A5D}" srcOrd="2" destOrd="0" presId="urn:microsoft.com/office/officeart/2005/8/layout/list1"/>
    <dgm:cxn modelId="{38EB18C7-A321-49DC-8670-8F10857DD94B}" type="presParOf" srcId="{C11EF65F-A791-4262-9E2A-C00AE5F878C6}" destId="{9EDA0CE5-F5B4-41F7-8B5E-06D1A1069124}" srcOrd="3" destOrd="0" presId="urn:microsoft.com/office/officeart/2005/8/layout/list1"/>
    <dgm:cxn modelId="{EC6C64C3-E4AA-49E4-A590-3F8497E8C8CE}" type="presParOf" srcId="{C11EF65F-A791-4262-9E2A-C00AE5F878C6}" destId="{33F32303-C70B-4CB8-AD76-DF78343E2FF3}" srcOrd="4" destOrd="0" presId="urn:microsoft.com/office/officeart/2005/8/layout/list1"/>
    <dgm:cxn modelId="{90C6BBD5-D2F7-4EE5-B3DB-AA0F056E45B1}" type="presParOf" srcId="{33F32303-C70B-4CB8-AD76-DF78343E2FF3}" destId="{E1D6E187-9254-416D-810C-619B63998362}" srcOrd="0" destOrd="0" presId="urn:microsoft.com/office/officeart/2005/8/layout/list1"/>
    <dgm:cxn modelId="{54469D24-B71F-48C9-B0C4-64DEF6734EBA}" type="presParOf" srcId="{33F32303-C70B-4CB8-AD76-DF78343E2FF3}" destId="{5CED425C-8A0C-4771-BE2A-AAB6F3A5EC60}" srcOrd="1" destOrd="0" presId="urn:microsoft.com/office/officeart/2005/8/layout/list1"/>
    <dgm:cxn modelId="{F7B7C543-AE6D-446E-A183-ED32FE8D861C}" type="presParOf" srcId="{C11EF65F-A791-4262-9E2A-C00AE5F878C6}" destId="{6DA2D0EF-1DBD-4AC7-AF60-C7D4CBD2E6C5}" srcOrd="5" destOrd="0" presId="urn:microsoft.com/office/officeart/2005/8/layout/list1"/>
    <dgm:cxn modelId="{90A93E94-6FAA-48D3-A2F9-6CF90F79A542}" type="presParOf" srcId="{C11EF65F-A791-4262-9E2A-C00AE5F878C6}" destId="{BA868EAF-F80B-40D3-8204-6586165298F1}" srcOrd="6" destOrd="0" presId="urn:microsoft.com/office/officeart/2005/8/layout/list1"/>
    <dgm:cxn modelId="{BABF1398-D179-4605-80FD-580A97AF6594}" type="presParOf" srcId="{C11EF65F-A791-4262-9E2A-C00AE5F878C6}" destId="{E3F08BAC-B278-4B49-897F-D5332B51DEB9}" srcOrd="7" destOrd="0" presId="urn:microsoft.com/office/officeart/2005/8/layout/list1"/>
    <dgm:cxn modelId="{E2C2BC1D-D97A-4013-BC2F-95A3A6EECE65}" type="presParOf" srcId="{C11EF65F-A791-4262-9E2A-C00AE5F878C6}" destId="{6530133E-FA37-42F5-8E0B-FDA610EA8E19}" srcOrd="8" destOrd="0" presId="urn:microsoft.com/office/officeart/2005/8/layout/list1"/>
    <dgm:cxn modelId="{2EC35067-FA0B-487A-B619-4860D22400C0}" type="presParOf" srcId="{6530133E-FA37-42F5-8E0B-FDA610EA8E19}" destId="{5725A213-F9F8-4143-9648-05791576E46B}" srcOrd="0" destOrd="0" presId="urn:microsoft.com/office/officeart/2005/8/layout/list1"/>
    <dgm:cxn modelId="{F44D1DEC-0A16-43C0-B353-0050EB9E66AF}" type="presParOf" srcId="{6530133E-FA37-42F5-8E0B-FDA610EA8E19}" destId="{D649125C-D937-4DE8-9364-215A13F9E475}" srcOrd="1" destOrd="0" presId="urn:microsoft.com/office/officeart/2005/8/layout/list1"/>
    <dgm:cxn modelId="{DB0A4CDF-3AEC-499B-BA52-CCD563E5E834}" type="presParOf" srcId="{C11EF65F-A791-4262-9E2A-C00AE5F878C6}" destId="{5BC249BF-02ED-4CA5-AD23-6FE919533171}" srcOrd="9" destOrd="0" presId="urn:microsoft.com/office/officeart/2005/8/layout/list1"/>
    <dgm:cxn modelId="{4DFC966C-8D82-4FE8-B0E3-DCAED9B174C5}" type="presParOf" srcId="{C11EF65F-A791-4262-9E2A-C00AE5F878C6}" destId="{8D8A5BB1-376C-4132-AC11-708A91537773}" srcOrd="10" destOrd="0" presId="urn:microsoft.com/office/officeart/2005/8/layout/list1"/>
    <dgm:cxn modelId="{AE2A9E97-BFD9-4F5E-A8A5-0B1500A1ECFB}" type="presParOf" srcId="{C11EF65F-A791-4262-9E2A-C00AE5F878C6}" destId="{3E5F297A-3ED5-4C50-82CB-27CAC891F4B1}" srcOrd="11" destOrd="0" presId="urn:microsoft.com/office/officeart/2005/8/layout/list1"/>
    <dgm:cxn modelId="{95EC0BCB-6A4E-4742-BA24-E33A9576A246}" type="presParOf" srcId="{C11EF65F-A791-4262-9E2A-C00AE5F878C6}" destId="{3DA2BA1A-5E7D-4401-834F-6BEFA52AC492}" srcOrd="12" destOrd="0" presId="urn:microsoft.com/office/officeart/2005/8/layout/list1"/>
    <dgm:cxn modelId="{A541DD5D-F691-4FC5-BFAF-4336A855F070}" type="presParOf" srcId="{3DA2BA1A-5E7D-4401-834F-6BEFA52AC492}" destId="{7061BDB6-E085-4CC2-8EDE-1D59136CBEAB}" srcOrd="0" destOrd="0" presId="urn:microsoft.com/office/officeart/2005/8/layout/list1"/>
    <dgm:cxn modelId="{9C3E0BAE-74B5-4C98-84B9-0C986F9D828C}" type="presParOf" srcId="{3DA2BA1A-5E7D-4401-834F-6BEFA52AC492}" destId="{6FD2208D-F566-43DB-851D-99C777C82992}" srcOrd="1" destOrd="0" presId="urn:microsoft.com/office/officeart/2005/8/layout/list1"/>
    <dgm:cxn modelId="{42384A11-D133-49DA-A751-BD40FC15A546}" type="presParOf" srcId="{C11EF65F-A791-4262-9E2A-C00AE5F878C6}" destId="{7B03D842-70F6-4153-BBD7-FA37BF6D94E3}" srcOrd="13" destOrd="0" presId="urn:microsoft.com/office/officeart/2005/8/layout/list1"/>
    <dgm:cxn modelId="{09DC703D-A893-4FCD-AF1C-20ED4680D2C5}" type="presParOf" srcId="{C11EF65F-A791-4262-9E2A-C00AE5F878C6}" destId="{FAFEF1DC-853E-4341-864C-C905E6499A2C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2AFB0EC-C851-489E-8261-B06F246E96A9}" type="doc">
      <dgm:prSet loTypeId="urn:microsoft.com/office/officeart/2005/8/layout/chevron2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D9B70189-CDEC-42EA-95A2-BFD0D867FB85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31A8D8F2-F16D-46CE-B045-0A8BFE1573FD}" type="parTrans" cxnId="{E27472D0-A94C-4124-B998-CE962F5474E3}">
      <dgm:prSet/>
      <dgm:spPr/>
      <dgm:t>
        <a:bodyPr/>
        <a:lstStyle/>
        <a:p>
          <a:endParaRPr lang="ru-RU"/>
        </a:p>
      </dgm:t>
    </dgm:pt>
    <dgm:pt modelId="{1F09F9AD-7A39-4F46-AE82-D41A00263CAE}" type="sibTrans" cxnId="{E27472D0-A94C-4124-B998-CE962F5474E3}">
      <dgm:prSet/>
      <dgm:spPr/>
      <dgm:t>
        <a:bodyPr/>
        <a:lstStyle/>
        <a:p>
          <a:endParaRPr lang="ru-RU"/>
        </a:p>
      </dgm:t>
    </dgm:pt>
    <dgm:pt modelId="{C368BD8C-0956-40E3-82BE-86DFED64ED19}">
      <dgm:prSet phldrT="[Текст]"/>
      <dgm:spPr/>
      <dgm:t>
        <a:bodyPr/>
        <a:lstStyle/>
        <a:p>
          <a:pPr>
            <a:buNone/>
          </a:pPr>
          <a:r>
            <a:rPr lang="ru-RU" dirty="0"/>
            <a:t>Конкурентный анализ</a:t>
          </a:r>
        </a:p>
      </dgm:t>
    </dgm:pt>
    <dgm:pt modelId="{2A393C33-EFDF-466E-A859-B3B3C856908C}" type="parTrans" cxnId="{C44250E6-CFCD-442F-AF87-781AD0D7EFC5}">
      <dgm:prSet/>
      <dgm:spPr/>
      <dgm:t>
        <a:bodyPr/>
        <a:lstStyle/>
        <a:p>
          <a:endParaRPr lang="ru-RU"/>
        </a:p>
      </dgm:t>
    </dgm:pt>
    <dgm:pt modelId="{DF9B2264-5785-467A-BD6C-1DDC192AAC74}" type="sibTrans" cxnId="{C44250E6-CFCD-442F-AF87-781AD0D7EFC5}">
      <dgm:prSet/>
      <dgm:spPr/>
      <dgm:t>
        <a:bodyPr/>
        <a:lstStyle/>
        <a:p>
          <a:endParaRPr lang="ru-RU"/>
        </a:p>
      </dgm:t>
    </dgm:pt>
    <dgm:pt modelId="{E353A750-7E85-4BE4-9495-31DCAF07312C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BF54725E-B88A-4CB7-8119-DD413A40D490}" type="parTrans" cxnId="{2A33CA16-3A1C-42E1-B7A8-66895644FB93}">
      <dgm:prSet/>
      <dgm:spPr/>
      <dgm:t>
        <a:bodyPr/>
        <a:lstStyle/>
        <a:p>
          <a:endParaRPr lang="ru-RU"/>
        </a:p>
      </dgm:t>
    </dgm:pt>
    <dgm:pt modelId="{3F996AB7-8AA4-4F45-B851-6E53637C69AB}" type="sibTrans" cxnId="{2A33CA16-3A1C-42E1-B7A8-66895644FB93}">
      <dgm:prSet/>
      <dgm:spPr/>
      <dgm:t>
        <a:bodyPr/>
        <a:lstStyle/>
        <a:p>
          <a:endParaRPr lang="ru-RU"/>
        </a:p>
      </dgm:t>
    </dgm:pt>
    <dgm:pt modelId="{052820AA-EA47-431C-A3E7-59D8A102C50A}">
      <dgm:prSet phldrT="[Текст]"/>
      <dgm:spPr/>
      <dgm:t>
        <a:bodyPr/>
        <a:lstStyle/>
        <a:p>
          <a:pPr>
            <a:buNone/>
          </a:pPr>
          <a:r>
            <a:rPr lang="ru-RU" dirty="0"/>
            <a:t>Ценообразование</a:t>
          </a:r>
        </a:p>
      </dgm:t>
    </dgm:pt>
    <dgm:pt modelId="{B3CA8B42-68D6-4A35-933D-3E726CB66D27}" type="parTrans" cxnId="{42784A05-BCF6-4212-8E20-77A4400FE265}">
      <dgm:prSet/>
      <dgm:spPr/>
      <dgm:t>
        <a:bodyPr/>
        <a:lstStyle/>
        <a:p>
          <a:endParaRPr lang="ru-RU"/>
        </a:p>
      </dgm:t>
    </dgm:pt>
    <dgm:pt modelId="{6EA3003D-7355-4084-BF47-760480E85A49}" type="sibTrans" cxnId="{42784A05-BCF6-4212-8E20-77A4400FE265}">
      <dgm:prSet/>
      <dgm:spPr/>
      <dgm:t>
        <a:bodyPr/>
        <a:lstStyle/>
        <a:p>
          <a:endParaRPr lang="ru-RU"/>
        </a:p>
      </dgm:t>
    </dgm:pt>
    <dgm:pt modelId="{BE860D77-CA2F-4C8F-8562-F8002EBDBA77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6A06437F-F8BD-429D-8704-37B7DDD5DCCB}" type="parTrans" cxnId="{8FC495CF-846C-4C2A-87CA-876BC9C8FD6E}">
      <dgm:prSet/>
      <dgm:spPr/>
      <dgm:t>
        <a:bodyPr/>
        <a:lstStyle/>
        <a:p>
          <a:endParaRPr lang="ru-RU"/>
        </a:p>
      </dgm:t>
    </dgm:pt>
    <dgm:pt modelId="{642DEC64-2175-4868-B5A5-00EDF6FE3729}" type="sibTrans" cxnId="{8FC495CF-846C-4C2A-87CA-876BC9C8FD6E}">
      <dgm:prSet/>
      <dgm:spPr/>
      <dgm:t>
        <a:bodyPr/>
        <a:lstStyle/>
        <a:p>
          <a:endParaRPr lang="ru-RU"/>
        </a:p>
      </dgm:t>
    </dgm:pt>
    <dgm:pt modelId="{701386A1-63E7-499E-A63F-B3178A339042}">
      <dgm:prSet phldrT="[Текст]"/>
      <dgm:spPr/>
      <dgm:t>
        <a:bodyPr/>
        <a:lstStyle/>
        <a:p>
          <a:pPr>
            <a:buNone/>
          </a:pPr>
          <a:r>
            <a:rPr lang="ru-RU" dirty="0"/>
            <a:t>Создание узнаваемого бренда и логотипа</a:t>
          </a:r>
        </a:p>
      </dgm:t>
    </dgm:pt>
    <dgm:pt modelId="{C612D2A7-F2BE-4C3D-A79C-2A8F44309155}" type="parTrans" cxnId="{2C6FB757-D855-459E-94D4-21545DA91CFD}">
      <dgm:prSet/>
      <dgm:spPr/>
      <dgm:t>
        <a:bodyPr/>
        <a:lstStyle/>
        <a:p>
          <a:endParaRPr lang="ru-RU"/>
        </a:p>
      </dgm:t>
    </dgm:pt>
    <dgm:pt modelId="{0E0A4B19-E5A4-4555-822A-8161CD2C922A}" type="sibTrans" cxnId="{2C6FB757-D855-459E-94D4-21545DA91CFD}">
      <dgm:prSet/>
      <dgm:spPr/>
      <dgm:t>
        <a:bodyPr/>
        <a:lstStyle/>
        <a:p>
          <a:endParaRPr lang="ru-RU"/>
        </a:p>
      </dgm:t>
    </dgm:pt>
    <dgm:pt modelId="{5C26A077-9C04-4CD4-B935-098CF6A20401}">
      <dgm:prSet/>
      <dgm:spPr/>
      <dgm:t>
        <a:bodyPr/>
        <a:lstStyle/>
        <a:p>
          <a:endParaRPr lang="ru-RU" dirty="0"/>
        </a:p>
      </dgm:t>
    </dgm:pt>
    <dgm:pt modelId="{BD835428-A942-4E45-8494-E235B226365F}" type="parTrans" cxnId="{1D53995B-6CDF-40D4-8C13-7EFED7C24FB6}">
      <dgm:prSet/>
      <dgm:spPr/>
      <dgm:t>
        <a:bodyPr/>
        <a:lstStyle/>
        <a:p>
          <a:endParaRPr lang="ru-RU"/>
        </a:p>
      </dgm:t>
    </dgm:pt>
    <dgm:pt modelId="{810CA7FF-4678-43C9-8517-17EA09F52238}" type="sibTrans" cxnId="{1D53995B-6CDF-40D4-8C13-7EFED7C24FB6}">
      <dgm:prSet/>
      <dgm:spPr/>
      <dgm:t>
        <a:bodyPr/>
        <a:lstStyle/>
        <a:p>
          <a:endParaRPr lang="ru-RU"/>
        </a:p>
      </dgm:t>
    </dgm:pt>
    <dgm:pt modelId="{2B219DE8-6F6F-4CCE-9B67-87EDA2579E2D}">
      <dgm:prSet/>
      <dgm:spPr/>
      <dgm:t>
        <a:bodyPr/>
        <a:lstStyle/>
        <a:p>
          <a:pPr>
            <a:buNone/>
          </a:pPr>
          <a:r>
            <a:rPr lang="ru-RU" dirty="0"/>
            <a:t>Персонализация</a:t>
          </a:r>
        </a:p>
      </dgm:t>
    </dgm:pt>
    <dgm:pt modelId="{61CFEFC0-B9B3-4AA1-B4E3-307F4B3B59F3}" type="parTrans" cxnId="{7A44C039-E5A4-4BE9-AB2E-9BAA50512AB3}">
      <dgm:prSet/>
      <dgm:spPr/>
      <dgm:t>
        <a:bodyPr/>
        <a:lstStyle/>
        <a:p>
          <a:endParaRPr lang="ru-RU"/>
        </a:p>
      </dgm:t>
    </dgm:pt>
    <dgm:pt modelId="{6D4C9FD1-86AC-4919-93A3-AF091A4B714A}" type="sibTrans" cxnId="{7A44C039-E5A4-4BE9-AB2E-9BAA50512AB3}">
      <dgm:prSet/>
      <dgm:spPr/>
      <dgm:t>
        <a:bodyPr/>
        <a:lstStyle/>
        <a:p>
          <a:endParaRPr lang="ru-RU"/>
        </a:p>
      </dgm:t>
    </dgm:pt>
    <dgm:pt modelId="{1F457C39-0060-496A-8B52-F69E3533D2DE}">
      <dgm:prSet/>
      <dgm:spPr/>
      <dgm:t>
        <a:bodyPr/>
        <a:lstStyle/>
        <a:p>
          <a:endParaRPr lang="ru-RU" dirty="0"/>
        </a:p>
      </dgm:t>
    </dgm:pt>
    <dgm:pt modelId="{469E2304-266C-43E6-BE93-052B5C6127A0}" type="parTrans" cxnId="{9B14B636-A4C1-4CD9-B94A-1A068E4B4B38}">
      <dgm:prSet/>
      <dgm:spPr/>
      <dgm:t>
        <a:bodyPr/>
        <a:lstStyle/>
        <a:p>
          <a:endParaRPr lang="ru-RU"/>
        </a:p>
      </dgm:t>
    </dgm:pt>
    <dgm:pt modelId="{A1C0C6CF-FC04-4FC0-B243-1947BAECAE0F}" type="sibTrans" cxnId="{9B14B636-A4C1-4CD9-B94A-1A068E4B4B38}">
      <dgm:prSet/>
      <dgm:spPr/>
      <dgm:t>
        <a:bodyPr/>
        <a:lstStyle/>
        <a:p>
          <a:endParaRPr lang="ru-RU"/>
        </a:p>
      </dgm:t>
    </dgm:pt>
    <dgm:pt modelId="{915EAB9A-84DE-400F-91F0-27E3060DE540}">
      <dgm:prSet/>
      <dgm:spPr/>
      <dgm:t>
        <a:bodyPr/>
        <a:lstStyle/>
        <a:p>
          <a:pPr>
            <a:buNone/>
          </a:pPr>
          <a:r>
            <a:rPr lang="ru-RU" dirty="0"/>
            <a:t> Меры по повышению осведомленности пользователей к продукту.</a:t>
          </a:r>
        </a:p>
      </dgm:t>
    </dgm:pt>
    <dgm:pt modelId="{DF7F062E-A4E6-4B1D-BBB8-E9F17E838D79}" type="parTrans" cxnId="{09A52E42-7A52-4D16-82DA-2FF66CBF1CC4}">
      <dgm:prSet/>
      <dgm:spPr/>
      <dgm:t>
        <a:bodyPr/>
        <a:lstStyle/>
        <a:p>
          <a:endParaRPr lang="ru-RU"/>
        </a:p>
      </dgm:t>
    </dgm:pt>
    <dgm:pt modelId="{35E27655-5010-4990-9CE7-FD2F65AE0365}" type="sibTrans" cxnId="{09A52E42-7A52-4D16-82DA-2FF66CBF1CC4}">
      <dgm:prSet/>
      <dgm:spPr/>
      <dgm:t>
        <a:bodyPr/>
        <a:lstStyle/>
        <a:p>
          <a:endParaRPr lang="ru-RU"/>
        </a:p>
      </dgm:t>
    </dgm:pt>
    <dgm:pt modelId="{A70B9D99-8572-4B3B-8173-A4DF55C9B4B3}">
      <dgm:prSet/>
      <dgm:spPr/>
      <dgm:t>
        <a:bodyPr/>
        <a:lstStyle/>
        <a:p>
          <a:endParaRPr lang="ru-RU" dirty="0"/>
        </a:p>
      </dgm:t>
    </dgm:pt>
    <dgm:pt modelId="{4D124670-9582-4067-AF6B-864749B7150E}" type="parTrans" cxnId="{330C3032-1768-4E7C-AAD7-EAC18E36E002}">
      <dgm:prSet/>
      <dgm:spPr/>
      <dgm:t>
        <a:bodyPr/>
        <a:lstStyle/>
        <a:p>
          <a:endParaRPr lang="ru-RU"/>
        </a:p>
      </dgm:t>
    </dgm:pt>
    <dgm:pt modelId="{B4FF1CD7-F773-439C-887A-CE17CEA6C6ED}" type="sibTrans" cxnId="{330C3032-1768-4E7C-AAD7-EAC18E36E002}">
      <dgm:prSet/>
      <dgm:spPr/>
      <dgm:t>
        <a:bodyPr/>
        <a:lstStyle/>
        <a:p>
          <a:endParaRPr lang="ru-RU"/>
        </a:p>
      </dgm:t>
    </dgm:pt>
    <dgm:pt modelId="{989AB6E0-FCD6-40F6-B467-FEC2718FA34F}">
      <dgm:prSet/>
      <dgm:spPr/>
      <dgm:t>
        <a:bodyPr/>
        <a:lstStyle/>
        <a:p>
          <a:pPr>
            <a:buNone/>
          </a:pPr>
          <a:r>
            <a:rPr lang="en-US" dirty="0"/>
            <a:t>SEO</a:t>
          </a:r>
          <a:endParaRPr lang="ru-RU" dirty="0"/>
        </a:p>
      </dgm:t>
    </dgm:pt>
    <dgm:pt modelId="{1F4856C3-1BC1-4A61-BAF7-13A52208C137}" type="parTrans" cxnId="{4FB71C6C-C42E-4A47-A0DC-CCE1C65B52C4}">
      <dgm:prSet/>
      <dgm:spPr/>
      <dgm:t>
        <a:bodyPr/>
        <a:lstStyle/>
        <a:p>
          <a:endParaRPr lang="ru-RU"/>
        </a:p>
      </dgm:t>
    </dgm:pt>
    <dgm:pt modelId="{C6EC3A6A-80E6-439C-AD14-B469561CB477}" type="sibTrans" cxnId="{4FB71C6C-C42E-4A47-A0DC-CCE1C65B52C4}">
      <dgm:prSet/>
      <dgm:spPr/>
      <dgm:t>
        <a:bodyPr/>
        <a:lstStyle/>
        <a:p>
          <a:endParaRPr lang="ru-RU"/>
        </a:p>
      </dgm:t>
    </dgm:pt>
    <dgm:pt modelId="{2F736135-7CB2-4CAD-9AA3-CF393D1BDD30}">
      <dgm:prSet/>
      <dgm:spPr/>
      <dgm:t>
        <a:bodyPr/>
        <a:lstStyle/>
        <a:p>
          <a:endParaRPr lang="ru-RU"/>
        </a:p>
      </dgm:t>
    </dgm:pt>
    <dgm:pt modelId="{ED7955C0-483F-4D92-8B7C-F4E1567C3B39}" type="parTrans" cxnId="{3F2E6482-FD67-4F60-AFB3-058ED2E0CE8C}">
      <dgm:prSet/>
      <dgm:spPr/>
      <dgm:t>
        <a:bodyPr/>
        <a:lstStyle/>
        <a:p>
          <a:endParaRPr lang="ru-RU"/>
        </a:p>
      </dgm:t>
    </dgm:pt>
    <dgm:pt modelId="{E1228F96-56D7-41C4-959A-5EF991F4DE2C}" type="sibTrans" cxnId="{3F2E6482-FD67-4F60-AFB3-058ED2E0CE8C}">
      <dgm:prSet/>
      <dgm:spPr/>
      <dgm:t>
        <a:bodyPr/>
        <a:lstStyle/>
        <a:p>
          <a:endParaRPr lang="ru-RU"/>
        </a:p>
      </dgm:t>
    </dgm:pt>
    <dgm:pt modelId="{23152D89-9906-4561-A846-EF0624302EF9}">
      <dgm:prSet/>
      <dgm:spPr/>
      <dgm:t>
        <a:bodyPr/>
        <a:lstStyle/>
        <a:p>
          <a:pPr>
            <a:buNone/>
          </a:pPr>
          <a:r>
            <a:rPr lang="ru-RU" dirty="0"/>
            <a:t>Поиск партнеров</a:t>
          </a:r>
        </a:p>
      </dgm:t>
    </dgm:pt>
    <dgm:pt modelId="{43EEAA97-D7D9-4C2C-A9CE-6229537C4A23}" type="parTrans" cxnId="{1724C28A-FBFE-47AA-8254-61C7F027423B}">
      <dgm:prSet/>
      <dgm:spPr/>
      <dgm:t>
        <a:bodyPr/>
        <a:lstStyle/>
        <a:p>
          <a:endParaRPr lang="ru-RU"/>
        </a:p>
      </dgm:t>
    </dgm:pt>
    <dgm:pt modelId="{C1A0D828-0B88-4C05-839B-438E571844F7}" type="sibTrans" cxnId="{1724C28A-FBFE-47AA-8254-61C7F027423B}">
      <dgm:prSet/>
      <dgm:spPr/>
      <dgm:t>
        <a:bodyPr/>
        <a:lstStyle/>
        <a:p>
          <a:endParaRPr lang="ru-RU"/>
        </a:p>
      </dgm:t>
    </dgm:pt>
    <dgm:pt modelId="{2A7CDFBA-ACBF-45FC-95BC-5398BA4501AF}">
      <dgm:prSet/>
      <dgm:spPr/>
      <dgm:t>
        <a:bodyPr/>
        <a:lstStyle/>
        <a:p>
          <a:endParaRPr lang="ru-RU"/>
        </a:p>
      </dgm:t>
    </dgm:pt>
    <dgm:pt modelId="{456C4C48-B8D6-4621-936F-DDDAE146E44F}" type="parTrans" cxnId="{C9313920-9D22-461E-BCF7-0BB4402706AF}">
      <dgm:prSet/>
      <dgm:spPr/>
      <dgm:t>
        <a:bodyPr/>
        <a:lstStyle/>
        <a:p>
          <a:endParaRPr lang="ru-RU"/>
        </a:p>
      </dgm:t>
    </dgm:pt>
    <dgm:pt modelId="{F6B9B04B-D7EA-410F-865A-81780D47087F}" type="sibTrans" cxnId="{C9313920-9D22-461E-BCF7-0BB4402706AF}">
      <dgm:prSet/>
      <dgm:spPr/>
      <dgm:t>
        <a:bodyPr/>
        <a:lstStyle/>
        <a:p>
          <a:endParaRPr lang="ru-RU"/>
        </a:p>
      </dgm:t>
    </dgm:pt>
    <dgm:pt modelId="{2955391F-C5E9-4DCA-8C32-6E7A696B75F2}">
      <dgm:prSet/>
      <dgm:spPr/>
      <dgm:t>
        <a:bodyPr/>
        <a:lstStyle/>
        <a:p>
          <a:pPr>
            <a:buNone/>
          </a:pPr>
          <a:r>
            <a:rPr lang="en-US" dirty="0"/>
            <a:t>CRM</a:t>
          </a:r>
          <a:endParaRPr lang="ru-RU" dirty="0"/>
        </a:p>
      </dgm:t>
    </dgm:pt>
    <dgm:pt modelId="{009EB5FA-25B3-40C8-AEF0-829DEF74617E}" type="parTrans" cxnId="{F509698C-23A9-4E64-895A-38DB36368625}">
      <dgm:prSet/>
      <dgm:spPr/>
      <dgm:t>
        <a:bodyPr/>
        <a:lstStyle/>
        <a:p>
          <a:endParaRPr lang="ru-RU"/>
        </a:p>
      </dgm:t>
    </dgm:pt>
    <dgm:pt modelId="{EFA2BA8A-4542-42A6-8951-9D1ADEE8F410}" type="sibTrans" cxnId="{F509698C-23A9-4E64-895A-38DB36368625}">
      <dgm:prSet/>
      <dgm:spPr/>
      <dgm:t>
        <a:bodyPr/>
        <a:lstStyle/>
        <a:p>
          <a:endParaRPr lang="ru-RU"/>
        </a:p>
      </dgm:t>
    </dgm:pt>
    <dgm:pt modelId="{78B67311-1216-4BDC-9238-D7E6F8CD002F}" type="pres">
      <dgm:prSet presAssocID="{32AFB0EC-C851-489E-8261-B06F246E96A9}" presName="linearFlow" presStyleCnt="0">
        <dgm:presLayoutVars>
          <dgm:dir/>
          <dgm:animLvl val="lvl"/>
          <dgm:resizeHandles val="exact"/>
        </dgm:presLayoutVars>
      </dgm:prSet>
      <dgm:spPr/>
    </dgm:pt>
    <dgm:pt modelId="{73069B50-6AE9-4031-9E2A-69BA921F66A9}" type="pres">
      <dgm:prSet presAssocID="{D9B70189-CDEC-42EA-95A2-BFD0D867FB85}" presName="composite" presStyleCnt="0"/>
      <dgm:spPr/>
    </dgm:pt>
    <dgm:pt modelId="{81E1DA17-77D7-439E-AE2A-98A222F6DB5E}" type="pres">
      <dgm:prSet presAssocID="{D9B70189-CDEC-42EA-95A2-BFD0D867FB85}" presName="parentText" presStyleLbl="alignNode1" presStyleIdx="0" presStyleCnt="8">
        <dgm:presLayoutVars>
          <dgm:chMax val="1"/>
          <dgm:bulletEnabled val="1"/>
        </dgm:presLayoutVars>
      </dgm:prSet>
      <dgm:spPr/>
    </dgm:pt>
    <dgm:pt modelId="{24DF1095-B8FB-4C75-9605-54926B63D43D}" type="pres">
      <dgm:prSet presAssocID="{D9B70189-CDEC-42EA-95A2-BFD0D867FB85}" presName="descendantText" presStyleLbl="alignAcc1" presStyleIdx="0" presStyleCnt="8">
        <dgm:presLayoutVars>
          <dgm:bulletEnabled val="1"/>
        </dgm:presLayoutVars>
      </dgm:prSet>
      <dgm:spPr/>
    </dgm:pt>
    <dgm:pt modelId="{54AE61A5-4B06-40AE-B7AC-9041E3F3D4A5}" type="pres">
      <dgm:prSet presAssocID="{1F09F9AD-7A39-4F46-AE82-D41A00263CAE}" presName="sp" presStyleCnt="0"/>
      <dgm:spPr/>
    </dgm:pt>
    <dgm:pt modelId="{38CF472A-48DF-44DA-B64F-F4532247072E}" type="pres">
      <dgm:prSet presAssocID="{E353A750-7E85-4BE4-9495-31DCAF07312C}" presName="composite" presStyleCnt="0"/>
      <dgm:spPr/>
    </dgm:pt>
    <dgm:pt modelId="{AF47D577-2230-4240-955C-A6901A9EAB71}" type="pres">
      <dgm:prSet presAssocID="{E353A750-7E85-4BE4-9495-31DCAF07312C}" presName="parentText" presStyleLbl="alignNode1" presStyleIdx="1" presStyleCnt="8">
        <dgm:presLayoutVars>
          <dgm:chMax val="1"/>
          <dgm:bulletEnabled val="1"/>
        </dgm:presLayoutVars>
      </dgm:prSet>
      <dgm:spPr/>
    </dgm:pt>
    <dgm:pt modelId="{FA3AEB9A-95CA-49FA-83DA-8FC6861A30D4}" type="pres">
      <dgm:prSet presAssocID="{E353A750-7E85-4BE4-9495-31DCAF07312C}" presName="descendantText" presStyleLbl="alignAcc1" presStyleIdx="1" presStyleCnt="8">
        <dgm:presLayoutVars>
          <dgm:bulletEnabled val="1"/>
        </dgm:presLayoutVars>
      </dgm:prSet>
      <dgm:spPr/>
    </dgm:pt>
    <dgm:pt modelId="{BA613E95-1B82-4093-AE64-B2871A5E9EC9}" type="pres">
      <dgm:prSet presAssocID="{3F996AB7-8AA4-4F45-B851-6E53637C69AB}" presName="sp" presStyleCnt="0"/>
      <dgm:spPr/>
    </dgm:pt>
    <dgm:pt modelId="{03B8DE73-B4C9-45BA-B9EF-551A72079B7C}" type="pres">
      <dgm:prSet presAssocID="{BE860D77-CA2F-4C8F-8562-F8002EBDBA77}" presName="composite" presStyleCnt="0"/>
      <dgm:spPr/>
    </dgm:pt>
    <dgm:pt modelId="{5FBA0812-E24F-4B57-8DDD-461CA1E5307D}" type="pres">
      <dgm:prSet presAssocID="{BE860D77-CA2F-4C8F-8562-F8002EBDBA77}" presName="parentText" presStyleLbl="alignNode1" presStyleIdx="2" presStyleCnt="8">
        <dgm:presLayoutVars>
          <dgm:chMax val="1"/>
          <dgm:bulletEnabled val="1"/>
        </dgm:presLayoutVars>
      </dgm:prSet>
      <dgm:spPr/>
    </dgm:pt>
    <dgm:pt modelId="{2945B33A-C134-4F23-A879-30CE0ED097A0}" type="pres">
      <dgm:prSet presAssocID="{BE860D77-CA2F-4C8F-8562-F8002EBDBA77}" presName="descendantText" presStyleLbl="alignAcc1" presStyleIdx="2" presStyleCnt="8">
        <dgm:presLayoutVars>
          <dgm:bulletEnabled val="1"/>
        </dgm:presLayoutVars>
      </dgm:prSet>
      <dgm:spPr/>
    </dgm:pt>
    <dgm:pt modelId="{421BA637-953C-4181-A788-7B8231BBBF37}" type="pres">
      <dgm:prSet presAssocID="{642DEC64-2175-4868-B5A5-00EDF6FE3729}" presName="sp" presStyleCnt="0"/>
      <dgm:spPr/>
    </dgm:pt>
    <dgm:pt modelId="{362E6670-112A-49DF-A76D-C7F3F5FB09A4}" type="pres">
      <dgm:prSet presAssocID="{5C26A077-9C04-4CD4-B935-098CF6A20401}" presName="composite" presStyleCnt="0"/>
      <dgm:spPr/>
    </dgm:pt>
    <dgm:pt modelId="{3306E6AE-26F4-4FA7-A63B-54E5E6239CD7}" type="pres">
      <dgm:prSet presAssocID="{5C26A077-9C04-4CD4-B935-098CF6A20401}" presName="parentText" presStyleLbl="alignNode1" presStyleIdx="3" presStyleCnt="8">
        <dgm:presLayoutVars>
          <dgm:chMax val="1"/>
          <dgm:bulletEnabled val="1"/>
        </dgm:presLayoutVars>
      </dgm:prSet>
      <dgm:spPr/>
    </dgm:pt>
    <dgm:pt modelId="{95EE33F5-9062-42CD-AC37-C1796EA38293}" type="pres">
      <dgm:prSet presAssocID="{5C26A077-9C04-4CD4-B935-098CF6A20401}" presName="descendantText" presStyleLbl="alignAcc1" presStyleIdx="3" presStyleCnt="8">
        <dgm:presLayoutVars>
          <dgm:bulletEnabled val="1"/>
        </dgm:presLayoutVars>
      </dgm:prSet>
      <dgm:spPr/>
    </dgm:pt>
    <dgm:pt modelId="{5D23A665-E368-4C9D-98A1-2C60475635E8}" type="pres">
      <dgm:prSet presAssocID="{810CA7FF-4678-43C9-8517-17EA09F52238}" presName="sp" presStyleCnt="0"/>
      <dgm:spPr/>
    </dgm:pt>
    <dgm:pt modelId="{44AB14FC-2CF5-479F-A028-A98C101B160B}" type="pres">
      <dgm:prSet presAssocID="{1F457C39-0060-496A-8B52-F69E3533D2DE}" presName="composite" presStyleCnt="0"/>
      <dgm:spPr/>
    </dgm:pt>
    <dgm:pt modelId="{A8614E97-F994-4E4B-8EE7-9F4040CF8EC3}" type="pres">
      <dgm:prSet presAssocID="{1F457C39-0060-496A-8B52-F69E3533D2DE}" presName="parentText" presStyleLbl="alignNode1" presStyleIdx="4" presStyleCnt="8">
        <dgm:presLayoutVars>
          <dgm:chMax val="1"/>
          <dgm:bulletEnabled val="1"/>
        </dgm:presLayoutVars>
      </dgm:prSet>
      <dgm:spPr/>
    </dgm:pt>
    <dgm:pt modelId="{F2B187FB-D299-46E3-86D5-2D5C51F1E1BD}" type="pres">
      <dgm:prSet presAssocID="{1F457C39-0060-496A-8B52-F69E3533D2DE}" presName="descendantText" presStyleLbl="alignAcc1" presStyleIdx="4" presStyleCnt="8">
        <dgm:presLayoutVars>
          <dgm:bulletEnabled val="1"/>
        </dgm:presLayoutVars>
      </dgm:prSet>
      <dgm:spPr/>
    </dgm:pt>
    <dgm:pt modelId="{5DC830D5-A983-4177-B670-76E7D58AC51E}" type="pres">
      <dgm:prSet presAssocID="{A1C0C6CF-FC04-4FC0-B243-1947BAECAE0F}" presName="sp" presStyleCnt="0"/>
      <dgm:spPr/>
    </dgm:pt>
    <dgm:pt modelId="{5F29A727-C65D-40D4-9CF8-6841325B4A4A}" type="pres">
      <dgm:prSet presAssocID="{A70B9D99-8572-4B3B-8173-A4DF55C9B4B3}" presName="composite" presStyleCnt="0"/>
      <dgm:spPr/>
    </dgm:pt>
    <dgm:pt modelId="{21CED235-68CE-42BE-9B6F-30C98049BB00}" type="pres">
      <dgm:prSet presAssocID="{A70B9D99-8572-4B3B-8173-A4DF55C9B4B3}" presName="parentText" presStyleLbl="alignNode1" presStyleIdx="5" presStyleCnt="8">
        <dgm:presLayoutVars>
          <dgm:chMax val="1"/>
          <dgm:bulletEnabled val="1"/>
        </dgm:presLayoutVars>
      </dgm:prSet>
      <dgm:spPr/>
    </dgm:pt>
    <dgm:pt modelId="{DF3F01CF-9D36-4C0A-A4DF-653853AE427A}" type="pres">
      <dgm:prSet presAssocID="{A70B9D99-8572-4B3B-8173-A4DF55C9B4B3}" presName="descendantText" presStyleLbl="alignAcc1" presStyleIdx="5" presStyleCnt="8">
        <dgm:presLayoutVars>
          <dgm:bulletEnabled val="1"/>
        </dgm:presLayoutVars>
      </dgm:prSet>
      <dgm:spPr/>
    </dgm:pt>
    <dgm:pt modelId="{1FB135FF-DE11-4CF1-B614-6366D4D08CD6}" type="pres">
      <dgm:prSet presAssocID="{B4FF1CD7-F773-439C-887A-CE17CEA6C6ED}" presName="sp" presStyleCnt="0"/>
      <dgm:spPr/>
    </dgm:pt>
    <dgm:pt modelId="{44CF91B6-C854-47C5-909B-3F29ABB96B3B}" type="pres">
      <dgm:prSet presAssocID="{2F736135-7CB2-4CAD-9AA3-CF393D1BDD30}" presName="composite" presStyleCnt="0"/>
      <dgm:spPr/>
    </dgm:pt>
    <dgm:pt modelId="{E60A41DC-1FA9-405E-BAF7-90D3C2991E9E}" type="pres">
      <dgm:prSet presAssocID="{2F736135-7CB2-4CAD-9AA3-CF393D1BDD30}" presName="parentText" presStyleLbl="alignNode1" presStyleIdx="6" presStyleCnt="8">
        <dgm:presLayoutVars>
          <dgm:chMax val="1"/>
          <dgm:bulletEnabled val="1"/>
        </dgm:presLayoutVars>
      </dgm:prSet>
      <dgm:spPr/>
    </dgm:pt>
    <dgm:pt modelId="{B0B97208-A4E1-458D-9E1A-383FECA5CD26}" type="pres">
      <dgm:prSet presAssocID="{2F736135-7CB2-4CAD-9AA3-CF393D1BDD30}" presName="descendantText" presStyleLbl="alignAcc1" presStyleIdx="6" presStyleCnt="8">
        <dgm:presLayoutVars>
          <dgm:bulletEnabled val="1"/>
        </dgm:presLayoutVars>
      </dgm:prSet>
      <dgm:spPr/>
    </dgm:pt>
    <dgm:pt modelId="{0E5E1054-F7CA-4204-B586-7C710A7BC460}" type="pres">
      <dgm:prSet presAssocID="{E1228F96-56D7-41C4-959A-5EF991F4DE2C}" presName="sp" presStyleCnt="0"/>
      <dgm:spPr/>
    </dgm:pt>
    <dgm:pt modelId="{768AD2C7-FDE6-4FE4-8F11-FF782B5800C6}" type="pres">
      <dgm:prSet presAssocID="{2A7CDFBA-ACBF-45FC-95BC-5398BA4501AF}" presName="composite" presStyleCnt="0"/>
      <dgm:spPr/>
    </dgm:pt>
    <dgm:pt modelId="{B3D5FB91-2040-48C0-ACAB-C29D11F7B190}" type="pres">
      <dgm:prSet presAssocID="{2A7CDFBA-ACBF-45FC-95BC-5398BA4501AF}" presName="parentText" presStyleLbl="alignNode1" presStyleIdx="7" presStyleCnt="8">
        <dgm:presLayoutVars>
          <dgm:chMax val="1"/>
          <dgm:bulletEnabled val="1"/>
        </dgm:presLayoutVars>
      </dgm:prSet>
      <dgm:spPr/>
    </dgm:pt>
    <dgm:pt modelId="{57EC5058-B382-4ED4-94C7-C1EEF7330B4A}" type="pres">
      <dgm:prSet presAssocID="{2A7CDFBA-ACBF-45FC-95BC-5398BA4501AF}" presName="descendantText" presStyleLbl="alignAcc1" presStyleIdx="7" presStyleCnt="8">
        <dgm:presLayoutVars>
          <dgm:bulletEnabled val="1"/>
        </dgm:presLayoutVars>
      </dgm:prSet>
      <dgm:spPr/>
    </dgm:pt>
  </dgm:ptLst>
  <dgm:cxnLst>
    <dgm:cxn modelId="{781DB503-88C5-4F8C-8D8C-A787E7944C43}" type="presOf" srcId="{23152D89-9906-4561-A846-EF0624302EF9}" destId="{B0B97208-A4E1-458D-9E1A-383FECA5CD26}" srcOrd="0" destOrd="0" presId="urn:microsoft.com/office/officeart/2005/8/layout/chevron2"/>
    <dgm:cxn modelId="{42784A05-BCF6-4212-8E20-77A4400FE265}" srcId="{E353A750-7E85-4BE4-9495-31DCAF07312C}" destId="{052820AA-EA47-431C-A3E7-59D8A102C50A}" srcOrd="0" destOrd="0" parTransId="{B3CA8B42-68D6-4A35-933D-3E726CB66D27}" sibTransId="{6EA3003D-7355-4084-BF47-760480E85A49}"/>
    <dgm:cxn modelId="{C81DB511-F2D9-49D7-9DC7-63C2CDE9B186}" type="presOf" srcId="{E353A750-7E85-4BE4-9495-31DCAF07312C}" destId="{AF47D577-2230-4240-955C-A6901A9EAB71}" srcOrd="0" destOrd="0" presId="urn:microsoft.com/office/officeart/2005/8/layout/chevron2"/>
    <dgm:cxn modelId="{2A33CA16-3A1C-42E1-B7A8-66895644FB93}" srcId="{32AFB0EC-C851-489E-8261-B06F246E96A9}" destId="{E353A750-7E85-4BE4-9495-31DCAF07312C}" srcOrd="1" destOrd="0" parTransId="{BF54725E-B88A-4CB7-8119-DD413A40D490}" sibTransId="{3F996AB7-8AA4-4F45-B851-6E53637C69AB}"/>
    <dgm:cxn modelId="{C9313920-9D22-461E-BCF7-0BB4402706AF}" srcId="{32AFB0EC-C851-489E-8261-B06F246E96A9}" destId="{2A7CDFBA-ACBF-45FC-95BC-5398BA4501AF}" srcOrd="7" destOrd="0" parTransId="{456C4C48-B8D6-4621-936F-DDDAE146E44F}" sibTransId="{F6B9B04B-D7EA-410F-865A-81780D47087F}"/>
    <dgm:cxn modelId="{5FF7702B-2BBE-4254-B9ED-E660ED6124C7}" type="presOf" srcId="{D9B70189-CDEC-42EA-95A2-BFD0D867FB85}" destId="{81E1DA17-77D7-439E-AE2A-98A222F6DB5E}" srcOrd="0" destOrd="0" presId="urn:microsoft.com/office/officeart/2005/8/layout/chevron2"/>
    <dgm:cxn modelId="{330C3032-1768-4E7C-AAD7-EAC18E36E002}" srcId="{32AFB0EC-C851-489E-8261-B06F246E96A9}" destId="{A70B9D99-8572-4B3B-8173-A4DF55C9B4B3}" srcOrd="5" destOrd="0" parTransId="{4D124670-9582-4067-AF6B-864749B7150E}" sibTransId="{B4FF1CD7-F773-439C-887A-CE17CEA6C6ED}"/>
    <dgm:cxn modelId="{9B14B636-A4C1-4CD9-B94A-1A068E4B4B38}" srcId="{32AFB0EC-C851-489E-8261-B06F246E96A9}" destId="{1F457C39-0060-496A-8B52-F69E3533D2DE}" srcOrd="4" destOrd="0" parTransId="{469E2304-266C-43E6-BE93-052B5C6127A0}" sibTransId="{A1C0C6CF-FC04-4FC0-B243-1947BAECAE0F}"/>
    <dgm:cxn modelId="{7A44C039-E5A4-4BE9-AB2E-9BAA50512AB3}" srcId="{5C26A077-9C04-4CD4-B935-098CF6A20401}" destId="{2B219DE8-6F6F-4CCE-9B67-87EDA2579E2D}" srcOrd="0" destOrd="0" parTransId="{61CFEFC0-B9B3-4AA1-B4E3-307F4B3B59F3}" sibTransId="{6D4C9FD1-86AC-4919-93A3-AF091A4B714A}"/>
    <dgm:cxn modelId="{DA70333D-90FF-4548-B3F0-B1911E696253}" type="presOf" srcId="{32AFB0EC-C851-489E-8261-B06F246E96A9}" destId="{78B67311-1216-4BDC-9238-D7E6F8CD002F}" srcOrd="0" destOrd="0" presId="urn:microsoft.com/office/officeart/2005/8/layout/chevron2"/>
    <dgm:cxn modelId="{F604995B-063E-4FED-B45C-686EB1B51095}" type="presOf" srcId="{A70B9D99-8572-4B3B-8173-A4DF55C9B4B3}" destId="{21CED235-68CE-42BE-9B6F-30C98049BB00}" srcOrd="0" destOrd="0" presId="urn:microsoft.com/office/officeart/2005/8/layout/chevron2"/>
    <dgm:cxn modelId="{1D53995B-6CDF-40D4-8C13-7EFED7C24FB6}" srcId="{32AFB0EC-C851-489E-8261-B06F246E96A9}" destId="{5C26A077-9C04-4CD4-B935-098CF6A20401}" srcOrd="3" destOrd="0" parTransId="{BD835428-A942-4E45-8494-E235B226365F}" sibTransId="{810CA7FF-4678-43C9-8517-17EA09F52238}"/>
    <dgm:cxn modelId="{09A52E42-7A52-4D16-82DA-2FF66CBF1CC4}" srcId="{1F457C39-0060-496A-8B52-F69E3533D2DE}" destId="{915EAB9A-84DE-400F-91F0-27E3060DE540}" srcOrd="0" destOrd="0" parTransId="{DF7F062E-A4E6-4B1D-BBB8-E9F17E838D79}" sibTransId="{35E27655-5010-4990-9CE7-FD2F65AE0365}"/>
    <dgm:cxn modelId="{4FB71C6C-C42E-4A47-A0DC-CCE1C65B52C4}" srcId="{A70B9D99-8572-4B3B-8173-A4DF55C9B4B3}" destId="{989AB6E0-FCD6-40F6-B467-FEC2718FA34F}" srcOrd="0" destOrd="0" parTransId="{1F4856C3-1BC1-4A61-BAF7-13A52208C137}" sibTransId="{C6EC3A6A-80E6-439C-AD14-B469561CB477}"/>
    <dgm:cxn modelId="{2C6FB757-D855-459E-94D4-21545DA91CFD}" srcId="{BE860D77-CA2F-4C8F-8562-F8002EBDBA77}" destId="{701386A1-63E7-499E-A63F-B3178A339042}" srcOrd="0" destOrd="0" parTransId="{C612D2A7-F2BE-4C3D-A79C-2A8F44309155}" sibTransId="{0E0A4B19-E5A4-4555-822A-8161CD2C922A}"/>
    <dgm:cxn modelId="{2F408F7C-E4DA-46CD-A151-53CC758E2E62}" type="presOf" srcId="{1F457C39-0060-496A-8B52-F69E3533D2DE}" destId="{A8614E97-F994-4E4B-8EE7-9F4040CF8EC3}" srcOrd="0" destOrd="0" presId="urn:microsoft.com/office/officeart/2005/8/layout/chevron2"/>
    <dgm:cxn modelId="{3F2E6482-FD67-4F60-AFB3-058ED2E0CE8C}" srcId="{32AFB0EC-C851-489E-8261-B06F246E96A9}" destId="{2F736135-7CB2-4CAD-9AA3-CF393D1BDD30}" srcOrd="6" destOrd="0" parTransId="{ED7955C0-483F-4D92-8B7C-F4E1567C3B39}" sibTransId="{E1228F96-56D7-41C4-959A-5EF991F4DE2C}"/>
    <dgm:cxn modelId="{1724C28A-FBFE-47AA-8254-61C7F027423B}" srcId="{2F736135-7CB2-4CAD-9AA3-CF393D1BDD30}" destId="{23152D89-9906-4561-A846-EF0624302EF9}" srcOrd="0" destOrd="0" parTransId="{43EEAA97-D7D9-4C2C-A9CE-6229537C4A23}" sibTransId="{C1A0D828-0B88-4C05-839B-438E571844F7}"/>
    <dgm:cxn modelId="{F509698C-23A9-4E64-895A-38DB36368625}" srcId="{2A7CDFBA-ACBF-45FC-95BC-5398BA4501AF}" destId="{2955391F-C5E9-4DCA-8C32-6E7A696B75F2}" srcOrd="0" destOrd="0" parTransId="{009EB5FA-25B3-40C8-AEF0-829DEF74617E}" sibTransId="{EFA2BA8A-4542-42A6-8951-9D1ADEE8F410}"/>
    <dgm:cxn modelId="{D8E6A4A6-1146-4C88-BBC8-45CC5735530C}" type="presOf" srcId="{2A7CDFBA-ACBF-45FC-95BC-5398BA4501AF}" destId="{B3D5FB91-2040-48C0-ACAB-C29D11F7B190}" srcOrd="0" destOrd="0" presId="urn:microsoft.com/office/officeart/2005/8/layout/chevron2"/>
    <dgm:cxn modelId="{F88944B9-567F-47E5-A26E-B824B89EC342}" type="presOf" srcId="{989AB6E0-FCD6-40F6-B467-FEC2718FA34F}" destId="{DF3F01CF-9D36-4C0A-A4DF-653853AE427A}" srcOrd="0" destOrd="0" presId="urn:microsoft.com/office/officeart/2005/8/layout/chevron2"/>
    <dgm:cxn modelId="{217682BF-01F5-47D8-972C-49789C6B2388}" type="presOf" srcId="{BE860D77-CA2F-4C8F-8562-F8002EBDBA77}" destId="{5FBA0812-E24F-4B57-8DDD-461CA1E5307D}" srcOrd="0" destOrd="0" presId="urn:microsoft.com/office/officeart/2005/8/layout/chevron2"/>
    <dgm:cxn modelId="{F51A71C2-74FD-4DFE-B4EF-30A0B800A825}" type="presOf" srcId="{052820AA-EA47-431C-A3E7-59D8A102C50A}" destId="{FA3AEB9A-95CA-49FA-83DA-8FC6861A30D4}" srcOrd="0" destOrd="0" presId="urn:microsoft.com/office/officeart/2005/8/layout/chevron2"/>
    <dgm:cxn modelId="{389E99C2-C147-4591-94AE-AA874DDBF6AF}" type="presOf" srcId="{915EAB9A-84DE-400F-91F0-27E3060DE540}" destId="{F2B187FB-D299-46E3-86D5-2D5C51F1E1BD}" srcOrd="0" destOrd="0" presId="urn:microsoft.com/office/officeart/2005/8/layout/chevron2"/>
    <dgm:cxn modelId="{890D0CCD-D173-4EED-B76D-49293655A729}" type="presOf" srcId="{C368BD8C-0956-40E3-82BE-86DFED64ED19}" destId="{24DF1095-B8FB-4C75-9605-54926B63D43D}" srcOrd="0" destOrd="0" presId="urn:microsoft.com/office/officeart/2005/8/layout/chevron2"/>
    <dgm:cxn modelId="{8FC495CF-846C-4C2A-87CA-876BC9C8FD6E}" srcId="{32AFB0EC-C851-489E-8261-B06F246E96A9}" destId="{BE860D77-CA2F-4C8F-8562-F8002EBDBA77}" srcOrd="2" destOrd="0" parTransId="{6A06437F-F8BD-429D-8704-37B7DDD5DCCB}" sibTransId="{642DEC64-2175-4868-B5A5-00EDF6FE3729}"/>
    <dgm:cxn modelId="{24729ECF-9D73-4608-B049-07ED50816474}" type="presOf" srcId="{701386A1-63E7-499E-A63F-B3178A339042}" destId="{2945B33A-C134-4F23-A879-30CE0ED097A0}" srcOrd="0" destOrd="0" presId="urn:microsoft.com/office/officeart/2005/8/layout/chevron2"/>
    <dgm:cxn modelId="{E27472D0-A94C-4124-B998-CE962F5474E3}" srcId="{32AFB0EC-C851-489E-8261-B06F246E96A9}" destId="{D9B70189-CDEC-42EA-95A2-BFD0D867FB85}" srcOrd="0" destOrd="0" parTransId="{31A8D8F2-F16D-46CE-B045-0A8BFE1573FD}" sibTransId="{1F09F9AD-7A39-4F46-AE82-D41A00263CAE}"/>
    <dgm:cxn modelId="{F9A64FD1-BF2F-49DA-954E-9C2CE91708AF}" type="presOf" srcId="{5C26A077-9C04-4CD4-B935-098CF6A20401}" destId="{3306E6AE-26F4-4FA7-A63B-54E5E6239CD7}" srcOrd="0" destOrd="0" presId="urn:microsoft.com/office/officeart/2005/8/layout/chevron2"/>
    <dgm:cxn modelId="{C44250E6-CFCD-442F-AF87-781AD0D7EFC5}" srcId="{D9B70189-CDEC-42EA-95A2-BFD0D867FB85}" destId="{C368BD8C-0956-40E3-82BE-86DFED64ED19}" srcOrd="0" destOrd="0" parTransId="{2A393C33-EFDF-466E-A859-B3B3C856908C}" sibTransId="{DF9B2264-5785-467A-BD6C-1DDC192AAC74}"/>
    <dgm:cxn modelId="{0B26CCE7-6BA2-4876-ADBB-61BE663653BB}" type="presOf" srcId="{2F736135-7CB2-4CAD-9AA3-CF393D1BDD30}" destId="{E60A41DC-1FA9-405E-BAF7-90D3C2991E9E}" srcOrd="0" destOrd="0" presId="urn:microsoft.com/office/officeart/2005/8/layout/chevron2"/>
    <dgm:cxn modelId="{58B889EE-3988-410C-8130-B1056682EE82}" type="presOf" srcId="{2B219DE8-6F6F-4CCE-9B67-87EDA2579E2D}" destId="{95EE33F5-9062-42CD-AC37-C1796EA38293}" srcOrd="0" destOrd="0" presId="urn:microsoft.com/office/officeart/2005/8/layout/chevron2"/>
    <dgm:cxn modelId="{CA87A2FA-E856-496A-9CB5-492C40D4EFE0}" type="presOf" srcId="{2955391F-C5E9-4DCA-8C32-6E7A696B75F2}" destId="{57EC5058-B382-4ED4-94C7-C1EEF7330B4A}" srcOrd="0" destOrd="0" presId="urn:microsoft.com/office/officeart/2005/8/layout/chevron2"/>
    <dgm:cxn modelId="{4B3336F6-726D-45FE-8A2D-94A32B42AEEA}" type="presParOf" srcId="{78B67311-1216-4BDC-9238-D7E6F8CD002F}" destId="{73069B50-6AE9-4031-9E2A-69BA921F66A9}" srcOrd="0" destOrd="0" presId="urn:microsoft.com/office/officeart/2005/8/layout/chevron2"/>
    <dgm:cxn modelId="{197F9246-6FA6-42D2-B73A-A5D6908175ED}" type="presParOf" srcId="{73069B50-6AE9-4031-9E2A-69BA921F66A9}" destId="{81E1DA17-77D7-439E-AE2A-98A222F6DB5E}" srcOrd="0" destOrd="0" presId="urn:microsoft.com/office/officeart/2005/8/layout/chevron2"/>
    <dgm:cxn modelId="{18C4B21C-D3B7-4793-80F8-34E90C7D0BF0}" type="presParOf" srcId="{73069B50-6AE9-4031-9E2A-69BA921F66A9}" destId="{24DF1095-B8FB-4C75-9605-54926B63D43D}" srcOrd="1" destOrd="0" presId="urn:microsoft.com/office/officeart/2005/8/layout/chevron2"/>
    <dgm:cxn modelId="{3A3ED8C5-2A43-4E1B-9938-BFE5D886DEEA}" type="presParOf" srcId="{78B67311-1216-4BDC-9238-D7E6F8CD002F}" destId="{54AE61A5-4B06-40AE-B7AC-9041E3F3D4A5}" srcOrd="1" destOrd="0" presId="urn:microsoft.com/office/officeart/2005/8/layout/chevron2"/>
    <dgm:cxn modelId="{79D7EDB0-77C8-41AD-B33B-043C32F3445E}" type="presParOf" srcId="{78B67311-1216-4BDC-9238-D7E6F8CD002F}" destId="{38CF472A-48DF-44DA-B64F-F4532247072E}" srcOrd="2" destOrd="0" presId="urn:microsoft.com/office/officeart/2005/8/layout/chevron2"/>
    <dgm:cxn modelId="{D7A99F54-96DD-493A-B471-4C81D0680CB4}" type="presParOf" srcId="{38CF472A-48DF-44DA-B64F-F4532247072E}" destId="{AF47D577-2230-4240-955C-A6901A9EAB71}" srcOrd="0" destOrd="0" presId="urn:microsoft.com/office/officeart/2005/8/layout/chevron2"/>
    <dgm:cxn modelId="{C12C88D9-4975-40F3-A5BF-F1C3ABC72EAE}" type="presParOf" srcId="{38CF472A-48DF-44DA-B64F-F4532247072E}" destId="{FA3AEB9A-95CA-49FA-83DA-8FC6861A30D4}" srcOrd="1" destOrd="0" presId="urn:microsoft.com/office/officeart/2005/8/layout/chevron2"/>
    <dgm:cxn modelId="{0B72829D-FCF9-40FA-BB5E-02D47764B972}" type="presParOf" srcId="{78B67311-1216-4BDC-9238-D7E6F8CD002F}" destId="{BA613E95-1B82-4093-AE64-B2871A5E9EC9}" srcOrd="3" destOrd="0" presId="urn:microsoft.com/office/officeart/2005/8/layout/chevron2"/>
    <dgm:cxn modelId="{C4B10394-7FC5-4FEE-BAF0-B6787763514F}" type="presParOf" srcId="{78B67311-1216-4BDC-9238-D7E6F8CD002F}" destId="{03B8DE73-B4C9-45BA-B9EF-551A72079B7C}" srcOrd="4" destOrd="0" presId="urn:microsoft.com/office/officeart/2005/8/layout/chevron2"/>
    <dgm:cxn modelId="{D681531F-15C8-420F-BF21-7EC28DFF1569}" type="presParOf" srcId="{03B8DE73-B4C9-45BA-B9EF-551A72079B7C}" destId="{5FBA0812-E24F-4B57-8DDD-461CA1E5307D}" srcOrd="0" destOrd="0" presId="urn:microsoft.com/office/officeart/2005/8/layout/chevron2"/>
    <dgm:cxn modelId="{99F6FAEC-D580-4843-80F5-ADB747DBEE6A}" type="presParOf" srcId="{03B8DE73-B4C9-45BA-B9EF-551A72079B7C}" destId="{2945B33A-C134-4F23-A879-30CE0ED097A0}" srcOrd="1" destOrd="0" presId="urn:microsoft.com/office/officeart/2005/8/layout/chevron2"/>
    <dgm:cxn modelId="{B5C9CC0E-7C58-4DDB-8848-B957725E06D7}" type="presParOf" srcId="{78B67311-1216-4BDC-9238-D7E6F8CD002F}" destId="{421BA637-953C-4181-A788-7B8231BBBF37}" srcOrd="5" destOrd="0" presId="urn:microsoft.com/office/officeart/2005/8/layout/chevron2"/>
    <dgm:cxn modelId="{0F8B4622-75BE-4085-A04D-651281DAF4D9}" type="presParOf" srcId="{78B67311-1216-4BDC-9238-D7E6F8CD002F}" destId="{362E6670-112A-49DF-A76D-C7F3F5FB09A4}" srcOrd="6" destOrd="0" presId="urn:microsoft.com/office/officeart/2005/8/layout/chevron2"/>
    <dgm:cxn modelId="{7847E4CC-0F68-4CC8-8426-3038A404E45B}" type="presParOf" srcId="{362E6670-112A-49DF-A76D-C7F3F5FB09A4}" destId="{3306E6AE-26F4-4FA7-A63B-54E5E6239CD7}" srcOrd="0" destOrd="0" presId="urn:microsoft.com/office/officeart/2005/8/layout/chevron2"/>
    <dgm:cxn modelId="{F87A02CB-1175-4C78-89AC-166D65DD65DD}" type="presParOf" srcId="{362E6670-112A-49DF-A76D-C7F3F5FB09A4}" destId="{95EE33F5-9062-42CD-AC37-C1796EA38293}" srcOrd="1" destOrd="0" presId="urn:microsoft.com/office/officeart/2005/8/layout/chevron2"/>
    <dgm:cxn modelId="{3C2566B2-432E-4FFD-8D8D-BE3544224D7C}" type="presParOf" srcId="{78B67311-1216-4BDC-9238-D7E6F8CD002F}" destId="{5D23A665-E368-4C9D-98A1-2C60475635E8}" srcOrd="7" destOrd="0" presId="urn:microsoft.com/office/officeart/2005/8/layout/chevron2"/>
    <dgm:cxn modelId="{79DDAAF6-CEA7-4C03-B646-9E0D69CA28ED}" type="presParOf" srcId="{78B67311-1216-4BDC-9238-D7E6F8CD002F}" destId="{44AB14FC-2CF5-479F-A028-A98C101B160B}" srcOrd="8" destOrd="0" presId="urn:microsoft.com/office/officeart/2005/8/layout/chevron2"/>
    <dgm:cxn modelId="{CF0E1A19-AC4E-4605-AB7B-C7FCE948D8B2}" type="presParOf" srcId="{44AB14FC-2CF5-479F-A028-A98C101B160B}" destId="{A8614E97-F994-4E4B-8EE7-9F4040CF8EC3}" srcOrd="0" destOrd="0" presId="urn:microsoft.com/office/officeart/2005/8/layout/chevron2"/>
    <dgm:cxn modelId="{41C6E65A-7C9D-477C-8D49-F336B0680979}" type="presParOf" srcId="{44AB14FC-2CF5-479F-A028-A98C101B160B}" destId="{F2B187FB-D299-46E3-86D5-2D5C51F1E1BD}" srcOrd="1" destOrd="0" presId="urn:microsoft.com/office/officeart/2005/8/layout/chevron2"/>
    <dgm:cxn modelId="{3ED9EF76-FE7B-43DE-AA11-F7290EEE6F41}" type="presParOf" srcId="{78B67311-1216-4BDC-9238-D7E6F8CD002F}" destId="{5DC830D5-A983-4177-B670-76E7D58AC51E}" srcOrd="9" destOrd="0" presId="urn:microsoft.com/office/officeart/2005/8/layout/chevron2"/>
    <dgm:cxn modelId="{0823DD2B-44EC-400C-A2DB-90A27A27E8B7}" type="presParOf" srcId="{78B67311-1216-4BDC-9238-D7E6F8CD002F}" destId="{5F29A727-C65D-40D4-9CF8-6841325B4A4A}" srcOrd="10" destOrd="0" presId="urn:microsoft.com/office/officeart/2005/8/layout/chevron2"/>
    <dgm:cxn modelId="{2689B40C-6DF9-41DF-834B-B90F543CE494}" type="presParOf" srcId="{5F29A727-C65D-40D4-9CF8-6841325B4A4A}" destId="{21CED235-68CE-42BE-9B6F-30C98049BB00}" srcOrd="0" destOrd="0" presId="urn:microsoft.com/office/officeart/2005/8/layout/chevron2"/>
    <dgm:cxn modelId="{1CBCEDC9-02DB-4D71-ACCF-F4C0FFCBE1B1}" type="presParOf" srcId="{5F29A727-C65D-40D4-9CF8-6841325B4A4A}" destId="{DF3F01CF-9D36-4C0A-A4DF-653853AE427A}" srcOrd="1" destOrd="0" presId="urn:microsoft.com/office/officeart/2005/8/layout/chevron2"/>
    <dgm:cxn modelId="{46F203BB-F05D-4220-BC04-9366C4EFF860}" type="presParOf" srcId="{78B67311-1216-4BDC-9238-D7E6F8CD002F}" destId="{1FB135FF-DE11-4CF1-B614-6366D4D08CD6}" srcOrd="11" destOrd="0" presId="urn:microsoft.com/office/officeart/2005/8/layout/chevron2"/>
    <dgm:cxn modelId="{323D4EE8-6623-4636-9B09-AEF40134C2FB}" type="presParOf" srcId="{78B67311-1216-4BDC-9238-D7E6F8CD002F}" destId="{44CF91B6-C854-47C5-909B-3F29ABB96B3B}" srcOrd="12" destOrd="0" presId="urn:microsoft.com/office/officeart/2005/8/layout/chevron2"/>
    <dgm:cxn modelId="{DE2E1F19-76FD-4C39-9EA9-1D596CCD6167}" type="presParOf" srcId="{44CF91B6-C854-47C5-909B-3F29ABB96B3B}" destId="{E60A41DC-1FA9-405E-BAF7-90D3C2991E9E}" srcOrd="0" destOrd="0" presId="urn:microsoft.com/office/officeart/2005/8/layout/chevron2"/>
    <dgm:cxn modelId="{A1C139E8-6EC1-4F27-A912-ABD64B1773A3}" type="presParOf" srcId="{44CF91B6-C854-47C5-909B-3F29ABB96B3B}" destId="{B0B97208-A4E1-458D-9E1A-383FECA5CD26}" srcOrd="1" destOrd="0" presId="urn:microsoft.com/office/officeart/2005/8/layout/chevron2"/>
    <dgm:cxn modelId="{F3440A8A-D368-4590-84AB-1C3982C117E2}" type="presParOf" srcId="{78B67311-1216-4BDC-9238-D7E6F8CD002F}" destId="{0E5E1054-F7CA-4204-B586-7C710A7BC460}" srcOrd="13" destOrd="0" presId="urn:microsoft.com/office/officeart/2005/8/layout/chevron2"/>
    <dgm:cxn modelId="{243499E5-DE60-4D31-92F9-25B1AADD4EF8}" type="presParOf" srcId="{78B67311-1216-4BDC-9238-D7E6F8CD002F}" destId="{768AD2C7-FDE6-4FE4-8F11-FF782B5800C6}" srcOrd="14" destOrd="0" presId="urn:microsoft.com/office/officeart/2005/8/layout/chevron2"/>
    <dgm:cxn modelId="{FB47470C-DECB-482A-A209-A5CE9ECC7AC7}" type="presParOf" srcId="{768AD2C7-FDE6-4FE4-8F11-FF782B5800C6}" destId="{B3D5FB91-2040-48C0-ACAB-C29D11F7B190}" srcOrd="0" destOrd="0" presId="urn:microsoft.com/office/officeart/2005/8/layout/chevron2"/>
    <dgm:cxn modelId="{D4364A5E-72E1-4CDD-A630-C4863E97E7F7}" type="presParOf" srcId="{768AD2C7-FDE6-4FE4-8F11-FF782B5800C6}" destId="{57EC5058-B382-4ED4-94C7-C1EEF7330B4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954ED3-6F8A-4056-A037-275FAE642B56}">
      <dsp:nvSpPr>
        <dsp:cNvPr id="0" name=""/>
        <dsp:cNvSpPr/>
      </dsp:nvSpPr>
      <dsp:spPr>
        <a:xfrm>
          <a:off x="1994380" y="577317"/>
          <a:ext cx="42730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7305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196585" y="620748"/>
        <a:ext cx="22895" cy="4579"/>
      </dsp:txXfrm>
    </dsp:sp>
    <dsp:sp modelId="{37AC0D8E-E5B8-4369-B4F5-986EF7A7CC99}">
      <dsp:nvSpPr>
        <dsp:cNvPr id="0" name=""/>
        <dsp:cNvSpPr/>
      </dsp:nvSpPr>
      <dsp:spPr>
        <a:xfrm>
          <a:off x="5288" y="25770"/>
          <a:ext cx="1990891" cy="1194534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Идентификация конкурентов</a:t>
          </a:r>
        </a:p>
      </dsp:txBody>
      <dsp:txXfrm>
        <a:off x="5288" y="25770"/>
        <a:ext cx="1990891" cy="1194534"/>
      </dsp:txXfrm>
    </dsp:sp>
    <dsp:sp modelId="{03C86CAF-B66F-4159-86A9-DDD09D121AA1}">
      <dsp:nvSpPr>
        <dsp:cNvPr id="0" name=""/>
        <dsp:cNvSpPr/>
      </dsp:nvSpPr>
      <dsp:spPr>
        <a:xfrm>
          <a:off x="4443176" y="577317"/>
          <a:ext cx="42730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7305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645381" y="620748"/>
        <a:ext cx="22895" cy="4579"/>
      </dsp:txXfrm>
    </dsp:sp>
    <dsp:sp modelId="{57FB9529-6F25-4F4E-9302-82C7BD2F23B6}">
      <dsp:nvSpPr>
        <dsp:cNvPr id="0" name=""/>
        <dsp:cNvSpPr/>
      </dsp:nvSpPr>
      <dsp:spPr>
        <a:xfrm>
          <a:off x="2454085" y="25770"/>
          <a:ext cx="1990891" cy="1194534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Анализ продуктов и услуг</a:t>
          </a:r>
        </a:p>
      </dsp:txBody>
      <dsp:txXfrm>
        <a:off x="2454085" y="25770"/>
        <a:ext cx="1990891" cy="1194534"/>
      </dsp:txXfrm>
    </dsp:sp>
    <dsp:sp modelId="{90532247-385B-47F6-843A-6F8BE233C9E3}">
      <dsp:nvSpPr>
        <dsp:cNvPr id="0" name=""/>
        <dsp:cNvSpPr/>
      </dsp:nvSpPr>
      <dsp:spPr>
        <a:xfrm>
          <a:off x="1000734" y="1218505"/>
          <a:ext cx="4897592" cy="427305"/>
        </a:xfrm>
        <a:custGeom>
          <a:avLst/>
          <a:gdLst/>
          <a:ahLst/>
          <a:cxnLst/>
          <a:rect l="0" t="0" r="0" b="0"/>
          <a:pathLst>
            <a:path>
              <a:moveTo>
                <a:pt x="4897592" y="0"/>
              </a:moveTo>
              <a:lnTo>
                <a:pt x="4897592" y="230752"/>
              </a:lnTo>
              <a:lnTo>
                <a:pt x="0" y="230752"/>
              </a:lnTo>
              <a:lnTo>
                <a:pt x="0" y="427305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3326557" y="1429868"/>
        <a:ext cx="245947" cy="4579"/>
      </dsp:txXfrm>
    </dsp:sp>
    <dsp:sp modelId="{2C28AA87-53DB-4348-9B01-EE60FCB41C21}">
      <dsp:nvSpPr>
        <dsp:cNvPr id="0" name=""/>
        <dsp:cNvSpPr/>
      </dsp:nvSpPr>
      <dsp:spPr>
        <a:xfrm>
          <a:off x="4902881" y="25770"/>
          <a:ext cx="1990891" cy="1194534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Целевая аудитория</a:t>
          </a:r>
        </a:p>
      </dsp:txBody>
      <dsp:txXfrm>
        <a:off x="4902881" y="25770"/>
        <a:ext cx="1990891" cy="1194534"/>
      </dsp:txXfrm>
    </dsp:sp>
    <dsp:sp modelId="{A0BDD8E6-DD78-44DD-A780-A0C75FB3F863}">
      <dsp:nvSpPr>
        <dsp:cNvPr id="0" name=""/>
        <dsp:cNvSpPr/>
      </dsp:nvSpPr>
      <dsp:spPr>
        <a:xfrm>
          <a:off x="1994380" y="2229757"/>
          <a:ext cx="42730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7305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196585" y="2273187"/>
        <a:ext cx="22895" cy="4579"/>
      </dsp:txXfrm>
    </dsp:sp>
    <dsp:sp modelId="{F1CF4D1E-F286-45C4-8CFA-02F4957A2314}">
      <dsp:nvSpPr>
        <dsp:cNvPr id="0" name=""/>
        <dsp:cNvSpPr/>
      </dsp:nvSpPr>
      <dsp:spPr>
        <a:xfrm>
          <a:off x="5288" y="1678210"/>
          <a:ext cx="1990891" cy="1194534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Анализ ценовой политики</a:t>
          </a:r>
        </a:p>
      </dsp:txBody>
      <dsp:txXfrm>
        <a:off x="5288" y="1678210"/>
        <a:ext cx="1990891" cy="1194534"/>
      </dsp:txXfrm>
    </dsp:sp>
    <dsp:sp modelId="{A58DF631-1D67-4C63-9FCF-CD2E19F31123}">
      <dsp:nvSpPr>
        <dsp:cNvPr id="0" name=""/>
        <dsp:cNvSpPr/>
      </dsp:nvSpPr>
      <dsp:spPr>
        <a:xfrm>
          <a:off x="4443176" y="2229757"/>
          <a:ext cx="42730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7305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645381" y="2273187"/>
        <a:ext cx="22895" cy="4579"/>
      </dsp:txXfrm>
    </dsp:sp>
    <dsp:sp modelId="{37B4EC52-4438-466C-9F00-A47E7ACDE2F2}">
      <dsp:nvSpPr>
        <dsp:cNvPr id="0" name=""/>
        <dsp:cNvSpPr/>
      </dsp:nvSpPr>
      <dsp:spPr>
        <a:xfrm>
          <a:off x="2454085" y="1678210"/>
          <a:ext cx="1990891" cy="1194534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Исследование маркетинговых стратегий</a:t>
          </a:r>
        </a:p>
      </dsp:txBody>
      <dsp:txXfrm>
        <a:off x="2454085" y="1678210"/>
        <a:ext cx="1990891" cy="1194534"/>
      </dsp:txXfrm>
    </dsp:sp>
    <dsp:sp modelId="{48CBA737-5576-40EC-B526-7DC490CCA3E7}">
      <dsp:nvSpPr>
        <dsp:cNvPr id="0" name=""/>
        <dsp:cNvSpPr/>
      </dsp:nvSpPr>
      <dsp:spPr>
        <a:xfrm>
          <a:off x="1000734" y="2870944"/>
          <a:ext cx="4897592" cy="427305"/>
        </a:xfrm>
        <a:custGeom>
          <a:avLst/>
          <a:gdLst/>
          <a:ahLst/>
          <a:cxnLst/>
          <a:rect l="0" t="0" r="0" b="0"/>
          <a:pathLst>
            <a:path>
              <a:moveTo>
                <a:pt x="4897592" y="0"/>
              </a:moveTo>
              <a:lnTo>
                <a:pt x="4897592" y="230752"/>
              </a:lnTo>
              <a:lnTo>
                <a:pt x="0" y="230752"/>
              </a:lnTo>
              <a:lnTo>
                <a:pt x="0" y="427305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3326557" y="3082307"/>
        <a:ext cx="245947" cy="4579"/>
      </dsp:txXfrm>
    </dsp:sp>
    <dsp:sp modelId="{8574F09F-DEE5-4FE8-A603-C970D25C4985}">
      <dsp:nvSpPr>
        <dsp:cNvPr id="0" name=""/>
        <dsp:cNvSpPr/>
      </dsp:nvSpPr>
      <dsp:spPr>
        <a:xfrm>
          <a:off x="4902881" y="1678210"/>
          <a:ext cx="1990891" cy="1194534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Определение конкурентных преимуществ</a:t>
          </a:r>
        </a:p>
      </dsp:txBody>
      <dsp:txXfrm>
        <a:off x="4902881" y="1678210"/>
        <a:ext cx="1990891" cy="1194534"/>
      </dsp:txXfrm>
    </dsp:sp>
    <dsp:sp modelId="{F2C07A5A-0EB6-4768-98FE-7FF81F1EDF7F}">
      <dsp:nvSpPr>
        <dsp:cNvPr id="0" name=""/>
        <dsp:cNvSpPr/>
      </dsp:nvSpPr>
      <dsp:spPr>
        <a:xfrm>
          <a:off x="5288" y="3330649"/>
          <a:ext cx="1990891" cy="1194534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Оценка рыночной доли и тенденций</a:t>
          </a:r>
        </a:p>
      </dsp:txBody>
      <dsp:txXfrm>
        <a:off x="5288" y="3330649"/>
        <a:ext cx="1990891" cy="11945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7F5C46-0E68-4BA1-BE69-B0A8EEFDB7F7}">
      <dsp:nvSpPr>
        <dsp:cNvPr id="0" name=""/>
        <dsp:cNvSpPr/>
      </dsp:nvSpPr>
      <dsp:spPr>
        <a:xfrm>
          <a:off x="795" y="120813"/>
          <a:ext cx="3424758" cy="4109710"/>
        </a:xfrm>
        <a:prstGeom prst="roundRect">
          <a:avLst>
            <a:gd name="adj" fmla="val 5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/>
            <a:t>8</a:t>
          </a:r>
        </a:p>
      </dsp:txBody>
      <dsp:txXfrm rot="16200000">
        <a:off x="-1341709" y="1463319"/>
        <a:ext cx="3369962" cy="684951"/>
      </dsp:txXfrm>
    </dsp:sp>
    <dsp:sp modelId="{38BB735F-78F7-4297-8D69-874F3A69024C}">
      <dsp:nvSpPr>
        <dsp:cNvPr id="0" name=""/>
        <dsp:cNvSpPr/>
      </dsp:nvSpPr>
      <dsp:spPr>
        <a:xfrm>
          <a:off x="685747" y="120813"/>
          <a:ext cx="2551445" cy="410971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7160" rIns="0" bIns="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Apple </a:t>
          </a:r>
          <a:endParaRPr lang="ru-RU" sz="4000" kern="1200" dirty="0"/>
        </a:p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4000" kern="1200" dirty="0"/>
        </a:p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kern="1200" dirty="0"/>
            <a:t>Рыночная доля – 36,1%</a:t>
          </a:r>
        </a:p>
      </dsp:txBody>
      <dsp:txXfrm>
        <a:off x="685747" y="120813"/>
        <a:ext cx="2551445" cy="4109710"/>
      </dsp:txXfrm>
    </dsp:sp>
    <dsp:sp modelId="{70CCB0FA-B194-4055-8716-226874A4C845}">
      <dsp:nvSpPr>
        <dsp:cNvPr id="0" name=""/>
        <dsp:cNvSpPr/>
      </dsp:nvSpPr>
      <dsp:spPr>
        <a:xfrm>
          <a:off x="3545420" y="120813"/>
          <a:ext cx="3424758" cy="4109710"/>
        </a:xfrm>
        <a:prstGeom prst="roundRect">
          <a:avLst>
            <a:gd name="adj" fmla="val 5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/>
            <a:t>8</a:t>
          </a:r>
        </a:p>
      </dsp:txBody>
      <dsp:txXfrm rot="16200000">
        <a:off x="2202915" y="1463319"/>
        <a:ext cx="3369962" cy="684951"/>
      </dsp:txXfrm>
    </dsp:sp>
    <dsp:sp modelId="{B1F371B7-9F4A-468F-9795-B03638C13CF4}">
      <dsp:nvSpPr>
        <dsp:cNvPr id="0" name=""/>
        <dsp:cNvSpPr/>
      </dsp:nvSpPr>
      <dsp:spPr>
        <a:xfrm rot="5400000">
          <a:off x="3260397" y="3389010"/>
          <a:ext cx="604294" cy="51371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2C25BF-B77F-4823-8E12-3B6A590B6FE5}">
      <dsp:nvSpPr>
        <dsp:cNvPr id="0" name=""/>
        <dsp:cNvSpPr/>
      </dsp:nvSpPr>
      <dsp:spPr>
        <a:xfrm>
          <a:off x="4230372" y="120813"/>
          <a:ext cx="2551445" cy="410971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7160" rIns="0" bIns="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Samsung</a:t>
          </a:r>
          <a:endParaRPr lang="ru-RU" sz="4000" kern="1200" dirty="0"/>
        </a:p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 </a:t>
          </a:r>
          <a:r>
            <a:rPr lang="ru-RU" sz="4000" kern="1200" dirty="0"/>
            <a:t>Рыночная доля – 10,1%</a:t>
          </a:r>
        </a:p>
      </dsp:txBody>
      <dsp:txXfrm>
        <a:off x="4230372" y="120813"/>
        <a:ext cx="2551445" cy="4109710"/>
      </dsp:txXfrm>
    </dsp:sp>
    <dsp:sp modelId="{AF9B6075-DC6C-4EA8-B9BF-CBCE3A986BD4}">
      <dsp:nvSpPr>
        <dsp:cNvPr id="0" name=""/>
        <dsp:cNvSpPr/>
      </dsp:nvSpPr>
      <dsp:spPr>
        <a:xfrm>
          <a:off x="7090045" y="120813"/>
          <a:ext cx="3424758" cy="4109710"/>
        </a:xfrm>
        <a:prstGeom prst="roundRect">
          <a:avLst>
            <a:gd name="adj" fmla="val 5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160020" bIns="0" numCol="1" spcCol="1270" anchor="t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/>
            <a:t>8</a:t>
          </a:r>
        </a:p>
      </dsp:txBody>
      <dsp:txXfrm rot="16200000">
        <a:off x="5747540" y="1463319"/>
        <a:ext cx="3369962" cy="684951"/>
      </dsp:txXfrm>
    </dsp:sp>
    <dsp:sp modelId="{865DC413-FDC9-4D1B-87F2-14EC5979C2C6}">
      <dsp:nvSpPr>
        <dsp:cNvPr id="0" name=""/>
        <dsp:cNvSpPr/>
      </dsp:nvSpPr>
      <dsp:spPr>
        <a:xfrm rot="5400000">
          <a:off x="6805022" y="3389010"/>
          <a:ext cx="604294" cy="51371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C44B1A-64B2-473D-874E-978FAEE30D6D}">
      <dsp:nvSpPr>
        <dsp:cNvPr id="0" name=""/>
        <dsp:cNvSpPr/>
      </dsp:nvSpPr>
      <dsp:spPr>
        <a:xfrm>
          <a:off x="7774997" y="120813"/>
          <a:ext cx="2551445" cy="410971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7160" rIns="0" bIns="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Huawei</a:t>
          </a:r>
          <a:endParaRPr lang="ru-RU" sz="4000" kern="1200" dirty="0"/>
        </a:p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 </a:t>
          </a:r>
          <a:r>
            <a:rPr lang="ru-RU" sz="4000" kern="1200" dirty="0"/>
            <a:t>Рыночная доля 7,2%</a:t>
          </a:r>
        </a:p>
      </dsp:txBody>
      <dsp:txXfrm>
        <a:off x="7774997" y="120813"/>
        <a:ext cx="2551445" cy="41097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EA5D13-47A0-475B-AFDB-63E9ACD65FCE}">
      <dsp:nvSpPr>
        <dsp:cNvPr id="0" name=""/>
        <dsp:cNvSpPr/>
      </dsp:nvSpPr>
      <dsp:spPr>
        <a:xfrm>
          <a:off x="615" y="1121039"/>
          <a:ext cx="2647156" cy="3176587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2583" rIns="120015" bIns="0" numCol="1" spcCol="1270" anchor="t" anchorCtr="0">
          <a:noAutofit/>
        </a:bodyPr>
        <a:lstStyle/>
        <a:p>
          <a:pPr marL="0" lvl="0" indent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8</a:t>
          </a:r>
        </a:p>
      </dsp:txBody>
      <dsp:txXfrm rot="16200000">
        <a:off x="-1037070" y="2158725"/>
        <a:ext cx="2604801" cy="529431"/>
      </dsp:txXfrm>
    </dsp:sp>
    <dsp:sp modelId="{A10975B2-0610-4812-96C8-5FEF71A90D42}">
      <dsp:nvSpPr>
        <dsp:cNvPr id="0" name=""/>
        <dsp:cNvSpPr/>
      </dsp:nvSpPr>
      <dsp:spPr>
        <a:xfrm>
          <a:off x="530046" y="1121039"/>
          <a:ext cx="1972131" cy="317658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0" bIns="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/>
            <a:t>Дети</a:t>
          </a:r>
        </a:p>
      </dsp:txBody>
      <dsp:txXfrm>
        <a:off x="530046" y="1121039"/>
        <a:ext cx="1972131" cy="3176587"/>
      </dsp:txXfrm>
    </dsp:sp>
    <dsp:sp modelId="{82084E48-D101-456E-B977-9263BCAE5821}">
      <dsp:nvSpPr>
        <dsp:cNvPr id="0" name=""/>
        <dsp:cNvSpPr/>
      </dsp:nvSpPr>
      <dsp:spPr>
        <a:xfrm>
          <a:off x="2740421" y="1121039"/>
          <a:ext cx="2647156" cy="3176587"/>
        </a:xfrm>
        <a:prstGeom prst="roundRect">
          <a:avLst>
            <a:gd name="adj" fmla="val 5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2583" rIns="120015" bIns="0" numCol="1" spcCol="1270" anchor="t" anchorCtr="0">
          <a:noAutofit/>
        </a:bodyPr>
        <a:lstStyle/>
        <a:p>
          <a:pPr marL="0" lvl="0" indent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8</a:t>
          </a:r>
        </a:p>
      </dsp:txBody>
      <dsp:txXfrm rot="16200000">
        <a:off x="1702736" y="2158725"/>
        <a:ext cx="2604801" cy="529431"/>
      </dsp:txXfrm>
    </dsp:sp>
    <dsp:sp modelId="{9B38C549-4D80-4DA8-B76D-6294DEC0FB9D}">
      <dsp:nvSpPr>
        <dsp:cNvPr id="0" name=""/>
        <dsp:cNvSpPr/>
      </dsp:nvSpPr>
      <dsp:spPr>
        <a:xfrm rot="5400000">
          <a:off x="2520299" y="3645011"/>
          <a:ext cx="466715" cy="39707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F28675-4694-4963-B1D4-C36289BCBF2F}">
      <dsp:nvSpPr>
        <dsp:cNvPr id="0" name=""/>
        <dsp:cNvSpPr/>
      </dsp:nvSpPr>
      <dsp:spPr>
        <a:xfrm>
          <a:off x="3269853" y="1121039"/>
          <a:ext cx="1972131" cy="317658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0" bIns="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/>
            <a:t>Молодежь</a:t>
          </a:r>
        </a:p>
      </dsp:txBody>
      <dsp:txXfrm>
        <a:off x="3269853" y="1121039"/>
        <a:ext cx="1972131" cy="3176587"/>
      </dsp:txXfrm>
    </dsp:sp>
    <dsp:sp modelId="{6A6D0189-3CBB-47CE-ADD7-E1A0077D7D42}">
      <dsp:nvSpPr>
        <dsp:cNvPr id="0" name=""/>
        <dsp:cNvSpPr/>
      </dsp:nvSpPr>
      <dsp:spPr>
        <a:xfrm>
          <a:off x="5480228" y="1121039"/>
          <a:ext cx="2647156" cy="3176587"/>
        </a:xfrm>
        <a:prstGeom prst="roundRect">
          <a:avLst>
            <a:gd name="adj" fmla="val 5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2583" rIns="120015" bIns="0" numCol="1" spcCol="1270" anchor="t" anchorCtr="0">
          <a:noAutofit/>
        </a:bodyPr>
        <a:lstStyle/>
        <a:p>
          <a:pPr marL="0" lvl="0" indent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8</a:t>
          </a:r>
        </a:p>
      </dsp:txBody>
      <dsp:txXfrm rot="16200000">
        <a:off x="4442543" y="2158725"/>
        <a:ext cx="2604801" cy="529431"/>
      </dsp:txXfrm>
    </dsp:sp>
    <dsp:sp modelId="{0D494AA5-A21C-4737-B54A-F9C18D920853}">
      <dsp:nvSpPr>
        <dsp:cNvPr id="0" name=""/>
        <dsp:cNvSpPr/>
      </dsp:nvSpPr>
      <dsp:spPr>
        <a:xfrm rot="5400000">
          <a:off x="5260106" y="3645011"/>
          <a:ext cx="466715" cy="39707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88222B-5C84-4493-9632-23BA32008FDA}">
      <dsp:nvSpPr>
        <dsp:cNvPr id="0" name=""/>
        <dsp:cNvSpPr/>
      </dsp:nvSpPr>
      <dsp:spPr>
        <a:xfrm>
          <a:off x="6009659" y="1121039"/>
          <a:ext cx="1972131" cy="317658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0" bIns="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/>
            <a:t>Пожилые люди</a:t>
          </a:r>
        </a:p>
      </dsp:txBody>
      <dsp:txXfrm>
        <a:off x="6009659" y="1121039"/>
        <a:ext cx="1972131" cy="31765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59D68F-C653-48F6-8B2F-C956AB41BD51}">
      <dsp:nvSpPr>
        <dsp:cNvPr id="0" name=""/>
        <dsp:cNvSpPr/>
      </dsp:nvSpPr>
      <dsp:spPr>
        <a:xfrm>
          <a:off x="0" y="406773"/>
          <a:ext cx="81280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8816FC-3B9C-4CC6-92CA-F17D7ADFF4BC}">
      <dsp:nvSpPr>
        <dsp:cNvPr id="0" name=""/>
        <dsp:cNvSpPr/>
      </dsp:nvSpPr>
      <dsp:spPr>
        <a:xfrm>
          <a:off x="406400" y="52533"/>
          <a:ext cx="5689600" cy="7084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Arial" panose="020B0604020202020204" pitchFamily="34" charset="0"/>
              <a:cs typeface="Arial" panose="020B0604020202020204" pitchFamily="34" charset="0"/>
            </a:rPr>
            <a:t>Создание медицинской карты </a:t>
          </a:r>
        </a:p>
      </dsp:txBody>
      <dsp:txXfrm>
        <a:off x="440985" y="87118"/>
        <a:ext cx="5620430" cy="639310"/>
      </dsp:txXfrm>
    </dsp:sp>
    <dsp:sp modelId="{7E00789C-CB90-4B5D-9D53-F82C11ECB736}">
      <dsp:nvSpPr>
        <dsp:cNvPr id="0" name=""/>
        <dsp:cNvSpPr/>
      </dsp:nvSpPr>
      <dsp:spPr>
        <a:xfrm>
          <a:off x="0" y="1495413"/>
          <a:ext cx="81280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6606"/>
              <a:satOff val="110"/>
              <a:lumOff val="-1377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DC599F-CDB3-4E44-B5CC-240EAE55D4CB}">
      <dsp:nvSpPr>
        <dsp:cNvPr id="0" name=""/>
        <dsp:cNvSpPr/>
      </dsp:nvSpPr>
      <dsp:spPr>
        <a:xfrm>
          <a:off x="406400" y="1141173"/>
          <a:ext cx="5689600" cy="708480"/>
        </a:xfrm>
        <a:prstGeom prst="roundRect">
          <a:avLst/>
        </a:prstGeom>
        <a:solidFill>
          <a:schemeClr val="accent3">
            <a:hueOff val="6606"/>
            <a:satOff val="110"/>
            <a:lumOff val="-137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Arial" panose="020B0604020202020204" pitchFamily="34" charset="0"/>
              <a:cs typeface="Arial" panose="020B0604020202020204" pitchFamily="34" charset="0"/>
            </a:rPr>
            <a:t>Отслеживание состояния</a:t>
          </a:r>
        </a:p>
      </dsp:txBody>
      <dsp:txXfrm>
        <a:off x="440985" y="1175758"/>
        <a:ext cx="5620430" cy="639310"/>
      </dsp:txXfrm>
    </dsp:sp>
    <dsp:sp modelId="{B558D120-71F2-4D38-B2F2-CD6AED7A1E57}">
      <dsp:nvSpPr>
        <dsp:cNvPr id="0" name=""/>
        <dsp:cNvSpPr/>
      </dsp:nvSpPr>
      <dsp:spPr>
        <a:xfrm>
          <a:off x="0" y="2584053"/>
          <a:ext cx="81280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3212"/>
              <a:satOff val="220"/>
              <a:lumOff val="-275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595E4E-BE74-42B4-BF8E-ECC28C63DD41}">
      <dsp:nvSpPr>
        <dsp:cNvPr id="0" name=""/>
        <dsp:cNvSpPr/>
      </dsp:nvSpPr>
      <dsp:spPr>
        <a:xfrm>
          <a:off x="406400" y="2229813"/>
          <a:ext cx="5689600" cy="708480"/>
        </a:xfrm>
        <a:prstGeom prst="roundRect">
          <a:avLst/>
        </a:prstGeom>
        <a:solidFill>
          <a:schemeClr val="accent3">
            <a:hueOff val="13212"/>
            <a:satOff val="220"/>
            <a:lumOff val="-275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Arial" panose="020B0604020202020204" pitchFamily="34" charset="0"/>
              <a:cs typeface="Arial" panose="020B0604020202020204" pitchFamily="34" charset="0"/>
            </a:rPr>
            <a:t>Прием лекарств и их контроль</a:t>
          </a:r>
        </a:p>
      </dsp:txBody>
      <dsp:txXfrm>
        <a:off x="440985" y="2264398"/>
        <a:ext cx="5620430" cy="639310"/>
      </dsp:txXfrm>
    </dsp:sp>
    <dsp:sp modelId="{4CA60AC6-99F4-4E81-A817-AD94F42E76A4}">
      <dsp:nvSpPr>
        <dsp:cNvPr id="0" name=""/>
        <dsp:cNvSpPr/>
      </dsp:nvSpPr>
      <dsp:spPr>
        <a:xfrm>
          <a:off x="0" y="3672693"/>
          <a:ext cx="81280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9818"/>
              <a:satOff val="331"/>
              <a:lumOff val="-413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E38AE6-5A1D-4939-970E-EE23A799815D}">
      <dsp:nvSpPr>
        <dsp:cNvPr id="0" name=""/>
        <dsp:cNvSpPr/>
      </dsp:nvSpPr>
      <dsp:spPr>
        <a:xfrm>
          <a:off x="406400" y="3318453"/>
          <a:ext cx="5689600" cy="708480"/>
        </a:xfrm>
        <a:prstGeom prst="roundRect">
          <a:avLst/>
        </a:prstGeom>
        <a:solidFill>
          <a:schemeClr val="accent3">
            <a:hueOff val="19818"/>
            <a:satOff val="331"/>
            <a:lumOff val="-413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Arial" panose="020B0604020202020204" pitchFamily="34" charset="0"/>
              <a:cs typeface="Arial" panose="020B0604020202020204" pitchFamily="34" charset="0"/>
            </a:rPr>
            <a:t>Контроль приема воды</a:t>
          </a:r>
        </a:p>
      </dsp:txBody>
      <dsp:txXfrm>
        <a:off x="440985" y="3353038"/>
        <a:ext cx="5620430" cy="639310"/>
      </dsp:txXfrm>
    </dsp:sp>
    <dsp:sp modelId="{D793E2EB-C88C-4855-B03C-D8832C0F973E}">
      <dsp:nvSpPr>
        <dsp:cNvPr id="0" name=""/>
        <dsp:cNvSpPr/>
      </dsp:nvSpPr>
      <dsp:spPr>
        <a:xfrm>
          <a:off x="0" y="4761333"/>
          <a:ext cx="81280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6424"/>
              <a:satOff val="441"/>
              <a:lumOff val="-550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B16364-3FCA-43A6-98B3-6781961779C8}">
      <dsp:nvSpPr>
        <dsp:cNvPr id="0" name=""/>
        <dsp:cNvSpPr/>
      </dsp:nvSpPr>
      <dsp:spPr>
        <a:xfrm>
          <a:off x="406400" y="4407093"/>
          <a:ext cx="5689600" cy="708480"/>
        </a:xfrm>
        <a:prstGeom prst="roundRect">
          <a:avLst/>
        </a:prstGeom>
        <a:solidFill>
          <a:schemeClr val="accent3">
            <a:hueOff val="26424"/>
            <a:satOff val="441"/>
            <a:lumOff val="-550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Arial" panose="020B0604020202020204" pitchFamily="34" charset="0"/>
              <a:cs typeface="Arial" panose="020B0604020202020204" pitchFamily="34" charset="0"/>
            </a:rPr>
            <a:t>Контроль приема пищи</a:t>
          </a:r>
        </a:p>
      </dsp:txBody>
      <dsp:txXfrm>
        <a:off x="440985" y="4441678"/>
        <a:ext cx="5620430" cy="6393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C66639-F959-4FED-AD45-DD1B42A26A5D}">
      <dsp:nvSpPr>
        <dsp:cNvPr id="0" name=""/>
        <dsp:cNvSpPr/>
      </dsp:nvSpPr>
      <dsp:spPr>
        <a:xfrm>
          <a:off x="0" y="373062"/>
          <a:ext cx="7505337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095FCB-27CD-478C-A90D-28ACDF67FF0F}">
      <dsp:nvSpPr>
        <dsp:cNvPr id="0" name=""/>
        <dsp:cNvSpPr/>
      </dsp:nvSpPr>
      <dsp:spPr>
        <a:xfrm>
          <a:off x="375266" y="48342"/>
          <a:ext cx="5253735" cy="6494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579" tIns="0" rIns="198579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Arial" panose="020B0604020202020204" pitchFamily="34" charset="0"/>
              <a:cs typeface="Arial" panose="020B0604020202020204" pitchFamily="34" charset="0"/>
            </a:rPr>
            <a:t>Грантовая поддержка </a:t>
          </a:r>
        </a:p>
      </dsp:txBody>
      <dsp:txXfrm>
        <a:off x="406969" y="80045"/>
        <a:ext cx="5190329" cy="586034"/>
      </dsp:txXfrm>
    </dsp:sp>
    <dsp:sp modelId="{BA868EAF-F80B-40D3-8204-6586165298F1}">
      <dsp:nvSpPr>
        <dsp:cNvPr id="0" name=""/>
        <dsp:cNvSpPr/>
      </dsp:nvSpPr>
      <dsp:spPr>
        <a:xfrm>
          <a:off x="0" y="1370982"/>
          <a:ext cx="7505337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8808"/>
              <a:satOff val="147"/>
              <a:lumOff val="-183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ED425C-8A0C-4771-BE2A-AAB6F3A5EC60}">
      <dsp:nvSpPr>
        <dsp:cNvPr id="0" name=""/>
        <dsp:cNvSpPr/>
      </dsp:nvSpPr>
      <dsp:spPr>
        <a:xfrm>
          <a:off x="375266" y="1046262"/>
          <a:ext cx="5253735" cy="649440"/>
        </a:xfrm>
        <a:prstGeom prst="roundRect">
          <a:avLst/>
        </a:prstGeom>
        <a:solidFill>
          <a:schemeClr val="accent3">
            <a:hueOff val="8808"/>
            <a:satOff val="147"/>
            <a:lumOff val="-183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579" tIns="0" rIns="198579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Arial" panose="020B0604020202020204" pitchFamily="34" charset="0"/>
              <a:cs typeface="Arial" panose="020B0604020202020204" pitchFamily="34" charset="0"/>
            </a:rPr>
            <a:t>Субсидии от государства</a:t>
          </a:r>
        </a:p>
      </dsp:txBody>
      <dsp:txXfrm>
        <a:off x="406969" y="1077965"/>
        <a:ext cx="5190329" cy="586034"/>
      </dsp:txXfrm>
    </dsp:sp>
    <dsp:sp modelId="{8D8A5BB1-376C-4132-AC11-708A91537773}">
      <dsp:nvSpPr>
        <dsp:cNvPr id="0" name=""/>
        <dsp:cNvSpPr/>
      </dsp:nvSpPr>
      <dsp:spPr>
        <a:xfrm>
          <a:off x="0" y="2368902"/>
          <a:ext cx="7505337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7616"/>
              <a:satOff val="294"/>
              <a:lumOff val="-3673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49125C-D937-4DE8-9364-215A13F9E475}">
      <dsp:nvSpPr>
        <dsp:cNvPr id="0" name=""/>
        <dsp:cNvSpPr/>
      </dsp:nvSpPr>
      <dsp:spPr>
        <a:xfrm>
          <a:off x="375266" y="2044182"/>
          <a:ext cx="5253735" cy="649440"/>
        </a:xfrm>
        <a:prstGeom prst="roundRect">
          <a:avLst/>
        </a:prstGeom>
        <a:solidFill>
          <a:schemeClr val="accent3">
            <a:hueOff val="17616"/>
            <a:satOff val="294"/>
            <a:lumOff val="-3673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579" tIns="0" rIns="198579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Arial" panose="020B0604020202020204" pitchFamily="34" charset="0"/>
              <a:cs typeface="Arial" panose="020B0604020202020204" pitchFamily="34" charset="0"/>
            </a:rPr>
            <a:t>Конкурсы с денежным призовым фондом</a:t>
          </a:r>
        </a:p>
      </dsp:txBody>
      <dsp:txXfrm>
        <a:off x="406969" y="2075885"/>
        <a:ext cx="5190329" cy="586034"/>
      </dsp:txXfrm>
    </dsp:sp>
    <dsp:sp modelId="{FAFEF1DC-853E-4341-864C-C905E6499A2C}">
      <dsp:nvSpPr>
        <dsp:cNvPr id="0" name=""/>
        <dsp:cNvSpPr/>
      </dsp:nvSpPr>
      <dsp:spPr>
        <a:xfrm>
          <a:off x="0" y="3366823"/>
          <a:ext cx="7505337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6424"/>
              <a:satOff val="441"/>
              <a:lumOff val="-550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D2208D-F566-43DB-851D-99C777C82992}">
      <dsp:nvSpPr>
        <dsp:cNvPr id="0" name=""/>
        <dsp:cNvSpPr/>
      </dsp:nvSpPr>
      <dsp:spPr>
        <a:xfrm>
          <a:off x="375266" y="3042103"/>
          <a:ext cx="5253735" cy="649440"/>
        </a:xfrm>
        <a:prstGeom prst="roundRect">
          <a:avLst/>
        </a:prstGeom>
        <a:solidFill>
          <a:schemeClr val="accent3">
            <a:hueOff val="26424"/>
            <a:satOff val="441"/>
            <a:lumOff val="-550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579" tIns="0" rIns="198579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Arial" panose="020B0604020202020204" pitchFamily="34" charset="0"/>
              <a:cs typeface="Arial" panose="020B0604020202020204" pitchFamily="34" charset="0"/>
            </a:rPr>
            <a:t>Кредит</a:t>
          </a:r>
          <a:r>
            <a:rPr lang="ru-RU" sz="2200" kern="1200" dirty="0"/>
            <a:t> </a:t>
          </a:r>
        </a:p>
      </dsp:txBody>
      <dsp:txXfrm>
        <a:off x="406969" y="3073806"/>
        <a:ext cx="5190329" cy="58603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E1DA17-77D7-439E-AE2A-98A222F6DB5E}">
      <dsp:nvSpPr>
        <dsp:cNvPr id="0" name=""/>
        <dsp:cNvSpPr/>
      </dsp:nvSpPr>
      <dsp:spPr>
        <a:xfrm rot="5400000">
          <a:off x="-95853" y="96668"/>
          <a:ext cx="639023" cy="44731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 </a:t>
          </a:r>
        </a:p>
      </dsp:txBody>
      <dsp:txXfrm rot="-5400000">
        <a:off x="1" y="224472"/>
        <a:ext cx="447316" cy="191707"/>
      </dsp:txXfrm>
    </dsp:sp>
    <dsp:sp modelId="{24DF1095-B8FB-4C75-9605-54926B63D43D}">
      <dsp:nvSpPr>
        <dsp:cNvPr id="0" name=""/>
        <dsp:cNvSpPr/>
      </dsp:nvSpPr>
      <dsp:spPr>
        <a:xfrm rot="5400000">
          <a:off x="5465363" y="-5017232"/>
          <a:ext cx="415365" cy="1045145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200" kern="1200" dirty="0"/>
            <a:t>Конкурентный анализ</a:t>
          </a:r>
        </a:p>
      </dsp:txBody>
      <dsp:txXfrm rot="-5400000">
        <a:off x="447316" y="21091"/>
        <a:ext cx="10431183" cy="374813"/>
      </dsp:txXfrm>
    </dsp:sp>
    <dsp:sp modelId="{AF47D577-2230-4240-955C-A6901A9EAB71}">
      <dsp:nvSpPr>
        <dsp:cNvPr id="0" name=""/>
        <dsp:cNvSpPr/>
      </dsp:nvSpPr>
      <dsp:spPr>
        <a:xfrm rot="5400000">
          <a:off x="-95853" y="661146"/>
          <a:ext cx="639023" cy="447316"/>
        </a:xfrm>
        <a:prstGeom prst="chevron">
          <a:avLst/>
        </a:prstGeom>
        <a:solidFill>
          <a:schemeClr val="accent3">
            <a:hueOff val="3775"/>
            <a:satOff val="63"/>
            <a:lumOff val="-7871"/>
            <a:alphaOff val="0"/>
          </a:schemeClr>
        </a:solidFill>
        <a:ln w="12700" cap="flat" cmpd="sng" algn="ctr">
          <a:solidFill>
            <a:schemeClr val="accent3">
              <a:hueOff val="3775"/>
              <a:satOff val="63"/>
              <a:lumOff val="-78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 </a:t>
          </a:r>
        </a:p>
      </dsp:txBody>
      <dsp:txXfrm rot="-5400000">
        <a:off x="1" y="788950"/>
        <a:ext cx="447316" cy="191707"/>
      </dsp:txXfrm>
    </dsp:sp>
    <dsp:sp modelId="{FA3AEB9A-95CA-49FA-83DA-8FC6861A30D4}">
      <dsp:nvSpPr>
        <dsp:cNvPr id="0" name=""/>
        <dsp:cNvSpPr/>
      </dsp:nvSpPr>
      <dsp:spPr>
        <a:xfrm rot="5400000">
          <a:off x="5465363" y="-4452753"/>
          <a:ext cx="415365" cy="1045145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3775"/>
              <a:satOff val="63"/>
              <a:lumOff val="-78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200" kern="1200" dirty="0"/>
            <a:t>Ценообразование</a:t>
          </a:r>
        </a:p>
      </dsp:txBody>
      <dsp:txXfrm rot="-5400000">
        <a:off x="447316" y="585570"/>
        <a:ext cx="10431183" cy="374813"/>
      </dsp:txXfrm>
    </dsp:sp>
    <dsp:sp modelId="{5FBA0812-E24F-4B57-8DDD-461CA1E5307D}">
      <dsp:nvSpPr>
        <dsp:cNvPr id="0" name=""/>
        <dsp:cNvSpPr/>
      </dsp:nvSpPr>
      <dsp:spPr>
        <a:xfrm rot="5400000">
          <a:off x="-95853" y="1225625"/>
          <a:ext cx="639023" cy="447316"/>
        </a:xfrm>
        <a:prstGeom prst="chevron">
          <a:avLst/>
        </a:prstGeom>
        <a:solidFill>
          <a:schemeClr val="accent3">
            <a:hueOff val="7550"/>
            <a:satOff val="126"/>
            <a:lumOff val="-15742"/>
            <a:alphaOff val="0"/>
          </a:schemeClr>
        </a:solidFill>
        <a:ln w="12700" cap="flat" cmpd="sng" algn="ctr">
          <a:solidFill>
            <a:schemeClr val="accent3">
              <a:hueOff val="7550"/>
              <a:satOff val="126"/>
              <a:lumOff val="-157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 </a:t>
          </a:r>
        </a:p>
      </dsp:txBody>
      <dsp:txXfrm rot="-5400000">
        <a:off x="1" y="1353429"/>
        <a:ext cx="447316" cy="191707"/>
      </dsp:txXfrm>
    </dsp:sp>
    <dsp:sp modelId="{2945B33A-C134-4F23-A879-30CE0ED097A0}">
      <dsp:nvSpPr>
        <dsp:cNvPr id="0" name=""/>
        <dsp:cNvSpPr/>
      </dsp:nvSpPr>
      <dsp:spPr>
        <a:xfrm rot="5400000">
          <a:off x="5465363" y="-3888275"/>
          <a:ext cx="415365" cy="1045145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7550"/>
              <a:satOff val="126"/>
              <a:lumOff val="-157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200" kern="1200" dirty="0"/>
            <a:t>Создание узнаваемого бренда и логотипа</a:t>
          </a:r>
        </a:p>
      </dsp:txBody>
      <dsp:txXfrm rot="-5400000">
        <a:off x="447316" y="1150048"/>
        <a:ext cx="10431183" cy="374813"/>
      </dsp:txXfrm>
    </dsp:sp>
    <dsp:sp modelId="{3306E6AE-26F4-4FA7-A63B-54E5E6239CD7}">
      <dsp:nvSpPr>
        <dsp:cNvPr id="0" name=""/>
        <dsp:cNvSpPr/>
      </dsp:nvSpPr>
      <dsp:spPr>
        <a:xfrm rot="5400000">
          <a:off x="-95853" y="1790103"/>
          <a:ext cx="639023" cy="447316"/>
        </a:xfrm>
        <a:prstGeom prst="chevron">
          <a:avLst/>
        </a:prstGeom>
        <a:solidFill>
          <a:schemeClr val="accent3">
            <a:hueOff val="11325"/>
            <a:satOff val="189"/>
            <a:lumOff val="-23613"/>
            <a:alphaOff val="0"/>
          </a:schemeClr>
        </a:solidFill>
        <a:ln w="12700" cap="flat" cmpd="sng" algn="ctr">
          <a:solidFill>
            <a:schemeClr val="accent3">
              <a:hueOff val="11325"/>
              <a:satOff val="189"/>
              <a:lumOff val="-236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 dirty="0"/>
        </a:p>
      </dsp:txBody>
      <dsp:txXfrm rot="-5400000">
        <a:off x="1" y="1917907"/>
        <a:ext cx="447316" cy="191707"/>
      </dsp:txXfrm>
    </dsp:sp>
    <dsp:sp modelId="{95EE33F5-9062-42CD-AC37-C1796EA38293}">
      <dsp:nvSpPr>
        <dsp:cNvPr id="0" name=""/>
        <dsp:cNvSpPr/>
      </dsp:nvSpPr>
      <dsp:spPr>
        <a:xfrm rot="5400000">
          <a:off x="5465363" y="-3323797"/>
          <a:ext cx="415365" cy="1045145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1325"/>
              <a:satOff val="189"/>
              <a:lumOff val="-236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200" kern="1200" dirty="0"/>
            <a:t>Персонализация</a:t>
          </a:r>
        </a:p>
      </dsp:txBody>
      <dsp:txXfrm rot="-5400000">
        <a:off x="447316" y="1714526"/>
        <a:ext cx="10431183" cy="374813"/>
      </dsp:txXfrm>
    </dsp:sp>
    <dsp:sp modelId="{A8614E97-F994-4E4B-8EE7-9F4040CF8EC3}">
      <dsp:nvSpPr>
        <dsp:cNvPr id="0" name=""/>
        <dsp:cNvSpPr/>
      </dsp:nvSpPr>
      <dsp:spPr>
        <a:xfrm rot="5400000">
          <a:off x="-95853" y="2354581"/>
          <a:ext cx="639023" cy="447316"/>
        </a:xfrm>
        <a:prstGeom prst="chevron">
          <a:avLst/>
        </a:prstGeom>
        <a:solidFill>
          <a:schemeClr val="accent3">
            <a:hueOff val="15099"/>
            <a:satOff val="252"/>
            <a:lumOff val="-31483"/>
            <a:alphaOff val="0"/>
          </a:schemeClr>
        </a:solidFill>
        <a:ln w="12700" cap="flat" cmpd="sng" algn="ctr">
          <a:solidFill>
            <a:schemeClr val="accent3">
              <a:hueOff val="15099"/>
              <a:satOff val="252"/>
              <a:lumOff val="-314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 dirty="0"/>
        </a:p>
      </dsp:txBody>
      <dsp:txXfrm rot="-5400000">
        <a:off x="1" y="2482385"/>
        <a:ext cx="447316" cy="191707"/>
      </dsp:txXfrm>
    </dsp:sp>
    <dsp:sp modelId="{F2B187FB-D299-46E3-86D5-2D5C51F1E1BD}">
      <dsp:nvSpPr>
        <dsp:cNvPr id="0" name=""/>
        <dsp:cNvSpPr/>
      </dsp:nvSpPr>
      <dsp:spPr>
        <a:xfrm rot="5400000">
          <a:off x="5465363" y="-2759318"/>
          <a:ext cx="415365" cy="1045145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5099"/>
              <a:satOff val="252"/>
              <a:lumOff val="-314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200" kern="1200" dirty="0"/>
            <a:t> Меры по повышению осведомленности пользователей к продукту.</a:t>
          </a:r>
        </a:p>
      </dsp:txBody>
      <dsp:txXfrm rot="-5400000">
        <a:off x="447316" y="2279005"/>
        <a:ext cx="10431183" cy="374813"/>
      </dsp:txXfrm>
    </dsp:sp>
    <dsp:sp modelId="{21CED235-68CE-42BE-9B6F-30C98049BB00}">
      <dsp:nvSpPr>
        <dsp:cNvPr id="0" name=""/>
        <dsp:cNvSpPr/>
      </dsp:nvSpPr>
      <dsp:spPr>
        <a:xfrm rot="5400000">
          <a:off x="-95853" y="2919060"/>
          <a:ext cx="639023" cy="447316"/>
        </a:xfrm>
        <a:prstGeom prst="chevron">
          <a:avLst/>
        </a:prstGeom>
        <a:solidFill>
          <a:schemeClr val="accent3">
            <a:hueOff val="18874"/>
            <a:satOff val="315"/>
            <a:lumOff val="-39354"/>
            <a:alphaOff val="0"/>
          </a:schemeClr>
        </a:solidFill>
        <a:ln w="12700" cap="flat" cmpd="sng" algn="ctr">
          <a:solidFill>
            <a:schemeClr val="accent3">
              <a:hueOff val="18874"/>
              <a:satOff val="315"/>
              <a:lumOff val="-393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 dirty="0"/>
        </a:p>
      </dsp:txBody>
      <dsp:txXfrm rot="-5400000">
        <a:off x="1" y="3046864"/>
        <a:ext cx="447316" cy="191707"/>
      </dsp:txXfrm>
    </dsp:sp>
    <dsp:sp modelId="{DF3F01CF-9D36-4C0A-A4DF-653853AE427A}">
      <dsp:nvSpPr>
        <dsp:cNvPr id="0" name=""/>
        <dsp:cNvSpPr/>
      </dsp:nvSpPr>
      <dsp:spPr>
        <a:xfrm rot="5400000">
          <a:off x="5465363" y="-2194840"/>
          <a:ext cx="415365" cy="1045145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8874"/>
              <a:satOff val="315"/>
              <a:lumOff val="-393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200" kern="1200" dirty="0"/>
            <a:t>SEO</a:t>
          </a:r>
          <a:endParaRPr lang="ru-RU" sz="2200" kern="1200" dirty="0"/>
        </a:p>
      </dsp:txBody>
      <dsp:txXfrm rot="-5400000">
        <a:off x="447316" y="2843483"/>
        <a:ext cx="10431183" cy="374813"/>
      </dsp:txXfrm>
    </dsp:sp>
    <dsp:sp modelId="{E60A41DC-1FA9-405E-BAF7-90D3C2991E9E}">
      <dsp:nvSpPr>
        <dsp:cNvPr id="0" name=""/>
        <dsp:cNvSpPr/>
      </dsp:nvSpPr>
      <dsp:spPr>
        <a:xfrm rot="5400000">
          <a:off x="-95853" y="3483538"/>
          <a:ext cx="639023" cy="447316"/>
        </a:xfrm>
        <a:prstGeom prst="chevron">
          <a:avLst/>
        </a:prstGeom>
        <a:solidFill>
          <a:schemeClr val="accent3">
            <a:hueOff val="22649"/>
            <a:satOff val="378"/>
            <a:lumOff val="-47225"/>
            <a:alphaOff val="0"/>
          </a:schemeClr>
        </a:solidFill>
        <a:ln w="12700" cap="flat" cmpd="sng" algn="ctr">
          <a:solidFill>
            <a:schemeClr val="accent3">
              <a:hueOff val="22649"/>
              <a:satOff val="378"/>
              <a:lumOff val="-4722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/>
        </a:p>
      </dsp:txBody>
      <dsp:txXfrm rot="-5400000">
        <a:off x="1" y="3611342"/>
        <a:ext cx="447316" cy="191707"/>
      </dsp:txXfrm>
    </dsp:sp>
    <dsp:sp modelId="{B0B97208-A4E1-458D-9E1A-383FECA5CD26}">
      <dsp:nvSpPr>
        <dsp:cNvPr id="0" name=""/>
        <dsp:cNvSpPr/>
      </dsp:nvSpPr>
      <dsp:spPr>
        <a:xfrm rot="5400000">
          <a:off x="5465363" y="-1630361"/>
          <a:ext cx="415365" cy="1045145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2649"/>
              <a:satOff val="378"/>
              <a:lumOff val="-4722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200" kern="1200" dirty="0"/>
            <a:t>Поиск партнеров</a:t>
          </a:r>
        </a:p>
      </dsp:txBody>
      <dsp:txXfrm rot="-5400000">
        <a:off x="447316" y="3407962"/>
        <a:ext cx="10431183" cy="374813"/>
      </dsp:txXfrm>
    </dsp:sp>
    <dsp:sp modelId="{B3D5FB91-2040-48C0-ACAB-C29D11F7B190}">
      <dsp:nvSpPr>
        <dsp:cNvPr id="0" name=""/>
        <dsp:cNvSpPr/>
      </dsp:nvSpPr>
      <dsp:spPr>
        <a:xfrm rot="5400000">
          <a:off x="-95853" y="4048017"/>
          <a:ext cx="639023" cy="447316"/>
        </a:xfrm>
        <a:prstGeom prst="chevron">
          <a:avLst/>
        </a:prstGeom>
        <a:solidFill>
          <a:schemeClr val="accent3">
            <a:hueOff val="26424"/>
            <a:satOff val="441"/>
            <a:lumOff val="-55096"/>
            <a:alphaOff val="0"/>
          </a:schemeClr>
        </a:solidFill>
        <a:ln w="12700" cap="flat" cmpd="sng" algn="ctr">
          <a:solidFill>
            <a:schemeClr val="accent3">
              <a:hueOff val="26424"/>
              <a:satOff val="441"/>
              <a:lumOff val="-550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/>
        </a:p>
      </dsp:txBody>
      <dsp:txXfrm rot="-5400000">
        <a:off x="1" y="4175821"/>
        <a:ext cx="447316" cy="191707"/>
      </dsp:txXfrm>
    </dsp:sp>
    <dsp:sp modelId="{57EC5058-B382-4ED4-94C7-C1EEF7330B4A}">
      <dsp:nvSpPr>
        <dsp:cNvPr id="0" name=""/>
        <dsp:cNvSpPr/>
      </dsp:nvSpPr>
      <dsp:spPr>
        <a:xfrm rot="5400000">
          <a:off x="5465363" y="-1065883"/>
          <a:ext cx="415365" cy="1045145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6424"/>
              <a:satOff val="441"/>
              <a:lumOff val="-550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200" kern="1200" dirty="0"/>
            <a:t>CRM</a:t>
          </a:r>
          <a:endParaRPr lang="ru-RU" sz="2200" kern="1200" dirty="0"/>
        </a:p>
      </dsp:txBody>
      <dsp:txXfrm rot="-5400000">
        <a:off x="447316" y="3972440"/>
        <a:ext cx="10431183" cy="3748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6AD3E-D4E2-460A-81E1-57A20C9B450A}" type="datetimeFigureOut">
              <a:rPr lang="ru-RU" smtClean="0"/>
              <a:t>25.06.2024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8D3061-9593-44D4-A63C-E5B85802C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609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5656C-9098-495A-B384-ED28FBC616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067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D3061-9593-44D4-A63C-E5B85802C73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337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AAE5A-F614-47DE-A925-E1F7D2473D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71A44C-D8F6-4830-9878-DF7D496550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6B97BC-6465-443A-9026-4FA637517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970EC-860E-4C78-AD71-541469ED0376}" type="datetime1">
              <a:rPr lang="ru-RU" smtClean="0"/>
              <a:t>25.06.2024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DCBCEE-4208-4DA9-8B82-196D8D445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95572C-FB11-40AD-87F0-1A1D0014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398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0C598B-E1C9-453A-85FA-2FC629BEE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8BB4E1-B5B6-4FA2-B655-F0DCFC409B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D1576D-4B86-47F6-B944-CDAE43B3F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A71D3-5B33-46CE-8E6E-9584A60344DD}" type="datetime1">
              <a:rPr lang="ru-RU" smtClean="0"/>
              <a:t>25.06.2024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04B19F-BB5E-4517-ABDF-DF12AD5C0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E7DD52-4E01-4F36-8126-6B0E60AB2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557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D2601C4-7CE6-4F44-81AA-A4A3E222D2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C2ABB75-E830-4124-8194-5F16365F9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B15BE6-1F4B-455D-837B-3AC931907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9182D-0122-4295-B86E-9E770C731C90}" type="datetime1">
              <a:rPr lang="ru-RU" smtClean="0"/>
              <a:t>25.06.2024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D10EB3-2304-46EA-B4B7-75D434FFF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206F26-F674-45D9-93AE-0D23577E4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9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0410"/>
            <a:ext cx="12192000" cy="3415024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2166551" y="923367"/>
            <a:ext cx="1639330" cy="3080222"/>
          </a:xfrm>
          <a:custGeom>
            <a:avLst/>
            <a:gdLst>
              <a:gd name="connsiteX0" fmla="*/ 0 w 1639330"/>
              <a:gd name="connsiteY0" fmla="*/ 0 h 3080222"/>
              <a:gd name="connsiteX1" fmla="*/ 157778 w 1639330"/>
              <a:gd name="connsiteY1" fmla="*/ 0 h 3080222"/>
              <a:gd name="connsiteX2" fmla="*/ 1639330 w 1639330"/>
              <a:gd name="connsiteY2" fmla="*/ 220146 h 3080222"/>
              <a:gd name="connsiteX3" fmla="*/ 1639330 w 1639330"/>
              <a:gd name="connsiteY3" fmla="*/ 3080222 h 3080222"/>
              <a:gd name="connsiteX4" fmla="*/ 0 w 1639330"/>
              <a:gd name="connsiteY4" fmla="*/ 3035203 h 3080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9330" h="3080222">
                <a:moveTo>
                  <a:pt x="0" y="0"/>
                </a:moveTo>
                <a:lnTo>
                  <a:pt x="157778" y="0"/>
                </a:lnTo>
                <a:lnTo>
                  <a:pt x="1639330" y="220146"/>
                </a:lnTo>
                <a:lnTo>
                  <a:pt x="1639330" y="3080222"/>
                </a:lnTo>
                <a:lnTo>
                  <a:pt x="0" y="30352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3C85D30-5662-4059-9254-835C42DAC22A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6E2BD65-140D-42F5-B002-2F5DD63D6745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ADECD71-0B34-4AC1-B5B5-14DAC525E7AF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FF67841-85ED-4314-8393-618A675114E1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61AF8B5-D34D-4E66-B9B5-139B5D3CD0FF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2883348-F40A-4BD3-A94B-F2B392E1CEFE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A8A36B-3BBE-4E11-9F6E-8D12F9D5DD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05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6AEA03E-BE4E-43BF-90FC-57EB9D71643D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17DD059-C6C3-45B4-A12A-86D6CD711334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CAA0F7B-B554-47E5-B243-1281B3895A47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8C47FCE-827B-4292-BF2C-155065F9AF68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D97BAFF-1521-485F-8323-6DAFF973E959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0EEF0BE-FF2C-47FF-8F55-F2F2361C8C5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DA0911-48E1-40C9-91F2-331E12C6E9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69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1924013" y="1457289"/>
            <a:ext cx="3146752" cy="4187053"/>
          </a:xfrm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7C853CE-DDE4-4358-9CFD-9B5C4ECD551D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63A2A69-8E81-40E7-8260-7A8E3B84E822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0AE9C65-4E5F-451D-B38A-D233CFB09DB8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B3DEA22-C625-44C2-8EF5-1D8D5B618BBC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4CFB73B-C0DD-4195-97E8-985491BBABE0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17C0BBD-A0AE-4606-BA36-70B4F939DA25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E96617-A544-42D5-B401-0EB725FC4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08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0410"/>
            <a:ext cx="4124965" cy="359565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124967" y="10410"/>
            <a:ext cx="4111829" cy="359565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236797" y="10410"/>
            <a:ext cx="3956817" cy="3595652"/>
          </a:xfrm>
        </p:spPr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3651ED4-0870-434D-8226-898E09BDA52F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0BA671A-728E-46E0-870F-DED05F16E650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2602E79-D8BC-43C8-87E9-F2E0BFA995C8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4FDA7C9-260E-48DE-9127-DADB310E5191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B0D39F9-4CE6-473C-9A3B-6C882011CE59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124ACFE-6F21-40C6-A875-9C09389D9D6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BA6820-AF7E-4A99-AA8B-5919CD7A60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74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0410"/>
            <a:ext cx="12192000" cy="4054596"/>
          </a:xfrm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6820A0-09B4-4953-ADA1-B86B45D0D9D1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E5AD0D-F2A2-4A15-8B2E-3C2FA92FD5DC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323AB2E-FC23-4700-B382-3649A2AC4AF7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5EADBB0-BE6D-4962-A735-D11D16783D99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661CFD7-ADA5-4210-B6CB-5A67494C96E2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87BA1F2-DF1C-49C9-82E7-28B26AE34E18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FF47C7-4DDE-45BA-A64F-03462FEC00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08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442976"/>
            <a:ext cx="12192000" cy="341502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5245435" y="2810828"/>
            <a:ext cx="1706394" cy="296651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25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2" y="2"/>
            <a:ext cx="8911527" cy="6858001"/>
          </a:xfrm>
          <a:custGeom>
            <a:avLst/>
            <a:gdLst>
              <a:gd name="connsiteX0" fmla="*/ 0 w 8911527"/>
              <a:gd name="connsiteY0" fmla="*/ 0 h 6858001"/>
              <a:gd name="connsiteX1" fmla="*/ 8911527 w 8911527"/>
              <a:gd name="connsiteY1" fmla="*/ 0 h 6858001"/>
              <a:gd name="connsiteX2" fmla="*/ 8911527 w 8911527"/>
              <a:gd name="connsiteY2" fmla="*/ 5633 h 6858001"/>
              <a:gd name="connsiteX3" fmla="*/ 6143 w 8911527"/>
              <a:gd name="connsiteY3" fmla="*/ 6858001 h 6858001"/>
              <a:gd name="connsiteX4" fmla="*/ 0 w 8911527"/>
              <a:gd name="connsiteY4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1527" h="6858001">
                <a:moveTo>
                  <a:pt x="0" y="0"/>
                </a:moveTo>
                <a:lnTo>
                  <a:pt x="8911527" y="0"/>
                </a:lnTo>
                <a:lnTo>
                  <a:pt x="8911527" y="5633"/>
                </a:lnTo>
                <a:lnTo>
                  <a:pt x="6143" y="6858001"/>
                </a:lnTo>
                <a:lnTo>
                  <a:pt x="0" y="68580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89AEA8A-E1CD-4D09-A558-D99A290050D3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25A278F-D2A0-4AFA-B4AF-52467F2396A5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DDC2DDA-B8DB-4E05-A376-02896C5598D4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0C7BAF0-9AA1-4BEB-8507-CFDDF6652A87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77FFE8F-A5C5-4476-B8B4-1F0E7FA26995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8050404-9DD4-46EC-8D0B-64A3BEDA138D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9998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0"/>
          </p:nvPr>
        </p:nvSpPr>
        <p:spPr>
          <a:xfrm>
            <a:off x="-3" y="-4"/>
            <a:ext cx="12192003" cy="4702628"/>
          </a:xfrm>
          <a:custGeom>
            <a:avLst/>
            <a:gdLst>
              <a:gd name="connsiteX0" fmla="*/ 0 w 12192002"/>
              <a:gd name="connsiteY0" fmla="*/ 0 h 4702628"/>
              <a:gd name="connsiteX1" fmla="*/ 12192002 w 12192002"/>
              <a:gd name="connsiteY1" fmla="*/ 0 h 4702628"/>
              <a:gd name="connsiteX2" fmla="*/ 12192002 w 12192002"/>
              <a:gd name="connsiteY2" fmla="*/ 3477435 h 4702628"/>
              <a:gd name="connsiteX3" fmla="*/ 256972 w 12192002"/>
              <a:gd name="connsiteY3" fmla="*/ 4702628 h 4702628"/>
              <a:gd name="connsiteX4" fmla="*/ 0 w 12192002"/>
              <a:gd name="connsiteY4" fmla="*/ 4702628 h 4702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2" h="4702628">
                <a:moveTo>
                  <a:pt x="0" y="0"/>
                </a:moveTo>
                <a:lnTo>
                  <a:pt x="12192002" y="0"/>
                </a:lnTo>
                <a:lnTo>
                  <a:pt x="12192002" y="3477435"/>
                </a:lnTo>
                <a:lnTo>
                  <a:pt x="256972" y="4702628"/>
                </a:lnTo>
                <a:lnTo>
                  <a:pt x="0" y="470262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2F52FB2-B6E8-4DDF-8B59-38BBBE70912F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4EF2DC6-6304-4CFE-83A3-D6C9A7FE30B8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F7982D7-8F5D-46A9-8B48-00C8BBB180CE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6BF3DD6-3623-4472-9C66-73DF299B6F77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980D2E2-45DD-418E-9815-7FF85E514E0D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189C213-9E9E-407D-9484-0AF2492B0761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D2B340-AB02-4287-8B1C-B11566351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2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91DEE6-B82F-4E8F-B683-27BD09713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5A8030-AC05-4EE2-AD37-CF062FC83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6FCF93-FCBC-4D60-9E45-06432BA11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6D5C-05C2-42FE-862B-01C977FD93D1}" type="datetime1">
              <a:rPr lang="ru-RU" smtClean="0"/>
              <a:t>25.06.2024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A734A-F88D-49F7-BDCA-211FA5F8E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1B4103-3469-42CA-94D1-F80CF80A7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4378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811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738256"/>
          </a:xfrm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A247F2B-11C0-449F-A25C-D824503BD347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6952CC8-7AC0-4157-85BE-836BAF286E46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4407E77-DBD4-46A9-8744-69B7E5458DCE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E4C3996-B144-44F1-9AF4-7F0C84FA55A3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BDC301F-165C-476F-BA1C-3FB771C17A2A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2B30282-2922-4AD4-A04B-229DE505350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3F8210-9A8B-4585-AF0A-01214F406A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810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600" y="1451614"/>
            <a:ext cx="10972800" cy="332569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7" name="Rectangle 6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5DFE284-9DD6-4208-9A64-BDE7429DF7E3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3981E90-6B6E-43E0-95BA-EE8514CC63E3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9C7E5C1-0E39-4443-8795-2B6ADECFD0E1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C1EBA7A-9636-408B-88B2-FC751D10BE08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20992F1-18C4-4C6B-85F5-BAA2784A1F4D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217EEDA-F658-46BD-A029-8954FE3C51AD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B9D0AC7-0454-4873-A966-F1BAF320B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920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1835151"/>
            <a:ext cx="6096000" cy="318769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721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14613" y="1318188"/>
            <a:ext cx="4221623" cy="4221623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3B3622-BD81-4A84-8A1B-8595E96AE0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817E76B-C3AF-4339-B7EE-5C5AAF394521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9FDE8FF-69AB-4D05-8113-84A3500B925F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63DAB24-E568-4830-8920-9B67A5ADC5A8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FA5BC56-CE7F-464E-9B3B-496111C8276C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9B76B2E-754E-4845-9898-5C3315E21A95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3B31B87-BBE3-4252-AC8A-2BC01C7C2223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3573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5E25C8-DE33-40D6-987A-EC7B87DB7327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41454DD-1ADF-4887-93DC-3F8D4D08A19F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D62A60B-DADD-48E5-80B4-DAE099702ADC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50F0241-E145-44D1-9A6B-1358A5AF2E52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11C5596-8397-414A-AFC0-85F28ABC0F13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7F2FF3E1-0503-4CE4-8777-A604EF63A530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93D4B9F-43B8-4DA5-9258-3822B8CEF2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20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711700" y="1446213"/>
            <a:ext cx="2752725" cy="5411787"/>
          </a:xfrm>
        </p:spPr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9BC128B-1872-4198-AD89-ADBB3F3320D1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59C6778-FC71-4474-B48C-65BE1A15BE8B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39583BF-3C3F-48EC-8E91-257F81CAEB35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6CB7390-A9AE-49BA-9879-5AEC6E487F47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FC6959B-38BE-4F20-95D1-A8488E410FE7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A9061620-CA42-4EA8-8939-4231BB94F15A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66CD581-5A51-4ED5-AE27-D997E02151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61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942877" y="1884784"/>
            <a:ext cx="2271312" cy="4958929"/>
          </a:xfrm>
        </p:spPr>
        <p:txBody>
          <a:bodyPr/>
          <a:lstStyle/>
          <a:p>
            <a:endParaRPr lang="en-US"/>
          </a:p>
        </p:txBody>
      </p:sp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769847" y="1899071"/>
            <a:ext cx="2271312" cy="4958929"/>
          </a:xfrm>
        </p:spPr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A90B6B9-E33A-4953-B34A-20BE24D21B49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8F9F75A-83E4-4B39-9F4A-234AD45CFEE7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9B30BEB-52DD-4A84-93D4-419899A40F52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20B01A9-6C79-47B1-B677-967B2C96E932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83129EC-6CB1-441E-AC5B-7F409EF81219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846F8381-A3CF-4086-8AB8-17B33AB7D151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566B745-EFB6-43AC-A20D-CAEABC5533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72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801138" y="1616991"/>
            <a:ext cx="2143676" cy="2099347"/>
          </a:xfrm>
        </p:spPr>
        <p:txBody>
          <a:bodyPr/>
          <a:lstStyle/>
          <a:p>
            <a:endParaRPr lang="en-US"/>
          </a:p>
        </p:txBody>
      </p:sp>
      <p:sp>
        <p:nvSpPr>
          <p:cNvPr id="34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3616474" y="1616991"/>
            <a:ext cx="2143676" cy="2099347"/>
          </a:xfrm>
        </p:spPr>
        <p:txBody>
          <a:bodyPr/>
          <a:lstStyle/>
          <a:p>
            <a:endParaRPr lang="en-US"/>
          </a:p>
        </p:txBody>
      </p:sp>
      <p:sp>
        <p:nvSpPr>
          <p:cNvPr id="3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431811" y="1616991"/>
            <a:ext cx="2143676" cy="2099347"/>
          </a:xfrm>
        </p:spPr>
        <p:txBody>
          <a:bodyPr/>
          <a:lstStyle/>
          <a:p>
            <a:endParaRPr lang="en-US"/>
          </a:p>
        </p:txBody>
      </p:sp>
      <p:sp>
        <p:nvSpPr>
          <p:cNvPr id="3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9247148" y="1616991"/>
            <a:ext cx="2143676" cy="2099347"/>
          </a:xfrm>
        </p:spPr>
        <p:txBody>
          <a:bodyPr/>
          <a:lstStyle/>
          <a:p>
            <a:endParaRPr lang="en-US"/>
          </a:p>
        </p:txBody>
      </p:sp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11CE855-4D14-4432-8967-B4CB81F49E2C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42B8ACD-9ADF-4F9B-A327-AC08A9975ADD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0AB73D2-661B-44E9-84F2-D3C0D79889CE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70B646B-E571-4256-9010-042FC125ECBC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72B605-3AAA-406D-B35F-D9903A6A5143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AC787B04-8C71-44FD-BE73-C688C844C7D1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FFDDBADD-FC82-4EE4-89EE-B1F6F02DE8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07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ED1EC5C-685B-4115-8C24-A1337D0A5471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7364D36-1B51-40C9-B78F-FE19AAAA0FA4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0EF8DCF-F21D-414A-AD0E-ACB8AC856EF8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E6A7C38-523B-45AD-ABE0-4A6AFED92E4B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B220B86-3381-4744-9340-EDD4FDC7277C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D6893204-AF0F-44D4-B5CC-83ED7621DC5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335FFA8-C897-40B8-AB40-94CEBDF9C5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61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19ECA7-D242-4F4B-ABD4-F901728E2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7ED342-9C06-4F47-AC1E-6C3E06161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228353-B0F3-4F39-B010-E50FDF485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6F90E-6AF7-42E0-87D2-F1FD3E84A1C0}" type="datetime1">
              <a:rPr lang="ru-RU" smtClean="0"/>
              <a:t>25.06.2024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841A63-BE40-478A-8242-551209949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B8D7AB-7758-4364-B334-84AF62E0A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727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870186" y="1557603"/>
            <a:ext cx="1262443" cy="12775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6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921737" y="1557603"/>
            <a:ext cx="1262443" cy="12775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6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003277" y="1557603"/>
            <a:ext cx="1262443" cy="12775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7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9164340" y="4810326"/>
            <a:ext cx="1262443" cy="12775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71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003391" y="4810326"/>
            <a:ext cx="1262443" cy="12775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72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2137073" y="4810326"/>
            <a:ext cx="1262443" cy="12775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D2587D5-3254-44A1-8B84-B1E11966AE28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6C3D48B-FE93-46F1-84B6-5953BDC67360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12B820B-D38D-44E3-B809-F8260F6339C5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F4EE133-2ABA-4B77-8322-7DE74FFE4BD4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A8A5D92-7F6E-4BD8-AF7D-EA493D30D623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61" name="Slide Number Placeholder 5">
            <a:extLst>
              <a:ext uri="{FF2B5EF4-FFF2-40B4-BE49-F238E27FC236}">
                <a16:creationId xmlns:a16="http://schemas.microsoft.com/office/drawing/2014/main" id="{F5B859E4-64B1-4195-B2BD-3B359865647F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ED857E90-73B2-49CD-A28C-AAF7308785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93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031060" y="1945180"/>
            <a:ext cx="4141805" cy="2522809"/>
          </a:xfrm>
        </p:spPr>
        <p:txBody>
          <a:bodyPr/>
          <a:lstStyle/>
          <a:p>
            <a:endParaRPr lang="en-US"/>
          </a:p>
        </p:txBody>
      </p:sp>
      <p:grpSp>
        <p:nvGrpSpPr>
          <p:cNvPr id="2" name="Group 1"/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39" name="Rectangle 38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1" name="Rectangle 40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43" name="Slide Number Placeholder 5"/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163A117-C269-405A-ACE0-0CCF7F83E9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74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9169035" y="2212376"/>
            <a:ext cx="1697847" cy="1697847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320895" y="2212376"/>
            <a:ext cx="1697847" cy="1697847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915775" y="2212376"/>
            <a:ext cx="1697847" cy="1697847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562962" y="2212376"/>
            <a:ext cx="1697847" cy="1697847"/>
          </a:xfrm>
        </p:spPr>
        <p:txBody>
          <a:bodyPr/>
          <a:lstStyle/>
          <a:p>
            <a:endParaRPr lang="en-US"/>
          </a:p>
        </p:txBody>
      </p:sp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4CE3EC6-599D-4A96-A2AE-0C1D6C99FC84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6F0A80E-23E8-4BCA-AA87-32C789F1DABE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514BCCC-5741-425F-A426-FF5CB8A2A25A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1340BF7-FECD-4023-A5B8-43C1C9B47D28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4C50449-8C13-4A70-BFE9-B4917C0DA7D4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799ED5DB-0DE3-41B2-816B-B84B12E51F08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CAE0A0C3-1C57-4578-A6FD-009B42838B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86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-1" y="1704975"/>
            <a:ext cx="6524625" cy="362902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420709" y="2756246"/>
            <a:ext cx="6771291" cy="2578121"/>
          </a:xfrm>
        </p:spPr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FCE56E-A1F4-48C9-83B1-E7AE7D25F494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C035EA6-29AE-4614-87C6-54EEEC3B9DC5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33B4688-DEF0-42B3-972B-2F063A016C60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82CFF80-5CDC-442E-9122-9D684A38D840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67585B-D6BD-485A-8C16-D6857B4DBE58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976DD763-768B-4976-B561-CB6C20B04A70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D2B4531-B211-49A1-BAD0-DE5D8EE308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D267D1E9-6C82-4449-8F8F-CAA68C0AC2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A06E301-8B72-4704-A25B-E681FE708960}"/>
              </a:ext>
            </a:extLst>
          </p:cNvPr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D3E53F8-254A-4331-B67F-D40530AD502C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F2D7CC4-EA9B-467D-AC4B-F5BD67EE9341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BF5F0DB-6FB3-46F4-926A-07140533F3B5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C15CCB3-75A2-4365-BE90-772DB50CD05F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13128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5267197" y="1351658"/>
            <a:ext cx="1657607" cy="165580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9273030" y="3917636"/>
            <a:ext cx="1308679" cy="130509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748771" y="3917636"/>
            <a:ext cx="1308679" cy="130509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145126" y="3917636"/>
            <a:ext cx="1308679" cy="130509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4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645654" y="3917636"/>
            <a:ext cx="1308679" cy="130509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0D47AA7-CE5B-4280-8BEB-AAA1178A8A70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DCDD907-5DE2-4338-ACD1-F95D8ADB348A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FB8EEDD-E6E2-4C0C-B489-59FA3325CBE2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03E39FC-4422-41D1-8D21-0AE293FD77E3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A4AC54D-488D-40C9-83A5-83678C730638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56" name="Slide Number Placeholder 5">
            <a:extLst>
              <a:ext uri="{FF2B5EF4-FFF2-40B4-BE49-F238E27FC236}">
                <a16:creationId xmlns:a16="http://schemas.microsoft.com/office/drawing/2014/main" id="{BB0AA1AC-B0C5-4F2F-ACC2-A8F4951260D7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1C12BB7-C127-44B5-800A-5AA7F84F30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27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8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3"/>
          </p:nvPr>
        </p:nvSpPr>
        <p:spPr>
          <a:xfrm>
            <a:off x="10358" y="2329756"/>
            <a:ext cx="12171287" cy="3262714"/>
          </a:xfrm>
          <a:custGeom>
            <a:avLst/>
            <a:gdLst>
              <a:gd name="connsiteX0" fmla="*/ 6085643 w 12171286"/>
              <a:gd name="connsiteY0" fmla="*/ 0 h 3262714"/>
              <a:gd name="connsiteX1" fmla="*/ 7578497 w 12171286"/>
              <a:gd name="connsiteY1" fmla="*/ 996359 h 3262714"/>
              <a:gd name="connsiteX2" fmla="*/ 7579257 w 12171286"/>
              <a:gd name="connsiteY2" fmla="*/ 998823 h 3262714"/>
              <a:gd name="connsiteX3" fmla="*/ 12171286 w 12171286"/>
              <a:gd name="connsiteY3" fmla="*/ 998823 h 3262714"/>
              <a:gd name="connsiteX4" fmla="*/ 12171286 w 12171286"/>
              <a:gd name="connsiteY4" fmla="*/ 2248100 h 3262714"/>
              <a:gd name="connsiteX5" fmla="*/ 7584125 w 12171286"/>
              <a:gd name="connsiteY5" fmla="*/ 2248100 h 3262714"/>
              <a:gd name="connsiteX6" fmla="*/ 7578497 w 12171286"/>
              <a:gd name="connsiteY6" fmla="*/ 2266355 h 3262714"/>
              <a:gd name="connsiteX7" fmla="*/ 6085643 w 12171286"/>
              <a:gd name="connsiteY7" fmla="*/ 3262714 h 3262714"/>
              <a:gd name="connsiteX8" fmla="*/ 4592790 w 12171286"/>
              <a:gd name="connsiteY8" fmla="*/ 2266355 h 3262714"/>
              <a:gd name="connsiteX9" fmla="*/ 4587162 w 12171286"/>
              <a:gd name="connsiteY9" fmla="*/ 2248100 h 3262714"/>
              <a:gd name="connsiteX10" fmla="*/ 0 w 12171286"/>
              <a:gd name="connsiteY10" fmla="*/ 2248100 h 3262714"/>
              <a:gd name="connsiteX11" fmla="*/ 0 w 12171286"/>
              <a:gd name="connsiteY11" fmla="*/ 998823 h 3262714"/>
              <a:gd name="connsiteX12" fmla="*/ 4592030 w 12171286"/>
              <a:gd name="connsiteY12" fmla="*/ 998823 h 3262714"/>
              <a:gd name="connsiteX13" fmla="*/ 4592790 w 12171286"/>
              <a:gd name="connsiteY13" fmla="*/ 996359 h 3262714"/>
              <a:gd name="connsiteX14" fmla="*/ 6085643 w 12171286"/>
              <a:gd name="connsiteY14" fmla="*/ 0 h 326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71286" h="3262714">
                <a:moveTo>
                  <a:pt x="6085643" y="0"/>
                </a:moveTo>
                <a:cubicBezTo>
                  <a:pt x="6756742" y="0"/>
                  <a:pt x="7332541" y="410840"/>
                  <a:pt x="7578497" y="996359"/>
                </a:cubicBezTo>
                <a:lnTo>
                  <a:pt x="7579257" y="998823"/>
                </a:lnTo>
                <a:lnTo>
                  <a:pt x="12171286" y="998823"/>
                </a:lnTo>
                <a:lnTo>
                  <a:pt x="12171286" y="2248100"/>
                </a:lnTo>
                <a:lnTo>
                  <a:pt x="7584125" y="2248100"/>
                </a:lnTo>
                <a:lnTo>
                  <a:pt x="7578497" y="2266355"/>
                </a:lnTo>
                <a:cubicBezTo>
                  <a:pt x="7332541" y="2851874"/>
                  <a:pt x="6756742" y="3262714"/>
                  <a:pt x="6085643" y="3262714"/>
                </a:cubicBezTo>
                <a:cubicBezTo>
                  <a:pt x="5414545" y="3262714"/>
                  <a:pt x="4838746" y="2851874"/>
                  <a:pt x="4592790" y="2266355"/>
                </a:cubicBezTo>
                <a:lnTo>
                  <a:pt x="4587162" y="2248100"/>
                </a:lnTo>
                <a:lnTo>
                  <a:pt x="0" y="2248100"/>
                </a:lnTo>
                <a:lnTo>
                  <a:pt x="0" y="998823"/>
                </a:lnTo>
                <a:lnTo>
                  <a:pt x="4592030" y="998823"/>
                </a:lnTo>
                <a:lnTo>
                  <a:pt x="4592790" y="996359"/>
                </a:lnTo>
                <a:cubicBezTo>
                  <a:pt x="4838746" y="410840"/>
                  <a:pt x="5414545" y="0"/>
                  <a:pt x="608564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CED1315-A0A8-4988-BA83-2931077C602B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DAEEB97-78BA-4798-AC7E-0A618EF8C05D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E6500A5-2F97-4AA2-9299-0EEBBBFAF971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BACF7CC-3B28-4409-859E-16B78E03E7B6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FE6AE78-53FB-47CC-BD0C-4EF4E074B22B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09612AA2-B5AC-4E68-ABE7-329221275BC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52E00BA-746A-4A6D-9717-F6916A9144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99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751814" y="2758023"/>
            <a:ext cx="2786135" cy="2807858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0F42C08-08BF-4736-B654-5224E762F541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95AE76A-D814-4078-97BE-2CE22CADF6AE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B152CF-9FFD-4012-AF68-DCECDF93FFF3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1EDE850-E2A3-4151-931B-A5260FA2F00E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85FCE66-3F0B-40E5-A983-96459DC24549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E8526FEA-B544-49AC-8639-9F44097C0739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D7724CD-5306-4063-B425-18AEFE3013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6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icture Placeholder 51"/>
          <p:cNvSpPr>
            <a:spLocks noGrp="1"/>
          </p:cNvSpPr>
          <p:nvPr>
            <p:ph type="pic" sz="quarter" idx="11"/>
          </p:nvPr>
        </p:nvSpPr>
        <p:spPr>
          <a:xfrm rot="18900000">
            <a:off x="-473213" y="1277160"/>
            <a:ext cx="13503649" cy="4678030"/>
          </a:xfrm>
          <a:custGeom>
            <a:avLst/>
            <a:gdLst>
              <a:gd name="connsiteX0" fmla="*/ 9526855 w 13503649"/>
              <a:gd name="connsiteY0" fmla="*/ 0 h 4678030"/>
              <a:gd name="connsiteX1" fmla="*/ 13503649 w 13503649"/>
              <a:gd name="connsiteY1" fmla="*/ 3976795 h 4678030"/>
              <a:gd name="connsiteX2" fmla="*/ 12802415 w 13503649"/>
              <a:gd name="connsiteY2" fmla="*/ 4678030 h 4678030"/>
              <a:gd name="connsiteX3" fmla="*/ 4488357 w 13503649"/>
              <a:gd name="connsiteY3" fmla="*/ 4678030 h 4678030"/>
              <a:gd name="connsiteX4" fmla="*/ 0 w 13503649"/>
              <a:gd name="connsiteY4" fmla="*/ 189673 h 4678030"/>
              <a:gd name="connsiteX5" fmla="*/ 189671 w 13503649"/>
              <a:gd name="connsiteY5" fmla="*/ 1 h 4678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03649" h="4678030">
                <a:moveTo>
                  <a:pt x="9526855" y="0"/>
                </a:moveTo>
                <a:lnTo>
                  <a:pt x="13503649" y="3976795"/>
                </a:lnTo>
                <a:lnTo>
                  <a:pt x="12802415" y="4678030"/>
                </a:lnTo>
                <a:lnTo>
                  <a:pt x="4488357" y="4678030"/>
                </a:lnTo>
                <a:lnTo>
                  <a:pt x="0" y="189673"/>
                </a:lnTo>
                <a:lnTo>
                  <a:pt x="189671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BEBCA7B-726E-4870-A298-D03C44B350F8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73E9027-632A-4E4B-8FBB-10090DE010E8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9B3596B-6E6F-4DDF-8413-B370AF5165D4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C4DF5E5-BAED-4488-BB92-0F6539615FD3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62D5657-B44A-4609-851D-92CA78ED4F54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7F684CFD-8748-4008-8718-7136D7BE7C3B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25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551251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067624 h 6858000"/>
              <a:gd name="connsiteX3" fmla="*/ 6401624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6551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6551251" y="0"/>
                </a:moveTo>
                <a:lnTo>
                  <a:pt x="12192000" y="0"/>
                </a:lnTo>
                <a:lnTo>
                  <a:pt x="12192000" y="1067624"/>
                </a:lnTo>
                <a:lnTo>
                  <a:pt x="6401624" y="6858000"/>
                </a:lnTo>
                <a:lnTo>
                  <a:pt x="0" y="6858000"/>
                </a:lnTo>
                <a:lnTo>
                  <a:pt x="0" y="65512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02320F1-E31E-452C-96C5-3BEDB782EED3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0E173EF-CA12-4863-A788-1C6ACD233608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13D0C0F-A7A8-492C-9ADA-204700234798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7725E1A-A0C5-4750-8F41-FC631CFD4A4A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7755029-5A72-43D3-A3D1-0CB672689104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6C18F20-9DB7-47D4-A3D9-FAB3FDF6149E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722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036136" y="1831398"/>
            <a:ext cx="1800000" cy="180046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5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493605" y="1831398"/>
            <a:ext cx="1800000" cy="180046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5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493605" y="4105115"/>
            <a:ext cx="1800000" cy="180046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5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40231" y="4105115"/>
            <a:ext cx="1800000" cy="180046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4BC06E3-FD6C-463C-AF5B-B583DA22D1C1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C49FFF9-A629-4ED6-BB94-D36698739D4E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505630A-4B09-48FD-A486-2CDD33A3C0CF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48E9DBF-9A3F-42BD-9D0D-1323318778AD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6846CDA-B4B7-4C48-B659-6BB2C16BD7E5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F917641B-67C7-44DE-8385-48BCF7F63F11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418BAC0-4A8C-4E72-8616-74008A4AC3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93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1AF773-EE69-4A0D-97F3-669813B1B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5F3297-55C6-44DF-B10B-9FAD121255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1EC04DC-CAF2-42D0-9CA1-1E5D0963FB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404C13-2580-4E34-8EEC-705090948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04E1B-7144-4401-B52E-C6BACF4BA89E}" type="datetime1">
              <a:rPr lang="ru-RU" smtClean="0"/>
              <a:t>25.06.2024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C81E36-FA43-4FC3-9414-19E79BF99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3B18DF-7240-4AE3-B44F-3100BF003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8820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06846" y="2505999"/>
            <a:ext cx="1646457" cy="1656214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026629" y="2505999"/>
            <a:ext cx="1646457" cy="1656214"/>
          </a:xfrm>
        </p:spPr>
        <p:txBody>
          <a:bodyPr/>
          <a:lstStyle/>
          <a:p>
            <a:endParaRPr lang="en-US"/>
          </a:p>
        </p:txBody>
      </p:sp>
      <p:sp>
        <p:nvSpPr>
          <p:cNvPr id="5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982186" y="3429000"/>
            <a:ext cx="1661093" cy="165621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1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500525" y="3429000"/>
            <a:ext cx="1656215" cy="165621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92B8CD8-F8E0-457D-A29E-543475622BDD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EA4C88F-4EBA-49A6-B877-1189A12B11FB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BAE5062-1E3D-4888-97AE-B7C0560D8FE1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1A48A05-FE70-4C51-8052-5A9162342B12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D9C2B82-3D97-41E4-8712-9DC88D59540E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A8BCCF12-642E-4C2A-BB11-110C45FD062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F9C2193-7E37-4CFD-8140-BD7BB8F2B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44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349432" y="1889470"/>
            <a:ext cx="1606789" cy="162000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270186" y="1889470"/>
            <a:ext cx="1606789" cy="162000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5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963810" y="1889470"/>
            <a:ext cx="1606789" cy="162000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5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70646" y="1889470"/>
            <a:ext cx="1606789" cy="162000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AF546C7-4EE0-45A6-B82D-985D009E20E3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73A48FB-BDB6-49A1-9170-245EB356123E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17F8627-52CD-498C-9DFD-7D4870994644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9D0C0BC-074E-4D87-B67B-07445F449DE0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CA4DAAF-EFAE-4BB9-ABA1-AD3E131ECAE9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FDFFDB42-EEE2-4DCA-AE70-D560DDD4D53D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808CA547-ACBA-4F12-BA65-0A1755CDDC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54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062287" y="1849761"/>
            <a:ext cx="1881888" cy="1860431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779403" y="1849761"/>
            <a:ext cx="1881888" cy="1860431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508216" y="1849761"/>
            <a:ext cx="1881888" cy="1860431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9225333" y="1849761"/>
            <a:ext cx="1881888" cy="1860431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4761D86-B1F7-44E9-84D2-2E436B314580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F143CA9-969E-4BDA-9F4E-78EA52357C9A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886C7C1-883B-4079-B685-35712A993879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540A298-F2DB-4570-A6A6-0B2FD9D2E277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C2CD1BD-4043-441C-9CD7-7B8A0E08F97E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27D97973-EEEA-4C46-A93E-985871D2C8C0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BCA0602-8D47-4BF9-A06F-2D4E66C5B9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24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0024" cy="3434976"/>
          </a:xfrm>
        </p:spPr>
      </p:sp>
      <p:sp>
        <p:nvSpPr>
          <p:cNvPr id="60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6090024" y="3447537"/>
            <a:ext cx="6101976" cy="3410465"/>
          </a:xfrm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BBB368-F663-4B9F-BA58-18ACB81881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585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29309" y="1533871"/>
            <a:ext cx="5446028" cy="2735838"/>
          </a:xfrm>
        </p:spPr>
        <p:txBody>
          <a:bodyPr/>
          <a:lstStyle/>
          <a:p>
            <a:endParaRPr lang="en-US"/>
          </a:p>
        </p:txBody>
      </p:sp>
      <p:sp>
        <p:nvSpPr>
          <p:cNvPr id="5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650849" y="4385763"/>
            <a:ext cx="2424488" cy="1789482"/>
          </a:xfrm>
        </p:spPr>
        <p:txBody>
          <a:bodyPr/>
          <a:lstStyle/>
          <a:p>
            <a:endParaRPr lang="en-US"/>
          </a:p>
        </p:txBody>
      </p:sp>
      <p:sp>
        <p:nvSpPr>
          <p:cNvPr id="5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214819" y="1533873"/>
            <a:ext cx="2787759" cy="1785041"/>
          </a:xfrm>
        </p:spPr>
        <p:txBody>
          <a:bodyPr/>
          <a:lstStyle/>
          <a:p>
            <a:endParaRPr lang="en-US"/>
          </a:p>
        </p:txBody>
      </p:sp>
      <p:sp>
        <p:nvSpPr>
          <p:cNvPr id="5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220599" y="3429000"/>
            <a:ext cx="5323703" cy="2746247"/>
          </a:xfrm>
        </p:spPr>
        <p:txBody>
          <a:bodyPr/>
          <a:lstStyle/>
          <a:p>
            <a:endParaRPr lang="en-US"/>
          </a:p>
        </p:txBody>
      </p:sp>
      <p:grpSp>
        <p:nvGrpSpPr>
          <p:cNvPr id="81" name="Group 80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82" name="Rectangle 81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3" name="Rectangle 82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4" name="Rectangle 83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9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6A66393-7A9B-4D85-AD31-654414EC6C4F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3E9B397-587D-4F3A-8225-BD70321B3A27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5669B72-270D-4BC4-84B8-6E71657E5715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5B2AA2F-EB23-412A-9EEA-8848DCCD7164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7F1AF15-7428-4E84-9514-15DADAA3237E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FCC82DED-2CCA-4F49-93C3-9E74D2E65722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1B3FC10-A7BC-4BDF-9894-453AF2B08C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478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62031" y="1789986"/>
            <a:ext cx="2671813" cy="3484737"/>
          </a:xfrm>
        </p:spPr>
        <p:txBody>
          <a:bodyPr/>
          <a:lstStyle/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756204" y="1789986"/>
            <a:ext cx="2671813" cy="3484737"/>
          </a:xfrm>
        </p:spPr>
        <p:txBody>
          <a:bodyPr/>
          <a:lstStyle/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349502" y="1789986"/>
            <a:ext cx="2671813" cy="3484737"/>
          </a:xfrm>
        </p:spPr>
        <p:txBody>
          <a:bodyPr/>
          <a:lstStyle/>
          <a:p>
            <a:endParaRPr lang="en-US"/>
          </a:p>
        </p:txBody>
      </p:sp>
      <p:grpSp>
        <p:nvGrpSpPr>
          <p:cNvPr id="81" name="Group 80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82" name="Rectangle 81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3" name="Rectangle 82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4" name="Rectangle 83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9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D1DFD18-ABB7-4D5A-8FDC-94E7345AFA0C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4E05CB1-4B9C-496D-9E0C-56862984A0D0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74EF3A6-C5CB-4BEA-A8BC-0A0301E85A13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C586A7D-117E-4503-A16E-5CC805A729C7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67191F3-B7CE-4F0A-B436-8017BCD34FAB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D88A7B07-8F66-47DF-9F1D-D75AD64D383E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271DC6D-78F8-47A3-8F3E-58F8322A5A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314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641520" y="2116442"/>
            <a:ext cx="2150577" cy="3675157"/>
          </a:xfrm>
        </p:spPr>
        <p:txBody>
          <a:bodyPr/>
          <a:lstStyle/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816383" y="2116442"/>
            <a:ext cx="2153179" cy="3675157"/>
          </a:xfrm>
        </p:spPr>
        <p:txBody>
          <a:bodyPr/>
          <a:lstStyle/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991245" y="2116442"/>
            <a:ext cx="2139019" cy="1519283"/>
          </a:xfrm>
        </p:spPr>
        <p:txBody>
          <a:bodyPr/>
          <a:lstStyle/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8991245" y="3635723"/>
            <a:ext cx="2139019" cy="2155874"/>
          </a:xfrm>
        </p:spPr>
        <p:txBody>
          <a:bodyPr/>
          <a:lstStyle/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1061736" y="3944039"/>
            <a:ext cx="3569656" cy="1847558"/>
          </a:xfrm>
        </p:spPr>
        <p:txBody>
          <a:bodyPr/>
          <a:lstStyle/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1061736" y="2116441"/>
            <a:ext cx="3569656" cy="1827598"/>
          </a:xfrm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E8CF1F4-A372-4730-9FC7-939BB96F25B2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229BFC2-E661-4FEB-80BD-93780E52BCB8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741D428-D8C2-49A5-9241-0E12458FD8E4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6D0DDC4-675C-4A90-9EEA-392539EE2A01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FAA0A55-7867-48CD-940C-CE0ED9C6B009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7B0E760-230A-41FE-944A-C4E459890E1F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8776584-1835-4994-966C-1CD306B05C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980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2714837" y="1655946"/>
            <a:ext cx="1503876" cy="150387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 dirty="0"/>
          </a:p>
        </p:txBody>
      </p:sp>
      <p:sp>
        <p:nvSpPr>
          <p:cNvPr id="3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14837" y="4541539"/>
            <a:ext cx="1503876" cy="150387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27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7972930" y="4541539"/>
            <a:ext cx="1503876" cy="150387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2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7972930" y="1655946"/>
            <a:ext cx="1503876" cy="150387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grpSp>
        <p:nvGrpSpPr>
          <p:cNvPr id="91" name="Group 90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92" name="Rectangle 91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3" name="Rectangle 92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4" name="Rectangle 93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1CEC620-3009-4B25-9064-EEC59FD53DF3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8B0755D-D033-4690-8B0F-678F76448ECE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83EA5A0-56EB-462B-8686-95C9E69F4683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79096CD-11F9-455A-9583-DB61A5E40A5C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10480CC-1269-432A-9A03-047B06F2B991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F5C505BD-082D-4452-B453-17C372F5C580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2E35E174-3BBD-41E1-9B2F-397CBDF9A8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556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icture Placeholder 26"/>
          <p:cNvSpPr>
            <a:spLocks noGrp="1"/>
          </p:cNvSpPr>
          <p:nvPr>
            <p:ph type="pic" sz="quarter" idx="13"/>
          </p:nvPr>
        </p:nvSpPr>
        <p:spPr>
          <a:xfrm>
            <a:off x="9220111" y="1855959"/>
            <a:ext cx="1919003" cy="1942663"/>
          </a:xfrm>
          <a:prstGeom prst="ellipse">
            <a:avLst/>
          </a:prstGeom>
        </p:spPr>
      </p:sp>
      <p:sp>
        <p:nvSpPr>
          <p:cNvPr id="87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050018" y="1858089"/>
            <a:ext cx="1936823" cy="1942664"/>
          </a:xfrm>
          <a:prstGeom prst="ellipse">
            <a:avLst/>
          </a:prstGeom>
        </p:spPr>
      </p:sp>
      <p:sp>
        <p:nvSpPr>
          <p:cNvPr id="88" name="Picture Placeholder 24"/>
          <p:cNvSpPr>
            <a:spLocks noGrp="1"/>
          </p:cNvSpPr>
          <p:nvPr>
            <p:ph type="pic" sz="quarter" idx="11"/>
          </p:nvPr>
        </p:nvSpPr>
        <p:spPr>
          <a:xfrm>
            <a:off x="3794017" y="1852693"/>
            <a:ext cx="1937915" cy="1918962"/>
          </a:xfrm>
          <a:prstGeom prst="ellipse">
            <a:avLst/>
          </a:prstGeom>
        </p:spPr>
      </p:sp>
      <p:sp>
        <p:nvSpPr>
          <p:cNvPr id="89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589662" y="1899932"/>
            <a:ext cx="1923220" cy="1903270"/>
          </a:xfrm>
          <a:prstGeom prst="ellipse">
            <a:avLst/>
          </a:prstGeom>
        </p:spPr>
      </p:sp>
      <p:grpSp>
        <p:nvGrpSpPr>
          <p:cNvPr id="47" name="Group 46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8" name="Rectangle 47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52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D146F20-5011-4692-BAD8-0DE6968DD5E6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1BC9975-3311-4AE2-98DD-33BFBF8C0467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8B43872-0FD5-4965-93F9-5D07D8B99AAA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A27C30C-9408-43C6-83E3-FEDE089E8331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1FD1463-9ABE-4F60-AD55-70908BE51032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F43293D6-479D-42CC-891E-98A41C602038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3D7F1C0-8444-43ED-ACED-FD9E631511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85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062285" y="1757570"/>
            <a:ext cx="1852043" cy="18713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818499" y="1757570"/>
            <a:ext cx="1852043" cy="18713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523777" y="1757570"/>
            <a:ext cx="1852043" cy="18713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45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9257968" y="1757570"/>
            <a:ext cx="1852043" cy="18713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grpSp>
        <p:nvGrpSpPr>
          <p:cNvPr id="95" name="Group 9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96" name="Rectangle 9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7" name="Rectangle 9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8" name="Rectangle 9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F7F198C-0100-4F10-B41F-54EDAD0CB86D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AEA511B-BA52-4A2D-A6BC-BDE228F521BC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282CA5F-0989-4F93-9150-ABD21179D98E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D07F267-BE80-421C-A76F-B62656AB84A2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F53A707-119F-40B4-AFC2-6F117B80A7B5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D2178896-63D9-447B-86B4-A3145901F08F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A7E42EE-259E-45C3-9208-F33FDD6724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48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DC380E-1C0E-4261-9F50-4DB085798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72E56F-D9BA-4443-AE1B-64A47027C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BAE6378-7C5F-49A0-9335-AD01E52EC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26DB0C0-41EF-4B7F-9E18-EACD736AD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EC559-9169-4628-9831-253D216BF4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724FB6F-AB6C-40B1-976B-E05C81654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75B63-DCEA-496E-B35D-EFD293917B6B}" type="datetime1">
              <a:rPr lang="ru-RU" smtClean="0"/>
              <a:t>25.06.2024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C546BB4-CC8E-40BC-98A5-84325FDFB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D3F3243-51B4-495F-A6E4-2471B5160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8642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429000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3429000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0" y="3429000"/>
            <a:ext cx="6096000" cy="3429000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3429000"/>
            <a:ext cx="6096000" cy="3429000"/>
          </a:xfrm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751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/>
          <p:cNvSpPr>
            <a:spLocks noGrp="1"/>
          </p:cNvSpPr>
          <p:nvPr>
            <p:ph type="pic" sz="quarter" idx="11"/>
          </p:nvPr>
        </p:nvSpPr>
        <p:spPr>
          <a:xfrm>
            <a:off x="4035013" y="2380436"/>
            <a:ext cx="4120984" cy="2481264"/>
          </a:xfrm>
        </p:spPr>
        <p:txBody>
          <a:bodyPr/>
          <a:lstStyle/>
          <a:p>
            <a:endParaRPr lang="en-US"/>
          </a:p>
        </p:txBody>
      </p:sp>
      <p:grpSp>
        <p:nvGrpSpPr>
          <p:cNvPr id="73" name="Group 72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74" name="Rectangle 73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5" name="Rectangle 74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6" name="Rectangle 75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8DF22E8-C27D-48A2-91ED-919FE4B2E487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D7592E1-5859-42FD-86AC-698515250F1B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01C75F4-0C8C-4201-BE78-C92596E0C491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E5344C6-7184-494A-8A2A-D90A056380CB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EBAFE9D-61FC-4DA0-AE8B-9D8C82CB115C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B319BACA-42F7-4B15-9160-2C9403DEBD07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9022C28-8684-4056-929F-04BB714B3C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328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871419" y="769257"/>
            <a:ext cx="2610275" cy="1642420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599014" y="2"/>
            <a:ext cx="2610275" cy="2411677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599014" y="2536326"/>
            <a:ext cx="2610275" cy="1803731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326756" y="2536326"/>
            <a:ext cx="2865245" cy="1803731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599014" y="4464704"/>
            <a:ext cx="2610275" cy="2393297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D17325-1AE7-4BEB-BCAF-6756C1E17F79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CDBDB1D-C396-4794-A488-B372622491D2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CE611C6-80C7-4E79-98E4-AEA3CA076058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77FECEB-85F1-44AA-AC2C-46AEBBB009AB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22C7D7F-A190-4AF5-8BD0-87DEB3F2731D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5CF171E1-FBD4-4FA7-BA37-465AA432EA1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D14C0C3-FB82-47AB-A791-153EE50720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362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9" name="Rectangle 48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Picture Placeholder 1"/>
          <p:cNvSpPr>
            <a:spLocks noGrp="1"/>
          </p:cNvSpPr>
          <p:nvPr>
            <p:ph type="pic" sz="quarter" idx="15"/>
          </p:nvPr>
        </p:nvSpPr>
        <p:spPr>
          <a:xfrm>
            <a:off x="623889" y="1538966"/>
            <a:ext cx="10944225" cy="3436886"/>
          </a:xfrm>
        </p:spPr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A242B61-64A5-4403-A3CC-81939436305C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7821E3C-2C20-4849-A6F9-994B519B1022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97E5F60-AA4B-44F5-9ACB-37DA571ED7B2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1AD0FA8-D481-4584-8E69-EBB257BBA7B8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CFCD9BB-65A3-47BB-A427-452CDB723899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5B8C69DF-1186-41A8-88F8-80DE1E8DC511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FD8C745-99E1-4476-B183-877F70EE78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618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338671" y="2502466"/>
            <a:ext cx="9514661" cy="2696333"/>
          </a:xfrm>
        </p:spPr>
        <p:txBody>
          <a:bodyPr/>
          <a:lstStyle/>
          <a:p>
            <a:endParaRPr lang="en-US"/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9" name="Rectangle 48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C7C1E8F-EB6B-4A42-BE27-F7DEE52B9305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6AE7BDE-F416-4EC0-BB9C-41BD37547D81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113EB21-E932-47AE-98CA-1F5731D90697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EA21FA7-A8E0-4BAE-82B3-A23D1C188CE6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3D0A354-5F20-40D2-9907-E74FC1FE7A71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342EF5CF-1CBE-4C8D-8D38-885883FBDFF1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1764296-2EFC-4738-87A7-32C6C9FC2A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115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/>
          <p:cNvSpPr>
            <a:spLocks noGrp="1"/>
          </p:cNvSpPr>
          <p:nvPr>
            <p:ph type="pic" sz="quarter" idx="21"/>
          </p:nvPr>
        </p:nvSpPr>
        <p:spPr>
          <a:xfrm>
            <a:off x="3017434" y="2108200"/>
            <a:ext cx="2891423" cy="2620012"/>
          </a:xfrm>
          <a:custGeom>
            <a:avLst/>
            <a:gdLst>
              <a:gd name="connsiteX0" fmla="*/ 0 w 2891422"/>
              <a:gd name="connsiteY0" fmla="*/ 0 h 2620012"/>
              <a:gd name="connsiteX1" fmla="*/ 2891422 w 2891422"/>
              <a:gd name="connsiteY1" fmla="*/ 0 h 2620012"/>
              <a:gd name="connsiteX2" fmla="*/ 1454696 w 2891422"/>
              <a:gd name="connsiteY2" fmla="*/ 2620012 h 2620012"/>
              <a:gd name="connsiteX3" fmla="*/ 1436727 w 2891422"/>
              <a:gd name="connsiteY3" fmla="*/ 2620012 h 262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1422" h="2620012">
                <a:moveTo>
                  <a:pt x="0" y="0"/>
                </a:moveTo>
                <a:lnTo>
                  <a:pt x="2891422" y="0"/>
                </a:lnTo>
                <a:lnTo>
                  <a:pt x="1454696" y="2620012"/>
                </a:lnTo>
                <a:lnTo>
                  <a:pt x="1436727" y="262001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386118" y="2108200"/>
            <a:ext cx="2888343" cy="2633068"/>
          </a:xfrm>
          <a:prstGeom prst="triangle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651830" y="2108200"/>
            <a:ext cx="2888343" cy="2633068"/>
          </a:xfrm>
          <a:prstGeom prst="triangle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917545" y="2108200"/>
            <a:ext cx="2888343" cy="2633068"/>
          </a:xfrm>
          <a:prstGeom prst="triangle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9" name="Rectangle 48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4" name="Picture Placeholder 53"/>
          <p:cNvSpPr>
            <a:spLocks noGrp="1"/>
          </p:cNvSpPr>
          <p:nvPr>
            <p:ph type="pic" sz="quarter" idx="22"/>
          </p:nvPr>
        </p:nvSpPr>
        <p:spPr>
          <a:xfrm>
            <a:off x="6283147" y="2108200"/>
            <a:ext cx="2891423" cy="2620012"/>
          </a:xfrm>
          <a:custGeom>
            <a:avLst/>
            <a:gdLst>
              <a:gd name="connsiteX0" fmla="*/ 0 w 2891422"/>
              <a:gd name="connsiteY0" fmla="*/ 0 h 2620012"/>
              <a:gd name="connsiteX1" fmla="*/ 2891422 w 2891422"/>
              <a:gd name="connsiteY1" fmla="*/ 0 h 2620012"/>
              <a:gd name="connsiteX2" fmla="*/ 1454696 w 2891422"/>
              <a:gd name="connsiteY2" fmla="*/ 2620012 h 2620012"/>
              <a:gd name="connsiteX3" fmla="*/ 1436727 w 2891422"/>
              <a:gd name="connsiteY3" fmla="*/ 2620012 h 262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1422" h="2620012">
                <a:moveTo>
                  <a:pt x="0" y="0"/>
                </a:moveTo>
                <a:lnTo>
                  <a:pt x="2891422" y="0"/>
                </a:lnTo>
                <a:lnTo>
                  <a:pt x="1454696" y="2620012"/>
                </a:lnTo>
                <a:lnTo>
                  <a:pt x="1436727" y="262001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7844D36-2F89-4C25-9BF5-F7883D09FC5D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E1DA6FF-6B38-4006-AEDF-DABAE3826084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316A36E-3B90-46A6-8059-EE10638074DF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953D85B-F462-4D41-9E6C-11D9343D4D5D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1877685-7E74-4A4C-A49C-8B921B88FC32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AADD42B1-D726-4E8D-AF48-75446D3F1D1E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886E114-6336-43CD-B189-9E37E67696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756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5074344" y="3253650"/>
            <a:ext cx="2043315" cy="2043315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9" name="Rectangle 48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CC4DBB9-EB64-40FB-A439-689476F50845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4CC19D1-DFD7-4D61-85A5-3E808B6AC609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AF0ECC8-A514-4147-8BBE-DCEA69985079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D00B177-D559-40EC-B932-0C9595AEA74A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0D83D92-D939-4951-8861-55A7EF14B0D6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0B2B5974-5B4E-4ADE-84EC-65F3E2B4A879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6E9DF01-DB0C-4136-B8B2-136F7A2BB4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553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B2D5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7ED9956-30EA-4E13-BF44-53B2391A5A4E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0BE7F8E-A6E0-479D-9F32-716994C06B0F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C8F056F-0609-4F11-A285-EC043EC56C60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1C6A382-ACCE-4DBF-B402-DBA2AC134A5F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527219B-A3A8-487D-AF43-FB566507B766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EBAC6541-EEB2-48DC-BCE0-0D2ECF12214B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51FC9CC-0526-4053-9E08-B0BFA91FA2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4386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959014"/>
            <a:ext cx="12192000" cy="6508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039391"/>
            <a:ext cx="9144000" cy="803274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rgbClr val="0B2D50"/>
                </a:solidFill>
                <a:latin typeface="Playfair Display Black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686771"/>
            <a:ext cx="9144000" cy="5444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750">
                <a:solidFill>
                  <a:srgbClr val="0B2D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id-ID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-36936" y="-37421"/>
            <a:ext cx="12266018" cy="3539133"/>
          </a:xfr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normAutofit/>
          </a:bodyPr>
          <a:lstStyle>
            <a:lvl1pPr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 dirty="0"/>
          </a:p>
        </p:txBody>
      </p:sp>
      <p:grpSp>
        <p:nvGrpSpPr>
          <p:cNvPr id="6" name="Group 56">
            <a:extLst>
              <a:ext uri="{FF2B5EF4-FFF2-40B4-BE49-F238E27FC236}">
                <a16:creationId xmlns:a16="http://schemas.microsoft.com/office/drawing/2014/main" id="{81A400FB-46CB-4769-B0B4-1380F7A6196A}"/>
              </a:ext>
            </a:extLst>
          </p:cNvPr>
          <p:cNvGrpSpPr/>
          <p:nvPr userDrawn="1"/>
        </p:nvGrpSpPr>
        <p:grpSpPr>
          <a:xfrm>
            <a:off x="0" y="3501712"/>
            <a:ext cx="12192000" cy="139741"/>
            <a:chOff x="0" y="0"/>
            <a:chExt cx="24555161" cy="403998"/>
          </a:xfrm>
        </p:grpSpPr>
        <p:sp>
          <p:nvSpPr>
            <p:cNvPr id="8" name="Shape 52">
              <a:extLst>
                <a:ext uri="{FF2B5EF4-FFF2-40B4-BE49-F238E27FC236}">
                  <a16:creationId xmlns:a16="http://schemas.microsoft.com/office/drawing/2014/main" id="{70AF84F1-D225-4FFC-8A47-FAD965DC8244}"/>
                </a:ext>
              </a:extLst>
            </p:cNvPr>
            <p:cNvSpPr/>
            <p:nvPr/>
          </p:nvSpPr>
          <p:spPr>
            <a:xfrm>
              <a:off x="0" y="0"/>
              <a:ext cx="6151243" cy="403999"/>
            </a:xfrm>
            <a:prstGeom prst="rect">
              <a:avLst/>
            </a:prstGeom>
            <a:solidFill>
              <a:srgbClr val="AACFF4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  <p:sp>
          <p:nvSpPr>
            <p:cNvPr id="10" name="Shape 53">
              <a:extLst>
                <a:ext uri="{FF2B5EF4-FFF2-40B4-BE49-F238E27FC236}">
                  <a16:creationId xmlns:a16="http://schemas.microsoft.com/office/drawing/2014/main" id="{5205361A-2938-4C34-A706-9EB5708D38CB}"/>
                </a:ext>
              </a:extLst>
            </p:cNvPr>
            <p:cNvSpPr/>
            <p:nvPr/>
          </p:nvSpPr>
          <p:spPr>
            <a:xfrm>
              <a:off x="6134639" y="0"/>
              <a:ext cx="6151244" cy="403998"/>
            </a:xfrm>
            <a:prstGeom prst="rect">
              <a:avLst/>
            </a:prstGeom>
            <a:solidFill>
              <a:srgbClr val="4F9BE7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  <p:sp>
          <p:nvSpPr>
            <p:cNvPr id="11" name="Shape 54">
              <a:extLst>
                <a:ext uri="{FF2B5EF4-FFF2-40B4-BE49-F238E27FC236}">
                  <a16:creationId xmlns:a16="http://schemas.microsoft.com/office/drawing/2014/main" id="{0C2DCF6D-1388-469F-8AA6-0331CCF90B5D}"/>
                </a:ext>
              </a:extLst>
            </p:cNvPr>
            <p:cNvSpPr/>
            <p:nvPr/>
          </p:nvSpPr>
          <p:spPr>
            <a:xfrm>
              <a:off x="12269279" y="0"/>
              <a:ext cx="6151244" cy="403998"/>
            </a:xfrm>
            <a:prstGeom prst="rect">
              <a:avLst/>
            </a:prstGeom>
            <a:solidFill>
              <a:srgbClr val="134D87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  <p:sp>
          <p:nvSpPr>
            <p:cNvPr id="12" name="Shape 55">
              <a:extLst>
                <a:ext uri="{FF2B5EF4-FFF2-40B4-BE49-F238E27FC236}">
                  <a16:creationId xmlns:a16="http://schemas.microsoft.com/office/drawing/2014/main" id="{1A37394D-C332-4286-AC02-30F77FC8A10D}"/>
                </a:ext>
              </a:extLst>
            </p:cNvPr>
            <p:cNvSpPr/>
            <p:nvPr/>
          </p:nvSpPr>
          <p:spPr>
            <a:xfrm>
              <a:off x="18403918" y="0"/>
              <a:ext cx="6151244" cy="403998"/>
            </a:xfrm>
            <a:prstGeom prst="rect">
              <a:avLst/>
            </a:prstGeom>
            <a:solidFill>
              <a:srgbClr val="0B2D50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</p:grpSp>
    </p:spTree>
    <p:extLst>
      <p:ext uri="{BB962C8B-B14F-4D97-AF65-F5344CB8AC3E}">
        <p14:creationId xmlns:p14="http://schemas.microsoft.com/office/powerpoint/2010/main" val="194296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B49DE22-7D5A-492D-807B-1EF1506EC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F4037-9687-4A27-90D2-2E770288A671}" type="datetime1">
              <a:rPr lang="ru-RU" smtClean="0"/>
              <a:t>25.06.2024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C5C5DE3-3CD1-4D00-B5D9-ED89E3474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63B6BFC-1181-4C12-A6ED-4943ED8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353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1C8E23-520B-4266-AE1D-67F5C8035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861DFA-05E8-40F2-87DB-DE52D670E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A11B-C75E-4D47-AC56-12CD7873E1A0}" type="datetime1">
              <a:rPr lang="ru-RU" smtClean="0"/>
              <a:t>25.06.2024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0DF3A2F-3ADD-4CD8-99D7-DEA267EC8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A32A016-787A-452C-AD51-804ED7444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577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B49DE22-7D5A-492D-807B-1EF1506EC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F4037-9687-4A27-90D2-2E770288A671}" type="datetime1">
              <a:rPr lang="ru-RU" smtClean="0"/>
              <a:t>25.06.2024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C5C5DE3-3CD1-4D00-B5D9-ED89E3474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63B6BFC-1181-4C12-A6ED-4943ED8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400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F6ED9C-7A1F-4C74-B103-B0A5F573A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1FEA02-F3B8-4604-B3CD-F37D00638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EBB1FC-69DD-4CC8-878B-891D4FA43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95EA34-2DA7-4A49-BE55-18622FB6B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6E46-8C15-49B3-B8F5-AA54675B90B4}" type="datetime1">
              <a:rPr lang="ru-RU" smtClean="0"/>
              <a:t>25.06.2024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CB8E1C-FEB6-47AC-9459-30510A46C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7E426A-EB1A-4D59-82FE-374740DBF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398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AFEAA4-6C64-4161-AA73-00EA1C324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A302402-212F-4EDD-8015-9E1F0D9322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E9C9A8-052E-4069-9CF2-353192E72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45B972-56A0-4D71-9188-451F4E480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97FA6-29B7-4EB9-959E-3C9277D70070}" type="datetime1">
              <a:rPr lang="ru-RU" smtClean="0"/>
              <a:t>25.06.2024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2DF97E-2FE8-4511-8E93-B5E7A4B8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237234-01F2-4C2F-AEC9-5711340AC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935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EE1B21-4C5E-435F-9246-B3CCF52AB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0E7C8B-E0C1-4A40-83B2-3A47A8C11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D5574D-D804-4A5A-B16E-669895306A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E2350-7076-4AD6-A9E3-7F489C92E38D}" type="datetime1">
              <a:rPr lang="ru-RU" smtClean="0"/>
              <a:t>25.06.2024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603355-B2D1-47A3-8096-FB5B4FBC71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0759F3-7DC1-4F8D-8640-0E50710D9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471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440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B2D50"/>
          </a:solidFill>
          <a:latin typeface="Playfair Display Black" pitchFamily="2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4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4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rectangles">
            <a:extLst>
              <a:ext uri="{FF2B5EF4-FFF2-40B4-BE49-F238E27FC236}">
                <a16:creationId xmlns:a16="http://schemas.microsoft.com/office/drawing/2014/main" id="{69C43B0F-3A1A-463C-9ABE-BD1F46C1E9E8}"/>
              </a:ext>
            </a:extLst>
          </p:cNvPr>
          <p:cNvGrpSpPr/>
          <p:nvPr/>
        </p:nvGrpSpPr>
        <p:grpSpPr>
          <a:xfrm>
            <a:off x="-1" y="3240768"/>
            <a:ext cx="12192000" cy="189470"/>
            <a:chOff x="0" y="2512541"/>
            <a:chExt cx="12192000" cy="18947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A98746A-6260-4443-94B9-B025BF417A86}"/>
                </a:ext>
              </a:extLst>
            </p:cNvPr>
            <p:cNvSpPr/>
            <p:nvPr/>
          </p:nvSpPr>
          <p:spPr>
            <a:xfrm>
              <a:off x="0" y="2512541"/>
              <a:ext cx="3048000" cy="189470"/>
            </a:xfrm>
            <a:prstGeom prst="rect">
              <a:avLst/>
            </a:prstGeom>
            <a:solidFill>
              <a:srgbClr val="ABC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Rectangle 2">
              <a:extLst>
                <a:ext uri="{FF2B5EF4-FFF2-40B4-BE49-F238E27FC236}">
                  <a16:creationId xmlns:a16="http://schemas.microsoft.com/office/drawing/2014/main" id="{C66265E4-379E-4CD2-8BFE-8B1BF63EEBB5}"/>
                </a:ext>
              </a:extLst>
            </p:cNvPr>
            <p:cNvSpPr/>
            <p:nvPr/>
          </p:nvSpPr>
          <p:spPr>
            <a:xfrm>
              <a:off x="3048000" y="2512541"/>
              <a:ext cx="3048000" cy="189470"/>
            </a:xfrm>
            <a:prstGeom prst="rect">
              <a:avLst/>
            </a:prstGeom>
            <a:solidFill>
              <a:srgbClr val="4F9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DEF0777B-5739-4A7D-8683-3F6B97AABD39}"/>
                </a:ext>
              </a:extLst>
            </p:cNvPr>
            <p:cNvSpPr/>
            <p:nvPr/>
          </p:nvSpPr>
          <p:spPr>
            <a:xfrm>
              <a:off x="6096000" y="2512541"/>
              <a:ext cx="3048000" cy="189470"/>
            </a:xfrm>
            <a:prstGeom prst="rect">
              <a:avLst/>
            </a:prstGeom>
            <a:solidFill>
              <a:srgbClr val="124D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70EEB341-9B6B-4118-B206-53C2563F5679}"/>
                </a:ext>
              </a:extLst>
            </p:cNvPr>
            <p:cNvSpPr/>
            <p:nvPr/>
          </p:nvSpPr>
          <p:spPr>
            <a:xfrm>
              <a:off x="9144000" y="2512541"/>
              <a:ext cx="3048000" cy="189470"/>
            </a:xfrm>
            <a:prstGeom prst="rect">
              <a:avLst/>
            </a:prstGeom>
            <a:solidFill>
              <a:srgbClr val="0B2D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main title">
            <a:extLst>
              <a:ext uri="{FF2B5EF4-FFF2-40B4-BE49-F238E27FC236}">
                <a16:creationId xmlns:a16="http://schemas.microsoft.com/office/drawing/2014/main" id="{45301019-CD8E-4D0C-8F0A-3563753F80FD}"/>
              </a:ext>
            </a:extLst>
          </p:cNvPr>
          <p:cNvSpPr txBox="1"/>
          <p:nvPr/>
        </p:nvSpPr>
        <p:spPr>
          <a:xfrm>
            <a:off x="141872" y="3611700"/>
            <a:ext cx="120501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B2D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ВЫПУСКНАЯ КВАЛИФИКАЦИОННАЯ РАБОТА В ФОРМЕ СТАРТАПА</a:t>
            </a:r>
          </a:p>
          <a:p>
            <a:endParaRPr lang="ru-RU" sz="3200" b="1" dirty="0">
              <a:solidFill>
                <a:srgbClr val="0B2D5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b="1" dirty="0">
                <a:solidFill>
                  <a:srgbClr val="0B2D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ТЕМА Медицинские технологии по отслеживанию состояния человека «HealthLite»</a:t>
            </a:r>
          </a:p>
        </p:txBody>
      </p:sp>
      <p:sp>
        <p:nvSpPr>
          <p:cNvPr id="11" name="substrate">
            <a:extLst>
              <a:ext uri="{FF2B5EF4-FFF2-40B4-BE49-F238E27FC236}">
                <a16:creationId xmlns:a16="http://schemas.microsoft.com/office/drawing/2014/main" id="{0562C439-6C50-4CD4-B70B-E66918DCA807}"/>
              </a:ext>
            </a:extLst>
          </p:cNvPr>
          <p:cNvSpPr/>
          <p:nvPr/>
        </p:nvSpPr>
        <p:spPr>
          <a:xfrm>
            <a:off x="0" y="5592826"/>
            <a:ext cx="12192000" cy="795528"/>
          </a:xfrm>
          <a:prstGeom prst="rect">
            <a:avLst/>
          </a:prstGeom>
          <a:solidFill>
            <a:srgbClr val="EC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author">
            <a:extLst>
              <a:ext uri="{FF2B5EF4-FFF2-40B4-BE49-F238E27FC236}">
                <a16:creationId xmlns:a16="http://schemas.microsoft.com/office/drawing/2014/main" id="{10AA219B-B775-4C7F-808E-0F513973DB18}"/>
              </a:ext>
            </a:extLst>
          </p:cNvPr>
          <p:cNvSpPr txBox="1"/>
          <p:nvPr/>
        </p:nvSpPr>
        <p:spPr>
          <a:xfrm>
            <a:off x="4831394" y="5628077"/>
            <a:ext cx="29657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Дарья Григорьевна Нестерова </a:t>
            </a:r>
          </a:p>
        </p:txBody>
      </p:sp>
      <p:sp>
        <p:nvSpPr>
          <p:cNvPr id="15" name="author info">
            <a:extLst>
              <a:ext uri="{FF2B5EF4-FFF2-40B4-BE49-F238E27FC236}">
                <a16:creationId xmlns:a16="http://schemas.microsoft.com/office/drawing/2014/main" id="{8D84D0A7-7D75-4A85-928D-33DA1C5E41FA}"/>
              </a:ext>
            </a:extLst>
          </p:cNvPr>
          <p:cNvSpPr txBox="1"/>
          <p:nvPr/>
        </p:nvSpPr>
        <p:spPr>
          <a:xfrm>
            <a:off x="3475690" y="5908188"/>
            <a:ext cx="50375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 / 4 курс, Направленность (профиль) программы «Менеджмент организации»</a:t>
            </a:r>
          </a:p>
        </p:txBody>
      </p:sp>
      <p:sp>
        <p:nvSpPr>
          <p:cNvPr id="14" name="place and date">
            <a:extLst>
              <a:ext uri="{FF2B5EF4-FFF2-40B4-BE49-F238E27FC236}">
                <a16:creationId xmlns:a16="http://schemas.microsoft.com/office/drawing/2014/main" id="{38CC3F05-C484-4357-8EE2-EA1028CEEE77}"/>
              </a:ext>
            </a:extLst>
          </p:cNvPr>
          <p:cNvSpPr txBox="1"/>
          <p:nvPr/>
        </p:nvSpPr>
        <p:spPr>
          <a:xfrm>
            <a:off x="5347496" y="6419906"/>
            <a:ext cx="1448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D2D5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Оренбург, 2024</a:t>
            </a:r>
          </a:p>
        </p:txBody>
      </p:sp>
      <p:pic>
        <p:nvPicPr>
          <p:cNvPr id="16" name="Рисунок 15" descr="Изображение выглядит как на открытом воздухе, небо, дерево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AEEC4318-6A31-4D53-519B-7B9C2FF1B0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7" b="17498"/>
          <a:stretch/>
        </p:blipFill>
        <p:spPr>
          <a:xfrm>
            <a:off x="-15330" y="-17816"/>
            <a:ext cx="12207329" cy="325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440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88641A1-541D-7274-259A-658A78070ED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5643" y="1132080"/>
            <a:ext cx="10990216" cy="580281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Разрешительные документы о соответствии требованиям техрегламентов:</a:t>
            </a:r>
          </a:p>
          <a:p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ТР ТС 020 / 2011 «Электромагнитная совместимость технических средств»;</a:t>
            </a:r>
          </a:p>
          <a:p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ТР ТС 004 / 2011 «О безопасности низковольтного оборудования»;</a:t>
            </a:r>
          </a:p>
          <a:p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ТР ЕАЭС 037 / 2016 «Об ограничении применения опасных веществ в изделиях электротехники и радиоэлектроники».</a:t>
            </a:r>
          </a:p>
          <a:p>
            <a:pPr marL="0" lvl="0" indent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19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платформе </a:t>
            </a:r>
            <a:r>
              <a:rPr lang="ru-RU" sz="1900" b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</a:t>
            </a:r>
            <a:r>
              <a:rPr lang="ru-RU" sz="19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Store все приложения, которые на нее выкладываются, должны пройти следующие процедуры: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ru-RU" sz="19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Проверка сертификата. На данном этапе перед тем, как выдать сертификат, компания Apple проверяет личность каждого разработчика в реальном мире.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ru-RU" sz="19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Проверка подписи кода. На данном этапе осуществляется проверка с помощью идентификатора команды, который извлекается из выпущенного компанией Apple сертификата, таким образом, происходит проверка подписи кода для всех динамических библиотек.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9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платформе Google Play также, чтобы выложить приложение, необходимо подписать его следующими специальными ключами:</a:t>
            </a:r>
          </a:p>
          <a:p>
            <a:pPr algn="just">
              <a:lnSpc>
                <a:spcPct val="150000"/>
              </a:lnSpc>
            </a:pPr>
            <a:r>
              <a:rPr lang="ru-RU" sz="19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develop</a:t>
            </a:r>
            <a:r>
              <a:rPr lang="ru-RU" sz="19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— данным ключом подписываются все приложения во время установки из среды разработки на устройства;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19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production</a:t>
            </a:r>
            <a:r>
              <a:rPr lang="ru-RU" sz="19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— данным ключом подписывается приложение перед выкладыванием в Google Play, этот ключ уникален для каждого приложения.</a:t>
            </a:r>
          </a:p>
          <a:p>
            <a:pPr>
              <a:buFontTx/>
              <a:buChar char="-"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4" name="Рисунок 3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22679204-CD01-E85B-589B-93665EA0D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4271A8-245C-0137-E4F8-16A30A07C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C8DF1B-97C5-6C73-1046-BAE94C2ABBB6}"/>
              </a:ext>
            </a:extLst>
          </p:cNvPr>
          <p:cNvSpPr txBox="1"/>
          <p:nvPr/>
        </p:nvSpPr>
        <p:spPr>
          <a:xfrm>
            <a:off x="335643" y="27415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124D8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Юридические вопросы</a:t>
            </a:r>
          </a:p>
        </p:txBody>
      </p:sp>
    </p:spTree>
    <p:extLst>
      <p:ext uri="{BB962C8B-B14F-4D97-AF65-F5344CB8AC3E}">
        <p14:creationId xmlns:p14="http://schemas.microsoft.com/office/powerpoint/2010/main" val="410886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AE928910-5D46-0F09-B7D6-75B1284579FB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36298392"/>
              </p:ext>
            </p:extLst>
          </p:nvPr>
        </p:nvGraphicFramePr>
        <p:xfrm>
          <a:off x="679269" y="1783035"/>
          <a:ext cx="10515600" cy="3084162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441857">
                  <a:extLst>
                    <a:ext uri="{9D8B030D-6E8A-4147-A177-3AD203B41FA5}">
                      <a16:colId xmlns:a16="http://schemas.microsoft.com/office/drawing/2014/main" val="2792424101"/>
                    </a:ext>
                  </a:extLst>
                </a:gridCol>
                <a:gridCol w="4073743">
                  <a:extLst>
                    <a:ext uri="{9D8B030D-6E8A-4147-A177-3AD203B41FA5}">
                      <a16:colId xmlns:a16="http://schemas.microsoft.com/office/drawing/2014/main" val="2323548616"/>
                    </a:ext>
                  </a:extLst>
                </a:gridCol>
              </a:tblGrid>
              <a:tr h="5140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Состояние человека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Цвет ремешка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4180932405"/>
                  </a:ext>
                </a:extLst>
              </a:tr>
              <a:tr h="51402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Стабильное состояние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Зелёный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15351165"/>
                  </a:ext>
                </a:extLst>
              </a:tr>
              <a:tr h="51402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Тревожность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Оранжевый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23503382"/>
                  </a:ext>
                </a:extLst>
              </a:tr>
              <a:tr h="51402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Недомогание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Синий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3443201352"/>
                  </a:ext>
                </a:extLst>
              </a:tr>
              <a:tr h="51402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Радость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Желтый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328882800"/>
                  </a:ext>
                </a:extLst>
              </a:tr>
              <a:tr h="51402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Критическое состояние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Красный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859685729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71E7B6A1-9DE8-1703-699F-8F4615271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514" y="1328745"/>
            <a:ext cx="705026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Таблица 1 - Взаимосвязь состояния человека и цвета ремешка часов 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«HealthLite»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pic>
        <p:nvPicPr>
          <p:cNvPr id="6" name="Рисунок 5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7C8615C7-5148-AF30-77D6-9721B7979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7EE89C-A7E8-152B-4DB9-1A3BE1FCA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FCC3C9-61A9-59E2-0184-B87D9E2065DF}"/>
              </a:ext>
            </a:extLst>
          </p:cNvPr>
          <p:cNvSpPr txBox="1"/>
          <p:nvPr/>
        </p:nvSpPr>
        <p:spPr>
          <a:xfrm>
            <a:off x="601133" y="42068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124D8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Описание продукта</a:t>
            </a:r>
          </a:p>
        </p:txBody>
      </p:sp>
    </p:spTree>
    <p:extLst>
      <p:ext uri="{BB962C8B-B14F-4D97-AF65-F5344CB8AC3E}">
        <p14:creationId xmlns:p14="http://schemas.microsoft.com/office/powerpoint/2010/main" val="306155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14FFDD6E-5AE1-4DD4-AD08-B57BB33F1A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6005314"/>
              </p:ext>
            </p:extLst>
          </p:nvPr>
        </p:nvGraphicFramePr>
        <p:xfrm>
          <a:off x="2387600" y="123347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B6DE2E7-0FBE-E24B-8B80-708EBB08FB5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6755" y="20564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Arial Narrow" panose="020B0606020202030204" pitchFamily="34" charset="0"/>
              </a:rPr>
              <a:t>Функции продукта </a:t>
            </a:r>
            <a:r>
              <a:rPr lang="en-US" sz="2800" dirty="0">
                <a:latin typeface="Arial Narrow" panose="020B0606020202030204" pitchFamily="34" charset="0"/>
              </a:rPr>
              <a:t>«HealthLite» </a:t>
            </a:r>
            <a:endParaRPr lang="ru-RU" sz="2800" dirty="0">
              <a:latin typeface="Arial Narrow" panose="020B0606020202030204" pitchFamily="34" charset="0"/>
            </a:endParaRPr>
          </a:p>
        </p:txBody>
      </p:sp>
      <p:pic>
        <p:nvPicPr>
          <p:cNvPr id="5" name="Рисунок 4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DEE8FBB9-1F22-1ADC-2B9C-C975908B2E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F94E94-0E66-B878-0775-22BE836889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6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B946C-5787-9FE7-D74B-298586EBA40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2142" y="136525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Arial Narrow" panose="020B0606020202030204" pitchFamily="34" charset="0"/>
              </a:rPr>
              <a:t>Создание медицинской карты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CA888DB-D5C9-63E0-55CD-62819249AF1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6FFB51C-3691-8B48-731D-14478C96F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77" y="24384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3" name="Рисунок 1">
            <a:extLst>
              <a:ext uri="{FF2B5EF4-FFF2-40B4-BE49-F238E27FC236}">
                <a16:creationId xmlns:a16="http://schemas.microsoft.com/office/drawing/2014/main" id="{712A15DD-29FA-74BC-5229-09BE75AF3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9" r="48557" b="14175"/>
          <a:stretch>
            <a:fillRect/>
          </a:stretch>
        </p:blipFill>
        <p:spPr bwMode="auto">
          <a:xfrm>
            <a:off x="4467497" y="1365091"/>
            <a:ext cx="3055938" cy="447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899F1628-2E30-1AD8-F6E4-9B51F8749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9833" y="5874167"/>
            <a:ext cx="712021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Рисунок 1 – Прототип медицинской карты в приложении «HealthLite» на телефоне 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Рисунок 6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254E869B-4A38-2E6E-4389-CEAF89963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E4B5D1E-FE42-6129-85B4-5DFC6C81FF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2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5AC10-906C-F03D-AF6C-7AB6AF8E7C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277" y="20564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Arial Narrow" panose="020B0606020202030204" pitchFamily="34" charset="0"/>
              </a:rPr>
              <a:t>Отслеживание состояния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2F02AE0-12D9-EE1F-66FD-E47DA7CFE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00297" y="-40059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097" name="Рисунок 2">
            <a:extLst>
              <a:ext uri="{FF2B5EF4-FFF2-40B4-BE49-F238E27FC236}">
                <a16:creationId xmlns:a16="http://schemas.microsoft.com/office/drawing/2014/main" id="{1284005C-E811-8F36-A3F0-4DA37D1A6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961" y="1003331"/>
            <a:ext cx="4450078" cy="445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4C587CC0-F535-A0D8-3719-2FC916D42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8873" y="5743358"/>
            <a:ext cx="921425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Рисунок </a:t>
            </a:r>
            <a:r>
              <a:rPr lang="ru-RU" altLang="ru-RU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Прототип отражения состояния пользователя и рекомендуемые действия на часах «HealthLite»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Рисунок 5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1B9F7876-18C3-C2F7-F978-7217D8FBA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4225A9-0BDF-CA97-54A4-388EE42BE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4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4B6BE4-A9CA-1FAD-ECE3-2CC4AD33216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8575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Arial Narrow" panose="020B0606020202030204" pitchFamily="34" charset="0"/>
              </a:rPr>
              <a:t>Прием лекарств и их контроль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4F6CD46-CB7F-BCEE-9541-1467A378D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5734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121" name="Рисунок 3">
            <a:extLst>
              <a:ext uri="{FF2B5EF4-FFF2-40B4-BE49-F238E27FC236}">
                <a16:creationId xmlns:a16="http://schemas.microsoft.com/office/drawing/2014/main" id="{5D4E72A3-342B-7A5A-04D9-D3ED0FA2C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200" y="1014549"/>
            <a:ext cx="4449600" cy="44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C92C2FDD-8A1E-DCCA-D2F9-67EC5450F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6837" y="5943656"/>
            <a:ext cx="699832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Рисунок </a:t>
            </a:r>
            <a:r>
              <a:rPr lang="ru-RU" altLang="ru-RU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Прототип отражения функции приема лекарств на часах «HealthLite»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Рисунок 5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49F22F99-3F4B-87F8-333F-F4707C5B6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F383F1-7956-EBD4-4C77-36DDB893A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39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3956DD-1346-3F98-075E-7C87AE551B0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3584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Arial Narrow" panose="020B0606020202030204" pitchFamily="34" charset="0"/>
              </a:rPr>
              <a:t>Контроль приема воды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61D273F-00F4-85E5-3445-0D4277E57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145" name="Рисунок 4">
            <a:extLst>
              <a:ext uri="{FF2B5EF4-FFF2-40B4-BE49-F238E27FC236}">
                <a16:creationId xmlns:a16="http://schemas.microsoft.com/office/drawing/2014/main" id="{E59F8475-D2B7-C6FD-1D5A-DBACC6ABC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200" y="838198"/>
            <a:ext cx="4449600" cy="44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02B0729E-B621-0510-737F-1B84A190E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1305" y="5403723"/>
            <a:ext cx="666939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Рисунок </a:t>
            </a:r>
            <a:r>
              <a:rPr lang="ru-RU" altLang="ru-RU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Прототип отражения функции приема воды на часах «HealthLite»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Рисунок 7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862F2479-7096-5753-C010-063EECB9B2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745894-6F74-44D3-0E4A-C7D5D3206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0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DF494C-D537-CCDC-F1EA-7FF6586EB33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41049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Arial Narrow" panose="020B0606020202030204" pitchFamily="34" charset="0"/>
              </a:rPr>
              <a:t>Контроль приема пищи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F9E1D0F-1CBB-55A5-DA8E-5CBCC4DB6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69" y="82731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169" name="Рисунок 4">
            <a:extLst>
              <a:ext uri="{FF2B5EF4-FFF2-40B4-BE49-F238E27FC236}">
                <a16:creationId xmlns:a16="http://schemas.microsoft.com/office/drawing/2014/main" id="{6555BCBF-0142-0824-59C7-2ACCD39BA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123" y="940812"/>
            <a:ext cx="4449600" cy="44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D03B1675-6E06-B5B5-732A-8A3D13EA0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4594" y="5621435"/>
            <a:ext cx="74628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Рисунок </a:t>
            </a:r>
            <a:r>
              <a:rPr lang="ru-RU" altLang="ru-RU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Прототип наручных часов «HealthLite» с функцией контроля приема пищи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pic>
        <p:nvPicPr>
          <p:cNvPr id="6" name="Рисунок 5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EE6A5EA0-FFCE-0B9A-1952-82B5C4785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14A9D1-6C5B-F0A7-5570-233EFD776B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29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11">
            <a:extLst>
              <a:ext uri="{FF2B5EF4-FFF2-40B4-BE49-F238E27FC236}">
                <a16:creationId xmlns:a16="http://schemas.microsoft.com/office/drawing/2014/main" id="{BF747E65-6AC6-849F-5E00-CD20623AFE92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5043170"/>
            <a:ext cx="4148138" cy="7080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/>
              <a:t>Рисунок 6 - Прототип наручных часов «HealthLite» для детей</a:t>
            </a:r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44BADCFF-3B98-952E-9582-CF1392209C8B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961132" y="5043170"/>
            <a:ext cx="4146550" cy="9096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/>
              <a:t>Рисунок 7 - Прототип наручных часов «HealthLite» для молодежи</a:t>
            </a:r>
          </a:p>
        </p:txBody>
      </p:sp>
      <p:sp>
        <p:nvSpPr>
          <p:cNvPr id="16" name="Объект 13">
            <a:extLst>
              <a:ext uri="{FF2B5EF4-FFF2-40B4-BE49-F238E27FC236}">
                <a16:creationId xmlns:a16="http://schemas.microsoft.com/office/drawing/2014/main" id="{30E9722F-FF43-701F-54EF-B13FA848BB76}"/>
              </a:ext>
            </a:extLst>
          </p:cNvPr>
          <p:cNvSpPr txBox="1">
            <a:spLocks/>
          </p:cNvSpPr>
          <p:nvPr/>
        </p:nvSpPr>
        <p:spPr>
          <a:xfrm>
            <a:off x="8107682" y="5043170"/>
            <a:ext cx="3596639" cy="9086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/>
              <a:t>Рисунок 8 - Прототип наручных часов «HealthLite» для пожилого населения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272F02C-893E-2A57-2190-510826A780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114" y="1736588"/>
            <a:ext cx="2879725" cy="287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7494472-5AAA-7524-9A79-A62C7C8BD0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046" y="1736588"/>
            <a:ext cx="2879725" cy="287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3BF77A5-A0B5-3868-5326-5F2C6A636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657" y="1737669"/>
            <a:ext cx="2950720" cy="2877561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093DD737-800C-0561-7307-F24E97CB8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2B3B58D-F169-C386-2895-E6533F626E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4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4" grpId="0" build="p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90F98244-A22C-2946-579F-4926DC955088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09430193"/>
              </p:ext>
            </p:extLst>
          </p:nvPr>
        </p:nvGraphicFramePr>
        <p:xfrm>
          <a:off x="335643" y="1543871"/>
          <a:ext cx="11234062" cy="445781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3008697">
                  <a:extLst>
                    <a:ext uri="{9D8B030D-6E8A-4147-A177-3AD203B41FA5}">
                      <a16:colId xmlns:a16="http://schemas.microsoft.com/office/drawing/2014/main" val="2708481926"/>
                    </a:ext>
                  </a:extLst>
                </a:gridCol>
                <a:gridCol w="473051">
                  <a:extLst>
                    <a:ext uri="{9D8B030D-6E8A-4147-A177-3AD203B41FA5}">
                      <a16:colId xmlns:a16="http://schemas.microsoft.com/office/drawing/2014/main" val="4140811667"/>
                    </a:ext>
                  </a:extLst>
                </a:gridCol>
                <a:gridCol w="473051">
                  <a:extLst>
                    <a:ext uri="{9D8B030D-6E8A-4147-A177-3AD203B41FA5}">
                      <a16:colId xmlns:a16="http://schemas.microsoft.com/office/drawing/2014/main" val="1345535292"/>
                    </a:ext>
                  </a:extLst>
                </a:gridCol>
                <a:gridCol w="473051">
                  <a:extLst>
                    <a:ext uri="{9D8B030D-6E8A-4147-A177-3AD203B41FA5}">
                      <a16:colId xmlns:a16="http://schemas.microsoft.com/office/drawing/2014/main" val="2989902192"/>
                    </a:ext>
                  </a:extLst>
                </a:gridCol>
                <a:gridCol w="473051">
                  <a:extLst>
                    <a:ext uri="{9D8B030D-6E8A-4147-A177-3AD203B41FA5}">
                      <a16:colId xmlns:a16="http://schemas.microsoft.com/office/drawing/2014/main" val="1844589850"/>
                    </a:ext>
                  </a:extLst>
                </a:gridCol>
                <a:gridCol w="473051">
                  <a:extLst>
                    <a:ext uri="{9D8B030D-6E8A-4147-A177-3AD203B41FA5}">
                      <a16:colId xmlns:a16="http://schemas.microsoft.com/office/drawing/2014/main" val="1546627039"/>
                    </a:ext>
                  </a:extLst>
                </a:gridCol>
                <a:gridCol w="473051">
                  <a:extLst>
                    <a:ext uri="{9D8B030D-6E8A-4147-A177-3AD203B41FA5}">
                      <a16:colId xmlns:a16="http://schemas.microsoft.com/office/drawing/2014/main" val="1081837449"/>
                    </a:ext>
                  </a:extLst>
                </a:gridCol>
                <a:gridCol w="473051">
                  <a:extLst>
                    <a:ext uri="{9D8B030D-6E8A-4147-A177-3AD203B41FA5}">
                      <a16:colId xmlns:a16="http://schemas.microsoft.com/office/drawing/2014/main" val="1763470599"/>
                    </a:ext>
                  </a:extLst>
                </a:gridCol>
                <a:gridCol w="473051">
                  <a:extLst>
                    <a:ext uri="{9D8B030D-6E8A-4147-A177-3AD203B41FA5}">
                      <a16:colId xmlns:a16="http://schemas.microsoft.com/office/drawing/2014/main" val="1813673789"/>
                    </a:ext>
                  </a:extLst>
                </a:gridCol>
                <a:gridCol w="473051">
                  <a:extLst>
                    <a:ext uri="{9D8B030D-6E8A-4147-A177-3AD203B41FA5}">
                      <a16:colId xmlns:a16="http://schemas.microsoft.com/office/drawing/2014/main" val="2979366660"/>
                    </a:ext>
                  </a:extLst>
                </a:gridCol>
                <a:gridCol w="473051">
                  <a:extLst>
                    <a:ext uri="{9D8B030D-6E8A-4147-A177-3AD203B41FA5}">
                      <a16:colId xmlns:a16="http://schemas.microsoft.com/office/drawing/2014/main" val="3671032164"/>
                    </a:ext>
                  </a:extLst>
                </a:gridCol>
                <a:gridCol w="473051">
                  <a:extLst>
                    <a:ext uri="{9D8B030D-6E8A-4147-A177-3AD203B41FA5}">
                      <a16:colId xmlns:a16="http://schemas.microsoft.com/office/drawing/2014/main" val="1077253255"/>
                    </a:ext>
                  </a:extLst>
                </a:gridCol>
                <a:gridCol w="473051">
                  <a:extLst>
                    <a:ext uri="{9D8B030D-6E8A-4147-A177-3AD203B41FA5}">
                      <a16:colId xmlns:a16="http://schemas.microsoft.com/office/drawing/2014/main" val="2327701888"/>
                    </a:ext>
                  </a:extLst>
                </a:gridCol>
                <a:gridCol w="473051">
                  <a:extLst>
                    <a:ext uri="{9D8B030D-6E8A-4147-A177-3AD203B41FA5}">
                      <a16:colId xmlns:a16="http://schemas.microsoft.com/office/drawing/2014/main" val="2007677388"/>
                    </a:ext>
                  </a:extLst>
                </a:gridCol>
                <a:gridCol w="473051">
                  <a:extLst>
                    <a:ext uri="{9D8B030D-6E8A-4147-A177-3AD203B41FA5}">
                      <a16:colId xmlns:a16="http://schemas.microsoft.com/office/drawing/2014/main" val="1117920239"/>
                    </a:ext>
                  </a:extLst>
                </a:gridCol>
                <a:gridCol w="473051">
                  <a:extLst>
                    <a:ext uri="{9D8B030D-6E8A-4147-A177-3AD203B41FA5}">
                      <a16:colId xmlns:a16="http://schemas.microsoft.com/office/drawing/2014/main" val="4205565800"/>
                    </a:ext>
                  </a:extLst>
                </a:gridCol>
                <a:gridCol w="564800">
                  <a:extLst>
                    <a:ext uri="{9D8B030D-6E8A-4147-A177-3AD203B41FA5}">
                      <a16:colId xmlns:a16="http://schemas.microsoft.com/office/drawing/2014/main" val="2577041313"/>
                    </a:ext>
                  </a:extLst>
                </a:gridCol>
                <a:gridCol w="564800">
                  <a:extLst>
                    <a:ext uri="{9D8B030D-6E8A-4147-A177-3AD203B41FA5}">
                      <a16:colId xmlns:a16="http://schemas.microsoft.com/office/drawing/2014/main" val="3116474715"/>
                    </a:ext>
                  </a:extLst>
                </a:gridCol>
              </a:tblGrid>
              <a:tr h="172365">
                <a:tc rowSpan="2"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Этап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 anchor="ctr"/>
                </a:tc>
                <a:tc gridSpan="17"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</a:rPr>
                        <a:t>Месяц</a:t>
                      </a:r>
                      <a:endParaRPr lang="ru-RU" sz="1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178" marR="42020" marT="28178" marB="28178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377841"/>
                  </a:ext>
                </a:extLst>
              </a:tr>
              <a:tr h="2958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extLst>
                  <a:ext uri="{0D108BD9-81ED-4DB2-BD59-A6C34878D82A}">
                    <a16:rowId xmlns:a16="http://schemas.microsoft.com/office/drawing/2014/main" val="1929680326"/>
                  </a:ext>
                </a:extLst>
              </a:tr>
              <a:tr h="490347">
                <a:tc>
                  <a:txBody>
                    <a:bodyPr/>
                    <a:lstStyle/>
                    <a:p>
                      <a:pPr marL="457200" algn="just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1.Исследование и разработка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highlight>
                            <a:srgbClr val="AEAAAA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 dirty="0">
                        <a:effectLst/>
                        <a:highlight>
                          <a:srgbClr val="AEAAAA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highlight>
                            <a:srgbClr val="AEAAAA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 dirty="0">
                        <a:effectLst/>
                        <a:highlight>
                          <a:srgbClr val="AEAAAA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highlight>
                            <a:srgbClr val="AEAAAA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 dirty="0">
                        <a:effectLst/>
                        <a:highlight>
                          <a:srgbClr val="AEAAAA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extLst>
                  <a:ext uri="{0D108BD9-81ED-4DB2-BD59-A6C34878D82A}">
                    <a16:rowId xmlns:a16="http://schemas.microsoft.com/office/drawing/2014/main" val="555243415"/>
                  </a:ext>
                </a:extLst>
              </a:tr>
              <a:tr h="534635">
                <a:tc>
                  <a:txBody>
                    <a:bodyPr/>
                    <a:lstStyle/>
                    <a:p>
                      <a:pPr marL="457200" algn="just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2.Производство наручных часов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highlight>
                            <a:srgbClr val="AEAAAA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 dirty="0">
                        <a:effectLst/>
                        <a:highlight>
                          <a:srgbClr val="AEAAAA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highlight>
                            <a:srgbClr val="AEAAAA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 dirty="0">
                        <a:effectLst/>
                        <a:highlight>
                          <a:srgbClr val="AEAAAA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highlight>
                            <a:srgbClr val="AEAAAA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 dirty="0">
                        <a:effectLst/>
                        <a:highlight>
                          <a:srgbClr val="AEAAAA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extLst>
                  <a:ext uri="{0D108BD9-81ED-4DB2-BD59-A6C34878D82A}">
                    <a16:rowId xmlns:a16="http://schemas.microsoft.com/office/drawing/2014/main" val="2662790570"/>
                  </a:ext>
                </a:extLst>
              </a:tr>
              <a:tr h="542819">
                <a:tc>
                  <a:txBody>
                    <a:bodyPr/>
                    <a:lstStyle/>
                    <a:p>
                      <a:pPr marL="457200"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3.Разработка приложения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 dirty="0"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 dirty="0"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highlight>
                            <a:srgbClr val="AEAAAA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 dirty="0">
                        <a:effectLst/>
                        <a:highlight>
                          <a:srgbClr val="AEAAAA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highlight>
                            <a:srgbClr val="AEAAAA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 dirty="0">
                        <a:effectLst/>
                        <a:highlight>
                          <a:srgbClr val="AEAAAA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highlight>
                            <a:srgbClr val="AEAAAA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 dirty="0">
                        <a:effectLst/>
                        <a:highlight>
                          <a:srgbClr val="AEAAAA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highlight>
                            <a:srgbClr val="AEAAAA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 dirty="0">
                        <a:effectLst/>
                        <a:highlight>
                          <a:srgbClr val="AEAAAA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extLst>
                  <a:ext uri="{0D108BD9-81ED-4DB2-BD59-A6C34878D82A}">
                    <a16:rowId xmlns:a16="http://schemas.microsoft.com/office/drawing/2014/main" val="3320991077"/>
                  </a:ext>
                </a:extLst>
              </a:tr>
              <a:tr h="524726">
                <a:tc>
                  <a:txBody>
                    <a:bodyPr/>
                    <a:lstStyle/>
                    <a:p>
                      <a:pPr marL="457200"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4.Тестирование и отладка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 dirty="0"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highlight>
                            <a:srgbClr val="AEAAAA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 dirty="0">
                        <a:effectLst/>
                        <a:highlight>
                          <a:srgbClr val="AEAAAA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extLst>
                  <a:ext uri="{0D108BD9-81ED-4DB2-BD59-A6C34878D82A}">
                    <a16:rowId xmlns:a16="http://schemas.microsoft.com/office/drawing/2014/main" val="3420852668"/>
                  </a:ext>
                </a:extLst>
              </a:tr>
              <a:tr h="542819">
                <a:tc>
                  <a:txBody>
                    <a:bodyPr/>
                    <a:lstStyle/>
                    <a:p>
                      <a:pPr marL="457200"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5.Маркетинг и продвижение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 dirty="0"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 dirty="0"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highlight>
                            <a:srgbClr val="AEAAAA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 dirty="0">
                        <a:effectLst/>
                        <a:highlight>
                          <a:srgbClr val="AEAAAA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highlight>
                            <a:srgbClr val="AEAAAA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 dirty="0">
                        <a:effectLst/>
                        <a:highlight>
                          <a:srgbClr val="AEAAAA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extLst>
                  <a:ext uri="{0D108BD9-81ED-4DB2-BD59-A6C34878D82A}">
                    <a16:rowId xmlns:a16="http://schemas.microsoft.com/office/drawing/2014/main" val="3727306525"/>
                  </a:ext>
                </a:extLst>
              </a:tr>
              <a:tr h="643689">
                <a:tc>
                  <a:txBody>
                    <a:bodyPr/>
                    <a:lstStyle/>
                    <a:p>
                      <a:pPr marL="457200"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6.Запуск и масштабирование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 dirty="0"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 dirty="0"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highlight>
                            <a:srgbClr val="AEAAAA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 dirty="0">
                        <a:effectLst/>
                        <a:highlight>
                          <a:srgbClr val="AEAAAA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highlight>
                            <a:srgbClr val="AEAAAA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 dirty="0">
                        <a:effectLst/>
                        <a:highlight>
                          <a:srgbClr val="AEAAAA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highlight>
                            <a:srgbClr val="AEAAAA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 dirty="0">
                        <a:effectLst/>
                        <a:highlight>
                          <a:srgbClr val="AEAAAA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highlight>
                            <a:srgbClr val="AEAAAA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 dirty="0">
                        <a:effectLst/>
                        <a:highlight>
                          <a:srgbClr val="AEAAAA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5775124"/>
                  </a:ext>
                </a:extLst>
              </a:tr>
              <a:tr h="643689">
                <a:tc>
                  <a:txBody>
                    <a:bodyPr/>
                    <a:lstStyle/>
                    <a:p>
                      <a:pPr marL="457200"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7.Сопровождение и развитие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 dirty="0"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highlight>
                            <a:srgbClr val="AEAAAA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 dirty="0">
                        <a:effectLst/>
                        <a:highlight>
                          <a:srgbClr val="AEAAAA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highlight>
                            <a:srgbClr val="AEAAAA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 dirty="0">
                        <a:effectLst/>
                        <a:highlight>
                          <a:srgbClr val="AEAAAA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highlight>
                            <a:srgbClr val="AEAAAA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 dirty="0">
                        <a:effectLst/>
                        <a:highlight>
                          <a:srgbClr val="AEAAAA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highlight>
                            <a:srgbClr val="AEAAAA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2000" kern="100" dirty="0">
                        <a:effectLst/>
                        <a:highlight>
                          <a:srgbClr val="AEAAAA"/>
                        </a:highligh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8178" marR="42020" marT="28178" marB="28178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37126"/>
                  </a:ext>
                </a:extLst>
              </a:tr>
            </a:tbl>
          </a:graphicData>
        </a:graphic>
      </p:graphicFrame>
      <p:sp>
        <p:nvSpPr>
          <p:cNvPr id="8" name="Rectangle 2">
            <a:extLst>
              <a:ext uri="{FF2B5EF4-FFF2-40B4-BE49-F238E27FC236}">
                <a16:creationId xmlns:a16="http://schemas.microsoft.com/office/drawing/2014/main" id="{D91D6402-B319-7E73-A60B-99ECBBFC9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534" y="1088452"/>
            <a:ext cx="868184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Таблица </a:t>
            </a:r>
            <a:r>
              <a:rPr lang="ru-RU" altLang="ru-RU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Производственный план стартап-проекта «HealthLite»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Рисунок 8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AE1C1C1B-3797-2E7E-B582-3BB345935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AEDA111-CAB7-3F9E-6A49-46F76AA2F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0DAA42-B49A-43CE-833C-0410044B641F}"/>
              </a:ext>
            </a:extLst>
          </p:cNvPr>
          <p:cNvSpPr txBox="1"/>
          <p:nvPr/>
        </p:nvSpPr>
        <p:spPr>
          <a:xfrm>
            <a:off x="499534" y="31757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124D8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Производственный план</a:t>
            </a:r>
          </a:p>
        </p:txBody>
      </p:sp>
    </p:spTree>
    <p:extLst>
      <p:ext uri="{BB962C8B-B14F-4D97-AF65-F5344CB8AC3E}">
        <p14:creationId xmlns:p14="http://schemas.microsoft.com/office/powerpoint/2010/main" val="242684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rectangles">
            <a:extLst>
              <a:ext uri="{FF2B5EF4-FFF2-40B4-BE49-F238E27FC236}">
                <a16:creationId xmlns:a16="http://schemas.microsoft.com/office/drawing/2014/main" id="{E286CA28-12B3-4600-AFAD-AF68F289B0C5}"/>
              </a:ext>
            </a:extLst>
          </p:cNvPr>
          <p:cNvGrpSpPr/>
          <p:nvPr/>
        </p:nvGrpSpPr>
        <p:grpSpPr>
          <a:xfrm>
            <a:off x="0" y="3258584"/>
            <a:ext cx="12192000" cy="189470"/>
            <a:chOff x="0" y="2512541"/>
            <a:chExt cx="12192000" cy="189470"/>
          </a:xfrm>
        </p:grpSpPr>
        <p:sp>
          <p:nvSpPr>
            <p:cNvPr id="7" name="Rectangle 1">
              <a:extLst>
                <a:ext uri="{FF2B5EF4-FFF2-40B4-BE49-F238E27FC236}">
                  <a16:creationId xmlns:a16="http://schemas.microsoft.com/office/drawing/2014/main" id="{85C41D7F-38A8-44C7-A44C-C5B1A72EF737}"/>
                </a:ext>
              </a:extLst>
            </p:cNvPr>
            <p:cNvSpPr/>
            <p:nvPr/>
          </p:nvSpPr>
          <p:spPr>
            <a:xfrm>
              <a:off x="0" y="2512541"/>
              <a:ext cx="3048000" cy="189470"/>
            </a:xfrm>
            <a:prstGeom prst="rect">
              <a:avLst/>
            </a:prstGeom>
            <a:solidFill>
              <a:srgbClr val="ABC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8548ADBE-E50C-4A89-BDC6-96FD1729294D}"/>
                </a:ext>
              </a:extLst>
            </p:cNvPr>
            <p:cNvSpPr/>
            <p:nvPr/>
          </p:nvSpPr>
          <p:spPr>
            <a:xfrm>
              <a:off x="3048000" y="2512541"/>
              <a:ext cx="3048000" cy="189470"/>
            </a:xfrm>
            <a:prstGeom prst="rect">
              <a:avLst/>
            </a:prstGeom>
            <a:solidFill>
              <a:srgbClr val="4F9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Rectangle 3">
              <a:extLst>
                <a:ext uri="{FF2B5EF4-FFF2-40B4-BE49-F238E27FC236}">
                  <a16:creationId xmlns:a16="http://schemas.microsoft.com/office/drawing/2014/main" id="{4D4ABB3D-C26F-4AEE-A912-A5BBCF458268}"/>
                </a:ext>
              </a:extLst>
            </p:cNvPr>
            <p:cNvSpPr/>
            <p:nvPr/>
          </p:nvSpPr>
          <p:spPr>
            <a:xfrm>
              <a:off x="6096000" y="2512541"/>
              <a:ext cx="3048000" cy="189470"/>
            </a:xfrm>
            <a:prstGeom prst="rect">
              <a:avLst/>
            </a:prstGeom>
            <a:solidFill>
              <a:srgbClr val="124D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F422803C-D081-471A-8FBC-0922F6044822}"/>
                </a:ext>
              </a:extLst>
            </p:cNvPr>
            <p:cNvSpPr/>
            <p:nvPr/>
          </p:nvSpPr>
          <p:spPr>
            <a:xfrm>
              <a:off x="9144000" y="2512541"/>
              <a:ext cx="3048000" cy="189470"/>
            </a:xfrm>
            <a:prstGeom prst="rect">
              <a:avLst/>
            </a:prstGeom>
            <a:solidFill>
              <a:srgbClr val="0B2D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" name="page number">
            <a:extLst>
              <a:ext uri="{FF2B5EF4-FFF2-40B4-BE49-F238E27FC236}">
                <a16:creationId xmlns:a16="http://schemas.microsoft.com/office/drawing/2014/main" id="{FA5DA2B2-C837-4583-B242-6C77AFF82B7B}"/>
              </a:ext>
            </a:extLst>
          </p:cNvPr>
          <p:cNvGrpSpPr/>
          <p:nvPr/>
        </p:nvGrpSpPr>
        <p:grpSpPr>
          <a:xfrm>
            <a:off x="11422855" y="6242955"/>
            <a:ext cx="457156" cy="365125"/>
            <a:chOff x="11422855" y="6242955"/>
            <a:chExt cx="457156" cy="365125"/>
          </a:xfrm>
        </p:grpSpPr>
        <p:sp>
          <p:nvSpPr>
            <p:cNvPr id="13" name="page number">
              <a:extLst>
                <a:ext uri="{FF2B5EF4-FFF2-40B4-BE49-F238E27FC236}">
                  <a16:creationId xmlns:a16="http://schemas.microsoft.com/office/drawing/2014/main" id="{8A5DCED1-D207-4A65-848C-5A719205EC1E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2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rectangles">
              <a:extLst>
                <a:ext uri="{FF2B5EF4-FFF2-40B4-BE49-F238E27FC236}">
                  <a16:creationId xmlns:a16="http://schemas.microsoft.com/office/drawing/2014/main" id="{0056026D-1B63-4795-81F9-B1829D8AC35E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15" name="rectangle">
                <a:extLst>
                  <a:ext uri="{FF2B5EF4-FFF2-40B4-BE49-F238E27FC236}">
                    <a16:creationId xmlns:a16="http://schemas.microsoft.com/office/drawing/2014/main" id="{1079BDA7-AC52-43A5-B014-E47684D2BA14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id="{AA49FBEC-B4CE-4E26-8A9B-2260CB811822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rectangle">
                <a:extLst>
                  <a:ext uri="{FF2B5EF4-FFF2-40B4-BE49-F238E27FC236}">
                    <a16:creationId xmlns:a16="http://schemas.microsoft.com/office/drawing/2014/main" id="{8470A84A-1D8A-49B2-A7E8-90CED99AD4EF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rectangle">
                <a:extLst>
                  <a:ext uri="{FF2B5EF4-FFF2-40B4-BE49-F238E27FC236}">
                    <a16:creationId xmlns:a16="http://schemas.microsoft.com/office/drawing/2014/main" id="{FBDDA4B8-B9D7-4283-B143-2AA3DDCD6D22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9" name="main title">
            <a:extLst>
              <a:ext uri="{FF2B5EF4-FFF2-40B4-BE49-F238E27FC236}">
                <a16:creationId xmlns:a16="http://schemas.microsoft.com/office/drawing/2014/main" id="{C79B4D17-9DB5-4869-853C-A384E5BDFBCE}"/>
              </a:ext>
            </a:extLst>
          </p:cNvPr>
          <p:cNvSpPr txBox="1"/>
          <p:nvPr/>
        </p:nvSpPr>
        <p:spPr>
          <a:xfrm>
            <a:off x="5132434" y="3955047"/>
            <a:ext cx="18213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124D87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Введение</a:t>
            </a:r>
          </a:p>
        </p:txBody>
      </p:sp>
      <p:pic>
        <p:nvPicPr>
          <p:cNvPr id="20" name="Рисунок 19" descr="Изображение выглядит как на открытом воздухе, небо, дерево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C1441853-3DFB-6C2A-D3FD-07319D494A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7" b="17498"/>
          <a:stretch/>
        </p:blipFill>
        <p:spPr>
          <a:xfrm>
            <a:off x="0" y="0"/>
            <a:ext cx="12207329" cy="325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70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89C9612A-069E-4BF2-63F0-BE0544676CD2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376040426"/>
              </p:ext>
            </p:extLst>
          </p:nvPr>
        </p:nvGraphicFramePr>
        <p:xfrm>
          <a:off x="710473" y="1419057"/>
          <a:ext cx="10232572" cy="465741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168709">
                  <a:extLst>
                    <a:ext uri="{9D8B030D-6E8A-4147-A177-3AD203B41FA5}">
                      <a16:colId xmlns:a16="http://schemas.microsoft.com/office/drawing/2014/main" val="3194601998"/>
                    </a:ext>
                  </a:extLst>
                </a:gridCol>
                <a:gridCol w="1236344">
                  <a:extLst>
                    <a:ext uri="{9D8B030D-6E8A-4147-A177-3AD203B41FA5}">
                      <a16:colId xmlns:a16="http://schemas.microsoft.com/office/drawing/2014/main" val="2087710037"/>
                    </a:ext>
                  </a:extLst>
                </a:gridCol>
                <a:gridCol w="1410788">
                  <a:extLst>
                    <a:ext uri="{9D8B030D-6E8A-4147-A177-3AD203B41FA5}">
                      <a16:colId xmlns:a16="http://schemas.microsoft.com/office/drawing/2014/main" val="30364396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770954675"/>
                    </a:ext>
                  </a:extLst>
                </a:gridCol>
                <a:gridCol w="1445623">
                  <a:extLst>
                    <a:ext uri="{9D8B030D-6E8A-4147-A177-3AD203B41FA5}">
                      <a16:colId xmlns:a16="http://schemas.microsoft.com/office/drawing/2014/main" val="1192414011"/>
                    </a:ext>
                  </a:extLst>
                </a:gridCol>
                <a:gridCol w="1375954">
                  <a:extLst>
                    <a:ext uri="{9D8B030D-6E8A-4147-A177-3AD203B41FA5}">
                      <a16:colId xmlns:a16="http://schemas.microsoft.com/office/drawing/2014/main" val="3497758897"/>
                    </a:ext>
                  </a:extLst>
                </a:gridCol>
                <a:gridCol w="1071154">
                  <a:extLst>
                    <a:ext uri="{9D8B030D-6E8A-4147-A177-3AD203B41FA5}">
                      <a16:colId xmlns:a16="http://schemas.microsoft.com/office/drawing/2014/main" val="4015990959"/>
                    </a:ext>
                  </a:extLst>
                </a:gridCol>
              </a:tblGrid>
              <a:tr h="135629">
                <a:tc rowSpan="2"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1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Месяц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18014"/>
                  </a:ext>
                </a:extLst>
              </a:tr>
              <a:tr h="1356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3745553610"/>
                  </a:ext>
                </a:extLst>
              </a:tr>
              <a:tr h="749418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Госпошлина за регистрацию предприятия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4 000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2239577335"/>
                  </a:ext>
                </a:extLst>
              </a:tr>
              <a:tr h="511288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Фонд оплаты труда (ФОТ)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186 000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186 000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186 000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186 000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186 000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186 000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3311176451"/>
                  </a:ext>
                </a:extLst>
              </a:tr>
              <a:tr h="383466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Реклама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30 000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30 000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30 000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30 000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30 000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30 000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3283149040"/>
                  </a:ext>
                </a:extLst>
              </a:tr>
              <a:tr h="499611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Оплата аренды (производство)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25 000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25 000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25 000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25 000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25 000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25 000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1880202528"/>
                  </a:ext>
                </a:extLst>
              </a:tr>
              <a:tr h="383466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Оплата аренды (продажа)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21 000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21 000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21 000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21 000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21 000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21 000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152535918"/>
                  </a:ext>
                </a:extLst>
              </a:tr>
              <a:tr h="383466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Страховые взносы (30% от ФОТ)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55 800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55 800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55 800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55 800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55 800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55 800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520350814"/>
                  </a:ext>
                </a:extLst>
              </a:tr>
              <a:tr h="639111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Затраты на производство часов с приложением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698 177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810 427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922 677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1 048 577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1 192 327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1 351 777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3313191373"/>
                  </a:ext>
                </a:extLst>
              </a:tr>
              <a:tr h="639111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1 019 977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1 128 227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1 240 477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1 366 377</a:t>
                      </a:r>
                      <a:endParaRPr lang="ru-RU" sz="2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1 510 127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1 669 577</a:t>
                      </a:r>
                      <a:endParaRPr lang="ru-RU" sz="2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1514054371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D44ED12B-9B6A-2FDE-3719-5DD35E74C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231" y="897313"/>
            <a:ext cx="563487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Таблица 3 – Первоначальные инвестиции стартапа «HealthLite»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Рисунок 5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885C6E5A-EC22-9EBA-B8EF-0AB3E171E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003D14-8DCE-0115-E0B8-BAE9FD21FD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23D2FE-E1E0-1787-DE13-846F62913CD7}"/>
              </a:ext>
            </a:extLst>
          </p:cNvPr>
          <p:cNvSpPr txBox="1"/>
          <p:nvPr/>
        </p:nvSpPr>
        <p:spPr>
          <a:xfrm>
            <a:off x="643466" y="23033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124D8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Финансовый план</a:t>
            </a:r>
          </a:p>
        </p:txBody>
      </p:sp>
    </p:spTree>
    <p:extLst>
      <p:ext uri="{BB962C8B-B14F-4D97-AF65-F5344CB8AC3E}">
        <p14:creationId xmlns:p14="http://schemas.microsoft.com/office/powerpoint/2010/main" val="100045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3277D532-630B-A52B-28B0-26F0BC0A708B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912038255"/>
              </p:ext>
            </p:extLst>
          </p:nvPr>
        </p:nvGraphicFramePr>
        <p:xfrm>
          <a:off x="905852" y="797119"/>
          <a:ext cx="8486504" cy="5621098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3352639">
                  <a:extLst>
                    <a:ext uri="{9D8B030D-6E8A-4147-A177-3AD203B41FA5}">
                      <a16:colId xmlns:a16="http://schemas.microsoft.com/office/drawing/2014/main" val="4268207859"/>
                    </a:ext>
                  </a:extLst>
                </a:gridCol>
                <a:gridCol w="661852">
                  <a:extLst>
                    <a:ext uri="{9D8B030D-6E8A-4147-A177-3AD203B41FA5}">
                      <a16:colId xmlns:a16="http://schemas.microsoft.com/office/drawing/2014/main" val="35525993"/>
                    </a:ext>
                  </a:extLst>
                </a:gridCol>
                <a:gridCol w="1681433">
                  <a:extLst>
                    <a:ext uri="{9D8B030D-6E8A-4147-A177-3AD203B41FA5}">
                      <a16:colId xmlns:a16="http://schemas.microsoft.com/office/drawing/2014/main" val="2704954672"/>
                    </a:ext>
                  </a:extLst>
                </a:gridCol>
                <a:gridCol w="1395290">
                  <a:extLst>
                    <a:ext uri="{9D8B030D-6E8A-4147-A177-3AD203B41FA5}">
                      <a16:colId xmlns:a16="http://schemas.microsoft.com/office/drawing/2014/main" val="2601428342"/>
                    </a:ext>
                  </a:extLst>
                </a:gridCol>
                <a:gridCol w="1395290">
                  <a:extLst>
                    <a:ext uri="{9D8B030D-6E8A-4147-A177-3AD203B41FA5}">
                      <a16:colId xmlns:a16="http://schemas.microsoft.com/office/drawing/2014/main" val="2166305031"/>
                    </a:ext>
                  </a:extLst>
                </a:gridCol>
              </a:tblGrid>
              <a:tr h="156257">
                <a:tc rowSpan="2"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  <a:endParaRPr lang="ru-RU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Кол-во, шт.</a:t>
                      </a:r>
                      <a:endParaRPr lang="ru-RU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 gridSpan="3">
                  <a:txBody>
                    <a:bodyPr/>
                    <a:lstStyle/>
                    <a:p>
                      <a:r>
                        <a:rPr lang="ru-RU" sz="1200" kern="100">
                          <a:effectLst/>
                        </a:rPr>
                        <a:t>Средняя цена на рынке за 1 шт., руб.</a:t>
                      </a:r>
                      <a:endParaRPr lang="ru-RU"/>
                    </a:p>
                  </a:txBody>
                  <a:tcPr marL="41840" marR="4184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4588029"/>
                  </a:ext>
                </a:extLst>
              </a:tr>
              <a:tr h="1562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ЦА дети</a:t>
                      </a:r>
                      <a:endParaRPr lang="ru-RU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ЦА пожилые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ЦА молодежь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extLst>
                  <a:ext uri="{0D108BD9-81ED-4DB2-BD59-A6C34878D82A}">
                    <a16:rowId xmlns:a16="http://schemas.microsoft.com/office/drawing/2014/main" val="1892045801"/>
                  </a:ext>
                </a:extLst>
              </a:tr>
              <a:tr h="156257">
                <a:tc gridSpan="5"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Основа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527341"/>
                  </a:ext>
                </a:extLst>
              </a:tr>
              <a:tr h="195658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ЖК-дисплей + Дигитайзер</a:t>
                      </a:r>
                      <a:endParaRPr lang="ru-RU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dirty="0"/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1400</a:t>
                      </a:r>
                      <a:endParaRPr lang="ru-RU" sz="2400"/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2 500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3 500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extLst>
                  <a:ext uri="{0D108BD9-81ED-4DB2-BD59-A6C34878D82A}">
                    <a16:rowId xmlns:a16="http://schemas.microsoft.com/office/drawing/2014/main" val="3708531515"/>
                  </a:ext>
                </a:extLst>
              </a:tr>
              <a:tr h="156257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Корпус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dirty="0"/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1500</a:t>
                      </a:r>
                      <a:endParaRPr lang="ru-RU" sz="2400"/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1800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2 500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extLst>
                  <a:ext uri="{0D108BD9-81ED-4DB2-BD59-A6C34878D82A}">
                    <a16:rowId xmlns:a16="http://schemas.microsoft.com/office/drawing/2014/main" val="637912702"/>
                  </a:ext>
                </a:extLst>
              </a:tr>
              <a:tr h="191589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Материнская плата с процессором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/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2500</a:t>
                      </a:r>
                      <a:endParaRPr lang="ru-RU" sz="2400" dirty="0"/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3700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3 600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extLst>
                  <a:ext uri="{0D108BD9-81ED-4DB2-BD59-A6C34878D82A}">
                    <a16:rowId xmlns:a16="http://schemas.microsoft.com/office/drawing/2014/main" val="2589152007"/>
                  </a:ext>
                </a:extLst>
              </a:tr>
              <a:tr h="156257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Прокладка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/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ru-RU" sz="2400" dirty="0"/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extLst>
                  <a:ext uri="{0D108BD9-81ED-4DB2-BD59-A6C34878D82A}">
                    <a16:rowId xmlns:a16="http://schemas.microsoft.com/office/drawing/2014/main" val="5447679"/>
                  </a:ext>
                </a:extLst>
              </a:tr>
              <a:tr h="156257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Аккумулятор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dirty="0"/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ru-RU" sz="2400" dirty="0"/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extLst>
                  <a:ext uri="{0D108BD9-81ED-4DB2-BD59-A6C34878D82A}">
                    <a16:rowId xmlns:a16="http://schemas.microsoft.com/office/drawing/2014/main" val="2691682829"/>
                  </a:ext>
                </a:extLst>
              </a:tr>
              <a:tr h="156754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Ремешок для часов (прозрачный)</a:t>
                      </a:r>
                      <a:endParaRPr lang="ru-RU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r>
                        <a:rPr lang="ru-RU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dirty="0"/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ru-RU" sz="2400" dirty="0"/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extLst>
                  <a:ext uri="{0D108BD9-81ED-4DB2-BD59-A6C34878D82A}">
                    <a16:rowId xmlns:a16="http://schemas.microsoft.com/office/drawing/2014/main" val="3383715889"/>
                  </a:ext>
                </a:extLst>
              </a:tr>
              <a:tr h="156257">
                <a:tc gridSpan="5"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Сопутствующие</a:t>
                      </a:r>
                      <a:endParaRPr lang="ru-RU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4164323"/>
                  </a:ext>
                </a:extLst>
              </a:tr>
              <a:tr h="217714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Память (оперативная и накопитель)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</a:t>
                      </a:r>
                      <a:endParaRPr lang="ru-RU" sz="2400" dirty="0"/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extLst>
                  <a:ext uri="{0D108BD9-81ED-4DB2-BD59-A6C34878D82A}">
                    <a16:rowId xmlns:a16="http://schemas.microsoft.com/office/drawing/2014/main" val="3711063059"/>
                  </a:ext>
                </a:extLst>
              </a:tr>
              <a:tr h="217714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Кабель для ЖК-дигитайзера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lang="ru-RU" sz="2400" dirty="0"/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extLst>
                  <a:ext uri="{0D108BD9-81ED-4DB2-BD59-A6C34878D82A}">
                    <a16:rowId xmlns:a16="http://schemas.microsoft.com/office/drawing/2014/main" val="4220593915"/>
                  </a:ext>
                </a:extLst>
              </a:tr>
              <a:tr h="156257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2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Вибродвигатель</a:t>
                      </a:r>
                      <a:endParaRPr lang="ru-RU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lang="ru-RU" sz="2400" dirty="0"/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extLst>
                  <a:ext uri="{0D108BD9-81ED-4DB2-BD59-A6C34878D82A}">
                    <a16:rowId xmlns:a16="http://schemas.microsoft.com/office/drawing/2014/main" val="642746817"/>
                  </a:ext>
                </a:extLst>
              </a:tr>
              <a:tr h="156257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Микрофон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lang="ru-RU" sz="2400" dirty="0"/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lang="ru-RU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extLst>
                  <a:ext uri="{0D108BD9-81ED-4DB2-BD59-A6C34878D82A}">
                    <a16:rowId xmlns:a16="http://schemas.microsoft.com/office/drawing/2014/main" val="910802465"/>
                  </a:ext>
                </a:extLst>
              </a:tr>
              <a:tr h="156257">
                <a:tc gridSpan="5"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Модули</a:t>
                      </a:r>
                      <a:endParaRPr lang="ru-RU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129101"/>
                  </a:ext>
                </a:extLst>
              </a:tr>
              <a:tr h="312514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Модули беспроводной связи (Bluetooth, NFC)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1 500</a:t>
                      </a:r>
                      <a:endParaRPr lang="ru-RU" sz="2400" dirty="0"/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1 500</a:t>
                      </a:r>
                      <a:endParaRPr lang="ru-RU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1 500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extLst>
                  <a:ext uri="{0D108BD9-81ED-4DB2-BD59-A6C34878D82A}">
                    <a16:rowId xmlns:a16="http://schemas.microsoft.com/office/drawing/2014/main" val="45946457"/>
                  </a:ext>
                </a:extLst>
              </a:tr>
              <a:tr h="156257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PPG-модуль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  <a:endParaRPr lang="ru-RU" sz="2400"/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  <a:endParaRPr lang="ru-RU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1 000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extLst>
                  <a:ext uri="{0D108BD9-81ED-4DB2-BD59-A6C34878D82A}">
                    <a16:rowId xmlns:a16="http://schemas.microsoft.com/office/drawing/2014/main" val="2236442066"/>
                  </a:ext>
                </a:extLst>
              </a:tr>
              <a:tr h="156257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ЭКГ-модуль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  <a:endParaRPr lang="ru-RU" sz="2400"/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  <a:endParaRPr lang="ru-RU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extLst>
                  <a:ext uri="{0D108BD9-81ED-4DB2-BD59-A6C34878D82A}">
                    <a16:rowId xmlns:a16="http://schemas.microsoft.com/office/drawing/2014/main" val="1364673075"/>
                  </a:ext>
                </a:extLst>
              </a:tr>
              <a:tr h="156257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GPS-модуль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900</a:t>
                      </a:r>
                      <a:endParaRPr lang="ru-RU" sz="2400" dirty="0"/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900</a:t>
                      </a:r>
                      <a:endParaRPr lang="ru-RU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900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extLst>
                  <a:ext uri="{0D108BD9-81ED-4DB2-BD59-A6C34878D82A}">
                    <a16:rowId xmlns:a16="http://schemas.microsoft.com/office/drawing/2014/main" val="459196227"/>
                  </a:ext>
                </a:extLst>
              </a:tr>
              <a:tr h="156257">
                <a:tc gridSpan="5"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Датчики</a:t>
                      </a:r>
                      <a:endParaRPr lang="ru-RU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164333"/>
                  </a:ext>
                </a:extLst>
              </a:tr>
              <a:tr h="217715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Акселерометр + Гироскоп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ru-RU" sz="2400" dirty="0"/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</a:t>
                      </a:r>
                      <a:endParaRPr lang="ru-RU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ru-RU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extLst>
                  <a:ext uri="{0D108BD9-81ED-4DB2-BD59-A6C34878D82A}">
                    <a16:rowId xmlns:a16="http://schemas.microsoft.com/office/drawing/2014/main" val="3985958291"/>
                  </a:ext>
                </a:extLst>
              </a:tr>
              <a:tr h="374468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Датчики (со светодиодами на ремешок), в том числе: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</a:t>
                      </a:r>
                      <a:endParaRPr lang="ru-RU" sz="2400"/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</a:t>
                      </a:r>
                      <a:endParaRPr lang="ru-RU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</a:t>
                      </a:r>
                      <a:endParaRPr lang="ru-RU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extLst>
                  <a:ext uri="{0D108BD9-81ED-4DB2-BD59-A6C34878D82A}">
                    <a16:rowId xmlns:a16="http://schemas.microsoft.com/office/drawing/2014/main" val="1798291705"/>
                  </a:ext>
                </a:extLst>
              </a:tr>
              <a:tr h="156257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зеленый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  <a:endParaRPr lang="ru-RU" sz="2400"/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  <a:endParaRPr lang="ru-RU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extLst>
                  <a:ext uri="{0D108BD9-81ED-4DB2-BD59-A6C34878D82A}">
                    <a16:rowId xmlns:a16="http://schemas.microsoft.com/office/drawing/2014/main" val="3349245979"/>
                  </a:ext>
                </a:extLst>
              </a:tr>
              <a:tr h="156257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оранжевый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  <a:endParaRPr lang="ru-RU" sz="2400"/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  <a:endParaRPr lang="ru-RU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extLst>
                  <a:ext uri="{0D108BD9-81ED-4DB2-BD59-A6C34878D82A}">
                    <a16:rowId xmlns:a16="http://schemas.microsoft.com/office/drawing/2014/main" val="3712746084"/>
                  </a:ext>
                </a:extLst>
              </a:tr>
              <a:tr h="156257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синий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  <a:endParaRPr lang="ru-RU" sz="2400"/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  <a:endParaRPr lang="ru-RU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extLst>
                  <a:ext uri="{0D108BD9-81ED-4DB2-BD59-A6C34878D82A}">
                    <a16:rowId xmlns:a16="http://schemas.microsoft.com/office/drawing/2014/main" val="54411407"/>
                  </a:ext>
                </a:extLst>
              </a:tr>
              <a:tr h="156257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желтый</a:t>
                      </a:r>
                      <a:endParaRPr lang="ru-RU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  <a:endParaRPr lang="ru-RU" sz="2400"/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  <a:endParaRPr lang="ru-RU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extLst>
                  <a:ext uri="{0D108BD9-81ED-4DB2-BD59-A6C34878D82A}">
                    <a16:rowId xmlns:a16="http://schemas.microsoft.com/office/drawing/2014/main" val="2181149563"/>
                  </a:ext>
                </a:extLst>
              </a:tr>
              <a:tr h="156257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красный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  <a:endParaRPr lang="ru-RU" sz="2400"/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  <a:endParaRPr lang="ru-RU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extLst>
                  <a:ext uri="{0D108BD9-81ED-4DB2-BD59-A6C34878D82A}">
                    <a16:rowId xmlns:a16="http://schemas.microsoft.com/office/drawing/2014/main" val="2725052411"/>
                  </a:ext>
                </a:extLst>
              </a:tr>
              <a:tr h="156257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  <a:endParaRPr lang="ru-RU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13 650</a:t>
                      </a:r>
                      <a:endParaRPr lang="ru-RU" sz="2400" dirty="0"/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15 700</a:t>
                      </a:r>
                      <a:endParaRPr lang="ru-RU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17 850</a:t>
                      </a:r>
                      <a:endParaRPr lang="ru-RU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840" marR="41840" marT="0" marB="0"/>
                </a:tc>
                <a:extLst>
                  <a:ext uri="{0D108BD9-81ED-4DB2-BD59-A6C34878D82A}">
                    <a16:rowId xmlns:a16="http://schemas.microsoft.com/office/drawing/2014/main" val="2784272050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29BFF609-B57C-DB1E-B1AB-C4C47F8DA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852" y="471925"/>
            <a:ext cx="513550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Таблица 4 – Переменные издержки в стартапе «HealthLite»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Рисунок 5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14F40CF4-F97B-C1C4-E744-6247DD070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7D3E7A-BC31-6F09-5669-FEB49DF69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32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5F962B22-0FC9-12AD-E511-A245F91C31C0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13426078"/>
              </p:ext>
            </p:extLst>
          </p:nvPr>
        </p:nvGraphicFramePr>
        <p:xfrm>
          <a:off x="1767840" y="1031967"/>
          <a:ext cx="8281852" cy="3675015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4140926">
                  <a:extLst>
                    <a:ext uri="{9D8B030D-6E8A-4147-A177-3AD203B41FA5}">
                      <a16:colId xmlns:a16="http://schemas.microsoft.com/office/drawing/2014/main" val="3858190821"/>
                    </a:ext>
                  </a:extLst>
                </a:gridCol>
                <a:gridCol w="4140926">
                  <a:extLst>
                    <a:ext uri="{9D8B030D-6E8A-4147-A177-3AD203B41FA5}">
                      <a16:colId xmlns:a16="http://schemas.microsoft.com/office/drawing/2014/main" val="2013993445"/>
                    </a:ext>
                  </a:extLst>
                </a:gridCol>
              </a:tblGrid>
              <a:tr h="735003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  <a:endParaRPr lang="ru-RU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6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Сумма в 1 месяц, руб.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1597550"/>
                  </a:ext>
                </a:extLst>
              </a:tr>
              <a:tr h="735003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Затраты на инструменты</a:t>
                      </a:r>
                      <a:endParaRPr lang="ru-RU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1 085</a:t>
                      </a:r>
                      <a:endParaRPr lang="ru-RU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83867918"/>
                  </a:ext>
                </a:extLst>
              </a:tr>
              <a:tr h="735003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6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Затраты на приложение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19 292</a:t>
                      </a:r>
                      <a:endParaRPr lang="ru-RU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38707184"/>
                  </a:ext>
                </a:extLst>
              </a:tr>
              <a:tr h="735003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6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Ежемесячные затраты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317 800</a:t>
                      </a:r>
                      <a:endParaRPr lang="ru-RU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37790288"/>
                  </a:ext>
                </a:extLst>
              </a:tr>
              <a:tr h="735003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6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338 177 </a:t>
                      </a:r>
                      <a:endParaRPr lang="ru-RU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40239991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4CFDEE0F-9A4D-29D2-79CA-3B5DACA10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1234" y="633034"/>
            <a:ext cx="589494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Таблица </a:t>
            </a:r>
            <a:r>
              <a:rPr lang="ru-RU" altLang="ru-RU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Постоянные издержки стартапа «HealthLite» на 1 месяц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Рисунок 5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B395C140-3BA1-207A-1705-4A06ACAD7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F53898E-B2A8-E664-C5DA-86C4F2936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5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B12AA5C-FA37-FF44-32A5-05B084DF119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78966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Для того, чтобы стартап «HealthLite» получил свое развитие, необходимо использовать следующие способы получения денежных средств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822A3320-952F-2CA4-12C9-5C673D2508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1677701"/>
              </p:ext>
            </p:extLst>
          </p:nvPr>
        </p:nvGraphicFramePr>
        <p:xfrm>
          <a:off x="2735095" y="2098766"/>
          <a:ext cx="7505337" cy="3969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4D9C0D9E-B99A-8379-4B5F-7EE190A937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2D30EB-1AB9-221A-FFD6-54A9D5F32C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6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4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9D47A4DB-6C5A-DC1E-2172-4FDEFC8E8FC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78608381"/>
              </p:ext>
            </p:extLst>
          </p:nvPr>
        </p:nvGraphicFramePr>
        <p:xfrm>
          <a:off x="646612" y="1062446"/>
          <a:ext cx="10898776" cy="4592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CB6DB34F-231D-EC94-E3A9-68D7D421BE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65EA75-7426-EE9E-9DDE-1BC1708F68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C1207F-804F-2CDD-31BE-4CCFCD119FA7}"/>
              </a:ext>
            </a:extLst>
          </p:cNvPr>
          <p:cNvSpPr txBox="1"/>
          <p:nvPr/>
        </p:nvSpPr>
        <p:spPr>
          <a:xfrm>
            <a:off x="646612" y="25962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124D8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Маркетинговый план</a:t>
            </a:r>
          </a:p>
        </p:txBody>
      </p:sp>
    </p:spTree>
    <p:extLst>
      <p:ext uri="{BB962C8B-B14F-4D97-AF65-F5344CB8AC3E}">
        <p14:creationId xmlns:p14="http://schemas.microsoft.com/office/powerpoint/2010/main" val="353836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B0F12D96-86D7-BB65-6341-102D3311AE18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498524777"/>
              </p:ext>
            </p:extLst>
          </p:nvPr>
        </p:nvGraphicFramePr>
        <p:xfrm>
          <a:off x="862149" y="1452844"/>
          <a:ext cx="9170125" cy="408174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450310">
                  <a:extLst>
                    <a:ext uri="{9D8B030D-6E8A-4147-A177-3AD203B41FA5}">
                      <a16:colId xmlns:a16="http://schemas.microsoft.com/office/drawing/2014/main" val="1320280387"/>
                    </a:ext>
                  </a:extLst>
                </a:gridCol>
                <a:gridCol w="5139062">
                  <a:extLst>
                    <a:ext uri="{9D8B030D-6E8A-4147-A177-3AD203B41FA5}">
                      <a16:colId xmlns:a16="http://schemas.microsoft.com/office/drawing/2014/main" val="2100410324"/>
                    </a:ext>
                  </a:extLst>
                </a:gridCol>
                <a:gridCol w="3580753">
                  <a:extLst>
                    <a:ext uri="{9D8B030D-6E8A-4147-A177-3AD203B41FA5}">
                      <a16:colId xmlns:a16="http://schemas.microsoft.com/office/drawing/2014/main" val="1279270025"/>
                    </a:ext>
                  </a:extLst>
                </a:gridCol>
              </a:tblGrid>
              <a:tr h="2331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Риски</a:t>
                      </a:r>
                      <a:endParaRPr lang="ru-RU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Wi, вес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8150042"/>
                  </a:ext>
                </a:extLst>
              </a:tr>
              <a:tr h="2563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Технические риски</a:t>
                      </a:r>
                      <a:endParaRPr lang="ru-RU" sz="1800" b="1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44736599"/>
                  </a:ext>
                </a:extLst>
              </a:tr>
              <a:tr h="47931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Сложность разработки и внедрения технологии</a:t>
                      </a:r>
                      <a:endParaRPr lang="ru-RU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0,15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42430475"/>
                  </a:ext>
                </a:extLst>
              </a:tr>
              <a:tr h="23319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Проблемы с безопасностью</a:t>
                      </a:r>
                      <a:endParaRPr lang="ru-RU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11181747"/>
                  </a:ext>
                </a:extLst>
              </a:tr>
              <a:tr h="33207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Конкуренция на рынке</a:t>
                      </a:r>
                      <a:endParaRPr lang="ru-RU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0,15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30155501"/>
                  </a:ext>
                </a:extLst>
              </a:tr>
              <a:tr h="2563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Рыночные риски</a:t>
                      </a:r>
                      <a:endParaRPr lang="ru-RU" sz="1800" b="1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01161769"/>
                  </a:ext>
                </a:extLst>
              </a:tr>
              <a:tr h="2563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Непринятие продукта потребителями</a:t>
                      </a:r>
                      <a:endParaRPr lang="ru-RU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0,16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72821398"/>
                  </a:ext>
                </a:extLst>
              </a:tr>
              <a:tr h="2563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Изменение предпочтений потребителей</a:t>
                      </a:r>
                      <a:endParaRPr lang="ru-RU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0,14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65637918"/>
                  </a:ext>
                </a:extLst>
              </a:tr>
              <a:tr h="2563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Экономические риски</a:t>
                      </a:r>
                      <a:endParaRPr lang="ru-RU" sz="1800" b="1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  <a:endParaRPr lang="ru-RU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47618074"/>
                  </a:ext>
                </a:extLst>
              </a:tr>
              <a:tr h="2563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Высокая стоимость разработки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0,12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90004700"/>
                  </a:ext>
                </a:extLst>
              </a:tr>
              <a:tr h="2563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Затраты на маркетинг и продажи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0,08</a:t>
                      </a:r>
                      <a:endParaRPr lang="ru-RU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02891714"/>
                  </a:ext>
                </a:extLst>
              </a:tr>
              <a:tr h="2563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Регуляторные риски</a:t>
                      </a:r>
                      <a:endParaRPr lang="ru-RU" sz="1800" b="1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3913797"/>
                  </a:ext>
                </a:extLst>
              </a:tr>
              <a:tr h="47931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Требования к сертификации и лицензированию</a:t>
                      </a:r>
                      <a:endParaRPr lang="ru-RU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44650104"/>
                  </a:ext>
                </a:extLst>
              </a:tr>
              <a:tr h="2563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lang="ru-RU" sz="1800" b="1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32845431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AEC0B721-3908-C14B-EE5B-11A9D5D60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" y="1145067"/>
            <a:ext cx="592546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Таблица </a:t>
            </a:r>
            <a:r>
              <a:rPr lang="ru-RU" altLang="ru-RU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Предполагаемые риски и их оценка по удельному весу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pic>
        <p:nvPicPr>
          <p:cNvPr id="6" name="Рисунок 5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D1914D55-929C-6622-4873-3A3800BBC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6E4AC0-D0C1-EA2A-63EA-3D4AB1130C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CBAA9E-2EE7-A9C0-03C3-85DD24711C3D}"/>
              </a:ext>
            </a:extLst>
          </p:cNvPr>
          <p:cNvSpPr txBox="1"/>
          <p:nvPr/>
        </p:nvSpPr>
        <p:spPr>
          <a:xfrm>
            <a:off x="621948" y="42179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124D8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Возможные риски проект</a:t>
            </a:r>
          </a:p>
        </p:txBody>
      </p:sp>
    </p:spTree>
    <p:extLst>
      <p:ext uri="{BB962C8B-B14F-4D97-AF65-F5344CB8AC3E}">
        <p14:creationId xmlns:p14="http://schemas.microsoft.com/office/powerpoint/2010/main" val="351323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88740BC4-207F-39B1-93DF-B06D788A63B0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51857670"/>
              </p:ext>
            </p:extLst>
          </p:nvPr>
        </p:nvGraphicFramePr>
        <p:xfrm>
          <a:off x="1219201" y="852751"/>
          <a:ext cx="9771015" cy="5306741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887723">
                  <a:extLst>
                    <a:ext uri="{9D8B030D-6E8A-4147-A177-3AD203B41FA5}">
                      <a16:colId xmlns:a16="http://schemas.microsoft.com/office/drawing/2014/main" val="4160510756"/>
                    </a:ext>
                  </a:extLst>
                </a:gridCol>
                <a:gridCol w="3609406">
                  <a:extLst>
                    <a:ext uri="{9D8B030D-6E8A-4147-A177-3AD203B41FA5}">
                      <a16:colId xmlns:a16="http://schemas.microsoft.com/office/drawing/2014/main" val="3729037319"/>
                    </a:ext>
                  </a:extLst>
                </a:gridCol>
                <a:gridCol w="887723">
                  <a:extLst>
                    <a:ext uri="{9D8B030D-6E8A-4147-A177-3AD203B41FA5}">
                      <a16:colId xmlns:a16="http://schemas.microsoft.com/office/drawing/2014/main" val="1764137964"/>
                    </a:ext>
                  </a:extLst>
                </a:gridCol>
                <a:gridCol w="887723">
                  <a:extLst>
                    <a:ext uri="{9D8B030D-6E8A-4147-A177-3AD203B41FA5}">
                      <a16:colId xmlns:a16="http://schemas.microsoft.com/office/drawing/2014/main" val="1751720536"/>
                    </a:ext>
                  </a:extLst>
                </a:gridCol>
                <a:gridCol w="887723">
                  <a:extLst>
                    <a:ext uri="{9D8B030D-6E8A-4147-A177-3AD203B41FA5}">
                      <a16:colId xmlns:a16="http://schemas.microsoft.com/office/drawing/2014/main" val="2776454871"/>
                    </a:ext>
                  </a:extLst>
                </a:gridCol>
                <a:gridCol w="1351763">
                  <a:extLst>
                    <a:ext uri="{9D8B030D-6E8A-4147-A177-3AD203B41FA5}">
                      <a16:colId xmlns:a16="http://schemas.microsoft.com/office/drawing/2014/main" val="296088159"/>
                    </a:ext>
                  </a:extLst>
                </a:gridCol>
                <a:gridCol w="1258954">
                  <a:extLst>
                    <a:ext uri="{9D8B030D-6E8A-4147-A177-3AD203B41FA5}">
                      <a16:colId xmlns:a16="http://schemas.microsoft.com/office/drawing/2014/main" val="1390986316"/>
                    </a:ext>
                  </a:extLst>
                </a:gridCol>
              </a:tblGrid>
              <a:tr h="20849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Риски</a:t>
                      </a:r>
                      <a:endParaRPr lang="ru-RU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</a:rPr>
                        <a:t>Эксперты</a:t>
                      </a:r>
                      <a:endParaRPr lang="ru-RU" sz="18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</a:t>
                      </a:r>
                      <a:r>
                        <a:rPr lang="ru-RU" sz="16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средняя вероятность</a:t>
                      </a:r>
                      <a:endParaRPr lang="ru-RU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Wi*Vi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68689319"/>
                  </a:ext>
                </a:extLst>
              </a:tr>
              <a:tr h="5817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420565"/>
                  </a:ext>
                </a:extLst>
              </a:tr>
              <a:tr h="18966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b="1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Технические риски</a:t>
                      </a:r>
                      <a:endParaRPr lang="ru-RU" sz="1800" b="1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41369393"/>
                  </a:ext>
                </a:extLst>
              </a:tr>
              <a:tr h="3898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Сложность разработки и внедрения технологий</a:t>
                      </a:r>
                      <a:endParaRPr lang="ru-RU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ru-RU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81,7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12,25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95182155"/>
                  </a:ext>
                </a:extLst>
              </a:tr>
              <a:tr h="3898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Проблемы с безопасностью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ru-RU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73,3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7,33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24933764"/>
                  </a:ext>
                </a:extLst>
              </a:tr>
              <a:tr h="2084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Конкуренция на рынке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88,3</a:t>
                      </a:r>
                      <a:endParaRPr lang="ru-RU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13,25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60904723"/>
                  </a:ext>
                </a:extLst>
              </a:tr>
              <a:tr h="2084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Рыночные риски</a:t>
                      </a:r>
                      <a:endParaRPr lang="ru-RU" sz="1800" b="1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4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4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4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4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4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84608690"/>
                  </a:ext>
                </a:extLst>
              </a:tr>
              <a:tr h="40920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Непринятие продукта потребителями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75,0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12,00</a:t>
                      </a:r>
                      <a:endParaRPr lang="ru-RU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66833679"/>
                  </a:ext>
                </a:extLst>
              </a:tr>
              <a:tr h="40920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Изменений предпочтений потребителями 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65,0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9,10</a:t>
                      </a:r>
                      <a:endParaRPr lang="ru-RU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89500119"/>
                  </a:ext>
                </a:extLst>
              </a:tr>
              <a:tr h="2084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Экономические риски</a:t>
                      </a:r>
                      <a:endParaRPr lang="ru-RU" sz="1800" b="1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4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4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4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4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4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50885829"/>
                  </a:ext>
                </a:extLst>
              </a:tr>
              <a:tr h="3898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Высокая стоимость разработки 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86,7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10,40</a:t>
                      </a:r>
                      <a:endParaRPr lang="ru-RU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26842001"/>
                  </a:ext>
                </a:extLst>
              </a:tr>
              <a:tr h="3898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Затраты на маркетинг и продажи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71,7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5,73</a:t>
                      </a:r>
                      <a:endParaRPr lang="ru-RU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37503570"/>
                  </a:ext>
                </a:extLst>
              </a:tr>
              <a:tr h="2084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Регуляторные риски</a:t>
                      </a:r>
                      <a:endParaRPr lang="ru-RU" sz="1800" b="1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4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4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4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4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4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09182636"/>
                  </a:ext>
                </a:extLst>
              </a:tr>
              <a:tr h="59003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Требования к сертификации и лицензированию</a:t>
                      </a:r>
                      <a:endParaRPr lang="ru-RU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ru-RU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71,7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7,17</a:t>
                      </a:r>
                      <a:endParaRPr lang="ru-RU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84605486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813D6B89-0128-EAB2-1BCE-F9AC5ACE8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784" y="566546"/>
            <a:ext cx="30065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Таблица </a:t>
            </a:r>
            <a:r>
              <a:rPr lang="ru-RU" altLang="ru-RU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Оценка уровня риска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pic>
        <p:nvPicPr>
          <p:cNvPr id="6" name="Рисунок 5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E5B86E44-D11A-5E6F-61E6-616685B7A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E2A1B9-B54F-39F3-AE2E-9CDEA8E18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6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50672A70-2E8F-447E-6090-256151D2130D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26552064"/>
              </p:ext>
            </p:extLst>
          </p:nvPr>
        </p:nvGraphicFramePr>
        <p:xfrm>
          <a:off x="1071154" y="1280160"/>
          <a:ext cx="10458995" cy="452839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69699">
                  <a:extLst>
                    <a:ext uri="{9D8B030D-6E8A-4147-A177-3AD203B41FA5}">
                      <a16:colId xmlns:a16="http://schemas.microsoft.com/office/drawing/2014/main" val="2850681040"/>
                    </a:ext>
                  </a:extLst>
                </a:gridCol>
                <a:gridCol w="2702632">
                  <a:extLst>
                    <a:ext uri="{9D8B030D-6E8A-4147-A177-3AD203B41FA5}">
                      <a16:colId xmlns:a16="http://schemas.microsoft.com/office/drawing/2014/main" val="3359590345"/>
                    </a:ext>
                  </a:extLst>
                </a:gridCol>
                <a:gridCol w="7086664">
                  <a:extLst>
                    <a:ext uri="{9D8B030D-6E8A-4147-A177-3AD203B41FA5}">
                      <a16:colId xmlns:a16="http://schemas.microsoft.com/office/drawing/2014/main" val="1205374219"/>
                    </a:ext>
                  </a:extLst>
                </a:gridCol>
              </a:tblGrid>
              <a:tr h="397601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12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373" marR="4737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Риски, выбранные по условию Wi * Vi&gt; 10</a:t>
                      </a:r>
                      <a:endParaRPr lang="ru-RU" sz="12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373" marR="4737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Мероприятия, уменьшающие отрицательное воздействие риска</a:t>
                      </a:r>
                      <a:endParaRPr lang="ru-RU" sz="12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373" marR="47373" marT="0" marB="0"/>
                </a:tc>
                <a:extLst>
                  <a:ext uri="{0D108BD9-81ED-4DB2-BD59-A6C34878D82A}">
                    <a16:rowId xmlns:a16="http://schemas.microsoft.com/office/drawing/2014/main" val="410427263"/>
                  </a:ext>
                </a:extLst>
              </a:tr>
              <a:tr h="861468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373" marR="4737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Сложность разработки и внедрения технологий</a:t>
                      </a:r>
                      <a:endParaRPr lang="ru-RU" sz="12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373" marR="4737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Тщательное планирование и документирование каждого этапа разработки.</a:t>
                      </a:r>
                    </a:p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Необходимо заблаговременно тщательно изучить технические требования и потенциальные проблемы.</a:t>
                      </a:r>
                    </a:p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Привлечение опытных экспертов или технических консультантов.</a:t>
                      </a:r>
                      <a:endParaRPr lang="ru-RU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373" marR="47373" marT="0" marB="0"/>
                </a:tc>
                <a:extLst>
                  <a:ext uri="{0D108BD9-81ED-4DB2-BD59-A6C34878D82A}">
                    <a16:rowId xmlns:a16="http://schemas.microsoft.com/office/drawing/2014/main" val="3206759686"/>
                  </a:ext>
                </a:extLst>
              </a:tr>
              <a:tr h="960869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373" marR="4737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Конкуренция на рынке</a:t>
                      </a:r>
                      <a:endParaRPr lang="ru-RU" sz="12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373" marR="4737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Исследование рынка и конкурентный анализ для выявления сильных и слабых сторон проекта.</a:t>
                      </a:r>
                    </a:p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Разработка уникального продуктового предложения, которое выделит продукт среди конкурентов.</a:t>
                      </a:r>
                    </a:p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Эффективное маркетинговое позиционирование и стратегии привлечения клиентов.</a:t>
                      </a:r>
                      <a:endParaRPr lang="ru-RU" sz="12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373" marR="47373" marT="0" marB="0"/>
                </a:tc>
                <a:extLst>
                  <a:ext uri="{0D108BD9-81ED-4DB2-BD59-A6C34878D82A}">
                    <a16:rowId xmlns:a16="http://schemas.microsoft.com/office/drawing/2014/main" val="755479933"/>
                  </a:ext>
                </a:extLst>
              </a:tr>
              <a:tr h="1159669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373" marR="4737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Непринятие продукта потребителями</a:t>
                      </a:r>
                      <a:endParaRPr lang="ru-RU" sz="12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373" marR="4737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Необходимо проводить регулярные тесты и опросы среди целевой группы для получения обратной связи и уточнения требований к продукту.</a:t>
                      </a:r>
                    </a:p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Активное общение с потенциальными клиентами для понимания их потребностей и предпочтений.</a:t>
                      </a:r>
                    </a:p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Необходимо вносить изменения в продукт на основе обратной связи и реагировать на изменения рыночной среды.</a:t>
                      </a:r>
                      <a:endParaRPr lang="ru-RU" sz="12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373" marR="47373" marT="0" marB="0"/>
                </a:tc>
                <a:extLst>
                  <a:ext uri="{0D108BD9-81ED-4DB2-BD59-A6C34878D82A}">
                    <a16:rowId xmlns:a16="http://schemas.microsoft.com/office/drawing/2014/main" val="1934650001"/>
                  </a:ext>
                </a:extLst>
              </a:tr>
              <a:tr h="861468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2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373" marR="4737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Высокая стоимость разработки</a:t>
                      </a:r>
                      <a:endParaRPr lang="ru-RU" sz="12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373" marR="4737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Оптимизация процессов разработки для снижения затрат без ущерба на качество.</a:t>
                      </a:r>
                    </a:p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Необходимо найти дополнительные источники финансирования, такие как инвестиции, гранты или кредиты.</a:t>
                      </a:r>
                    </a:p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Определение лимитов бюджета и строгий контроль затрат.</a:t>
                      </a:r>
                      <a:endParaRPr lang="ru-RU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373" marR="47373" marT="0" marB="0"/>
                </a:tc>
                <a:extLst>
                  <a:ext uri="{0D108BD9-81ED-4DB2-BD59-A6C34878D82A}">
                    <a16:rowId xmlns:a16="http://schemas.microsoft.com/office/drawing/2014/main" val="2307151571"/>
                  </a:ext>
                </a:extLst>
              </a:tr>
            </a:tbl>
          </a:graphicData>
        </a:graphic>
      </p:graphicFrame>
      <p:sp>
        <p:nvSpPr>
          <p:cNvPr id="8" name="Rectangle 2">
            <a:extLst>
              <a:ext uri="{FF2B5EF4-FFF2-40B4-BE49-F238E27FC236}">
                <a16:creationId xmlns:a16="http://schemas.microsoft.com/office/drawing/2014/main" id="{4BD0136F-A656-71B3-9375-25C4DA7E6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154" y="940811"/>
            <a:ext cx="35332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Таблица </a:t>
            </a:r>
            <a:r>
              <a:rPr lang="ru-RU" altLang="ru-RU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Меры по противодействию 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pic>
        <p:nvPicPr>
          <p:cNvPr id="9" name="Рисунок 8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E4FBFE1A-9435-8979-507D-F4DED2EDE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916F18A-DA46-D7BE-4171-6CE1E3DED1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65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4807ED56-77A3-A7B8-DB23-30AB423527D0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95651586"/>
              </p:ext>
            </p:extLst>
          </p:nvPr>
        </p:nvGraphicFramePr>
        <p:xfrm>
          <a:off x="1733007" y="1566772"/>
          <a:ext cx="8987243" cy="326681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382354">
                  <a:extLst>
                    <a:ext uri="{9D8B030D-6E8A-4147-A177-3AD203B41FA5}">
                      <a16:colId xmlns:a16="http://schemas.microsoft.com/office/drawing/2014/main" val="209447831"/>
                    </a:ext>
                  </a:extLst>
                </a:gridCol>
                <a:gridCol w="1498682">
                  <a:extLst>
                    <a:ext uri="{9D8B030D-6E8A-4147-A177-3AD203B41FA5}">
                      <a16:colId xmlns:a16="http://schemas.microsoft.com/office/drawing/2014/main" val="2911198697"/>
                    </a:ext>
                  </a:extLst>
                </a:gridCol>
                <a:gridCol w="1511283">
                  <a:extLst>
                    <a:ext uri="{9D8B030D-6E8A-4147-A177-3AD203B41FA5}">
                      <a16:colId xmlns:a16="http://schemas.microsoft.com/office/drawing/2014/main" val="2359812318"/>
                    </a:ext>
                  </a:extLst>
                </a:gridCol>
                <a:gridCol w="884087">
                  <a:extLst>
                    <a:ext uri="{9D8B030D-6E8A-4147-A177-3AD203B41FA5}">
                      <a16:colId xmlns:a16="http://schemas.microsoft.com/office/drawing/2014/main" val="2105565200"/>
                    </a:ext>
                  </a:extLst>
                </a:gridCol>
                <a:gridCol w="1786592">
                  <a:extLst>
                    <a:ext uri="{9D8B030D-6E8A-4147-A177-3AD203B41FA5}">
                      <a16:colId xmlns:a16="http://schemas.microsoft.com/office/drawing/2014/main" val="110181271"/>
                    </a:ext>
                  </a:extLst>
                </a:gridCol>
                <a:gridCol w="961638">
                  <a:extLst>
                    <a:ext uri="{9D8B030D-6E8A-4147-A177-3AD203B41FA5}">
                      <a16:colId xmlns:a16="http://schemas.microsoft.com/office/drawing/2014/main" val="370869149"/>
                    </a:ext>
                  </a:extLst>
                </a:gridCol>
                <a:gridCol w="962607">
                  <a:extLst>
                    <a:ext uri="{9D8B030D-6E8A-4147-A177-3AD203B41FA5}">
                      <a16:colId xmlns:a16="http://schemas.microsoft.com/office/drawing/2014/main" val="1943068054"/>
                    </a:ext>
                  </a:extLst>
                </a:gridCol>
              </a:tblGrid>
              <a:tr h="1594439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Виды часов</a:t>
                      </a:r>
                      <a:endParaRPr lang="ru-RU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Постоянные издержки, руб. (в месяц)</a:t>
                      </a:r>
                      <a:endParaRPr lang="ru-RU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Переменные издержки, руб. (на 1 шт.)</a:t>
                      </a:r>
                      <a:endParaRPr lang="ru-RU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6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План. кол-во продаж, шт. (в месяц)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Себестоимость, руб.</a:t>
                      </a:r>
                      <a:endParaRPr lang="ru-RU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6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План. цена, руб.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6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Т/Б (месяц), шт.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4777325"/>
                  </a:ext>
                </a:extLst>
              </a:tr>
              <a:tr h="418093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6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ЦА дети 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6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338 177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6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13 650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6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6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29 319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6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16 000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6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411976"/>
                  </a:ext>
                </a:extLst>
              </a:tr>
              <a:tr h="627139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6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ЦА пожилые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6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338 177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6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15 700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35 388</a:t>
                      </a:r>
                      <a:endParaRPr lang="ru-RU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6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17 000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6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260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3471257"/>
                  </a:ext>
                </a:extLst>
              </a:tr>
              <a:tr h="627139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6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ЦА молодежь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6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338 177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6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17 850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6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6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17 801</a:t>
                      </a:r>
                      <a:endParaRPr lang="ru-RU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25 000</a:t>
                      </a:r>
                      <a:endParaRPr lang="ru-RU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6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  <a:endParaRPr lang="ru-RU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72533682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CD144DA7-7F4F-3AD9-E056-CD00FD410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3565" y="1151142"/>
            <a:ext cx="589154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Таблица </a:t>
            </a:r>
            <a:r>
              <a:rPr lang="ru-RU" altLang="ru-RU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Расчет точки безубыточности для стартапа «HealthLite»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Рисунок 5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6E2BC075-C873-EC37-DABA-05607153A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7F0EDC-B57E-6BDC-2314-6506CDE0E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sp>
        <p:nvSpPr>
          <p:cNvPr id="2" name="main title">
            <a:extLst>
              <a:ext uri="{FF2B5EF4-FFF2-40B4-BE49-F238E27FC236}">
                <a16:creationId xmlns:a16="http://schemas.microsoft.com/office/drawing/2014/main" id="{883E200A-62ED-25EC-FCF3-E5F135B59871}"/>
              </a:ext>
            </a:extLst>
          </p:cNvPr>
          <p:cNvSpPr txBox="1"/>
          <p:nvPr/>
        </p:nvSpPr>
        <p:spPr>
          <a:xfrm>
            <a:off x="1137040" y="356036"/>
            <a:ext cx="44807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124D87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Срок окупаемости проект</a:t>
            </a:r>
          </a:p>
        </p:txBody>
      </p:sp>
    </p:spTree>
    <p:extLst>
      <p:ext uri="{BB962C8B-B14F-4D97-AF65-F5344CB8AC3E}">
        <p14:creationId xmlns:p14="http://schemas.microsoft.com/office/powerpoint/2010/main" val="274535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DD40C98F-3E5D-598F-737F-A32EC45A401C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4008034"/>
              </p:ext>
            </p:extLst>
          </p:nvPr>
        </p:nvGraphicFramePr>
        <p:xfrm>
          <a:off x="1750423" y="1417319"/>
          <a:ext cx="8691154" cy="433172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185585">
                  <a:extLst>
                    <a:ext uri="{9D8B030D-6E8A-4147-A177-3AD203B41FA5}">
                      <a16:colId xmlns:a16="http://schemas.microsoft.com/office/drawing/2014/main" val="2578637475"/>
                    </a:ext>
                  </a:extLst>
                </a:gridCol>
                <a:gridCol w="1661161">
                  <a:extLst>
                    <a:ext uri="{9D8B030D-6E8A-4147-A177-3AD203B41FA5}">
                      <a16:colId xmlns:a16="http://schemas.microsoft.com/office/drawing/2014/main" val="1701480039"/>
                    </a:ext>
                  </a:extLst>
                </a:gridCol>
                <a:gridCol w="1761603">
                  <a:extLst>
                    <a:ext uri="{9D8B030D-6E8A-4147-A177-3AD203B41FA5}">
                      <a16:colId xmlns:a16="http://schemas.microsoft.com/office/drawing/2014/main" val="1497782854"/>
                    </a:ext>
                  </a:extLst>
                </a:gridCol>
                <a:gridCol w="1309613">
                  <a:extLst>
                    <a:ext uri="{9D8B030D-6E8A-4147-A177-3AD203B41FA5}">
                      <a16:colId xmlns:a16="http://schemas.microsoft.com/office/drawing/2014/main" val="2921139313"/>
                    </a:ext>
                  </a:extLst>
                </a:gridCol>
                <a:gridCol w="1773192">
                  <a:extLst>
                    <a:ext uri="{9D8B030D-6E8A-4147-A177-3AD203B41FA5}">
                      <a16:colId xmlns:a16="http://schemas.microsoft.com/office/drawing/2014/main" val="835166214"/>
                    </a:ext>
                  </a:extLst>
                </a:gridCol>
              </a:tblGrid>
              <a:tr h="976251"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Наименование показателя</a:t>
                      </a:r>
                      <a:endParaRPr lang="ru-RU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Сумма в 1 год деятельности, руб.</a:t>
                      </a:r>
                      <a:endParaRPr lang="ru-RU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Сумма во 2 год деятельности, руб.</a:t>
                      </a:r>
                      <a:endParaRPr lang="ru-RU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Сумма в 3 год деятельности, руб.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Сумма в 4 год деятельности, руб.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3842529"/>
                  </a:ext>
                </a:extLst>
              </a:tr>
              <a:tr h="390500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Выручка (доход)</a:t>
                      </a:r>
                      <a:endParaRPr lang="ru-RU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22 254 000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63 259 000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129 183 000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212 994 000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03986823"/>
                  </a:ext>
                </a:extLst>
              </a:tr>
              <a:tr h="390500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Ежемесячные затраты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21 757 970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54 994 020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108 643 820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177 033 320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24625363"/>
                  </a:ext>
                </a:extLst>
              </a:tr>
              <a:tr h="585751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Валовая прибыль (убыток)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496 030</a:t>
                      </a:r>
                      <a:endParaRPr lang="ru-RU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8 264 980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20 539 180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35 960 680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4657427"/>
                  </a:ext>
                </a:extLst>
              </a:tr>
              <a:tr h="390500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Налоги УСН (10%)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222 540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827 061</a:t>
                      </a:r>
                      <a:endParaRPr lang="ru-RU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2 053 918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3 596 068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83744681"/>
                  </a:ext>
                </a:extLst>
              </a:tr>
              <a:tr h="781001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Чистая прибыль (убыток) после уплаты налогов 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273 490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7 437 919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18 485 262</a:t>
                      </a:r>
                      <a:endParaRPr lang="ru-RU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32 364 612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74103718"/>
                  </a:ext>
                </a:extLst>
              </a:tr>
              <a:tr h="781001">
                <a:tc>
                  <a:txBody>
                    <a:bodyPr/>
                    <a:lstStyle/>
                    <a:p>
                      <a:pPr algn="just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Чистая прибыль нарастающим итогом 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-3 523 890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42 705 496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>
                          <a:effectLst/>
                        </a:rPr>
                        <a:t>199 706 500</a:t>
                      </a:r>
                      <a:endParaRPr lang="ru-RU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800"/>
                        </a:spcAft>
                      </a:pPr>
                      <a:r>
                        <a:rPr lang="ru-RU" sz="1400" kern="100" dirty="0">
                          <a:effectLst/>
                        </a:rPr>
                        <a:t>510 663 124</a:t>
                      </a:r>
                      <a:endParaRPr lang="ru-RU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72804095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1280B8C1-59B6-19B7-EA2A-4C5DB9028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6778" y="1025177"/>
            <a:ext cx="551548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Таблица 10 – Прогноз развития стартапа «HealthLite» на 4 года 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Рисунок 5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6693674C-8067-5216-CDCD-DA04D945F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56A598-8981-CC1B-FF1A-94ACCEE81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2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41112" y="192282"/>
            <a:ext cx="6481695" cy="18037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69F5A">
                  <a:lumMod val="20000"/>
                  <a:lumOff val="80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21119" y="2086870"/>
            <a:ext cx="458165" cy="67611"/>
            <a:chOff x="11008409" y="6143528"/>
            <a:chExt cx="352370" cy="102724"/>
          </a:xfrm>
        </p:grpSpPr>
        <p:sp>
          <p:nvSpPr>
            <p:cNvPr id="33" name="Rectangle 32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sp>
        <p:nvSpPr>
          <p:cNvPr id="50" name="Text Placeholder 4"/>
          <p:cNvSpPr txBox="1">
            <a:spLocks/>
          </p:cNvSpPr>
          <p:nvPr/>
        </p:nvSpPr>
        <p:spPr>
          <a:xfrm>
            <a:off x="522216" y="867133"/>
            <a:ext cx="4257018" cy="454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Roboto" panose="02000000000000000000" pitchFamily="2" charset="0"/>
              </a:rPr>
              <a:t>Цели и задачи проекта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Roboto" panose="02000000000000000000" pitchFamily="2" charset="0"/>
            </a:endParaRPr>
          </a:p>
        </p:txBody>
      </p:sp>
      <p:sp>
        <p:nvSpPr>
          <p:cNvPr id="27" name="TextBox 34"/>
          <p:cNvSpPr txBox="1"/>
          <p:nvPr/>
        </p:nvSpPr>
        <p:spPr>
          <a:xfrm>
            <a:off x="421119" y="2576753"/>
            <a:ext cx="10926150" cy="3607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450000" algn="just">
              <a:lnSpc>
                <a:spcPct val="150000"/>
              </a:lnSpc>
              <a:defRPr/>
            </a:pPr>
            <a:r>
              <a:rPr lang="ru-RU" sz="1400" b="1" dirty="0">
                <a:solidFill>
                  <a:srgbClr val="0B2D50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Целью</a:t>
            </a:r>
            <a:r>
              <a:rPr lang="ru-RU" sz="1400" dirty="0">
                <a:solidFill>
                  <a:srgbClr val="0B2D50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стартап-проекта «HealthLite» является разработка инновационного приложения, которое позволит отслеживать и контролировать состояние людей на мобильных устройствах с помощью наручных часов.</a:t>
            </a:r>
          </a:p>
          <a:p>
            <a:pPr lvl="0" indent="450000" algn="just">
              <a:lnSpc>
                <a:spcPct val="150000"/>
              </a:lnSpc>
              <a:defRPr/>
            </a:pPr>
            <a:endParaRPr lang="ru-RU" sz="1400" dirty="0">
              <a:solidFill>
                <a:srgbClr val="0B2D50"/>
              </a:solidFill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lvl="0" indent="450000" algn="just">
              <a:lnSpc>
                <a:spcPct val="150000"/>
              </a:lnSpc>
              <a:defRPr/>
            </a:pPr>
            <a:endParaRPr lang="ru-RU" sz="1400" dirty="0">
              <a:solidFill>
                <a:srgbClr val="0B2D50"/>
              </a:solidFill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lvl="0" indent="450000" algn="just">
              <a:lnSpc>
                <a:spcPct val="150000"/>
              </a:lnSpc>
              <a:defRPr/>
            </a:pPr>
            <a:r>
              <a:rPr lang="ru-RU" sz="1400" dirty="0">
                <a:solidFill>
                  <a:srgbClr val="0B2D50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В связи с поставленной целью в работе решены следующие </a:t>
            </a:r>
            <a:r>
              <a:rPr lang="ru-RU" sz="1400" b="1" dirty="0">
                <a:solidFill>
                  <a:srgbClr val="0B2D50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задачи</a:t>
            </a:r>
            <a:r>
              <a:rPr lang="ru-RU" sz="1400" dirty="0">
                <a:solidFill>
                  <a:srgbClr val="0B2D50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:</a:t>
            </a:r>
          </a:p>
          <a:p>
            <a:pPr lvl="0" indent="450000" algn="just">
              <a:lnSpc>
                <a:spcPct val="150000"/>
              </a:lnSpc>
              <a:defRPr/>
            </a:pPr>
            <a:r>
              <a:rPr lang="ru-RU" sz="1400" dirty="0">
                <a:solidFill>
                  <a:srgbClr val="0B2D50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•	проведен анализ рынка информационных технологий, отслеживающих состояние здоровья людей;</a:t>
            </a:r>
          </a:p>
          <a:p>
            <a:pPr lvl="0" indent="450000" algn="just">
              <a:lnSpc>
                <a:spcPct val="150000"/>
              </a:lnSpc>
              <a:defRPr/>
            </a:pPr>
            <a:r>
              <a:rPr lang="ru-RU" sz="1400" dirty="0">
                <a:solidFill>
                  <a:srgbClr val="0B2D50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•	предложен вариант технологии по отслеживанию состояния людей;</a:t>
            </a:r>
          </a:p>
          <a:p>
            <a:pPr lvl="0" indent="450000" algn="just">
              <a:lnSpc>
                <a:spcPct val="150000"/>
              </a:lnSpc>
              <a:defRPr/>
            </a:pPr>
            <a:r>
              <a:rPr lang="ru-RU" sz="1400" dirty="0">
                <a:solidFill>
                  <a:srgbClr val="0B2D50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•	разработан производственный план;</a:t>
            </a:r>
          </a:p>
          <a:p>
            <a:pPr lvl="0" indent="450000" algn="just">
              <a:lnSpc>
                <a:spcPct val="150000"/>
              </a:lnSpc>
              <a:defRPr/>
            </a:pPr>
            <a:r>
              <a:rPr lang="ru-RU" sz="1400" dirty="0">
                <a:solidFill>
                  <a:srgbClr val="0B2D50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•	разработан маркетинговый план;</a:t>
            </a:r>
          </a:p>
          <a:p>
            <a:pPr lvl="0" indent="450000" algn="just">
              <a:lnSpc>
                <a:spcPct val="150000"/>
              </a:lnSpc>
              <a:defRPr/>
            </a:pPr>
            <a:r>
              <a:rPr lang="ru-RU" sz="1400" dirty="0">
                <a:solidFill>
                  <a:srgbClr val="0B2D50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•	разработан финансовый план;</a:t>
            </a:r>
          </a:p>
          <a:p>
            <a:pPr lvl="0" indent="450000" algn="just">
              <a:lnSpc>
                <a:spcPct val="150000"/>
              </a:lnSpc>
              <a:defRPr/>
            </a:pPr>
            <a:r>
              <a:rPr lang="ru-RU" sz="1400" dirty="0">
                <a:solidFill>
                  <a:srgbClr val="0B2D50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•	проведен анализ возможных рисков. </a:t>
            </a:r>
            <a:endParaRPr lang="ru-RU" sz="1100" dirty="0">
              <a:solidFill>
                <a:srgbClr val="0B2D50"/>
              </a:solidFill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1386" y="2442046"/>
            <a:ext cx="5715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BE39E90-EEE9-4AC4-B439-00E2F2294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B7AC9B25-412C-414E-B54B-9E942E1873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2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rectangles">
            <a:extLst>
              <a:ext uri="{FF2B5EF4-FFF2-40B4-BE49-F238E27FC236}">
                <a16:creationId xmlns:a16="http://schemas.microsoft.com/office/drawing/2014/main" id="{E286CA28-12B3-4600-AFAD-AF68F289B0C5}"/>
              </a:ext>
            </a:extLst>
          </p:cNvPr>
          <p:cNvGrpSpPr/>
          <p:nvPr/>
        </p:nvGrpSpPr>
        <p:grpSpPr>
          <a:xfrm>
            <a:off x="0" y="3258584"/>
            <a:ext cx="12192000" cy="189470"/>
            <a:chOff x="0" y="2512541"/>
            <a:chExt cx="12192000" cy="189470"/>
          </a:xfrm>
        </p:grpSpPr>
        <p:sp>
          <p:nvSpPr>
            <p:cNvPr id="7" name="Rectangle 1">
              <a:extLst>
                <a:ext uri="{FF2B5EF4-FFF2-40B4-BE49-F238E27FC236}">
                  <a16:creationId xmlns:a16="http://schemas.microsoft.com/office/drawing/2014/main" id="{85C41D7F-38A8-44C7-A44C-C5B1A72EF737}"/>
                </a:ext>
              </a:extLst>
            </p:cNvPr>
            <p:cNvSpPr/>
            <p:nvPr/>
          </p:nvSpPr>
          <p:spPr>
            <a:xfrm>
              <a:off x="0" y="2512541"/>
              <a:ext cx="3048000" cy="189470"/>
            </a:xfrm>
            <a:prstGeom prst="rect">
              <a:avLst/>
            </a:prstGeom>
            <a:solidFill>
              <a:srgbClr val="ABC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8548ADBE-E50C-4A89-BDC6-96FD1729294D}"/>
                </a:ext>
              </a:extLst>
            </p:cNvPr>
            <p:cNvSpPr/>
            <p:nvPr/>
          </p:nvSpPr>
          <p:spPr>
            <a:xfrm>
              <a:off x="3048000" y="2512541"/>
              <a:ext cx="3048000" cy="189470"/>
            </a:xfrm>
            <a:prstGeom prst="rect">
              <a:avLst/>
            </a:prstGeom>
            <a:solidFill>
              <a:srgbClr val="4F9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Rectangle 3">
              <a:extLst>
                <a:ext uri="{FF2B5EF4-FFF2-40B4-BE49-F238E27FC236}">
                  <a16:creationId xmlns:a16="http://schemas.microsoft.com/office/drawing/2014/main" id="{4D4ABB3D-C26F-4AEE-A912-A5BBCF458268}"/>
                </a:ext>
              </a:extLst>
            </p:cNvPr>
            <p:cNvSpPr/>
            <p:nvPr/>
          </p:nvSpPr>
          <p:spPr>
            <a:xfrm>
              <a:off x="6096000" y="2512541"/>
              <a:ext cx="3048000" cy="189470"/>
            </a:xfrm>
            <a:prstGeom prst="rect">
              <a:avLst/>
            </a:prstGeom>
            <a:solidFill>
              <a:srgbClr val="124D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F422803C-D081-471A-8FBC-0922F6044822}"/>
                </a:ext>
              </a:extLst>
            </p:cNvPr>
            <p:cNvSpPr/>
            <p:nvPr/>
          </p:nvSpPr>
          <p:spPr>
            <a:xfrm>
              <a:off x="9144000" y="2512541"/>
              <a:ext cx="3048000" cy="189470"/>
            </a:xfrm>
            <a:prstGeom prst="rect">
              <a:avLst/>
            </a:prstGeom>
            <a:solidFill>
              <a:srgbClr val="0B2D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" name="page number">
            <a:extLst>
              <a:ext uri="{FF2B5EF4-FFF2-40B4-BE49-F238E27FC236}">
                <a16:creationId xmlns:a16="http://schemas.microsoft.com/office/drawing/2014/main" id="{FA5DA2B2-C837-4583-B242-6C77AFF82B7B}"/>
              </a:ext>
            </a:extLst>
          </p:cNvPr>
          <p:cNvGrpSpPr/>
          <p:nvPr/>
        </p:nvGrpSpPr>
        <p:grpSpPr>
          <a:xfrm>
            <a:off x="11422855" y="6242955"/>
            <a:ext cx="457156" cy="365125"/>
            <a:chOff x="11422855" y="6242955"/>
            <a:chExt cx="457156" cy="365125"/>
          </a:xfrm>
        </p:grpSpPr>
        <p:sp>
          <p:nvSpPr>
            <p:cNvPr id="13" name="page number">
              <a:extLst>
                <a:ext uri="{FF2B5EF4-FFF2-40B4-BE49-F238E27FC236}">
                  <a16:creationId xmlns:a16="http://schemas.microsoft.com/office/drawing/2014/main" id="{8A5DCED1-D207-4A65-848C-5A719205EC1E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30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rectangles">
              <a:extLst>
                <a:ext uri="{FF2B5EF4-FFF2-40B4-BE49-F238E27FC236}">
                  <a16:creationId xmlns:a16="http://schemas.microsoft.com/office/drawing/2014/main" id="{0056026D-1B63-4795-81F9-B1829D8AC35E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15" name="rectangle">
                <a:extLst>
                  <a:ext uri="{FF2B5EF4-FFF2-40B4-BE49-F238E27FC236}">
                    <a16:creationId xmlns:a16="http://schemas.microsoft.com/office/drawing/2014/main" id="{1079BDA7-AC52-43A5-B014-E47684D2BA14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id="{AA49FBEC-B4CE-4E26-8A9B-2260CB811822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rectangle">
                <a:extLst>
                  <a:ext uri="{FF2B5EF4-FFF2-40B4-BE49-F238E27FC236}">
                    <a16:creationId xmlns:a16="http://schemas.microsoft.com/office/drawing/2014/main" id="{8470A84A-1D8A-49B2-A7E8-90CED99AD4EF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rectangle">
                <a:extLst>
                  <a:ext uri="{FF2B5EF4-FFF2-40B4-BE49-F238E27FC236}">
                    <a16:creationId xmlns:a16="http://schemas.microsoft.com/office/drawing/2014/main" id="{FBDDA4B8-B9D7-4283-B143-2AA3DDCD6D22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9" name="main title">
            <a:extLst>
              <a:ext uri="{FF2B5EF4-FFF2-40B4-BE49-F238E27FC236}">
                <a16:creationId xmlns:a16="http://schemas.microsoft.com/office/drawing/2014/main" id="{C79B4D17-9DB5-4869-853C-A384E5BDFBCE}"/>
              </a:ext>
            </a:extLst>
          </p:cNvPr>
          <p:cNvSpPr txBox="1"/>
          <p:nvPr/>
        </p:nvSpPr>
        <p:spPr>
          <a:xfrm>
            <a:off x="4980149" y="4058180"/>
            <a:ext cx="2231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124D87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Заключение</a:t>
            </a:r>
          </a:p>
        </p:txBody>
      </p:sp>
      <p:pic>
        <p:nvPicPr>
          <p:cNvPr id="20" name="Рисунок 19" descr="Изображение выглядит как на открытом воздухе, небо, дерево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C1441853-3DFB-6C2A-D3FD-07319D494A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7" b="17498"/>
          <a:stretch/>
        </p:blipFill>
        <p:spPr>
          <a:xfrm>
            <a:off x="0" y="0"/>
            <a:ext cx="12207329" cy="325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186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rectangles">
            <a:extLst>
              <a:ext uri="{FF2B5EF4-FFF2-40B4-BE49-F238E27FC236}">
                <a16:creationId xmlns:a16="http://schemas.microsoft.com/office/drawing/2014/main" id="{1D3C2D23-841F-4EF9-9B7C-3DBFE0203329}"/>
              </a:ext>
            </a:extLst>
          </p:cNvPr>
          <p:cNvGrpSpPr/>
          <p:nvPr/>
        </p:nvGrpSpPr>
        <p:grpSpPr>
          <a:xfrm>
            <a:off x="0" y="5374434"/>
            <a:ext cx="12192000" cy="189470"/>
            <a:chOff x="0" y="2512541"/>
            <a:chExt cx="12192000" cy="189470"/>
          </a:xfrm>
        </p:grpSpPr>
        <p:sp>
          <p:nvSpPr>
            <p:cNvPr id="7" name="Rectangle 1">
              <a:extLst>
                <a:ext uri="{FF2B5EF4-FFF2-40B4-BE49-F238E27FC236}">
                  <a16:creationId xmlns:a16="http://schemas.microsoft.com/office/drawing/2014/main" id="{7608F51B-46F0-4C77-93AF-513543D4814D}"/>
                </a:ext>
              </a:extLst>
            </p:cNvPr>
            <p:cNvSpPr/>
            <p:nvPr/>
          </p:nvSpPr>
          <p:spPr>
            <a:xfrm>
              <a:off x="0" y="2512541"/>
              <a:ext cx="3048000" cy="189470"/>
            </a:xfrm>
            <a:prstGeom prst="rect">
              <a:avLst/>
            </a:prstGeom>
            <a:solidFill>
              <a:srgbClr val="ABC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35A7F428-4552-495D-A7C8-4BA941ACBA26}"/>
                </a:ext>
              </a:extLst>
            </p:cNvPr>
            <p:cNvSpPr/>
            <p:nvPr/>
          </p:nvSpPr>
          <p:spPr>
            <a:xfrm>
              <a:off x="3048000" y="2512541"/>
              <a:ext cx="3048000" cy="189470"/>
            </a:xfrm>
            <a:prstGeom prst="rect">
              <a:avLst/>
            </a:prstGeom>
            <a:solidFill>
              <a:srgbClr val="4F9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Rectangle 3">
              <a:extLst>
                <a:ext uri="{FF2B5EF4-FFF2-40B4-BE49-F238E27FC236}">
                  <a16:creationId xmlns:a16="http://schemas.microsoft.com/office/drawing/2014/main" id="{7FB906F2-1BD0-4E7C-867B-D7BD45BE9038}"/>
                </a:ext>
              </a:extLst>
            </p:cNvPr>
            <p:cNvSpPr/>
            <p:nvPr/>
          </p:nvSpPr>
          <p:spPr>
            <a:xfrm>
              <a:off x="6096000" y="2512541"/>
              <a:ext cx="3048000" cy="189470"/>
            </a:xfrm>
            <a:prstGeom prst="rect">
              <a:avLst/>
            </a:prstGeom>
            <a:solidFill>
              <a:srgbClr val="124D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7884C471-BC70-4F0A-97DE-139CC61B5FF7}"/>
                </a:ext>
              </a:extLst>
            </p:cNvPr>
            <p:cNvSpPr/>
            <p:nvPr/>
          </p:nvSpPr>
          <p:spPr>
            <a:xfrm>
              <a:off x="9144000" y="2512541"/>
              <a:ext cx="3048000" cy="189470"/>
            </a:xfrm>
            <a:prstGeom prst="rect">
              <a:avLst/>
            </a:prstGeom>
            <a:solidFill>
              <a:srgbClr val="0B2D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main title">
            <a:extLst>
              <a:ext uri="{FF2B5EF4-FFF2-40B4-BE49-F238E27FC236}">
                <a16:creationId xmlns:a16="http://schemas.microsoft.com/office/drawing/2014/main" id="{8A1E8062-5803-4264-83E2-CBFD1FAFAD4D}"/>
              </a:ext>
            </a:extLst>
          </p:cNvPr>
          <p:cNvSpPr txBox="1"/>
          <p:nvPr/>
        </p:nvSpPr>
        <p:spPr>
          <a:xfrm>
            <a:off x="4129757" y="5809285"/>
            <a:ext cx="39324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B2D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grpSp>
        <p:nvGrpSpPr>
          <p:cNvPr id="13" name="page number">
            <a:extLst>
              <a:ext uri="{FF2B5EF4-FFF2-40B4-BE49-F238E27FC236}">
                <a16:creationId xmlns:a16="http://schemas.microsoft.com/office/drawing/2014/main" id="{1EDF4B45-6154-4F2B-8437-69BB7CFA105A}"/>
              </a:ext>
            </a:extLst>
          </p:cNvPr>
          <p:cNvGrpSpPr/>
          <p:nvPr/>
        </p:nvGrpSpPr>
        <p:grpSpPr>
          <a:xfrm>
            <a:off x="11348815" y="6242955"/>
            <a:ext cx="531196" cy="365125"/>
            <a:chOff x="11422855" y="6242955"/>
            <a:chExt cx="457156" cy="365125"/>
          </a:xfrm>
        </p:grpSpPr>
        <p:sp>
          <p:nvSpPr>
            <p:cNvPr id="14" name="page number">
              <a:extLst>
                <a:ext uri="{FF2B5EF4-FFF2-40B4-BE49-F238E27FC236}">
                  <a16:creationId xmlns:a16="http://schemas.microsoft.com/office/drawing/2014/main" id="{30B463D4-820E-41EF-BF3C-976EFADAF976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31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rectangles">
              <a:extLst>
                <a:ext uri="{FF2B5EF4-FFF2-40B4-BE49-F238E27FC236}">
                  <a16:creationId xmlns:a16="http://schemas.microsoft.com/office/drawing/2014/main" id="{CAC44492-119C-41B4-AA7C-EC0D23746605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id="{DA7939C7-5B3A-4DCD-927C-44A3B4AF1D76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rectangle">
                <a:extLst>
                  <a:ext uri="{FF2B5EF4-FFF2-40B4-BE49-F238E27FC236}">
                    <a16:creationId xmlns:a16="http://schemas.microsoft.com/office/drawing/2014/main" id="{CDBCABD0-266F-4415-856E-4EC9AD5E93B8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rectangle">
                <a:extLst>
                  <a:ext uri="{FF2B5EF4-FFF2-40B4-BE49-F238E27FC236}">
                    <a16:creationId xmlns:a16="http://schemas.microsoft.com/office/drawing/2014/main" id="{7FC3A1E2-F2DB-45DE-8010-8D1B818102C3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rectangle">
                <a:extLst>
                  <a:ext uri="{FF2B5EF4-FFF2-40B4-BE49-F238E27FC236}">
                    <a16:creationId xmlns:a16="http://schemas.microsoft.com/office/drawing/2014/main" id="{B7D6BF6D-EDA6-4E0D-BC64-8F42699E4DCC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3" name="Рисунок 2" descr="Изображение выглядит как на открытом воздухе, небо, дерево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DACC04C5-144B-47C9-D097-0E04A102D7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7"/>
          <a:stretch/>
        </p:blipFill>
        <p:spPr>
          <a:xfrm>
            <a:off x="0" y="0"/>
            <a:ext cx="12192000" cy="535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51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10AD619-4B69-683E-D147-FD7CB499BC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1719" y="693159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Aptos Narrow" panose="020B0004020202020204" pitchFamily="34" charset="0"/>
              </a:rPr>
              <a:t>Конкурентный</a:t>
            </a:r>
            <a:r>
              <a:rPr lang="ru-RU" sz="2800" dirty="0"/>
              <a:t> </a:t>
            </a:r>
            <a:r>
              <a:rPr lang="ru-RU" sz="2800" dirty="0">
                <a:latin typeface="Aptos Narrow" panose="020B0004020202020204" pitchFamily="34" charset="0"/>
              </a:rPr>
              <a:t>анализ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667701EF-F2E6-06BC-A856-96CE36D8F8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8380535"/>
              </p:ext>
            </p:extLst>
          </p:nvPr>
        </p:nvGraphicFramePr>
        <p:xfrm>
          <a:off x="2009988" y="1756712"/>
          <a:ext cx="6899062" cy="4550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65022A7-0A14-628F-8146-6D3623A1BB64}"/>
              </a:ext>
            </a:extLst>
          </p:cNvPr>
          <p:cNvSpPr txBox="1"/>
          <p:nvPr/>
        </p:nvSpPr>
        <p:spPr>
          <a:xfrm>
            <a:off x="311150" y="257945"/>
            <a:ext cx="6159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124D8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Анализ рынка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915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7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EB5167-E118-9B54-0C7D-FEB1773AF93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Aptos Narrow" panose="020B0004020202020204" pitchFamily="34" charset="0"/>
              </a:rPr>
              <a:t>Основные конкуренты  стартап-проекта «</a:t>
            </a:r>
            <a:r>
              <a:rPr lang="en-US" sz="2800" dirty="0">
                <a:latin typeface="Aptos Narrow" panose="020B0004020202020204" pitchFamily="34" charset="0"/>
              </a:rPr>
              <a:t>HealthLite» </a:t>
            </a:r>
            <a:endParaRPr lang="ru-RU" sz="2800" dirty="0">
              <a:latin typeface="Aptos Narrow" panose="020B000402020202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ADA622B-42D5-0DE6-2B2B-70D6E06EEC8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6ADD0F6C-7746-7597-BA7D-D9FD8EE52330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76665004"/>
              </p:ext>
            </p:extLst>
          </p:nvPr>
        </p:nvGraphicFramePr>
        <p:xfrm>
          <a:off x="714102" y="173355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818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037529-3252-728C-F65B-40D79A5F11D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23327"/>
            <a:ext cx="10515600" cy="1296000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Aptos Narrow" panose="020B0004020202020204" pitchFamily="34" charset="0"/>
              </a:rPr>
              <a:t>Опрос для потенциальных клиентов стартап-проекта «</a:t>
            </a:r>
            <a:r>
              <a:rPr lang="en-US" sz="2800" dirty="0">
                <a:latin typeface="Aptos Narrow" panose="020B0004020202020204" pitchFamily="34" charset="0"/>
              </a:rPr>
              <a:t>HealthLite» </a:t>
            </a:r>
            <a:endParaRPr lang="ru-RU" sz="2800" dirty="0">
              <a:latin typeface="Aptos Narrow" panose="020B000402020202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3AA4FD3-4FD8-4D7A-6F12-A2CC5D6D1D1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60CA1D28-3501-05AE-4803-15845B305CD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44435" y="769143"/>
            <a:ext cx="5792788" cy="531971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4000" b="1" dirty="0"/>
              <a:t>1. Ваш пол</a:t>
            </a:r>
          </a:p>
          <a:p>
            <a:pPr marL="0" indent="0">
              <a:buNone/>
            </a:pPr>
            <a:r>
              <a:rPr lang="ru-RU" sz="4000" dirty="0"/>
              <a:t>Женский пол – 42 человека (60%)</a:t>
            </a:r>
          </a:p>
          <a:p>
            <a:pPr marL="0" indent="0">
              <a:buNone/>
            </a:pPr>
            <a:r>
              <a:rPr lang="ru-RU" sz="4000" dirty="0"/>
              <a:t>Мужской пол – 28 человек (40%)</a:t>
            </a:r>
          </a:p>
          <a:p>
            <a:pPr marL="0" indent="0">
              <a:buNone/>
            </a:pPr>
            <a:endParaRPr lang="ru-RU" sz="4000" dirty="0"/>
          </a:p>
          <a:p>
            <a:pPr marL="0" indent="0">
              <a:buNone/>
            </a:pPr>
            <a:r>
              <a:rPr lang="ru-RU" sz="4000" b="1" dirty="0"/>
              <a:t>2. Как Вы оцениваете свое состояние в течение дня?</a:t>
            </a:r>
          </a:p>
          <a:p>
            <a:pPr marL="0" indent="0">
              <a:buNone/>
            </a:pPr>
            <a:r>
              <a:rPr lang="ru-RU" sz="4000" dirty="0"/>
              <a:t>Состояние может меняться в течение дня – 50 человек (71%)</a:t>
            </a:r>
          </a:p>
          <a:p>
            <a:pPr marL="0" indent="0">
              <a:buNone/>
            </a:pPr>
            <a:r>
              <a:rPr lang="ru-RU" sz="4000" dirty="0"/>
              <a:t>Стабильное состояние в течение дня – 20 человек (29%)</a:t>
            </a:r>
          </a:p>
          <a:p>
            <a:pPr marL="0" indent="0">
              <a:buNone/>
            </a:pPr>
            <a:endParaRPr lang="ru-RU" sz="4000" dirty="0"/>
          </a:p>
          <a:p>
            <a:pPr marL="0" indent="0">
              <a:buNone/>
            </a:pPr>
            <a:r>
              <a:rPr lang="ru-RU" sz="4000" b="1" dirty="0"/>
              <a:t>3. Знаете ли Вы, почему Ваше состояние меняется?</a:t>
            </a:r>
          </a:p>
          <a:p>
            <a:pPr marL="0" indent="0">
              <a:buNone/>
            </a:pPr>
            <a:r>
              <a:rPr lang="ru-RU" sz="4000" dirty="0"/>
              <a:t>Да, всегда знаю – 19 человек (27%)</a:t>
            </a:r>
          </a:p>
          <a:p>
            <a:pPr marL="0" indent="0">
              <a:buNone/>
            </a:pPr>
            <a:r>
              <a:rPr lang="ru-RU" sz="4000" dirty="0"/>
              <a:t>Частично, иногда не понимаю – 35 человек (50%)</a:t>
            </a:r>
          </a:p>
          <a:p>
            <a:pPr marL="0" indent="0">
              <a:buNone/>
            </a:pPr>
            <a:r>
              <a:rPr lang="ru-RU" sz="4000" dirty="0"/>
              <a:t>Нет, не понимаю – 16 человек (23%)</a:t>
            </a:r>
          </a:p>
          <a:p>
            <a:pPr marL="0" indent="0">
              <a:buNone/>
            </a:pPr>
            <a:endParaRPr lang="ru-RU" sz="4000" dirty="0"/>
          </a:p>
          <a:p>
            <a:pPr marL="0" indent="0">
              <a:buNone/>
            </a:pPr>
            <a:r>
              <a:rPr lang="ru-RU" sz="4000" b="1" dirty="0"/>
              <a:t>4. Есть ли у Вас заинтересованность в отслеживании Вашего состояния?</a:t>
            </a:r>
          </a:p>
          <a:p>
            <a:pPr marL="0" indent="0">
              <a:buNone/>
            </a:pPr>
            <a:r>
              <a:rPr lang="ru-RU" sz="4000" dirty="0"/>
              <a:t>Да, мне это интересно – 46 человек (67%)</a:t>
            </a:r>
          </a:p>
          <a:p>
            <a:pPr marL="0" indent="0">
              <a:buNone/>
            </a:pPr>
            <a:r>
              <a:rPr lang="ru-RU" sz="4000" dirty="0"/>
              <a:t>Нет, мне все равно – 8 человек (11%)</a:t>
            </a:r>
          </a:p>
          <a:p>
            <a:pPr marL="0" indent="0">
              <a:buNone/>
            </a:pPr>
            <a:r>
              <a:rPr lang="ru-RU" sz="4000" dirty="0"/>
              <a:t>Хожу к врачам только, когда что-то беспокоит – 15 человек (21%)</a:t>
            </a:r>
          </a:p>
          <a:p>
            <a:pPr marL="0" indent="0">
              <a:buNone/>
            </a:pPr>
            <a:endParaRPr lang="ru-RU" sz="4000" dirty="0"/>
          </a:p>
          <a:p>
            <a:pPr marL="0" indent="0">
              <a:buNone/>
            </a:pPr>
            <a:r>
              <a:rPr lang="ru-RU" sz="4000" b="1" dirty="0"/>
              <a:t>5. Как Вы относитесь к отслеживанию своего состояния с помощью наручных часов?</a:t>
            </a:r>
          </a:p>
          <a:p>
            <a:pPr marL="0" indent="0">
              <a:buNone/>
            </a:pPr>
            <a:r>
              <a:rPr lang="ru-RU" sz="4000" dirty="0"/>
              <a:t>Положительно, у меня они есть, регулярно ими пользуюсь – 21 человек (30%)</a:t>
            </a:r>
          </a:p>
          <a:p>
            <a:pPr marL="0" indent="0">
              <a:buNone/>
            </a:pPr>
            <a:r>
              <a:rPr lang="ru-RU" sz="4000" dirty="0"/>
              <a:t>У меня нет такого устройства, не вижу в нем необходимость – 9 человек (13%)</a:t>
            </a:r>
          </a:p>
          <a:p>
            <a:pPr marL="0" indent="0">
              <a:buNone/>
            </a:pPr>
            <a:r>
              <a:rPr lang="ru-RU" sz="4000" dirty="0"/>
              <a:t>У меня есть такое устройство, но пользуюсь им не для отслеживания состояния – 19 человек (27%)</a:t>
            </a:r>
          </a:p>
          <a:p>
            <a:pPr marL="0" indent="0">
              <a:buNone/>
            </a:pPr>
            <a:r>
              <a:rPr lang="ru-RU" sz="4000" dirty="0"/>
              <a:t>У меня нет такого устройства, но хотелось бы приобрести – 21 человек (30%)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3E65C5D3-5B13-EB9A-FFB5-E007DDEC5F5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540137" y="1253330"/>
            <a:ext cx="5181600" cy="435133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4000" b="1" dirty="0"/>
              <a:t>6. Какие функции Вам важны в умных наручных часах? </a:t>
            </a:r>
          </a:p>
          <a:p>
            <a:pPr marL="0" indent="0">
              <a:buNone/>
            </a:pPr>
            <a:r>
              <a:rPr lang="ru-RU" sz="4000" dirty="0"/>
              <a:t>Отслеживание пульса – 11 человек (16%)</a:t>
            </a:r>
          </a:p>
          <a:p>
            <a:pPr marL="0" indent="0">
              <a:buNone/>
            </a:pPr>
            <a:r>
              <a:rPr lang="ru-RU" sz="4000" dirty="0"/>
              <a:t>Отслеживание активности – 17 человек (24%)</a:t>
            </a:r>
          </a:p>
          <a:p>
            <a:pPr marL="0" indent="0">
              <a:buNone/>
            </a:pPr>
            <a:r>
              <a:rPr lang="ru-RU" sz="4000" dirty="0"/>
              <a:t>Отслеживание своего рациона питания – 9 человек (13%)</a:t>
            </a:r>
          </a:p>
          <a:p>
            <a:pPr marL="0" indent="0">
              <a:buNone/>
            </a:pPr>
            <a:r>
              <a:rPr lang="ru-RU" sz="4000" dirty="0"/>
              <a:t>Все три функции, перечисленные выше, мне интересны – 24 человека (34%) </a:t>
            </a:r>
          </a:p>
          <a:p>
            <a:pPr marL="0" indent="0">
              <a:buNone/>
            </a:pPr>
            <a:r>
              <a:rPr lang="ru-RU" sz="4000" dirty="0"/>
              <a:t>Не пользуюсь такими часами и не собираюсь – 9 человек (13%)</a:t>
            </a:r>
          </a:p>
          <a:p>
            <a:pPr marL="0" indent="0">
              <a:buNone/>
            </a:pPr>
            <a:endParaRPr lang="ru-RU" sz="4000" dirty="0"/>
          </a:p>
          <a:p>
            <a:pPr marL="0" indent="0">
              <a:buNone/>
            </a:pPr>
            <a:r>
              <a:rPr lang="ru-RU" sz="4000" b="1" dirty="0"/>
              <a:t>7.Приобрели бы Вы наручные часы, которые будут отслеживать Ваше состояние и при этом менять цвет ремешка в соответствии с конкретным состоянием?</a:t>
            </a:r>
          </a:p>
          <a:p>
            <a:pPr marL="0" indent="0">
              <a:buNone/>
            </a:pPr>
            <a:r>
              <a:rPr lang="ru-RU" sz="4000" dirty="0"/>
              <a:t>Да, мне это интересно – 54 человека (78%)</a:t>
            </a:r>
          </a:p>
          <a:p>
            <a:pPr marL="0" indent="0">
              <a:buNone/>
            </a:pPr>
            <a:r>
              <a:rPr lang="ru-RU" sz="4000" dirty="0"/>
              <a:t>Нет, мне достаточно своих, которые не меняют цвет – 9 человек (13%)</a:t>
            </a:r>
          </a:p>
          <a:p>
            <a:pPr marL="0" indent="0">
              <a:buNone/>
            </a:pPr>
            <a:r>
              <a:rPr lang="ru-RU" sz="4000" dirty="0"/>
              <a:t>Нет, я в принципе не хочу пользоваться данным устройством – 6 человек (9%)</a:t>
            </a:r>
          </a:p>
          <a:p>
            <a:pPr marL="0" indent="0">
              <a:buNone/>
            </a:pPr>
            <a:endParaRPr lang="ru-RU" sz="4000" dirty="0"/>
          </a:p>
          <a:p>
            <a:pPr marL="0" indent="0">
              <a:buNone/>
            </a:pPr>
            <a:r>
              <a:rPr lang="ru-RU" sz="4000" b="1" dirty="0"/>
              <a:t>8.Какая бы информация об умных наручных часах с функцией отслеживания состояния пользователя, а также меняющие цвет ремешка при определенном состоянии человека, была бы Вам интересна?</a:t>
            </a:r>
          </a:p>
          <a:p>
            <a:pPr marL="0" indent="0">
              <a:buNone/>
            </a:pPr>
            <a:r>
              <a:rPr lang="ru-RU" sz="4000" dirty="0"/>
              <a:t>Визуальное представление – 22 человека (31%)</a:t>
            </a:r>
          </a:p>
          <a:p>
            <a:pPr marL="0" indent="0">
              <a:buNone/>
            </a:pPr>
            <a:r>
              <a:rPr lang="ru-RU" sz="4000" dirty="0"/>
              <a:t>Стоимость – 35 человек (50%)</a:t>
            </a:r>
          </a:p>
          <a:p>
            <a:pPr marL="0" indent="0">
              <a:buNone/>
            </a:pPr>
            <a:r>
              <a:rPr lang="ru-RU" sz="4000" dirty="0"/>
              <a:t>Наличие гарантии – 12 человек (17%)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560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rectangles">
            <a:extLst>
              <a:ext uri="{FF2B5EF4-FFF2-40B4-BE49-F238E27FC236}">
                <a16:creationId xmlns:a16="http://schemas.microsoft.com/office/drawing/2014/main" id="{E286CA28-12B3-4600-AFAD-AF68F289B0C5}"/>
              </a:ext>
            </a:extLst>
          </p:cNvPr>
          <p:cNvGrpSpPr/>
          <p:nvPr/>
        </p:nvGrpSpPr>
        <p:grpSpPr>
          <a:xfrm>
            <a:off x="0" y="3258584"/>
            <a:ext cx="12192000" cy="189470"/>
            <a:chOff x="0" y="2512541"/>
            <a:chExt cx="12192000" cy="189470"/>
          </a:xfrm>
        </p:grpSpPr>
        <p:sp>
          <p:nvSpPr>
            <p:cNvPr id="7" name="Rectangle 1">
              <a:extLst>
                <a:ext uri="{FF2B5EF4-FFF2-40B4-BE49-F238E27FC236}">
                  <a16:creationId xmlns:a16="http://schemas.microsoft.com/office/drawing/2014/main" id="{85C41D7F-38A8-44C7-A44C-C5B1A72EF737}"/>
                </a:ext>
              </a:extLst>
            </p:cNvPr>
            <p:cNvSpPr/>
            <p:nvPr/>
          </p:nvSpPr>
          <p:spPr>
            <a:xfrm>
              <a:off x="0" y="2512541"/>
              <a:ext cx="3048000" cy="189470"/>
            </a:xfrm>
            <a:prstGeom prst="rect">
              <a:avLst/>
            </a:prstGeom>
            <a:solidFill>
              <a:srgbClr val="ABC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8548ADBE-E50C-4A89-BDC6-96FD1729294D}"/>
                </a:ext>
              </a:extLst>
            </p:cNvPr>
            <p:cNvSpPr/>
            <p:nvPr/>
          </p:nvSpPr>
          <p:spPr>
            <a:xfrm>
              <a:off x="3048000" y="2512541"/>
              <a:ext cx="3048000" cy="189470"/>
            </a:xfrm>
            <a:prstGeom prst="rect">
              <a:avLst/>
            </a:prstGeom>
            <a:solidFill>
              <a:srgbClr val="4F9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Rectangle 3">
              <a:extLst>
                <a:ext uri="{FF2B5EF4-FFF2-40B4-BE49-F238E27FC236}">
                  <a16:creationId xmlns:a16="http://schemas.microsoft.com/office/drawing/2014/main" id="{4D4ABB3D-C26F-4AEE-A912-A5BBCF458268}"/>
                </a:ext>
              </a:extLst>
            </p:cNvPr>
            <p:cNvSpPr/>
            <p:nvPr/>
          </p:nvSpPr>
          <p:spPr>
            <a:xfrm>
              <a:off x="6096000" y="2512541"/>
              <a:ext cx="3048000" cy="189470"/>
            </a:xfrm>
            <a:prstGeom prst="rect">
              <a:avLst/>
            </a:prstGeom>
            <a:solidFill>
              <a:srgbClr val="124D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F422803C-D081-471A-8FBC-0922F6044822}"/>
                </a:ext>
              </a:extLst>
            </p:cNvPr>
            <p:cNvSpPr/>
            <p:nvPr/>
          </p:nvSpPr>
          <p:spPr>
            <a:xfrm>
              <a:off x="9144000" y="2512541"/>
              <a:ext cx="3048000" cy="189470"/>
            </a:xfrm>
            <a:prstGeom prst="rect">
              <a:avLst/>
            </a:prstGeom>
            <a:solidFill>
              <a:srgbClr val="0B2D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" name="page number">
            <a:extLst>
              <a:ext uri="{FF2B5EF4-FFF2-40B4-BE49-F238E27FC236}">
                <a16:creationId xmlns:a16="http://schemas.microsoft.com/office/drawing/2014/main" id="{FA5DA2B2-C837-4583-B242-6C77AFF82B7B}"/>
              </a:ext>
            </a:extLst>
          </p:cNvPr>
          <p:cNvGrpSpPr/>
          <p:nvPr/>
        </p:nvGrpSpPr>
        <p:grpSpPr>
          <a:xfrm>
            <a:off x="11129554" y="6242955"/>
            <a:ext cx="750457" cy="365125"/>
            <a:chOff x="11422855" y="6242955"/>
            <a:chExt cx="457156" cy="365125"/>
          </a:xfrm>
        </p:grpSpPr>
        <p:sp>
          <p:nvSpPr>
            <p:cNvPr id="13" name="page number">
              <a:extLst>
                <a:ext uri="{FF2B5EF4-FFF2-40B4-BE49-F238E27FC236}">
                  <a16:creationId xmlns:a16="http://schemas.microsoft.com/office/drawing/2014/main" id="{8A5DCED1-D207-4A65-848C-5A719205EC1E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7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rectangles">
              <a:extLst>
                <a:ext uri="{FF2B5EF4-FFF2-40B4-BE49-F238E27FC236}">
                  <a16:creationId xmlns:a16="http://schemas.microsoft.com/office/drawing/2014/main" id="{0056026D-1B63-4795-81F9-B1829D8AC35E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15" name="rectangle">
                <a:extLst>
                  <a:ext uri="{FF2B5EF4-FFF2-40B4-BE49-F238E27FC236}">
                    <a16:creationId xmlns:a16="http://schemas.microsoft.com/office/drawing/2014/main" id="{1079BDA7-AC52-43A5-B014-E47684D2BA14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id="{AA49FBEC-B4CE-4E26-8A9B-2260CB811822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rectangle">
                <a:extLst>
                  <a:ext uri="{FF2B5EF4-FFF2-40B4-BE49-F238E27FC236}">
                    <a16:creationId xmlns:a16="http://schemas.microsoft.com/office/drawing/2014/main" id="{8470A84A-1D8A-49B2-A7E8-90CED99AD4EF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rectangle">
                <a:extLst>
                  <a:ext uri="{FF2B5EF4-FFF2-40B4-BE49-F238E27FC236}">
                    <a16:creationId xmlns:a16="http://schemas.microsoft.com/office/drawing/2014/main" id="{FBDDA4B8-B9D7-4283-B143-2AA3DDCD6D22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9" name="main title">
            <a:extLst>
              <a:ext uri="{FF2B5EF4-FFF2-40B4-BE49-F238E27FC236}">
                <a16:creationId xmlns:a16="http://schemas.microsoft.com/office/drawing/2014/main" id="{C79B4D17-9DB5-4869-853C-A384E5BDFBCE}"/>
              </a:ext>
            </a:extLst>
          </p:cNvPr>
          <p:cNvSpPr txBox="1"/>
          <p:nvPr/>
        </p:nvSpPr>
        <p:spPr>
          <a:xfrm>
            <a:off x="2673879" y="4032054"/>
            <a:ext cx="68595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124D87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Общая характеристика стартап-проекта</a:t>
            </a:r>
          </a:p>
        </p:txBody>
      </p:sp>
      <p:pic>
        <p:nvPicPr>
          <p:cNvPr id="20" name="Рисунок 19" descr="Изображение выглядит как на открытом воздухе, небо, дерево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C1441853-3DFB-6C2A-D3FD-07319D494A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7" b="17498"/>
          <a:stretch/>
        </p:blipFill>
        <p:spPr>
          <a:xfrm>
            <a:off x="0" y="0"/>
            <a:ext cx="12207329" cy="325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19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69">
            <a:extLst>
              <a:ext uri="{FF2B5EF4-FFF2-40B4-BE49-F238E27FC236}">
                <a16:creationId xmlns:a16="http://schemas.microsoft.com/office/drawing/2014/main" id="{9469A940-027A-4499-9AB1-369C9C6DD859}"/>
              </a:ext>
            </a:extLst>
          </p:cNvPr>
          <p:cNvGrpSpPr/>
          <p:nvPr/>
        </p:nvGrpSpPr>
        <p:grpSpPr>
          <a:xfrm>
            <a:off x="4672804" y="1724297"/>
            <a:ext cx="1231705" cy="5148762"/>
            <a:chOff x="5184321" y="1505042"/>
            <a:chExt cx="1231705" cy="5368016"/>
          </a:xfrm>
          <a:gradFill>
            <a:gsLst>
              <a:gs pos="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</p:grpSpPr>
        <p:sp>
          <p:nvSpPr>
            <p:cNvPr id="28" name="Freeform 61">
              <a:extLst>
                <a:ext uri="{FF2B5EF4-FFF2-40B4-BE49-F238E27FC236}">
                  <a16:creationId xmlns:a16="http://schemas.microsoft.com/office/drawing/2014/main" id="{C802DE7A-A866-421F-B57E-DE3CE8725421}"/>
                </a:ext>
              </a:extLst>
            </p:cNvPr>
            <p:cNvSpPr/>
            <p:nvPr/>
          </p:nvSpPr>
          <p:spPr>
            <a:xfrm>
              <a:off x="6152858" y="1926822"/>
              <a:ext cx="263168" cy="4946236"/>
            </a:xfrm>
            <a:custGeom>
              <a:avLst/>
              <a:gdLst>
                <a:gd name="connsiteX0" fmla="*/ 131584 w 263168"/>
                <a:gd name="connsiteY0" fmla="*/ 0 h 5440860"/>
                <a:gd name="connsiteX1" fmla="*/ 263168 w 263168"/>
                <a:gd name="connsiteY1" fmla="*/ 131584 h 5440860"/>
                <a:gd name="connsiteX2" fmla="*/ 263167 w 263168"/>
                <a:gd name="connsiteY2" fmla="*/ 5440546 h 5440860"/>
                <a:gd name="connsiteX3" fmla="*/ 263104 w 263168"/>
                <a:gd name="connsiteY3" fmla="*/ 5440860 h 5440860"/>
                <a:gd name="connsiteX4" fmla="*/ 64 w 263168"/>
                <a:gd name="connsiteY4" fmla="*/ 5440860 h 5440860"/>
                <a:gd name="connsiteX5" fmla="*/ 0 w 263168"/>
                <a:gd name="connsiteY5" fmla="*/ 5440545 h 5440860"/>
                <a:gd name="connsiteX6" fmla="*/ 0 w 263168"/>
                <a:gd name="connsiteY6" fmla="*/ 131584 h 5440860"/>
                <a:gd name="connsiteX7" fmla="*/ 131584 w 263168"/>
                <a:gd name="connsiteY7" fmla="*/ 0 h 5440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168" h="5440860">
                  <a:moveTo>
                    <a:pt x="131584" y="0"/>
                  </a:moveTo>
                  <a:cubicBezTo>
                    <a:pt x="204256" y="0"/>
                    <a:pt x="263168" y="58912"/>
                    <a:pt x="263168" y="131584"/>
                  </a:cubicBezTo>
                  <a:cubicBezTo>
                    <a:pt x="263168" y="1901238"/>
                    <a:pt x="263167" y="3670892"/>
                    <a:pt x="263167" y="5440546"/>
                  </a:cubicBezTo>
                  <a:lnTo>
                    <a:pt x="263104" y="5440860"/>
                  </a:lnTo>
                  <a:lnTo>
                    <a:pt x="64" y="5440860"/>
                  </a:lnTo>
                  <a:lnTo>
                    <a:pt x="0" y="5440545"/>
                  </a:lnTo>
                  <a:lnTo>
                    <a:pt x="0" y="131584"/>
                  </a:lnTo>
                  <a:cubicBezTo>
                    <a:pt x="0" y="58912"/>
                    <a:pt x="58912" y="0"/>
                    <a:pt x="13158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43">
              <a:extLst>
                <a:ext uri="{FF2B5EF4-FFF2-40B4-BE49-F238E27FC236}">
                  <a16:creationId xmlns:a16="http://schemas.microsoft.com/office/drawing/2014/main" id="{6E7F9CE3-CE36-4130-A9DE-AFDECEFB72A2}"/>
                </a:ext>
              </a:extLst>
            </p:cNvPr>
            <p:cNvSpPr/>
            <p:nvPr/>
          </p:nvSpPr>
          <p:spPr>
            <a:xfrm rot="5400000" flipH="1">
              <a:off x="5257952" y="1431411"/>
              <a:ext cx="1071828" cy="1219090"/>
            </a:xfrm>
            <a:custGeom>
              <a:avLst/>
              <a:gdLst>
                <a:gd name="connsiteX0" fmla="*/ 1071828 w 1071828"/>
                <a:gd name="connsiteY0" fmla="*/ 679473 h 1219090"/>
                <a:gd name="connsiteX1" fmla="*/ 1034820 w 1071828"/>
                <a:gd name="connsiteY1" fmla="*/ 586041 h 1219090"/>
                <a:gd name="connsiteX2" fmla="*/ 848830 w 1071828"/>
                <a:gd name="connsiteY2" fmla="*/ 589855 h 1219090"/>
                <a:gd name="connsiteX3" fmla="*/ 717522 w 1071828"/>
                <a:gd name="connsiteY3" fmla="*/ 724997 h 1219090"/>
                <a:gd name="connsiteX4" fmla="*/ 667266 w 1071828"/>
                <a:gd name="connsiteY4" fmla="*/ 776721 h 1219090"/>
                <a:gd name="connsiteX5" fmla="*/ 667266 w 1071828"/>
                <a:gd name="connsiteY5" fmla="*/ 131584 h 1219090"/>
                <a:gd name="connsiteX6" fmla="*/ 535682 w 1071828"/>
                <a:gd name="connsiteY6" fmla="*/ 0 h 1219090"/>
                <a:gd name="connsiteX7" fmla="*/ 404098 w 1071828"/>
                <a:gd name="connsiteY7" fmla="*/ 131584 h 1219090"/>
                <a:gd name="connsiteX8" fmla="*/ 404098 w 1071828"/>
                <a:gd name="connsiteY8" fmla="*/ 777699 h 1219090"/>
                <a:gd name="connsiteX9" fmla="*/ 326526 w 1071828"/>
                <a:gd name="connsiteY9" fmla="*/ 700701 h 1219090"/>
                <a:gd name="connsiteX10" fmla="*/ 222536 w 1071828"/>
                <a:gd name="connsiteY10" fmla="*/ 597482 h 1219090"/>
                <a:gd name="connsiteX11" fmla="*/ 36546 w 1071828"/>
                <a:gd name="connsiteY11" fmla="*/ 601296 h 1219090"/>
                <a:gd name="connsiteX12" fmla="*/ 40342 w 1071828"/>
                <a:gd name="connsiteY12" fmla="*/ 784346 h 1219090"/>
                <a:gd name="connsiteX13" fmla="*/ 442688 w 1071828"/>
                <a:gd name="connsiteY13" fmla="*/ 1180955 h 1219090"/>
                <a:gd name="connsiteX14" fmla="*/ 545173 w 1071828"/>
                <a:gd name="connsiteY14" fmla="*/ 1219090 h 1219090"/>
                <a:gd name="connsiteX15" fmla="*/ 640065 w 1071828"/>
                <a:gd name="connsiteY15" fmla="*/ 1180955 h 1219090"/>
                <a:gd name="connsiteX16" fmla="*/ 1034820 w 1071828"/>
                <a:gd name="connsiteY16" fmla="*/ 772905 h 1219090"/>
                <a:gd name="connsiteX17" fmla="*/ 1071828 w 1071828"/>
                <a:gd name="connsiteY17" fmla="*/ 679473 h 121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1828" h="1219090">
                  <a:moveTo>
                    <a:pt x="1071828" y="679473"/>
                  </a:moveTo>
                  <a:cubicBezTo>
                    <a:pt x="1071828" y="646105"/>
                    <a:pt x="1059492" y="612736"/>
                    <a:pt x="1034820" y="586041"/>
                  </a:cubicBezTo>
                  <a:cubicBezTo>
                    <a:pt x="981680" y="536465"/>
                    <a:pt x="898174" y="540279"/>
                    <a:pt x="848830" y="589855"/>
                  </a:cubicBezTo>
                  <a:cubicBezTo>
                    <a:pt x="848830" y="589855"/>
                    <a:pt x="848830" y="589855"/>
                    <a:pt x="717522" y="724997"/>
                  </a:cubicBezTo>
                  <a:lnTo>
                    <a:pt x="667266" y="776721"/>
                  </a:lnTo>
                  <a:lnTo>
                    <a:pt x="667266" y="131584"/>
                  </a:lnTo>
                  <a:cubicBezTo>
                    <a:pt x="667266" y="58912"/>
                    <a:pt x="608354" y="0"/>
                    <a:pt x="535682" y="0"/>
                  </a:cubicBezTo>
                  <a:cubicBezTo>
                    <a:pt x="463010" y="0"/>
                    <a:pt x="404098" y="58912"/>
                    <a:pt x="404098" y="131584"/>
                  </a:cubicBezTo>
                  <a:lnTo>
                    <a:pt x="404098" y="777699"/>
                  </a:lnTo>
                  <a:lnTo>
                    <a:pt x="326526" y="700701"/>
                  </a:lnTo>
                  <a:cubicBezTo>
                    <a:pt x="296375" y="670774"/>
                    <a:pt x="261917" y="636571"/>
                    <a:pt x="222536" y="597482"/>
                  </a:cubicBezTo>
                  <a:cubicBezTo>
                    <a:pt x="169396" y="547906"/>
                    <a:pt x="85890" y="547906"/>
                    <a:pt x="36546" y="601296"/>
                  </a:cubicBezTo>
                  <a:cubicBezTo>
                    <a:pt x="-12798" y="654685"/>
                    <a:pt x="-12798" y="734770"/>
                    <a:pt x="40342" y="784346"/>
                  </a:cubicBezTo>
                  <a:cubicBezTo>
                    <a:pt x="40342" y="784346"/>
                    <a:pt x="40342" y="784346"/>
                    <a:pt x="442688" y="1180955"/>
                  </a:cubicBezTo>
                  <a:cubicBezTo>
                    <a:pt x="473054" y="1207650"/>
                    <a:pt x="507215" y="1219090"/>
                    <a:pt x="545173" y="1219090"/>
                  </a:cubicBezTo>
                  <a:cubicBezTo>
                    <a:pt x="579334" y="1219090"/>
                    <a:pt x="613495" y="1207650"/>
                    <a:pt x="640065" y="1180955"/>
                  </a:cubicBezTo>
                  <a:cubicBezTo>
                    <a:pt x="640065" y="1180955"/>
                    <a:pt x="640065" y="1180955"/>
                    <a:pt x="1034820" y="772905"/>
                  </a:cubicBezTo>
                  <a:cubicBezTo>
                    <a:pt x="1059492" y="746210"/>
                    <a:pt x="1071828" y="712842"/>
                    <a:pt x="1071828" y="67947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Freeform 119">
            <a:extLst>
              <a:ext uri="{FF2B5EF4-FFF2-40B4-BE49-F238E27FC236}">
                <a16:creationId xmlns:a16="http://schemas.microsoft.com/office/drawing/2014/main" id="{E6C3FB6C-BB1C-45B7-98BA-7E715F6D59A9}"/>
              </a:ext>
            </a:extLst>
          </p:cNvPr>
          <p:cNvSpPr/>
          <p:nvPr/>
        </p:nvSpPr>
        <p:spPr>
          <a:xfrm>
            <a:off x="3328437" y="4631709"/>
            <a:ext cx="1260993" cy="2226292"/>
          </a:xfrm>
          <a:custGeom>
            <a:avLst/>
            <a:gdLst>
              <a:gd name="connsiteX0" fmla="*/ 539617 w 1260993"/>
              <a:gd name="connsiteY0" fmla="*/ 0 h 2226292"/>
              <a:gd name="connsiteX1" fmla="*/ 633049 w 1260993"/>
              <a:gd name="connsiteY1" fmla="*/ 37008 h 2226292"/>
              <a:gd name="connsiteX2" fmla="*/ 629235 w 1260993"/>
              <a:gd name="connsiteY2" fmla="*/ 222998 h 2226292"/>
              <a:gd name="connsiteX3" fmla="*/ 494093 w 1260993"/>
              <a:gd name="connsiteY3" fmla="*/ 354306 h 2226292"/>
              <a:gd name="connsiteX4" fmla="*/ 442369 w 1260993"/>
              <a:gd name="connsiteY4" fmla="*/ 404562 h 2226292"/>
              <a:gd name="connsiteX5" fmla="*/ 1087506 w 1260993"/>
              <a:gd name="connsiteY5" fmla="*/ 404562 h 2226292"/>
              <a:gd name="connsiteX6" fmla="*/ 1108465 w 1260993"/>
              <a:gd name="connsiteY6" fmla="*/ 408794 h 2226292"/>
              <a:gd name="connsiteX7" fmla="*/ 1129409 w 1260993"/>
              <a:gd name="connsiteY7" fmla="*/ 404565 h 2226292"/>
              <a:gd name="connsiteX8" fmla="*/ 1260993 w 1260993"/>
              <a:gd name="connsiteY8" fmla="*/ 536149 h 2226292"/>
              <a:gd name="connsiteX9" fmla="*/ 1260992 w 1260993"/>
              <a:gd name="connsiteY9" fmla="*/ 2225978 h 2226292"/>
              <a:gd name="connsiteX10" fmla="*/ 1260929 w 1260993"/>
              <a:gd name="connsiteY10" fmla="*/ 2226292 h 2226292"/>
              <a:gd name="connsiteX11" fmla="*/ 997889 w 1260993"/>
              <a:gd name="connsiteY11" fmla="*/ 2226292 h 2226292"/>
              <a:gd name="connsiteX12" fmla="*/ 997825 w 1260993"/>
              <a:gd name="connsiteY12" fmla="*/ 2225977 h 2226292"/>
              <a:gd name="connsiteX13" fmla="*/ 997825 w 1260993"/>
              <a:gd name="connsiteY13" fmla="*/ 667730 h 2226292"/>
              <a:gd name="connsiteX14" fmla="*/ 441391 w 1260993"/>
              <a:gd name="connsiteY14" fmla="*/ 667730 h 2226292"/>
              <a:gd name="connsiteX15" fmla="*/ 518389 w 1260993"/>
              <a:gd name="connsiteY15" fmla="*/ 745302 h 2226292"/>
              <a:gd name="connsiteX16" fmla="*/ 621608 w 1260993"/>
              <a:gd name="connsiteY16" fmla="*/ 849292 h 2226292"/>
              <a:gd name="connsiteX17" fmla="*/ 617794 w 1260993"/>
              <a:gd name="connsiteY17" fmla="*/ 1035282 h 2226292"/>
              <a:gd name="connsiteX18" fmla="*/ 434744 w 1260993"/>
              <a:gd name="connsiteY18" fmla="*/ 1031486 h 2226292"/>
              <a:gd name="connsiteX19" fmla="*/ 38135 w 1260993"/>
              <a:gd name="connsiteY19" fmla="*/ 629140 h 2226292"/>
              <a:gd name="connsiteX20" fmla="*/ 0 w 1260993"/>
              <a:gd name="connsiteY20" fmla="*/ 526655 h 2226292"/>
              <a:gd name="connsiteX21" fmla="*/ 38135 w 1260993"/>
              <a:gd name="connsiteY21" fmla="*/ 431763 h 2226292"/>
              <a:gd name="connsiteX22" fmla="*/ 446185 w 1260993"/>
              <a:gd name="connsiteY22" fmla="*/ 37008 h 2226292"/>
              <a:gd name="connsiteX23" fmla="*/ 539617 w 1260993"/>
              <a:gd name="connsiteY23" fmla="*/ 0 h 2226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60993" h="2226292">
                <a:moveTo>
                  <a:pt x="539617" y="0"/>
                </a:moveTo>
                <a:cubicBezTo>
                  <a:pt x="572985" y="0"/>
                  <a:pt x="606354" y="12336"/>
                  <a:pt x="633049" y="37008"/>
                </a:cubicBezTo>
                <a:cubicBezTo>
                  <a:pt x="682625" y="90148"/>
                  <a:pt x="678811" y="173654"/>
                  <a:pt x="629235" y="222998"/>
                </a:cubicBezTo>
                <a:cubicBezTo>
                  <a:pt x="629235" y="222998"/>
                  <a:pt x="629235" y="222998"/>
                  <a:pt x="494093" y="354306"/>
                </a:cubicBezTo>
                <a:lnTo>
                  <a:pt x="442369" y="404562"/>
                </a:lnTo>
                <a:lnTo>
                  <a:pt x="1087506" y="404562"/>
                </a:lnTo>
                <a:lnTo>
                  <a:pt x="1108465" y="408794"/>
                </a:lnTo>
                <a:lnTo>
                  <a:pt x="1129409" y="404565"/>
                </a:lnTo>
                <a:cubicBezTo>
                  <a:pt x="1202081" y="404565"/>
                  <a:pt x="1260993" y="463477"/>
                  <a:pt x="1260993" y="536149"/>
                </a:cubicBezTo>
                <a:cubicBezTo>
                  <a:pt x="1260993" y="1099425"/>
                  <a:pt x="1260992" y="1662702"/>
                  <a:pt x="1260992" y="2225978"/>
                </a:cubicBezTo>
                <a:lnTo>
                  <a:pt x="1260929" y="2226292"/>
                </a:lnTo>
                <a:lnTo>
                  <a:pt x="997889" y="2226292"/>
                </a:lnTo>
                <a:lnTo>
                  <a:pt x="997825" y="2225977"/>
                </a:lnTo>
                <a:lnTo>
                  <a:pt x="997825" y="667730"/>
                </a:lnTo>
                <a:lnTo>
                  <a:pt x="441391" y="667730"/>
                </a:lnTo>
                <a:lnTo>
                  <a:pt x="518389" y="745302"/>
                </a:lnTo>
                <a:cubicBezTo>
                  <a:pt x="548316" y="775453"/>
                  <a:pt x="582519" y="809911"/>
                  <a:pt x="621608" y="849292"/>
                </a:cubicBezTo>
                <a:cubicBezTo>
                  <a:pt x="671184" y="902432"/>
                  <a:pt x="671184" y="985938"/>
                  <a:pt x="617794" y="1035282"/>
                </a:cubicBezTo>
                <a:cubicBezTo>
                  <a:pt x="564405" y="1084626"/>
                  <a:pt x="484320" y="1084626"/>
                  <a:pt x="434744" y="1031486"/>
                </a:cubicBezTo>
                <a:cubicBezTo>
                  <a:pt x="434744" y="1031486"/>
                  <a:pt x="434744" y="1031486"/>
                  <a:pt x="38135" y="629140"/>
                </a:cubicBezTo>
                <a:cubicBezTo>
                  <a:pt x="11440" y="598774"/>
                  <a:pt x="0" y="564613"/>
                  <a:pt x="0" y="526655"/>
                </a:cubicBezTo>
                <a:cubicBezTo>
                  <a:pt x="0" y="492494"/>
                  <a:pt x="11440" y="458333"/>
                  <a:pt x="38135" y="431763"/>
                </a:cubicBezTo>
                <a:cubicBezTo>
                  <a:pt x="38135" y="431763"/>
                  <a:pt x="38135" y="431763"/>
                  <a:pt x="446185" y="37008"/>
                </a:cubicBezTo>
                <a:cubicBezTo>
                  <a:pt x="472880" y="12336"/>
                  <a:pt x="506248" y="0"/>
                  <a:pt x="539617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68">
            <a:extLst>
              <a:ext uri="{FF2B5EF4-FFF2-40B4-BE49-F238E27FC236}">
                <a16:creationId xmlns:a16="http://schemas.microsoft.com/office/drawing/2014/main" id="{15C56C89-E33D-4A6C-8F0D-CC0088E2F12D}"/>
              </a:ext>
            </a:extLst>
          </p:cNvPr>
          <p:cNvGrpSpPr/>
          <p:nvPr/>
        </p:nvGrpSpPr>
        <p:grpSpPr>
          <a:xfrm>
            <a:off x="4022483" y="2939062"/>
            <a:ext cx="1226115" cy="3918938"/>
            <a:chOff x="4741389" y="2411101"/>
            <a:chExt cx="1226114" cy="4446899"/>
          </a:xfr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1"/>
          </a:gradFill>
        </p:grpSpPr>
        <p:sp>
          <p:nvSpPr>
            <p:cNvPr id="32" name="Freeform 60">
              <a:extLst>
                <a:ext uri="{FF2B5EF4-FFF2-40B4-BE49-F238E27FC236}">
                  <a16:creationId xmlns:a16="http://schemas.microsoft.com/office/drawing/2014/main" id="{4E9F7F10-FFAB-4132-A6BA-DADE677190E0}"/>
                </a:ext>
              </a:extLst>
            </p:cNvPr>
            <p:cNvSpPr/>
            <p:nvPr/>
          </p:nvSpPr>
          <p:spPr>
            <a:xfrm>
              <a:off x="5704335" y="2817628"/>
              <a:ext cx="263168" cy="4040372"/>
            </a:xfrm>
            <a:custGeom>
              <a:avLst/>
              <a:gdLst>
                <a:gd name="connsiteX0" fmla="*/ 131584 w 263168"/>
                <a:gd name="connsiteY0" fmla="*/ 0 h 4040372"/>
                <a:gd name="connsiteX1" fmla="*/ 263168 w 263168"/>
                <a:gd name="connsiteY1" fmla="*/ 131584 h 4040372"/>
                <a:gd name="connsiteX2" fmla="*/ 263167 w 263168"/>
                <a:gd name="connsiteY2" fmla="*/ 4040372 h 4040372"/>
                <a:gd name="connsiteX3" fmla="*/ 0 w 263168"/>
                <a:gd name="connsiteY3" fmla="*/ 4040372 h 4040372"/>
                <a:gd name="connsiteX4" fmla="*/ 0 w 263168"/>
                <a:gd name="connsiteY4" fmla="*/ 131584 h 4040372"/>
                <a:gd name="connsiteX5" fmla="*/ 131584 w 263168"/>
                <a:gd name="connsiteY5" fmla="*/ 0 h 4040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168" h="4040372">
                  <a:moveTo>
                    <a:pt x="131584" y="0"/>
                  </a:moveTo>
                  <a:cubicBezTo>
                    <a:pt x="204256" y="0"/>
                    <a:pt x="263168" y="58912"/>
                    <a:pt x="263168" y="131584"/>
                  </a:cubicBezTo>
                  <a:lnTo>
                    <a:pt x="263167" y="4040372"/>
                  </a:lnTo>
                  <a:lnTo>
                    <a:pt x="0" y="4040372"/>
                  </a:lnTo>
                  <a:lnTo>
                    <a:pt x="0" y="131584"/>
                  </a:lnTo>
                  <a:cubicBezTo>
                    <a:pt x="0" y="58912"/>
                    <a:pt x="58912" y="0"/>
                    <a:pt x="13158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42">
              <a:extLst>
                <a:ext uri="{FF2B5EF4-FFF2-40B4-BE49-F238E27FC236}">
                  <a16:creationId xmlns:a16="http://schemas.microsoft.com/office/drawing/2014/main" id="{8B618A38-878F-442A-860E-9464CEB3AE8B}"/>
                </a:ext>
              </a:extLst>
            </p:cNvPr>
            <p:cNvSpPr/>
            <p:nvPr/>
          </p:nvSpPr>
          <p:spPr>
            <a:xfrm rot="5400000" flipH="1">
              <a:off x="4815020" y="2337470"/>
              <a:ext cx="1071828" cy="1219090"/>
            </a:xfrm>
            <a:custGeom>
              <a:avLst/>
              <a:gdLst>
                <a:gd name="connsiteX0" fmla="*/ 1071828 w 1071828"/>
                <a:gd name="connsiteY0" fmla="*/ 679473 h 1219090"/>
                <a:gd name="connsiteX1" fmla="*/ 1034820 w 1071828"/>
                <a:gd name="connsiteY1" fmla="*/ 586041 h 1219090"/>
                <a:gd name="connsiteX2" fmla="*/ 848830 w 1071828"/>
                <a:gd name="connsiteY2" fmla="*/ 589855 h 1219090"/>
                <a:gd name="connsiteX3" fmla="*/ 717522 w 1071828"/>
                <a:gd name="connsiteY3" fmla="*/ 724997 h 1219090"/>
                <a:gd name="connsiteX4" fmla="*/ 667266 w 1071828"/>
                <a:gd name="connsiteY4" fmla="*/ 776721 h 1219090"/>
                <a:gd name="connsiteX5" fmla="*/ 667266 w 1071828"/>
                <a:gd name="connsiteY5" fmla="*/ 131584 h 1219090"/>
                <a:gd name="connsiteX6" fmla="*/ 535682 w 1071828"/>
                <a:gd name="connsiteY6" fmla="*/ 0 h 1219090"/>
                <a:gd name="connsiteX7" fmla="*/ 404098 w 1071828"/>
                <a:gd name="connsiteY7" fmla="*/ 131584 h 1219090"/>
                <a:gd name="connsiteX8" fmla="*/ 404098 w 1071828"/>
                <a:gd name="connsiteY8" fmla="*/ 777699 h 1219090"/>
                <a:gd name="connsiteX9" fmla="*/ 326526 w 1071828"/>
                <a:gd name="connsiteY9" fmla="*/ 700701 h 1219090"/>
                <a:gd name="connsiteX10" fmla="*/ 222536 w 1071828"/>
                <a:gd name="connsiteY10" fmla="*/ 597482 h 1219090"/>
                <a:gd name="connsiteX11" fmla="*/ 36546 w 1071828"/>
                <a:gd name="connsiteY11" fmla="*/ 601296 h 1219090"/>
                <a:gd name="connsiteX12" fmla="*/ 40342 w 1071828"/>
                <a:gd name="connsiteY12" fmla="*/ 784346 h 1219090"/>
                <a:gd name="connsiteX13" fmla="*/ 442688 w 1071828"/>
                <a:gd name="connsiteY13" fmla="*/ 1180955 h 1219090"/>
                <a:gd name="connsiteX14" fmla="*/ 545173 w 1071828"/>
                <a:gd name="connsiteY14" fmla="*/ 1219090 h 1219090"/>
                <a:gd name="connsiteX15" fmla="*/ 640065 w 1071828"/>
                <a:gd name="connsiteY15" fmla="*/ 1180955 h 1219090"/>
                <a:gd name="connsiteX16" fmla="*/ 1034820 w 1071828"/>
                <a:gd name="connsiteY16" fmla="*/ 772905 h 1219090"/>
                <a:gd name="connsiteX17" fmla="*/ 1071828 w 1071828"/>
                <a:gd name="connsiteY17" fmla="*/ 679473 h 121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1828" h="1219090">
                  <a:moveTo>
                    <a:pt x="1071828" y="679473"/>
                  </a:moveTo>
                  <a:cubicBezTo>
                    <a:pt x="1071828" y="646105"/>
                    <a:pt x="1059492" y="612736"/>
                    <a:pt x="1034820" y="586041"/>
                  </a:cubicBezTo>
                  <a:cubicBezTo>
                    <a:pt x="981680" y="536465"/>
                    <a:pt x="898174" y="540279"/>
                    <a:pt x="848830" y="589855"/>
                  </a:cubicBezTo>
                  <a:cubicBezTo>
                    <a:pt x="848830" y="589855"/>
                    <a:pt x="848830" y="589855"/>
                    <a:pt x="717522" y="724997"/>
                  </a:cubicBezTo>
                  <a:lnTo>
                    <a:pt x="667266" y="776721"/>
                  </a:lnTo>
                  <a:lnTo>
                    <a:pt x="667266" y="131584"/>
                  </a:lnTo>
                  <a:cubicBezTo>
                    <a:pt x="667266" y="58912"/>
                    <a:pt x="608354" y="0"/>
                    <a:pt x="535682" y="0"/>
                  </a:cubicBezTo>
                  <a:cubicBezTo>
                    <a:pt x="463010" y="0"/>
                    <a:pt x="404098" y="58912"/>
                    <a:pt x="404098" y="131584"/>
                  </a:cubicBezTo>
                  <a:lnTo>
                    <a:pt x="404098" y="777699"/>
                  </a:lnTo>
                  <a:lnTo>
                    <a:pt x="326526" y="700701"/>
                  </a:lnTo>
                  <a:cubicBezTo>
                    <a:pt x="296375" y="670774"/>
                    <a:pt x="261917" y="636571"/>
                    <a:pt x="222536" y="597482"/>
                  </a:cubicBezTo>
                  <a:cubicBezTo>
                    <a:pt x="169396" y="547906"/>
                    <a:pt x="85890" y="547906"/>
                    <a:pt x="36546" y="601296"/>
                  </a:cubicBezTo>
                  <a:cubicBezTo>
                    <a:pt x="-12798" y="654685"/>
                    <a:pt x="-12798" y="734770"/>
                    <a:pt x="40342" y="784346"/>
                  </a:cubicBezTo>
                  <a:cubicBezTo>
                    <a:pt x="40342" y="784346"/>
                    <a:pt x="40342" y="784346"/>
                    <a:pt x="442688" y="1180955"/>
                  </a:cubicBezTo>
                  <a:cubicBezTo>
                    <a:pt x="473054" y="1207650"/>
                    <a:pt x="507215" y="1219090"/>
                    <a:pt x="545173" y="1219090"/>
                  </a:cubicBezTo>
                  <a:cubicBezTo>
                    <a:pt x="579334" y="1219090"/>
                    <a:pt x="613495" y="1207650"/>
                    <a:pt x="640065" y="1180955"/>
                  </a:cubicBezTo>
                  <a:cubicBezTo>
                    <a:pt x="640065" y="1180955"/>
                    <a:pt x="640065" y="1180955"/>
                    <a:pt x="1034820" y="772905"/>
                  </a:cubicBezTo>
                  <a:cubicBezTo>
                    <a:pt x="1059492" y="746210"/>
                    <a:pt x="1071828" y="712842"/>
                    <a:pt x="1071828" y="67947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70">
            <a:extLst>
              <a:ext uri="{FF2B5EF4-FFF2-40B4-BE49-F238E27FC236}">
                <a16:creationId xmlns:a16="http://schemas.microsoft.com/office/drawing/2014/main" id="{1F8ACFD7-935B-4022-8C39-7900468B6A17}"/>
              </a:ext>
            </a:extLst>
          </p:cNvPr>
          <p:cNvGrpSpPr/>
          <p:nvPr/>
        </p:nvGrpSpPr>
        <p:grpSpPr>
          <a:xfrm>
            <a:off x="6291657" y="2939062"/>
            <a:ext cx="1219091" cy="3918939"/>
            <a:chOff x="6608406" y="1926823"/>
            <a:chExt cx="1219090" cy="4931178"/>
          </a:xfrm>
          <a:gradFill>
            <a:gsLst>
              <a:gs pos="0">
                <a:schemeClr val="accent4"/>
              </a:gs>
              <a:gs pos="100000">
                <a:schemeClr val="accent4">
                  <a:lumMod val="75000"/>
                </a:schemeClr>
              </a:gs>
            </a:gsLst>
            <a:lin ang="5400000" scaled="1"/>
          </a:gradFill>
        </p:grpSpPr>
        <p:sp>
          <p:nvSpPr>
            <p:cNvPr id="35" name="Freeform 64">
              <a:extLst>
                <a:ext uri="{FF2B5EF4-FFF2-40B4-BE49-F238E27FC236}">
                  <a16:creationId xmlns:a16="http://schemas.microsoft.com/office/drawing/2014/main" id="{BEB93D7C-9785-418B-974B-B1AD98157144}"/>
                </a:ext>
              </a:extLst>
            </p:cNvPr>
            <p:cNvSpPr/>
            <p:nvPr/>
          </p:nvSpPr>
          <p:spPr>
            <a:xfrm flipH="1">
              <a:off x="6608406" y="2384206"/>
              <a:ext cx="263166" cy="4473795"/>
            </a:xfrm>
            <a:custGeom>
              <a:avLst/>
              <a:gdLst>
                <a:gd name="connsiteX0" fmla="*/ 131583 w 263166"/>
                <a:gd name="connsiteY0" fmla="*/ 0 h 4473795"/>
                <a:gd name="connsiteX1" fmla="*/ 0 w 263166"/>
                <a:gd name="connsiteY1" fmla="*/ 131583 h 4473795"/>
                <a:gd name="connsiteX2" fmla="*/ 0 w 263166"/>
                <a:gd name="connsiteY2" fmla="*/ 4473481 h 4473795"/>
                <a:gd name="connsiteX3" fmla="*/ 64 w 263166"/>
                <a:gd name="connsiteY3" fmla="*/ 4473795 h 4473795"/>
                <a:gd name="connsiteX4" fmla="*/ 263103 w 263166"/>
                <a:gd name="connsiteY4" fmla="*/ 4473795 h 4473795"/>
                <a:gd name="connsiteX5" fmla="*/ 263166 w 263166"/>
                <a:gd name="connsiteY5" fmla="*/ 4473481 h 4473795"/>
                <a:gd name="connsiteX6" fmla="*/ 263166 w 263166"/>
                <a:gd name="connsiteY6" fmla="*/ 131583 h 4473795"/>
                <a:gd name="connsiteX7" fmla="*/ 131583 w 263166"/>
                <a:gd name="connsiteY7" fmla="*/ 0 h 4473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166" h="4473795">
                  <a:moveTo>
                    <a:pt x="131583" y="0"/>
                  </a:moveTo>
                  <a:cubicBezTo>
                    <a:pt x="58912" y="0"/>
                    <a:pt x="0" y="58912"/>
                    <a:pt x="0" y="131583"/>
                  </a:cubicBezTo>
                  <a:lnTo>
                    <a:pt x="0" y="4473481"/>
                  </a:lnTo>
                  <a:lnTo>
                    <a:pt x="64" y="4473795"/>
                  </a:lnTo>
                  <a:lnTo>
                    <a:pt x="263103" y="4473795"/>
                  </a:lnTo>
                  <a:lnTo>
                    <a:pt x="263166" y="4473481"/>
                  </a:lnTo>
                  <a:lnTo>
                    <a:pt x="263166" y="131583"/>
                  </a:lnTo>
                  <a:cubicBezTo>
                    <a:pt x="263166" y="58912"/>
                    <a:pt x="204254" y="0"/>
                    <a:pt x="13158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44">
              <a:extLst>
                <a:ext uri="{FF2B5EF4-FFF2-40B4-BE49-F238E27FC236}">
                  <a16:creationId xmlns:a16="http://schemas.microsoft.com/office/drawing/2014/main" id="{54C434F4-C0D6-46FF-B76A-2F0A51134268}"/>
                </a:ext>
              </a:extLst>
            </p:cNvPr>
            <p:cNvSpPr/>
            <p:nvPr/>
          </p:nvSpPr>
          <p:spPr>
            <a:xfrm rot="16200000" flipH="1">
              <a:off x="6682037" y="1853192"/>
              <a:ext cx="1071828" cy="1219090"/>
            </a:xfrm>
            <a:custGeom>
              <a:avLst/>
              <a:gdLst>
                <a:gd name="connsiteX0" fmla="*/ 1071828 w 1071828"/>
                <a:gd name="connsiteY0" fmla="*/ 679473 h 1219090"/>
                <a:gd name="connsiteX1" fmla="*/ 1034820 w 1071828"/>
                <a:gd name="connsiteY1" fmla="*/ 586041 h 1219090"/>
                <a:gd name="connsiteX2" fmla="*/ 848830 w 1071828"/>
                <a:gd name="connsiteY2" fmla="*/ 589855 h 1219090"/>
                <a:gd name="connsiteX3" fmla="*/ 717522 w 1071828"/>
                <a:gd name="connsiteY3" fmla="*/ 724997 h 1219090"/>
                <a:gd name="connsiteX4" fmla="*/ 667266 w 1071828"/>
                <a:gd name="connsiteY4" fmla="*/ 776721 h 1219090"/>
                <a:gd name="connsiteX5" fmla="*/ 667266 w 1071828"/>
                <a:gd name="connsiteY5" fmla="*/ 131584 h 1219090"/>
                <a:gd name="connsiteX6" fmla="*/ 535682 w 1071828"/>
                <a:gd name="connsiteY6" fmla="*/ 0 h 1219090"/>
                <a:gd name="connsiteX7" fmla="*/ 404098 w 1071828"/>
                <a:gd name="connsiteY7" fmla="*/ 131584 h 1219090"/>
                <a:gd name="connsiteX8" fmla="*/ 404098 w 1071828"/>
                <a:gd name="connsiteY8" fmla="*/ 777699 h 1219090"/>
                <a:gd name="connsiteX9" fmla="*/ 326526 w 1071828"/>
                <a:gd name="connsiteY9" fmla="*/ 700701 h 1219090"/>
                <a:gd name="connsiteX10" fmla="*/ 222536 w 1071828"/>
                <a:gd name="connsiteY10" fmla="*/ 597482 h 1219090"/>
                <a:gd name="connsiteX11" fmla="*/ 36546 w 1071828"/>
                <a:gd name="connsiteY11" fmla="*/ 601296 h 1219090"/>
                <a:gd name="connsiteX12" fmla="*/ 40342 w 1071828"/>
                <a:gd name="connsiteY12" fmla="*/ 784346 h 1219090"/>
                <a:gd name="connsiteX13" fmla="*/ 442688 w 1071828"/>
                <a:gd name="connsiteY13" fmla="*/ 1180955 h 1219090"/>
                <a:gd name="connsiteX14" fmla="*/ 545173 w 1071828"/>
                <a:gd name="connsiteY14" fmla="*/ 1219090 h 1219090"/>
                <a:gd name="connsiteX15" fmla="*/ 640065 w 1071828"/>
                <a:gd name="connsiteY15" fmla="*/ 1180955 h 1219090"/>
                <a:gd name="connsiteX16" fmla="*/ 1034820 w 1071828"/>
                <a:gd name="connsiteY16" fmla="*/ 772905 h 1219090"/>
                <a:gd name="connsiteX17" fmla="*/ 1071828 w 1071828"/>
                <a:gd name="connsiteY17" fmla="*/ 679473 h 121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1828" h="1219090">
                  <a:moveTo>
                    <a:pt x="1071828" y="679473"/>
                  </a:moveTo>
                  <a:cubicBezTo>
                    <a:pt x="1071828" y="646105"/>
                    <a:pt x="1059492" y="612736"/>
                    <a:pt x="1034820" y="586041"/>
                  </a:cubicBezTo>
                  <a:cubicBezTo>
                    <a:pt x="981680" y="536465"/>
                    <a:pt x="898174" y="540279"/>
                    <a:pt x="848830" y="589855"/>
                  </a:cubicBezTo>
                  <a:cubicBezTo>
                    <a:pt x="848830" y="589855"/>
                    <a:pt x="848830" y="589855"/>
                    <a:pt x="717522" y="724997"/>
                  </a:cubicBezTo>
                  <a:lnTo>
                    <a:pt x="667266" y="776721"/>
                  </a:lnTo>
                  <a:lnTo>
                    <a:pt x="667266" y="131584"/>
                  </a:lnTo>
                  <a:cubicBezTo>
                    <a:pt x="667266" y="58912"/>
                    <a:pt x="608354" y="0"/>
                    <a:pt x="535682" y="0"/>
                  </a:cubicBezTo>
                  <a:cubicBezTo>
                    <a:pt x="463010" y="0"/>
                    <a:pt x="404098" y="58912"/>
                    <a:pt x="404098" y="131584"/>
                  </a:cubicBezTo>
                  <a:lnTo>
                    <a:pt x="404098" y="777699"/>
                  </a:lnTo>
                  <a:lnTo>
                    <a:pt x="326526" y="700701"/>
                  </a:lnTo>
                  <a:cubicBezTo>
                    <a:pt x="296375" y="670774"/>
                    <a:pt x="261917" y="636571"/>
                    <a:pt x="222536" y="597482"/>
                  </a:cubicBezTo>
                  <a:cubicBezTo>
                    <a:pt x="169396" y="547906"/>
                    <a:pt x="85890" y="547906"/>
                    <a:pt x="36546" y="601296"/>
                  </a:cubicBezTo>
                  <a:cubicBezTo>
                    <a:pt x="-12798" y="654685"/>
                    <a:pt x="-12798" y="734770"/>
                    <a:pt x="40342" y="784346"/>
                  </a:cubicBezTo>
                  <a:cubicBezTo>
                    <a:pt x="40342" y="784346"/>
                    <a:pt x="40342" y="784346"/>
                    <a:pt x="442688" y="1180955"/>
                  </a:cubicBezTo>
                  <a:cubicBezTo>
                    <a:pt x="473054" y="1207650"/>
                    <a:pt x="507215" y="1219090"/>
                    <a:pt x="545173" y="1219090"/>
                  </a:cubicBezTo>
                  <a:cubicBezTo>
                    <a:pt x="579334" y="1219090"/>
                    <a:pt x="613495" y="1207650"/>
                    <a:pt x="640065" y="1180955"/>
                  </a:cubicBezTo>
                  <a:cubicBezTo>
                    <a:pt x="640065" y="1180955"/>
                    <a:pt x="640065" y="1180955"/>
                    <a:pt x="1034820" y="772905"/>
                  </a:cubicBezTo>
                  <a:cubicBezTo>
                    <a:pt x="1059492" y="746210"/>
                    <a:pt x="1071828" y="712842"/>
                    <a:pt x="1071828" y="67947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71">
            <a:extLst>
              <a:ext uri="{FF2B5EF4-FFF2-40B4-BE49-F238E27FC236}">
                <a16:creationId xmlns:a16="http://schemas.microsoft.com/office/drawing/2014/main" id="{11A685AC-5974-4B7C-934E-7AE528321416}"/>
              </a:ext>
            </a:extLst>
          </p:cNvPr>
          <p:cNvGrpSpPr/>
          <p:nvPr/>
        </p:nvGrpSpPr>
        <p:grpSpPr>
          <a:xfrm>
            <a:off x="6950361" y="4289793"/>
            <a:ext cx="1219091" cy="3429148"/>
            <a:chOff x="7063951" y="3428852"/>
            <a:chExt cx="1219090" cy="3429148"/>
          </a:xfrm>
          <a:gradFill>
            <a:gsLst>
              <a:gs pos="0">
                <a:schemeClr val="accent5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</p:grpSpPr>
        <p:sp>
          <p:nvSpPr>
            <p:cNvPr id="38" name="Freeform 65">
              <a:extLst>
                <a:ext uri="{FF2B5EF4-FFF2-40B4-BE49-F238E27FC236}">
                  <a16:creationId xmlns:a16="http://schemas.microsoft.com/office/drawing/2014/main" id="{2EE21C70-4646-4823-A01A-11FC7E5180C5}"/>
                </a:ext>
              </a:extLst>
            </p:cNvPr>
            <p:cNvSpPr/>
            <p:nvPr/>
          </p:nvSpPr>
          <p:spPr>
            <a:xfrm flipH="1">
              <a:off x="7063951" y="3858730"/>
              <a:ext cx="263166" cy="2999270"/>
            </a:xfrm>
            <a:custGeom>
              <a:avLst/>
              <a:gdLst>
                <a:gd name="connsiteX0" fmla="*/ 131583 w 263166"/>
                <a:gd name="connsiteY0" fmla="*/ 0 h 2999270"/>
                <a:gd name="connsiteX1" fmla="*/ 0 w 263166"/>
                <a:gd name="connsiteY1" fmla="*/ 131583 h 2999270"/>
                <a:gd name="connsiteX2" fmla="*/ 0 w 263166"/>
                <a:gd name="connsiteY2" fmla="*/ 2999270 h 2999270"/>
                <a:gd name="connsiteX3" fmla="*/ 263166 w 263166"/>
                <a:gd name="connsiteY3" fmla="*/ 2999270 h 2999270"/>
                <a:gd name="connsiteX4" fmla="*/ 263166 w 263166"/>
                <a:gd name="connsiteY4" fmla="*/ 131583 h 2999270"/>
                <a:gd name="connsiteX5" fmla="*/ 131583 w 263166"/>
                <a:gd name="connsiteY5" fmla="*/ 0 h 2999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166" h="2999270">
                  <a:moveTo>
                    <a:pt x="131583" y="0"/>
                  </a:moveTo>
                  <a:cubicBezTo>
                    <a:pt x="58912" y="0"/>
                    <a:pt x="0" y="58912"/>
                    <a:pt x="0" y="131583"/>
                  </a:cubicBezTo>
                  <a:lnTo>
                    <a:pt x="0" y="2999270"/>
                  </a:lnTo>
                  <a:lnTo>
                    <a:pt x="263166" y="2999270"/>
                  </a:lnTo>
                  <a:lnTo>
                    <a:pt x="263166" y="131583"/>
                  </a:lnTo>
                  <a:cubicBezTo>
                    <a:pt x="263166" y="58912"/>
                    <a:pt x="204254" y="0"/>
                    <a:pt x="13158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45">
              <a:extLst>
                <a:ext uri="{FF2B5EF4-FFF2-40B4-BE49-F238E27FC236}">
                  <a16:creationId xmlns:a16="http://schemas.microsoft.com/office/drawing/2014/main" id="{EAA65338-801C-4845-99F9-279EDA1F176A}"/>
                </a:ext>
              </a:extLst>
            </p:cNvPr>
            <p:cNvSpPr/>
            <p:nvPr/>
          </p:nvSpPr>
          <p:spPr>
            <a:xfrm rot="16200000" flipH="1">
              <a:off x="7137582" y="3355221"/>
              <a:ext cx="1071828" cy="1219090"/>
            </a:xfrm>
            <a:custGeom>
              <a:avLst/>
              <a:gdLst>
                <a:gd name="connsiteX0" fmla="*/ 1071828 w 1071828"/>
                <a:gd name="connsiteY0" fmla="*/ 679473 h 1219090"/>
                <a:gd name="connsiteX1" fmla="*/ 1034820 w 1071828"/>
                <a:gd name="connsiteY1" fmla="*/ 586041 h 1219090"/>
                <a:gd name="connsiteX2" fmla="*/ 848830 w 1071828"/>
                <a:gd name="connsiteY2" fmla="*/ 589855 h 1219090"/>
                <a:gd name="connsiteX3" fmla="*/ 717522 w 1071828"/>
                <a:gd name="connsiteY3" fmla="*/ 724997 h 1219090"/>
                <a:gd name="connsiteX4" fmla="*/ 667266 w 1071828"/>
                <a:gd name="connsiteY4" fmla="*/ 776721 h 1219090"/>
                <a:gd name="connsiteX5" fmla="*/ 667266 w 1071828"/>
                <a:gd name="connsiteY5" fmla="*/ 131584 h 1219090"/>
                <a:gd name="connsiteX6" fmla="*/ 535682 w 1071828"/>
                <a:gd name="connsiteY6" fmla="*/ 0 h 1219090"/>
                <a:gd name="connsiteX7" fmla="*/ 404098 w 1071828"/>
                <a:gd name="connsiteY7" fmla="*/ 131584 h 1219090"/>
                <a:gd name="connsiteX8" fmla="*/ 404098 w 1071828"/>
                <a:gd name="connsiteY8" fmla="*/ 777699 h 1219090"/>
                <a:gd name="connsiteX9" fmla="*/ 326526 w 1071828"/>
                <a:gd name="connsiteY9" fmla="*/ 700701 h 1219090"/>
                <a:gd name="connsiteX10" fmla="*/ 222536 w 1071828"/>
                <a:gd name="connsiteY10" fmla="*/ 597482 h 1219090"/>
                <a:gd name="connsiteX11" fmla="*/ 36546 w 1071828"/>
                <a:gd name="connsiteY11" fmla="*/ 601296 h 1219090"/>
                <a:gd name="connsiteX12" fmla="*/ 40342 w 1071828"/>
                <a:gd name="connsiteY12" fmla="*/ 784346 h 1219090"/>
                <a:gd name="connsiteX13" fmla="*/ 442688 w 1071828"/>
                <a:gd name="connsiteY13" fmla="*/ 1180955 h 1219090"/>
                <a:gd name="connsiteX14" fmla="*/ 545173 w 1071828"/>
                <a:gd name="connsiteY14" fmla="*/ 1219090 h 1219090"/>
                <a:gd name="connsiteX15" fmla="*/ 640065 w 1071828"/>
                <a:gd name="connsiteY15" fmla="*/ 1180955 h 1219090"/>
                <a:gd name="connsiteX16" fmla="*/ 1034820 w 1071828"/>
                <a:gd name="connsiteY16" fmla="*/ 772905 h 1219090"/>
                <a:gd name="connsiteX17" fmla="*/ 1071828 w 1071828"/>
                <a:gd name="connsiteY17" fmla="*/ 679473 h 121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1828" h="1219090">
                  <a:moveTo>
                    <a:pt x="1071828" y="679473"/>
                  </a:moveTo>
                  <a:cubicBezTo>
                    <a:pt x="1071828" y="646105"/>
                    <a:pt x="1059492" y="612736"/>
                    <a:pt x="1034820" y="586041"/>
                  </a:cubicBezTo>
                  <a:cubicBezTo>
                    <a:pt x="981680" y="536465"/>
                    <a:pt x="898174" y="540279"/>
                    <a:pt x="848830" y="589855"/>
                  </a:cubicBezTo>
                  <a:cubicBezTo>
                    <a:pt x="848830" y="589855"/>
                    <a:pt x="848830" y="589855"/>
                    <a:pt x="717522" y="724997"/>
                  </a:cubicBezTo>
                  <a:lnTo>
                    <a:pt x="667266" y="776721"/>
                  </a:lnTo>
                  <a:lnTo>
                    <a:pt x="667266" y="131584"/>
                  </a:lnTo>
                  <a:cubicBezTo>
                    <a:pt x="667266" y="58912"/>
                    <a:pt x="608354" y="0"/>
                    <a:pt x="535682" y="0"/>
                  </a:cubicBezTo>
                  <a:cubicBezTo>
                    <a:pt x="463010" y="0"/>
                    <a:pt x="404098" y="58912"/>
                    <a:pt x="404098" y="131584"/>
                  </a:cubicBezTo>
                  <a:lnTo>
                    <a:pt x="404098" y="777699"/>
                  </a:lnTo>
                  <a:lnTo>
                    <a:pt x="326526" y="700701"/>
                  </a:lnTo>
                  <a:cubicBezTo>
                    <a:pt x="296375" y="670774"/>
                    <a:pt x="261917" y="636571"/>
                    <a:pt x="222536" y="597482"/>
                  </a:cubicBezTo>
                  <a:cubicBezTo>
                    <a:pt x="169396" y="547906"/>
                    <a:pt x="85890" y="547906"/>
                    <a:pt x="36546" y="601296"/>
                  </a:cubicBezTo>
                  <a:cubicBezTo>
                    <a:pt x="-12798" y="654685"/>
                    <a:pt x="-12798" y="734770"/>
                    <a:pt x="40342" y="784346"/>
                  </a:cubicBezTo>
                  <a:cubicBezTo>
                    <a:pt x="40342" y="784346"/>
                    <a:pt x="40342" y="784346"/>
                    <a:pt x="442688" y="1180955"/>
                  </a:cubicBezTo>
                  <a:cubicBezTo>
                    <a:pt x="473054" y="1207650"/>
                    <a:pt x="507215" y="1219090"/>
                    <a:pt x="545173" y="1219090"/>
                  </a:cubicBezTo>
                  <a:cubicBezTo>
                    <a:pt x="579334" y="1219090"/>
                    <a:pt x="613495" y="1207650"/>
                    <a:pt x="640065" y="1180955"/>
                  </a:cubicBezTo>
                  <a:cubicBezTo>
                    <a:pt x="640065" y="1180955"/>
                    <a:pt x="640065" y="1180955"/>
                    <a:pt x="1034820" y="772905"/>
                  </a:cubicBezTo>
                  <a:cubicBezTo>
                    <a:pt x="1059492" y="746210"/>
                    <a:pt x="1071828" y="712842"/>
                    <a:pt x="1071828" y="67947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9">
            <a:extLst>
              <a:ext uri="{FF2B5EF4-FFF2-40B4-BE49-F238E27FC236}">
                <a16:creationId xmlns:a16="http://schemas.microsoft.com/office/drawing/2014/main" id="{36AE46F6-C6F9-49E5-84EE-0C3448C1E7FE}"/>
              </a:ext>
            </a:extLst>
          </p:cNvPr>
          <p:cNvGrpSpPr/>
          <p:nvPr/>
        </p:nvGrpSpPr>
        <p:grpSpPr>
          <a:xfrm>
            <a:off x="7620458" y="3152522"/>
            <a:ext cx="2938625" cy="576645"/>
            <a:chOff x="7676493" y="2106546"/>
            <a:chExt cx="2938625" cy="57664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4AAF02B-5058-4319-9A7F-8E9BF2EFD089}"/>
                </a:ext>
              </a:extLst>
            </p:cNvPr>
            <p:cNvSpPr txBox="1"/>
            <p:nvPr/>
          </p:nvSpPr>
          <p:spPr>
            <a:xfrm>
              <a:off x="7676493" y="2106546"/>
              <a:ext cx="2938625" cy="523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/>
                <a:t>Визуальные оповещения</a:t>
              </a:r>
              <a:endParaRPr lang="id-ID" sz="1600" b="1" dirty="0"/>
            </a:p>
            <a:p>
              <a:endParaRPr lang="id-ID" sz="1200" b="1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A9517F7-86E1-4C89-B275-3361C5B275F6}"/>
                </a:ext>
              </a:extLst>
            </p:cNvPr>
            <p:cNvSpPr txBox="1"/>
            <p:nvPr/>
          </p:nvSpPr>
          <p:spPr>
            <a:xfrm>
              <a:off x="7686688" y="2405295"/>
              <a:ext cx="2115593" cy="277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sz="900" b="1" dirty="0">
                <a:solidFill>
                  <a:srgbClr val="0B2D50"/>
                </a:solidFill>
              </a:endParaRPr>
            </a:p>
          </p:txBody>
        </p:sp>
        <p:grpSp>
          <p:nvGrpSpPr>
            <p:cNvPr id="46" name="Group 114">
              <a:extLst>
                <a:ext uri="{FF2B5EF4-FFF2-40B4-BE49-F238E27FC236}">
                  <a16:creationId xmlns:a16="http://schemas.microsoft.com/office/drawing/2014/main" id="{294FD6E7-940B-4419-B5F9-0C933DB83FFE}"/>
                </a:ext>
              </a:extLst>
            </p:cNvPr>
            <p:cNvGrpSpPr/>
            <p:nvPr/>
          </p:nvGrpSpPr>
          <p:grpSpPr>
            <a:xfrm flipH="1">
              <a:off x="7799020" y="2371645"/>
              <a:ext cx="407645" cy="102724"/>
              <a:chOff x="1503919" y="3742714"/>
              <a:chExt cx="407645" cy="102724"/>
            </a:xfrm>
            <a:solidFill>
              <a:schemeClr val="accent4"/>
            </a:solidFill>
          </p:grpSpPr>
          <p:sp>
            <p:nvSpPr>
              <p:cNvPr id="47" name="Freeform 115">
                <a:extLst>
                  <a:ext uri="{FF2B5EF4-FFF2-40B4-BE49-F238E27FC236}">
                    <a16:creationId xmlns:a16="http://schemas.microsoft.com/office/drawing/2014/main" id="{88D73A7C-7CD9-426D-B30D-5122EDE1DE21}"/>
                  </a:ext>
                </a:extLst>
              </p:cNvPr>
              <p:cNvSpPr/>
              <p:nvPr/>
            </p:nvSpPr>
            <p:spPr>
              <a:xfrm>
                <a:off x="1503919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Freeform 116">
                <a:extLst>
                  <a:ext uri="{FF2B5EF4-FFF2-40B4-BE49-F238E27FC236}">
                    <a16:creationId xmlns:a16="http://schemas.microsoft.com/office/drawing/2014/main" id="{32022E2C-AF09-4CDF-ACB2-3DA90635CDEC}"/>
                  </a:ext>
                </a:extLst>
              </p:cNvPr>
              <p:cNvSpPr/>
              <p:nvPr/>
            </p:nvSpPr>
            <p:spPr>
              <a:xfrm>
                <a:off x="1603092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reeform 117">
                <a:extLst>
                  <a:ext uri="{FF2B5EF4-FFF2-40B4-BE49-F238E27FC236}">
                    <a16:creationId xmlns:a16="http://schemas.microsoft.com/office/drawing/2014/main" id="{34759DC9-B4C8-45B4-BC5A-F8F62E8E31D2}"/>
                  </a:ext>
                </a:extLst>
              </p:cNvPr>
              <p:cNvSpPr/>
              <p:nvPr/>
            </p:nvSpPr>
            <p:spPr>
              <a:xfrm>
                <a:off x="1702266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reeform 118">
                <a:extLst>
                  <a:ext uri="{FF2B5EF4-FFF2-40B4-BE49-F238E27FC236}">
                    <a16:creationId xmlns:a16="http://schemas.microsoft.com/office/drawing/2014/main" id="{78F1D85D-22C1-40E8-B59F-3880B0C8BAAE}"/>
                  </a:ext>
                </a:extLst>
              </p:cNvPr>
              <p:cNvSpPr/>
              <p:nvPr/>
            </p:nvSpPr>
            <p:spPr>
              <a:xfrm>
                <a:off x="1801438" y="3742714"/>
                <a:ext cx="110126" cy="102724"/>
              </a:xfrm>
              <a:custGeom>
                <a:avLst/>
                <a:gdLst>
                  <a:gd name="connsiteX0" fmla="*/ 165435 w 285636"/>
                  <a:gd name="connsiteY0" fmla="*/ 0 h 165434"/>
                  <a:gd name="connsiteX1" fmla="*/ 285636 w 285636"/>
                  <a:gd name="connsiteY1" fmla="*/ 0 h 165434"/>
                  <a:gd name="connsiteX2" fmla="*/ 159592 w 285636"/>
                  <a:gd name="connsiteY2" fmla="*/ 165434 h 165434"/>
                  <a:gd name="connsiteX3" fmla="*/ 0 w 285636"/>
                  <a:gd name="connsiteY3" fmla="*/ 165434 h 165434"/>
                  <a:gd name="connsiteX4" fmla="*/ 165435 w 285636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636" h="165434">
                    <a:moveTo>
                      <a:pt x="165435" y="0"/>
                    </a:moveTo>
                    <a:lnTo>
                      <a:pt x="285636" y="0"/>
                    </a:lnTo>
                    <a:lnTo>
                      <a:pt x="159592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1" name="main title">
            <a:extLst>
              <a:ext uri="{FF2B5EF4-FFF2-40B4-BE49-F238E27FC236}">
                <a16:creationId xmlns:a16="http://schemas.microsoft.com/office/drawing/2014/main" id="{BA4BC0EB-CA75-476E-9A64-185B3BE825C5}"/>
              </a:ext>
            </a:extLst>
          </p:cNvPr>
          <p:cNvGrpSpPr/>
          <p:nvPr/>
        </p:nvGrpSpPr>
        <p:grpSpPr>
          <a:xfrm>
            <a:off x="668604" y="635794"/>
            <a:ext cx="555073" cy="492443"/>
            <a:chOff x="668604" y="635794"/>
            <a:chExt cx="555073" cy="492443"/>
          </a:xfrm>
        </p:grpSpPr>
        <p:grpSp>
          <p:nvGrpSpPr>
            <p:cNvPr id="52" name="rectangles">
              <a:extLst>
                <a:ext uri="{FF2B5EF4-FFF2-40B4-BE49-F238E27FC236}">
                  <a16:creationId xmlns:a16="http://schemas.microsoft.com/office/drawing/2014/main" id="{9ABE011B-7CC2-4DFD-8F43-A22D119FD6CF}"/>
                </a:ext>
              </a:extLst>
            </p:cNvPr>
            <p:cNvGrpSpPr/>
            <p:nvPr/>
          </p:nvGrpSpPr>
          <p:grpSpPr>
            <a:xfrm>
              <a:off x="762000" y="635794"/>
              <a:ext cx="461677" cy="69056"/>
              <a:chOff x="762000" y="635794"/>
              <a:chExt cx="461677" cy="69056"/>
            </a:xfrm>
          </p:grpSpPr>
          <p:sp>
            <p:nvSpPr>
              <p:cNvPr id="54" name="rectangle">
                <a:extLst>
                  <a:ext uri="{FF2B5EF4-FFF2-40B4-BE49-F238E27FC236}">
                    <a16:creationId xmlns:a16="http://schemas.microsoft.com/office/drawing/2014/main" id="{DB45E854-636D-40C6-BDB8-08172C7B0211}"/>
                  </a:ext>
                </a:extLst>
              </p:cNvPr>
              <p:cNvSpPr/>
              <p:nvPr/>
            </p:nvSpPr>
            <p:spPr>
              <a:xfrm>
                <a:off x="762000" y="635794"/>
                <a:ext cx="78580" cy="69056"/>
              </a:xfrm>
              <a:prstGeom prst="rect">
                <a:avLst/>
              </a:prstGeom>
              <a:solidFill>
                <a:srgbClr val="2986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" name="rectangle">
                <a:extLst>
                  <a:ext uri="{FF2B5EF4-FFF2-40B4-BE49-F238E27FC236}">
                    <a16:creationId xmlns:a16="http://schemas.microsoft.com/office/drawing/2014/main" id="{5C955B4D-DC36-4B80-97D3-7536B80DA63F}"/>
                  </a:ext>
                </a:extLst>
              </p:cNvPr>
              <p:cNvSpPr/>
              <p:nvPr/>
            </p:nvSpPr>
            <p:spPr>
              <a:xfrm>
                <a:off x="890531" y="635794"/>
                <a:ext cx="78580" cy="69056"/>
              </a:xfrm>
              <a:prstGeom prst="rect">
                <a:avLst/>
              </a:prstGeom>
              <a:solidFill>
                <a:srgbClr val="0A2C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rectangle">
                <a:extLst>
                  <a:ext uri="{FF2B5EF4-FFF2-40B4-BE49-F238E27FC236}">
                    <a16:creationId xmlns:a16="http://schemas.microsoft.com/office/drawing/2014/main" id="{E879B577-00FF-4453-9EFC-C3BB1DEE459F}"/>
                  </a:ext>
                </a:extLst>
              </p:cNvPr>
              <p:cNvSpPr/>
              <p:nvPr/>
            </p:nvSpPr>
            <p:spPr>
              <a:xfrm>
                <a:off x="1017814" y="635794"/>
                <a:ext cx="78580" cy="69056"/>
              </a:xfrm>
              <a:prstGeom prst="rect">
                <a:avLst/>
              </a:prstGeom>
              <a:solidFill>
                <a:srgbClr val="86BAE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7" name="rectangle">
                <a:extLst>
                  <a:ext uri="{FF2B5EF4-FFF2-40B4-BE49-F238E27FC236}">
                    <a16:creationId xmlns:a16="http://schemas.microsoft.com/office/drawing/2014/main" id="{1DE3BD17-1B73-4D84-B48F-E22550B26623}"/>
                  </a:ext>
                </a:extLst>
              </p:cNvPr>
              <p:cNvSpPr/>
              <p:nvPr/>
            </p:nvSpPr>
            <p:spPr>
              <a:xfrm>
                <a:off x="1145097" y="635794"/>
                <a:ext cx="78580" cy="69056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3" name="main title">
              <a:extLst>
                <a:ext uri="{FF2B5EF4-FFF2-40B4-BE49-F238E27FC236}">
                  <a16:creationId xmlns:a16="http://schemas.microsoft.com/office/drawing/2014/main" id="{1A212693-E73E-4AA1-821F-8383F4692780}"/>
                </a:ext>
              </a:extLst>
            </p:cNvPr>
            <p:cNvSpPr txBox="1"/>
            <p:nvPr/>
          </p:nvSpPr>
          <p:spPr>
            <a:xfrm>
              <a:off x="668604" y="635794"/>
              <a:ext cx="18473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ru-RU" sz="2600" b="1" dirty="0">
                <a:solidFill>
                  <a:srgbClr val="0B2D50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58" name="line">
            <a:extLst>
              <a:ext uri="{FF2B5EF4-FFF2-40B4-BE49-F238E27FC236}">
                <a16:creationId xmlns:a16="http://schemas.microsoft.com/office/drawing/2014/main" id="{9422B039-70B1-4DD3-96F1-1BD26949DFE5}"/>
              </a:ext>
            </a:extLst>
          </p:cNvPr>
          <p:cNvCxnSpPr/>
          <p:nvPr/>
        </p:nvCxnSpPr>
        <p:spPr>
          <a:xfrm>
            <a:off x="371475" y="200025"/>
            <a:ext cx="0" cy="6457950"/>
          </a:xfrm>
          <a:prstGeom prst="line">
            <a:avLst/>
          </a:prstGeom>
          <a:ln w="9525" cap="rnd">
            <a:solidFill>
              <a:srgbClr val="D2D5DC"/>
            </a:solidFill>
            <a:prstDash val="dash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Group 8">
            <a:extLst>
              <a:ext uri="{FF2B5EF4-FFF2-40B4-BE49-F238E27FC236}">
                <a16:creationId xmlns:a16="http://schemas.microsoft.com/office/drawing/2014/main" id="{A5A10B70-4C44-46DC-926D-EA1A2DDEB77B}"/>
              </a:ext>
            </a:extLst>
          </p:cNvPr>
          <p:cNvGrpSpPr/>
          <p:nvPr/>
        </p:nvGrpSpPr>
        <p:grpSpPr>
          <a:xfrm>
            <a:off x="1741527" y="1951307"/>
            <a:ext cx="2830327" cy="576645"/>
            <a:chOff x="1759102" y="1577625"/>
            <a:chExt cx="2830327" cy="576646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6BA2FD46-E50C-4588-8277-6FDB39B86DEC}"/>
                </a:ext>
              </a:extLst>
            </p:cNvPr>
            <p:cNvSpPr txBox="1"/>
            <p:nvPr/>
          </p:nvSpPr>
          <p:spPr>
            <a:xfrm>
              <a:off x="2591240" y="1876374"/>
              <a:ext cx="1982670" cy="277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endParaRPr lang="en-US" sz="900" b="1" dirty="0">
                <a:solidFill>
                  <a:srgbClr val="0B2D50"/>
                </a:solidFill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CE65BDA5-F80D-49C0-AC95-AD5F2F207F56}"/>
                </a:ext>
              </a:extLst>
            </p:cNvPr>
            <p:cNvSpPr txBox="1"/>
            <p:nvPr/>
          </p:nvSpPr>
          <p:spPr>
            <a:xfrm>
              <a:off x="1759102" y="1577625"/>
              <a:ext cx="283032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ru-RU" sz="1600" b="1" dirty="0"/>
                <a:t>Инновационный</a:t>
              </a:r>
              <a:r>
                <a:rPr lang="ru-RU" sz="1200" b="1" dirty="0"/>
                <a:t> </a:t>
              </a:r>
              <a:r>
                <a:rPr lang="ru-RU" sz="1600" b="1" dirty="0"/>
                <a:t>подход</a:t>
              </a:r>
              <a:endParaRPr lang="id-ID" sz="1600" b="1" dirty="0"/>
            </a:p>
          </p:txBody>
        </p:sp>
        <p:grpSp>
          <p:nvGrpSpPr>
            <p:cNvPr id="110" name="Group 78">
              <a:extLst>
                <a:ext uri="{FF2B5EF4-FFF2-40B4-BE49-F238E27FC236}">
                  <a16:creationId xmlns:a16="http://schemas.microsoft.com/office/drawing/2014/main" id="{07B4207B-2B9F-4847-AE65-CEC33C9C4EA4}"/>
                </a:ext>
              </a:extLst>
            </p:cNvPr>
            <p:cNvGrpSpPr/>
            <p:nvPr/>
          </p:nvGrpSpPr>
          <p:grpSpPr>
            <a:xfrm>
              <a:off x="4074494" y="1842724"/>
              <a:ext cx="407645" cy="102724"/>
              <a:chOff x="1503919" y="3742714"/>
              <a:chExt cx="407645" cy="102724"/>
            </a:xfrm>
            <a:solidFill>
              <a:schemeClr val="accent3"/>
            </a:solidFill>
          </p:grpSpPr>
          <p:sp>
            <p:nvSpPr>
              <p:cNvPr id="111" name="Freeform 79">
                <a:extLst>
                  <a:ext uri="{FF2B5EF4-FFF2-40B4-BE49-F238E27FC236}">
                    <a16:creationId xmlns:a16="http://schemas.microsoft.com/office/drawing/2014/main" id="{D07AB3DE-17D8-4DD0-B5DC-A04B45AE603A}"/>
                  </a:ext>
                </a:extLst>
              </p:cNvPr>
              <p:cNvSpPr/>
              <p:nvPr/>
            </p:nvSpPr>
            <p:spPr>
              <a:xfrm>
                <a:off x="1503919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Freeform 80">
                <a:extLst>
                  <a:ext uri="{FF2B5EF4-FFF2-40B4-BE49-F238E27FC236}">
                    <a16:creationId xmlns:a16="http://schemas.microsoft.com/office/drawing/2014/main" id="{8473BEA0-180E-4DCF-B67F-1AA853D6ADEF}"/>
                  </a:ext>
                </a:extLst>
              </p:cNvPr>
              <p:cNvSpPr/>
              <p:nvPr/>
            </p:nvSpPr>
            <p:spPr>
              <a:xfrm>
                <a:off x="1603092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Freeform 81">
                <a:extLst>
                  <a:ext uri="{FF2B5EF4-FFF2-40B4-BE49-F238E27FC236}">
                    <a16:creationId xmlns:a16="http://schemas.microsoft.com/office/drawing/2014/main" id="{28333538-0C4A-4B61-9ADF-62AE62BE5E10}"/>
                  </a:ext>
                </a:extLst>
              </p:cNvPr>
              <p:cNvSpPr/>
              <p:nvPr/>
            </p:nvSpPr>
            <p:spPr>
              <a:xfrm>
                <a:off x="1702266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Freeform 82">
                <a:extLst>
                  <a:ext uri="{FF2B5EF4-FFF2-40B4-BE49-F238E27FC236}">
                    <a16:creationId xmlns:a16="http://schemas.microsoft.com/office/drawing/2014/main" id="{6C341999-75A2-4424-893D-A30CC2AA3EEA}"/>
                  </a:ext>
                </a:extLst>
              </p:cNvPr>
              <p:cNvSpPr/>
              <p:nvPr/>
            </p:nvSpPr>
            <p:spPr>
              <a:xfrm>
                <a:off x="1801438" y="3742714"/>
                <a:ext cx="110126" cy="102724"/>
              </a:xfrm>
              <a:custGeom>
                <a:avLst/>
                <a:gdLst>
                  <a:gd name="connsiteX0" fmla="*/ 165435 w 285636"/>
                  <a:gd name="connsiteY0" fmla="*/ 0 h 165434"/>
                  <a:gd name="connsiteX1" fmla="*/ 285636 w 285636"/>
                  <a:gd name="connsiteY1" fmla="*/ 0 h 165434"/>
                  <a:gd name="connsiteX2" fmla="*/ 159592 w 285636"/>
                  <a:gd name="connsiteY2" fmla="*/ 165434 h 165434"/>
                  <a:gd name="connsiteX3" fmla="*/ 0 w 285636"/>
                  <a:gd name="connsiteY3" fmla="*/ 165434 h 165434"/>
                  <a:gd name="connsiteX4" fmla="*/ 165435 w 285636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636" h="165434">
                    <a:moveTo>
                      <a:pt x="165435" y="0"/>
                    </a:moveTo>
                    <a:lnTo>
                      <a:pt x="285636" y="0"/>
                    </a:lnTo>
                    <a:lnTo>
                      <a:pt x="159592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5" name="Group 7">
            <a:extLst>
              <a:ext uri="{FF2B5EF4-FFF2-40B4-BE49-F238E27FC236}">
                <a16:creationId xmlns:a16="http://schemas.microsoft.com/office/drawing/2014/main" id="{F5294A9D-AE37-4F23-96B5-C4E41E3FCA68}"/>
              </a:ext>
            </a:extLst>
          </p:cNvPr>
          <p:cNvGrpSpPr/>
          <p:nvPr/>
        </p:nvGrpSpPr>
        <p:grpSpPr>
          <a:xfrm>
            <a:off x="223619" y="3142097"/>
            <a:ext cx="3761351" cy="576645"/>
            <a:chOff x="186610" y="2525071"/>
            <a:chExt cx="3761351" cy="576646"/>
          </a:xfrm>
        </p:grpSpPr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F5E5F845-EECF-42B5-81E4-99DF64786123}"/>
                </a:ext>
              </a:extLst>
            </p:cNvPr>
            <p:cNvSpPr txBox="1"/>
            <p:nvPr/>
          </p:nvSpPr>
          <p:spPr>
            <a:xfrm>
              <a:off x="1949772" y="2823820"/>
              <a:ext cx="1982670" cy="277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endParaRPr lang="en-US" sz="900" b="1" dirty="0">
                <a:solidFill>
                  <a:srgbClr val="0B2D50"/>
                </a:solidFill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B7ED20FC-E378-4C6A-9A21-896EF892AE41}"/>
                </a:ext>
              </a:extLst>
            </p:cNvPr>
            <p:cNvSpPr txBox="1"/>
            <p:nvPr/>
          </p:nvSpPr>
          <p:spPr>
            <a:xfrm>
              <a:off x="186610" y="2525071"/>
              <a:ext cx="3761351" cy="523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ru-RU" sz="1600" b="1" dirty="0"/>
                <a:t>Комплексная функциональность</a:t>
              </a:r>
              <a:endParaRPr lang="id-ID" sz="1600" b="1" dirty="0"/>
            </a:p>
            <a:p>
              <a:pPr algn="r"/>
              <a:endParaRPr lang="id-ID" sz="1200" b="1" dirty="0"/>
            </a:p>
          </p:txBody>
        </p:sp>
        <p:grpSp>
          <p:nvGrpSpPr>
            <p:cNvPr id="118" name="Group 85">
              <a:extLst>
                <a:ext uri="{FF2B5EF4-FFF2-40B4-BE49-F238E27FC236}">
                  <a16:creationId xmlns:a16="http://schemas.microsoft.com/office/drawing/2014/main" id="{0FC0FB4D-9E8B-4D56-B694-D422F36ABC93}"/>
                </a:ext>
              </a:extLst>
            </p:cNvPr>
            <p:cNvGrpSpPr/>
            <p:nvPr/>
          </p:nvGrpSpPr>
          <p:grpSpPr>
            <a:xfrm>
              <a:off x="3433026" y="2790170"/>
              <a:ext cx="407645" cy="102724"/>
              <a:chOff x="1503919" y="3742714"/>
              <a:chExt cx="407645" cy="102724"/>
            </a:xfrm>
            <a:solidFill>
              <a:schemeClr val="accent2"/>
            </a:solidFill>
          </p:grpSpPr>
          <p:sp>
            <p:nvSpPr>
              <p:cNvPr id="119" name="Freeform 86">
                <a:extLst>
                  <a:ext uri="{FF2B5EF4-FFF2-40B4-BE49-F238E27FC236}">
                    <a16:creationId xmlns:a16="http://schemas.microsoft.com/office/drawing/2014/main" id="{989472BD-5A54-4C1B-BBEF-B2BA23B6C9B0}"/>
                  </a:ext>
                </a:extLst>
              </p:cNvPr>
              <p:cNvSpPr/>
              <p:nvPr/>
            </p:nvSpPr>
            <p:spPr>
              <a:xfrm>
                <a:off x="1503919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Freeform 87">
                <a:extLst>
                  <a:ext uri="{FF2B5EF4-FFF2-40B4-BE49-F238E27FC236}">
                    <a16:creationId xmlns:a16="http://schemas.microsoft.com/office/drawing/2014/main" id="{7111EC7A-5D6B-4049-8991-7AC533273D2D}"/>
                  </a:ext>
                </a:extLst>
              </p:cNvPr>
              <p:cNvSpPr/>
              <p:nvPr/>
            </p:nvSpPr>
            <p:spPr>
              <a:xfrm>
                <a:off x="1603092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Freeform 88">
                <a:extLst>
                  <a:ext uri="{FF2B5EF4-FFF2-40B4-BE49-F238E27FC236}">
                    <a16:creationId xmlns:a16="http://schemas.microsoft.com/office/drawing/2014/main" id="{48EBDEFC-0718-4A0B-A7E2-C93A15AAEE07}"/>
                  </a:ext>
                </a:extLst>
              </p:cNvPr>
              <p:cNvSpPr/>
              <p:nvPr/>
            </p:nvSpPr>
            <p:spPr>
              <a:xfrm>
                <a:off x="1702266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Freeform 89">
                <a:extLst>
                  <a:ext uri="{FF2B5EF4-FFF2-40B4-BE49-F238E27FC236}">
                    <a16:creationId xmlns:a16="http://schemas.microsoft.com/office/drawing/2014/main" id="{AEFCD4B9-6471-4BFD-91A4-DD48C27C241B}"/>
                  </a:ext>
                </a:extLst>
              </p:cNvPr>
              <p:cNvSpPr/>
              <p:nvPr/>
            </p:nvSpPr>
            <p:spPr>
              <a:xfrm>
                <a:off x="1801438" y="3742714"/>
                <a:ext cx="110126" cy="102724"/>
              </a:xfrm>
              <a:custGeom>
                <a:avLst/>
                <a:gdLst>
                  <a:gd name="connsiteX0" fmla="*/ 165435 w 285636"/>
                  <a:gd name="connsiteY0" fmla="*/ 0 h 165434"/>
                  <a:gd name="connsiteX1" fmla="*/ 285636 w 285636"/>
                  <a:gd name="connsiteY1" fmla="*/ 0 h 165434"/>
                  <a:gd name="connsiteX2" fmla="*/ 159592 w 285636"/>
                  <a:gd name="connsiteY2" fmla="*/ 165434 h 165434"/>
                  <a:gd name="connsiteX3" fmla="*/ 0 w 285636"/>
                  <a:gd name="connsiteY3" fmla="*/ 165434 h 165434"/>
                  <a:gd name="connsiteX4" fmla="*/ 165435 w 285636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636" h="165434">
                    <a:moveTo>
                      <a:pt x="165435" y="0"/>
                    </a:moveTo>
                    <a:lnTo>
                      <a:pt x="285636" y="0"/>
                    </a:lnTo>
                    <a:lnTo>
                      <a:pt x="159592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3" name="Group 6">
            <a:extLst>
              <a:ext uri="{FF2B5EF4-FFF2-40B4-BE49-F238E27FC236}">
                <a16:creationId xmlns:a16="http://schemas.microsoft.com/office/drawing/2014/main" id="{0994FC00-272C-4B57-B716-09B39E0F15EB}"/>
              </a:ext>
            </a:extLst>
          </p:cNvPr>
          <p:cNvGrpSpPr/>
          <p:nvPr/>
        </p:nvGrpSpPr>
        <p:grpSpPr>
          <a:xfrm>
            <a:off x="237006" y="4706122"/>
            <a:ext cx="2990003" cy="577095"/>
            <a:chOff x="237005" y="4706127"/>
            <a:chExt cx="2990003" cy="577096"/>
          </a:xfrm>
        </p:grpSpPr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898035C5-6E45-445B-BAEE-C5F03C4B6DFD}"/>
                </a:ext>
              </a:extLst>
            </p:cNvPr>
            <p:cNvSpPr txBox="1"/>
            <p:nvPr/>
          </p:nvSpPr>
          <p:spPr>
            <a:xfrm>
              <a:off x="1244338" y="5005326"/>
              <a:ext cx="1982670" cy="277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endParaRPr lang="en-US" sz="900" b="1" dirty="0">
                <a:solidFill>
                  <a:srgbClr val="0B2D50"/>
                </a:solidFill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A923A1EF-91C8-4159-AAE8-0F9E4B1B72F8}"/>
                </a:ext>
              </a:extLst>
            </p:cNvPr>
            <p:cNvSpPr txBox="1"/>
            <p:nvPr/>
          </p:nvSpPr>
          <p:spPr>
            <a:xfrm>
              <a:off x="237005" y="4706127"/>
              <a:ext cx="2899383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ru-RU" sz="1600" b="1" dirty="0"/>
                <a:t>Простота использования</a:t>
              </a:r>
              <a:endParaRPr lang="id-ID" sz="1600" b="1" dirty="0"/>
            </a:p>
          </p:txBody>
        </p:sp>
        <p:grpSp>
          <p:nvGrpSpPr>
            <p:cNvPr id="126" name="Group 92">
              <a:extLst>
                <a:ext uri="{FF2B5EF4-FFF2-40B4-BE49-F238E27FC236}">
                  <a16:creationId xmlns:a16="http://schemas.microsoft.com/office/drawing/2014/main" id="{2901CCEF-95EF-4DF9-B012-EFCB5C971DE6}"/>
                </a:ext>
              </a:extLst>
            </p:cNvPr>
            <p:cNvGrpSpPr/>
            <p:nvPr/>
          </p:nvGrpSpPr>
          <p:grpSpPr>
            <a:xfrm>
              <a:off x="2727592" y="4971676"/>
              <a:ext cx="407645" cy="102724"/>
              <a:chOff x="1503919" y="3742714"/>
              <a:chExt cx="407645" cy="102724"/>
            </a:xfrm>
            <a:solidFill>
              <a:schemeClr val="accent1"/>
            </a:solidFill>
          </p:grpSpPr>
          <p:sp>
            <p:nvSpPr>
              <p:cNvPr id="127" name="Freeform 93">
                <a:extLst>
                  <a:ext uri="{FF2B5EF4-FFF2-40B4-BE49-F238E27FC236}">
                    <a16:creationId xmlns:a16="http://schemas.microsoft.com/office/drawing/2014/main" id="{1F42E2A7-0C03-4CD2-8445-20EA8D8BECAB}"/>
                  </a:ext>
                </a:extLst>
              </p:cNvPr>
              <p:cNvSpPr/>
              <p:nvPr/>
            </p:nvSpPr>
            <p:spPr>
              <a:xfrm>
                <a:off x="1503919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Freeform 94">
                <a:extLst>
                  <a:ext uri="{FF2B5EF4-FFF2-40B4-BE49-F238E27FC236}">
                    <a16:creationId xmlns:a16="http://schemas.microsoft.com/office/drawing/2014/main" id="{6CE5996D-3593-4DD2-A225-849C78673119}"/>
                  </a:ext>
                </a:extLst>
              </p:cNvPr>
              <p:cNvSpPr/>
              <p:nvPr/>
            </p:nvSpPr>
            <p:spPr>
              <a:xfrm>
                <a:off x="1603092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Freeform 95">
                <a:extLst>
                  <a:ext uri="{FF2B5EF4-FFF2-40B4-BE49-F238E27FC236}">
                    <a16:creationId xmlns:a16="http://schemas.microsoft.com/office/drawing/2014/main" id="{9112687C-A28E-41A2-9038-C863996D2152}"/>
                  </a:ext>
                </a:extLst>
              </p:cNvPr>
              <p:cNvSpPr/>
              <p:nvPr/>
            </p:nvSpPr>
            <p:spPr>
              <a:xfrm>
                <a:off x="1702266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Freeform 96">
                <a:extLst>
                  <a:ext uri="{FF2B5EF4-FFF2-40B4-BE49-F238E27FC236}">
                    <a16:creationId xmlns:a16="http://schemas.microsoft.com/office/drawing/2014/main" id="{2F96DEBD-D389-46FD-B250-377ADAB7851D}"/>
                  </a:ext>
                </a:extLst>
              </p:cNvPr>
              <p:cNvSpPr/>
              <p:nvPr/>
            </p:nvSpPr>
            <p:spPr>
              <a:xfrm>
                <a:off x="1801438" y="3742714"/>
                <a:ext cx="110126" cy="102724"/>
              </a:xfrm>
              <a:custGeom>
                <a:avLst/>
                <a:gdLst>
                  <a:gd name="connsiteX0" fmla="*/ 165435 w 285636"/>
                  <a:gd name="connsiteY0" fmla="*/ 0 h 165434"/>
                  <a:gd name="connsiteX1" fmla="*/ 285636 w 285636"/>
                  <a:gd name="connsiteY1" fmla="*/ 0 h 165434"/>
                  <a:gd name="connsiteX2" fmla="*/ 159592 w 285636"/>
                  <a:gd name="connsiteY2" fmla="*/ 165434 h 165434"/>
                  <a:gd name="connsiteX3" fmla="*/ 0 w 285636"/>
                  <a:gd name="connsiteY3" fmla="*/ 165434 h 165434"/>
                  <a:gd name="connsiteX4" fmla="*/ 165435 w 285636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636" h="165434">
                    <a:moveTo>
                      <a:pt x="165435" y="0"/>
                    </a:moveTo>
                    <a:lnTo>
                      <a:pt x="285636" y="0"/>
                    </a:lnTo>
                    <a:lnTo>
                      <a:pt x="159592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9" name="Group 10">
            <a:extLst>
              <a:ext uri="{FF2B5EF4-FFF2-40B4-BE49-F238E27FC236}">
                <a16:creationId xmlns:a16="http://schemas.microsoft.com/office/drawing/2014/main" id="{A1F7105A-9979-413B-A35E-574E7339DB30}"/>
              </a:ext>
            </a:extLst>
          </p:cNvPr>
          <p:cNvGrpSpPr/>
          <p:nvPr/>
        </p:nvGrpSpPr>
        <p:grpSpPr>
          <a:xfrm>
            <a:off x="8259379" y="4567623"/>
            <a:ext cx="3453189" cy="576645"/>
            <a:chOff x="8299198" y="3581731"/>
            <a:chExt cx="3453189" cy="576646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ECF8165E-C779-4356-A41E-D82A13827FB1}"/>
                </a:ext>
              </a:extLst>
            </p:cNvPr>
            <p:cNvSpPr txBox="1"/>
            <p:nvPr/>
          </p:nvSpPr>
          <p:spPr>
            <a:xfrm>
              <a:off x="8299198" y="3581731"/>
              <a:ext cx="345318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/>
                <a:t>Конфиденциальность данных</a:t>
              </a:r>
              <a:endParaRPr lang="id-ID" sz="1600" b="1" dirty="0"/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356C7E1D-1206-4DB5-8E53-2DBF4EC0D224}"/>
                </a:ext>
              </a:extLst>
            </p:cNvPr>
            <p:cNvSpPr txBox="1"/>
            <p:nvPr/>
          </p:nvSpPr>
          <p:spPr>
            <a:xfrm>
              <a:off x="8309393" y="3880480"/>
              <a:ext cx="2115593" cy="277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endParaRPr lang="id-ID" sz="900" dirty="0">
                <a:solidFill>
                  <a:schemeClr val="tx2"/>
                </a:solidFill>
              </a:endParaRPr>
            </a:p>
          </p:txBody>
        </p:sp>
        <p:grpSp>
          <p:nvGrpSpPr>
            <p:cNvPr id="142" name="Group 107">
              <a:extLst>
                <a:ext uri="{FF2B5EF4-FFF2-40B4-BE49-F238E27FC236}">
                  <a16:creationId xmlns:a16="http://schemas.microsoft.com/office/drawing/2014/main" id="{171E3DE1-013E-43C9-B9CE-B570EB32CB58}"/>
                </a:ext>
              </a:extLst>
            </p:cNvPr>
            <p:cNvGrpSpPr/>
            <p:nvPr/>
          </p:nvGrpSpPr>
          <p:grpSpPr>
            <a:xfrm flipH="1">
              <a:off x="8421725" y="3846830"/>
              <a:ext cx="407645" cy="102724"/>
              <a:chOff x="1503919" y="3742714"/>
              <a:chExt cx="407645" cy="102724"/>
            </a:xfrm>
            <a:solidFill>
              <a:schemeClr val="accent5"/>
            </a:solidFill>
          </p:grpSpPr>
          <p:sp>
            <p:nvSpPr>
              <p:cNvPr id="143" name="Freeform 108">
                <a:extLst>
                  <a:ext uri="{FF2B5EF4-FFF2-40B4-BE49-F238E27FC236}">
                    <a16:creationId xmlns:a16="http://schemas.microsoft.com/office/drawing/2014/main" id="{98C05F11-334B-4A1E-A472-81B5A3518BE9}"/>
                  </a:ext>
                </a:extLst>
              </p:cNvPr>
              <p:cNvSpPr/>
              <p:nvPr/>
            </p:nvSpPr>
            <p:spPr>
              <a:xfrm>
                <a:off x="1503919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 109">
                <a:extLst>
                  <a:ext uri="{FF2B5EF4-FFF2-40B4-BE49-F238E27FC236}">
                    <a16:creationId xmlns:a16="http://schemas.microsoft.com/office/drawing/2014/main" id="{53E8C193-8CB3-4642-AA3A-393570A291E0}"/>
                  </a:ext>
                </a:extLst>
              </p:cNvPr>
              <p:cNvSpPr/>
              <p:nvPr/>
            </p:nvSpPr>
            <p:spPr>
              <a:xfrm>
                <a:off x="1603092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Freeform 110">
                <a:extLst>
                  <a:ext uri="{FF2B5EF4-FFF2-40B4-BE49-F238E27FC236}">
                    <a16:creationId xmlns:a16="http://schemas.microsoft.com/office/drawing/2014/main" id="{5C72B0A3-E427-4236-AF13-B32A4D73A4DD}"/>
                  </a:ext>
                </a:extLst>
              </p:cNvPr>
              <p:cNvSpPr/>
              <p:nvPr/>
            </p:nvSpPr>
            <p:spPr>
              <a:xfrm>
                <a:off x="1702266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Freeform 111">
                <a:extLst>
                  <a:ext uri="{FF2B5EF4-FFF2-40B4-BE49-F238E27FC236}">
                    <a16:creationId xmlns:a16="http://schemas.microsoft.com/office/drawing/2014/main" id="{B4F3AE87-0CD5-45A4-9272-3BB511CDB384}"/>
                  </a:ext>
                </a:extLst>
              </p:cNvPr>
              <p:cNvSpPr/>
              <p:nvPr/>
            </p:nvSpPr>
            <p:spPr>
              <a:xfrm>
                <a:off x="1801438" y="3742714"/>
                <a:ext cx="110126" cy="102724"/>
              </a:xfrm>
              <a:custGeom>
                <a:avLst/>
                <a:gdLst>
                  <a:gd name="connsiteX0" fmla="*/ 165435 w 285636"/>
                  <a:gd name="connsiteY0" fmla="*/ 0 h 165434"/>
                  <a:gd name="connsiteX1" fmla="*/ 285636 w 285636"/>
                  <a:gd name="connsiteY1" fmla="*/ 0 h 165434"/>
                  <a:gd name="connsiteX2" fmla="*/ 159592 w 285636"/>
                  <a:gd name="connsiteY2" fmla="*/ 165434 h 165434"/>
                  <a:gd name="connsiteX3" fmla="*/ 0 w 285636"/>
                  <a:gd name="connsiteY3" fmla="*/ 165434 h 165434"/>
                  <a:gd name="connsiteX4" fmla="*/ 165435 w 285636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636" h="165434">
                    <a:moveTo>
                      <a:pt x="165435" y="0"/>
                    </a:moveTo>
                    <a:lnTo>
                      <a:pt x="285636" y="0"/>
                    </a:lnTo>
                    <a:lnTo>
                      <a:pt x="159592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29AED6AD-1951-47E4-8C24-1E3038B91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7896EB98-8D97-47DD-ADA9-883E61520A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sp>
        <p:nvSpPr>
          <p:cNvPr id="2" name="main title">
            <a:extLst>
              <a:ext uri="{FF2B5EF4-FFF2-40B4-BE49-F238E27FC236}">
                <a16:creationId xmlns:a16="http://schemas.microsoft.com/office/drawing/2014/main" id="{EC653B00-6D9D-7D97-9ABB-EBF1C1DDE7FF}"/>
              </a:ext>
            </a:extLst>
          </p:cNvPr>
          <p:cNvSpPr txBox="1"/>
          <p:nvPr/>
        </p:nvSpPr>
        <p:spPr>
          <a:xfrm>
            <a:off x="596861" y="722989"/>
            <a:ext cx="663995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0B2D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Основные преимущества проекта «</a:t>
            </a:r>
            <a:r>
              <a:rPr lang="en-US" sz="2600" b="1" dirty="0">
                <a:solidFill>
                  <a:srgbClr val="0B2D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HealthLite</a:t>
            </a:r>
            <a:r>
              <a:rPr lang="ru-RU" sz="2600" b="1" dirty="0">
                <a:solidFill>
                  <a:srgbClr val="0B2D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»</a:t>
            </a:r>
            <a:r>
              <a:rPr lang="en-US" sz="2600" b="1" dirty="0">
                <a:solidFill>
                  <a:srgbClr val="0B2D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600" b="1" dirty="0">
                <a:solidFill>
                  <a:srgbClr val="0B2D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251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5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id="{A292570F-F633-A072-438C-A01278E0230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78675" y="627018"/>
            <a:ext cx="6444343" cy="6906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latin typeface="Aptos Narrow" panose="020B0004020202020204" pitchFamily="34" charset="0"/>
              </a:rPr>
              <a:t>Целевая аудитория проекта </a:t>
            </a:r>
            <a:r>
              <a:rPr lang="ru-RU" b="1" dirty="0">
                <a:solidFill>
                  <a:srgbClr val="0B2D50"/>
                </a:solidFill>
                <a:latin typeface="Aptos Narrow" panose="020B0004020202020204" pitchFamily="34" charset="0"/>
                <a:cs typeface="Arial" panose="020B0604020202020204" pitchFamily="34" charset="0"/>
              </a:rPr>
              <a:t>«</a:t>
            </a:r>
            <a:r>
              <a:rPr lang="en-US" b="1" dirty="0">
                <a:solidFill>
                  <a:srgbClr val="0B2D50"/>
                </a:solidFill>
                <a:latin typeface="Aptos Narrow" panose="020B0004020202020204" pitchFamily="34" charset="0"/>
                <a:cs typeface="Arial" panose="020B0604020202020204" pitchFamily="34" charset="0"/>
              </a:rPr>
              <a:t>HealthLite</a:t>
            </a:r>
            <a:r>
              <a:rPr lang="ru-RU" b="1" dirty="0">
                <a:solidFill>
                  <a:srgbClr val="0B2D50"/>
                </a:solidFill>
                <a:latin typeface="Aptos Narrow" panose="020B0004020202020204" pitchFamily="34" charset="0"/>
                <a:cs typeface="Arial" panose="020B0604020202020204" pitchFamily="34" charset="0"/>
              </a:rPr>
              <a:t>»</a:t>
            </a:r>
            <a:r>
              <a:rPr lang="ru-RU" dirty="0">
                <a:latin typeface="Aptos Narrow" panose="020B0004020202020204" pitchFamily="34" charset="0"/>
              </a:rPr>
              <a:t> </a:t>
            </a: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A35EFD6E-C74C-7E98-A269-77370CACD9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0460175"/>
              </p:ext>
            </p:extLst>
          </p:nvPr>
        </p:nvGraphicFramePr>
        <p:xfrm>
          <a:off x="1927497" y="163925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Рисунок 12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D72754AE-9FD8-83B8-0E9B-990120D1C1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041" y="192282"/>
            <a:ext cx="1330391" cy="74852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9D6DC55-085B-F6DB-BC23-395C321C71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77" y="420687"/>
            <a:ext cx="1329480" cy="2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8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Graphic spid="8" grpId="0">
        <p:bldAsOne/>
      </p:bldGraphic>
    </p:bldLst>
  </p:timing>
</p:sld>
</file>

<file path=ppt/theme/theme1.xml><?xml version="1.0" encoding="utf-8"?>
<a:theme xmlns:a="http://schemas.openxmlformats.org/drawingml/2006/main" name="Тема Office">
  <a:themeElements>
    <a:clrScheme name="рэу">
      <a:dk1>
        <a:srgbClr val="0B2D50"/>
      </a:dk1>
      <a:lt1>
        <a:sysClr val="window" lastClr="FFFFFF"/>
      </a:lt1>
      <a:dk2>
        <a:srgbClr val="0B2D50"/>
      </a:dk2>
      <a:lt2>
        <a:srgbClr val="FFFFFF"/>
      </a:lt2>
      <a:accent1>
        <a:srgbClr val="0B2D50"/>
      </a:accent1>
      <a:accent2>
        <a:srgbClr val="AB1F03"/>
      </a:accent2>
      <a:accent3>
        <a:srgbClr val="C69F5A"/>
      </a:accent3>
      <a:accent4>
        <a:srgbClr val="1864B0"/>
      </a:accent4>
      <a:accent5>
        <a:srgbClr val="86BAEE"/>
      </a:accent5>
      <a:accent6>
        <a:srgbClr val="2A86E2"/>
      </a:accent6>
      <a:hlink>
        <a:srgbClr val="0563C1"/>
      </a:hlink>
      <a:folHlink>
        <a:srgbClr val="954F72"/>
      </a:folHlink>
    </a:clrScheme>
    <a:fontScheme name="рэу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ustom 3">
      <a:dk1>
        <a:srgbClr val="0B2D50"/>
      </a:dk1>
      <a:lt1>
        <a:sysClr val="window" lastClr="FFFFFF"/>
      </a:lt1>
      <a:dk2>
        <a:srgbClr val="0B2D50"/>
      </a:dk2>
      <a:lt2>
        <a:srgbClr val="FFFFFF"/>
      </a:lt2>
      <a:accent1>
        <a:srgbClr val="C69F5A"/>
      </a:accent1>
      <a:accent2>
        <a:srgbClr val="AB1F03"/>
      </a:accent2>
      <a:accent3>
        <a:srgbClr val="86BAEE"/>
      </a:accent3>
      <a:accent4>
        <a:srgbClr val="0B2D50"/>
      </a:accent4>
      <a:accent5>
        <a:srgbClr val="1864B0"/>
      </a:accent5>
      <a:accent6>
        <a:srgbClr val="2A86E2"/>
      </a:accent6>
      <a:hlink>
        <a:srgbClr val="AB1F03"/>
      </a:hlink>
      <a:folHlink>
        <a:srgbClr val="C69F5A"/>
      </a:folHlink>
    </a:clrScheme>
    <a:fontScheme name="Custom 1">
      <a:majorFont>
        <a:latin typeface="Playfair Display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1116</TotalTime>
  <Words>2241</Words>
  <Application>Microsoft Office PowerPoint</Application>
  <PresentationFormat>Широкоэкранный</PresentationFormat>
  <Paragraphs>718</Paragraphs>
  <Slides>31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41" baseType="lpstr">
      <vt:lpstr>Aptos Narrow</vt:lpstr>
      <vt:lpstr>Arial</vt:lpstr>
      <vt:lpstr>Arial Narrow</vt:lpstr>
      <vt:lpstr>Calibri</vt:lpstr>
      <vt:lpstr>Open Sans</vt:lpstr>
      <vt:lpstr>Playfair Display</vt:lpstr>
      <vt:lpstr>Playfair Display Black</vt:lpstr>
      <vt:lpstr>Times New Roman</vt:lpstr>
      <vt:lpstr>Тема Office</vt:lpstr>
      <vt:lpstr>Office Theme</vt:lpstr>
      <vt:lpstr>Презентация PowerPoint</vt:lpstr>
      <vt:lpstr>Презентация PowerPoint</vt:lpstr>
      <vt:lpstr>Презентация PowerPoint</vt:lpstr>
      <vt:lpstr>Конкурентный анализ</vt:lpstr>
      <vt:lpstr>Основные конкуренты  стартап-проекта «HealthLite» </vt:lpstr>
      <vt:lpstr>Опрос для потенциальных клиентов стартап-проекта «HealthLite»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Функции продукта «HealthLite» </vt:lpstr>
      <vt:lpstr>Создание медицинской карты</vt:lpstr>
      <vt:lpstr>Отслеживание состояния</vt:lpstr>
      <vt:lpstr>Прием лекарств и их контроль</vt:lpstr>
      <vt:lpstr>Контроль приема воды </vt:lpstr>
      <vt:lpstr>Контроль приема пищи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Даша Нестерова</cp:lastModifiedBy>
  <cp:revision>5</cp:revision>
  <dcterms:modified xsi:type="dcterms:W3CDTF">2024-06-25T10:18:24Z</dcterms:modified>
</cp:coreProperties>
</file>