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5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6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8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0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11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12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3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862" r:id="rId2"/>
    <p:sldMasterId id="2147483897" r:id="rId3"/>
    <p:sldMasterId id="2147483908" r:id="rId4"/>
    <p:sldMasterId id="2147483944" r:id="rId5"/>
    <p:sldMasterId id="2147484170" r:id="rId6"/>
    <p:sldMasterId id="2147484180" r:id="rId7"/>
    <p:sldMasterId id="2147484194" r:id="rId8"/>
    <p:sldMasterId id="2147484204" r:id="rId9"/>
    <p:sldMasterId id="2147484265" r:id="rId10"/>
    <p:sldMasterId id="2147484312" r:id="rId11"/>
    <p:sldMasterId id="2147484410" r:id="rId12"/>
    <p:sldMasterId id="2147484473" r:id="rId13"/>
    <p:sldMasterId id="2147484520" r:id="rId14"/>
  </p:sldMasterIdLst>
  <p:notesMasterIdLst>
    <p:notesMasterId r:id="rId31"/>
  </p:notesMasterIdLst>
  <p:sldIdLst>
    <p:sldId id="1226" r:id="rId15"/>
    <p:sldId id="1250" r:id="rId16"/>
    <p:sldId id="1257" r:id="rId17"/>
    <p:sldId id="1238" r:id="rId18"/>
    <p:sldId id="1239" r:id="rId19"/>
    <p:sldId id="1243" r:id="rId20"/>
    <p:sldId id="1248" r:id="rId21"/>
    <p:sldId id="1254" r:id="rId22"/>
    <p:sldId id="1255" r:id="rId23"/>
    <p:sldId id="1241" r:id="rId24"/>
    <p:sldId id="1258" r:id="rId25"/>
    <p:sldId id="1256" r:id="rId26"/>
    <p:sldId id="1244" r:id="rId27"/>
    <p:sldId id="1227" r:id="rId28"/>
    <p:sldId id="1246" r:id="rId29"/>
    <p:sldId id="1225" r:id="rId30"/>
  </p:sldIdLst>
  <p:sldSz cx="12192000" cy="6858000"/>
  <p:notesSz cx="6858000" cy="9144000"/>
  <p:defaultTextStyle>
    <a:defPPr>
      <a:defRPr lang="ru-RU"/>
    </a:defPPr>
    <a:lvl1pPr marL="0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073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6139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9199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2271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5334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8402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1469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4544" algn="l" defTabSz="9061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D37"/>
    <a:srgbClr val="240B36"/>
    <a:srgbClr val="C31432"/>
    <a:srgbClr val="6D6D6D"/>
    <a:srgbClr val="FF5050"/>
    <a:srgbClr val="9900FF"/>
    <a:srgbClr val="EC4662"/>
    <a:srgbClr val="D27464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5" autoAdjust="0"/>
  </p:normalViewPr>
  <p:slideViewPr>
    <p:cSldViewPr snapToGrid="0">
      <p:cViewPr>
        <p:scale>
          <a:sx n="75" d="100"/>
          <a:sy n="75" d="100"/>
        </p:scale>
        <p:origin x="-51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264F3-02A4-47A5-BA48-E6EE10FD7679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A7961-DD38-4172-AE36-B58C3FFDF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073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139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9199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2271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5334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8402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1469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4544" algn="l" defTabSz="906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Layouts/_rels/slideLayout16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twitter.com/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72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4015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312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32F397F7-DD9C-4592-9C0D-0951AFFDE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5314258" cy="6858000"/>
          </a:xfrm>
          <a:custGeom>
            <a:avLst/>
            <a:gdLst>
              <a:gd name="connsiteX0" fmla="*/ 0 w 7555958"/>
              <a:gd name="connsiteY0" fmla="*/ 0 h 13686144"/>
              <a:gd name="connsiteX1" fmla="*/ 7555958 w 7555958"/>
              <a:gd name="connsiteY1" fmla="*/ 0 h 13686144"/>
              <a:gd name="connsiteX2" fmla="*/ 7555958 w 7555958"/>
              <a:gd name="connsiteY2" fmla="*/ 13686144 h 13686144"/>
              <a:gd name="connsiteX3" fmla="*/ 0 w 7555958"/>
              <a:gd name="connsiteY3" fmla="*/ 13686144 h 1368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5958" h="13686144">
                <a:moveTo>
                  <a:pt x="0" y="0"/>
                </a:moveTo>
                <a:lnTo>
                  <a:pt x="7555958" y="0"/>
                </a:lnTo>
                <a:lnTo>
                  <a:pt x="7555958" y="13686144"/>
                </a:lnTo>
                <a:lnTo>
                  <a:pt x="0" y="1368614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A72BF187-8D1A-47D0-8FF0-646D171F86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4637" y="1566614"/>
            <a:ext cx="3722726" cy="3724774"/>
          </a:xfrm>
          <a:custGeom>
            <a:avLst/>
            <a:gdLst>
              <a:gd name="connsiteX0" fmla="*/ 3723211 w 7446422"/>
              <a:gd name="connsiteY0" fmla="*/ 0 h 7449548"/>
              <a:gd name="connsiteX1" fmla="*/ 5939522 w 7446422"/>
              <a:gd name="connsiteY1" fmla="*/ 917977 h 7449548"/>
              <a:gd name="connsiteX2" fmla="*/ 6528831 w 7446422"/>
              <a:gd name="connsiteY2" fmla="*/ 1507532 h 7449548"/>
              <a:gd name="connsiteX3" fmla="*/ 6528831 w 7446422"/>
              <a:gd name="connsiteY3" fmla="*/ 5942017 h 7449548"/>
              <a:gd name="connsiteX4" fmla="*/ 5939522 w 7446422"/>
              <a:gd name="connsiteY4" fmla="*/ 6531572 h 7449548"/>
              <a:gd name="connsiteX5" fmla="*/ 1506900 w 7446422"/>
              <a:gd name="connsiteY5" fmla="*/ 6531572 h 7449548"/>
              <a:gd name="connsiteX6" fmla="*/ 917591 w 7446422"/>
              <a:gd name="connsiteY6" fmla="*/ 5942017 h 7449548"/>
              <a:gd name="connsiteX7" fmla="*/ 917591 w 7446422"/>
              <a:gd name="connsiteY7" fmla="*/ 1507532 h 7449548"/>
              <a:gd name="connsiteX8" fmla="*/ 1506900 w 7446422"/>
              <a:gd name="connsiteY8" fmla="*/ 917977 h 7449548"/>
              <a:gd name="connsiteX9" fmla="*/ 3723211 w 7446422"/>
              <a:gd name="connsiteY9" fmla="*/ 0 h 744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46422" h="7449548">
                <a:moveTo>
                  <a:pt x="3723211" y="0"/>
                </a:moveTo>
                <a:cubicBezTo>
                  <a:pt x="4525503" y="0"/>
                  <a:pt x="5327795" y="305992"/>
                  <a:pt x="5939522" y="917977"/>
                </a:cubicBezTo>
                <a:cubicBezTo>
                  <a:pt x="6528831" y="1507532"/>
                  <a:pt x="6528831" y="1507532"/>
                  <a:pt x="6528831" y="1507532"/>
                </a:cubicBezTo>
                <a:cubicBezTo>
                  <a:pt x="7752286" y="2731501"/>
                  <a:pt x="7752286" y="4718048"/>
                  <a:pt x="6528831" y="5942017"/>
                </a:cubicBezTo>
                <a:cubicBezTo>
                  <a:pt x="5939522" y="6531572"/>
                  <a:pt x="5939522" y="6531572"/>
                  <a:pt x="5939522" y="6531572"/>
                </a:cubicBezTo>
                <a:cubicBezTo>
                  <a:pt x="4716068" y="7755541"/>
                  <a:pt x="2730355" y="7755541"/>
                  <a:pt x="1506900" y="6531572"/>
                </a:cubicBezTo>
                <a:cubicBezTo>
                  <a:pt x="917591" y="5942017"/>
                  <a:pt x="917591" y="5942017"/>
                  <a:pt x="917591" y="5942017"/>
                </a:cubicBezTo>
                <a:cubicBezTo>
                  <a:pt x="-305864" y="4718048"/>
                  <a:pt x="-305864" y="2731501"/>
                  <a:pt x="917591" y="1507532"/>
                </a:cubicBezTo>
                <a:cubicBezTo>
                  <a:pt x="1506900" y="917977"/>
                  <a:pt x="1506900" y="917977"/>
                  <a:pt x="1506900" y="917977"/>
                </a:cubicBezTo>
                <a:cubicBezTo>
                  <a:pt x="2118628" y="305992"/>
                  <a:pt x="2920920" y="0"/>
                  <a:pt x="372321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39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32F397F7-DD9C-4592-9C0D-0951AFFDE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0"/>
            <a:ext cx="5314258" cy="6858000"/>
          </a:xfrm>
          <a:custGeom>
            <a:avLst/>
            <a:gdLst>
              <a:gd name="connsiteX0" fmla="*/ 0 w 7555958"/>
              <a:gd name="connsiteY0" fmla="*/ 0 h 13686144"/>
              <a:gd name="connsiteX1" fmla="*/ 7555958 w 7555958"/>
              <a:gd name="connsiteY1" fmla="*/ 0 h 13686144"/>
              <a:gd name="connsiteX2" fmla="*/ 7555958 w 7555958"/>
              <a:gd name="connsiteY2" fmla="*/ 13686144 h 13686144"/>
              <a:gd name="connsiteX3" fmla="*/ 0 w 7555958"/>
              <a:gd name="connsiteY3" fmla="*/ 13686144 h 1368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5958" h="13686144">
                <a:moveTo>
                  <a:pt x="0" y="0"/>
                </a:moveTo>
                <a:lnTo>
                  <a:pt x="7555958" y="0"/>
                </a:lnTo>
                <a:lnTo>
                  <a:pt x="7555958" y="13686144"/>
                </a:lnTo>
                <a:lnTo>
                  <a:pt x="0" y="1368614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A72BF187-8D1A-47D0-8FF0-646D171F86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4637" y="1566614"/>
            <a:ext cx="3722726" cy="3724774"/>
          </a:xfrm>
          <a:custGeom>
            <a:avLst/>
            <a:gdLst>
              <a:gd name="connsiteX0" fmla="*/ 3723211 w 7446422"/>
              <a:gd name="connsiteY0" fmla="*/ 0 h 7449548"/>
              <a:gd name="connsiteX1" fmla="*/ 5939522 w 7446422"/>
              <a:gd name="connsiteY1" fmla="*/ 917977 h 7449548"/>
              <a:gd name="connsiteX2" fmla="*/ 6528831 w 7446422"/>
              <a:gd name="connsiteY2" fmla="*/ 1507532 h 7449548"/>
              <a:gd name="connsiteX3" fmla="*/ 6528831 w 7446422"/>
              <a:gd name="connsiteY3" fmla="*/ 5942017 h 7449548"/>
              <a:gd name="connsiteX4" fmla="*/ 5939522 w 7446422"/>
              <a:gd name="connsiteY4" fmla="*/ 6531572 h 7449548"/>
              <a:gd name="connsiteX5" fmla="*/ 1506900 w 7446422"/>
              <a:gd name="connsiteY5" fmla="*/ 6531572 h 7449548"/>
              <a:gd name="connsiteX6" fmla="*/ 917591 w 7446422"/>
              <a:gd name="connsiteY6" fmla="*/ 5942017 h 7449548"/>
              <a:gd name="connsiteX7" fmla="*/ 917591 w 7446422"/>
              <a:gd name="connsiteY7" fmla="*/ 1507532 h 7449548"/>
              <a:gd name="connsiteX8" fmla="*/ 1506900 w 7446422"/>
              <a:gd name="connsiteY8" fmla="*/ 917977 h 7449548"/>
              <a:gd name="connsiteX9" fmla="*/ 3723211 w 7446422"/>
              <a:gd name="connsiteY9" fmla="*/ 0 h 744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46422" h="7449548">
                <a:moveTo>
                  <a:pt x="3723211" y="0"/>
                </a:moveTo>
                <a:cubicBezTo>
                  <a:pt x="4525503" y="0"/>
                  <a:pt x="5327795" y="305992"/>
                  <a:pt x="5939522" y="917977"/>
                </a:cubicBezTo>
                <a:cubicBezTo>
                  <a:pt x="6528831" y="1507532"/>
                  <a:pt x="6528831" y="1507532"/>
                  <a:pt x="6528831" y="1507532"/>
                </a:cubicBezTo>
                <a:cubicBezTo>
                  <a:pt x="7752286" y="2731501"/>
                  <a:pt x="7752286" y="4718048"/>
                  <a:pt x="6528831" y="5942017"/>
                </a:cubicBezTo>
                <a:cubicBezTo>
                  <a:pt x="5939522" y="6531572"/>
                  <a:pt x="5939522" y="6531572"/>
                  <a:pt x="5939522" y="6531572"/>
                </a:cubicBezTo>
                <a:cubicBezTo>
                  <a:pt x="4716068" y="7755541"/>
                  <a:pt x="2730355" y="7755541"/>
                  <a:pt x="1506900" y="6531572"/>
                </a:cubicBezTo>
                <a:cubicBezTo>
                  <a:pt x="917591" y="5942017"/>
                  <a:pt x="917591" y="5942017"/>
                  <a:pt x="917591" y="5942017"/>
                </a:cubicBezTo>
                <a:cubicBezTo>
                  <a:pt x="-305864" y="4718048"/>
                  <a:pt x="-305864" y="2731501"/>
                  <a:pt x="917591" y="1507532"/>
                </a:cubicBezTo>
                <a:cubicBezTo>
                  <a:pt x="1506900" y="917977"/>
                  <a:pt x="1506900" y="917977"/>
                  <a:pt x="1506900" y="917977"/>
                </a:cubicBezTo>
                <a:cubicBezTo>
                  <a:pt x="2118628" y="305992"/>
                  <a:pt x="2920920" y="0"/>
                  <a:pt x="372321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144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32F397F7-DD9C-4592-9C0D-0951AFFDEA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555958"/>
              <a:gd name="connsiteY0" fmla="*/ 0 h 13686144"/>
              <a:gd name="connsiteX1" fmla="*/ 7555958 w 7555958"/>
              <a:gd name="connsiteY1" fmla="*/ 0 h 13686144"/>
              <a:gd name="connsiteX2" fmla="*/ 7555958 w 7555958"/>
              <a:gd name="connsiteY2" fmla="*/ 13686144 h 13686144"/>
              <a:gd name="connsiteX3" fmla="*/ 0 w 7555958"/>
              <a:gd name="connsiteY3" fmla="*/ 13686144 h 1368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5958" h="13686144">
                <a:moveTo>
                  <a:pt x="0" y="0"/>
                </a:moveTo>
                <a:lnTo>
                  <a:pt x="7555958" y="0"/>
                </a:lnTo>
                <a:lnTo>
                  <a:pt x="7555958" y="13686144"/>
                </a:lnTo>
                <a:lnTo>
                  <a:pt x="0" y="1368614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A72BF187-8D1A-47D0-8FF0-646D171F86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4637" y="1566614"/>
            <a:ext cx="3722726" cy="3724774"/>
          </a:xfrm>
          <a:custGeom>
            <a:avLst/>
            <a:gdLst>
              <a:gd name="connsiteX0" fmla="*/ 3723211 w 7446422"/>
              <a:gd name="connsiteY0" fmla="*/ 0 h 7449548"/>
              <a:gd name="connsiteX1" fmla="*/ 5939522 w 7446422"/>
              <a:gd name="connsiteY1" fmla="*/ 917977 h 7449548"/>
              <a:gd name="connsiteX2" fmla="*/ 6528831 w 7446422"/>
              <a:gd name="connsiteY2" fmla="*/ 1507532 h 7449548"/>
              <a:gd name="connsiteX3" fmla="*/ 6528831 w 7446422"/>
              <a:gd name="connsiteY3" fmla="*/ 5942017 h 7449548"/>
              <a:gd name="connsiteX4" fmla="*/ 5939522 w 7446422"/>
              <a:gd name="connsiteY4" fmla="*/ 6531572 h 7449548"/>
              <a:gd name="connsiteX5" fmla="*/ 1506900 w 7446422"/>
              <a:gd name="connsiteY5" fmla="*/ 6531572 h 7449548"/>
              <a:gd name="connsiteX6" fmla="*/ 917591 w 7446422"/>
              <a:gd name="connsiteY6" fmla="*/ 5942017 h 7449548"/>
              <a:gd name="connsiteX7" fmla="*/ 917591 w 7446422"/>
              <a:gd name="connsiteY7" fmla="*/ 1507532 h 7449548"/>
              <a:gd name="connsiteX8" fmla="*/ 1506900 w 7446422"/>
              <a:gd name="connsiteY8" fmla="*/ 917977 h 7449548"/>
              <a:gd name="connsiteX9" fmla="*/ 3723211 w 7446422"/>
              <a:gd name="connsiteY9" fmla="*/ 0 h 744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46422" h="7449548">
                <a:moveTo>
                  <a:pt x="3723211" y="0"/>
                </a:moveTo>
                <a:cubicBezTo>
                  <a:pt x="4525503" y="0"/>
                  <a:pt x="5327795" y="305992"/>
                  <a:pt x="5939522" y="917977"/>
                </a:cubicBezTo>
                <a:cubicBezTo>
                  <a:pt x="6528831" y="1507532"/>
                  <a:pt x="6528831" y="1507532"/>
                  <a:pt x="6528831" y="1507532"/>
                </a:cubicBezTo>
                <a:cubicBezTo>
                  <a:pt x="7752286" y="2731501"/>
                  <a:pt x="7752286" y="4718048"/>
                  <a:pt x="6528831" y="5942017"/>
                </a:cubicBezTo>
                <a:cubicBezTo>
                  <a:pt x="5939522" y="6531572"/>
                  <a:pt x="5939522" y="6531572"/>
                  <a:pt x="5939522" y="6531572"/>
                </a:cubicBezTo>
                <a:cubicBezTo>
                  <a:pt x="4716068" y="7755541"/>
                  <a:pt x="2730355" y="7755541"/>
                  <a:pt x="1506900" y="6531572"/>
                </a:cubicBezTo>
                <a:cubicBezTo>
                  <a:pt x="917591" y="5942017"/>
                  <a:pt x="917591" y="5942017"/>
                  <a:pt x="917591" y="5942017"/>
                </a:cubicBezTo>
                <a:cubicBezTo>
                  <a:pt x="-305864" y="4718048"/>
                  <a:pt x="-305864" y="2731501"/>
                  <a:pt x="917591" y="1507532"/>
                </a:cubicBezTo>
                <a:cubicBezTo>
                  <a:pt x="1506900" y="917977"/>
                  <a:pt x="1506900" y="917977"/>
                  <a:pt x="1506900" y="917977"/>
                </a:cubicBezTo>
                <a:cubicBezTo>
                  <a:pt x="2118628" y="305992"/>
                  <a:pt x="2920920" y="0"/>
                  <a:pt x="372321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516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728625E-6B6D-4448-A9CE-A0E975CADD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2705" y="1644735"/>
            <a:ext cx="2113814" cy="2114978"/>
          </a:xfrm>
          <a:custGeom>
            <a:avLst/>
            <a:gdLst>
              <a:gd name="connsiteX0" fmla="*/ 2114090 w 4228179"/>
              <a:gd name="connsiteY0" fmla="*/ 0 h 4229956"/>
              <a:gd name="connsiteX1" fmla="*/ 3372541 w 4228179"/>
              <a:gd name="connsiteY1" fmla="*/ 521240 h 4229956"/>
              <a:gd name="connsiteX2" fmla="*/ 3707159 w 4228179"/>
              <a:gd name="connsiteY2" fmla="*/ 855998 h 4229956"/>
              <a:gd name="connsiteX3" fmla="*/ 3707159 w 4228179"/>
              <a:gd name="connsiteY3" fmla="*/ 3373959 h 4229956"/>
              <a:gd name="connsiteX4" fmla="*/ 3372541 w 4228179"/>
              <a:gd name="connsiteY4" fmla="*/ 3708717 h 4229956"/>
              <a:gd name="connsiteX5" fmla="*/ 855638 w 4228179"/>
              <a:gd name="connsiteY5" fmla="*/ 3708717 h 4229956"/>
              <a:gd name="connsiteX6" fmla="*/ 521021 w 4228179"/>
              <a:gd name="connsiteY6" fmla="*/ 3373959 h 4229956"/>
              <a:gd name="connsiteX7" fmla="*/ 521021 w 4228179"/>
              <a:gd name="connsiteY7" fmla="*/ 855998 h 4229956"/>
              <a:gd name="connsiteX8" fmla="*/ 855638 w 4228179"/>
              <a:gd name="connsiteY8" fmla="*/ 521240 h 4229956"/>
              <a:gd name="connsiteX9" fmla="*/ 2114090 w 4228179"/>
              <a:gd name="connsiteY9" fmla="*/ 0 h 422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179" h="4229956">
                <a:moveTo>
                  <a:pt x="2114090" y="0"/>
                </a:moveTo>
                <a:cubicBezTo>
                  <a:pt x="2569642" y="1"/>
                  <a:pt x="3025194" y="173747"/>
                  <a:pt x="3372541" y="521240"/>
                </a:cubicBezTo>
                <a:cubicBezTo>
                  <a:pt x="3707159" y="855998"/>
                  <a:pt x="3707159" y="855998"/>
                  <a:pt x="3707159" y="855998"/>
                </a:cubicBezTo>
                <a:cubicBezTo>
                  <a:pt x="4401853" y="1550985"/>
                  <a:pt x="4401853" y="2678973"/>
                  <a:pt x="3707159" y="3373959"/>
                </a:cubicBezTo>
                <a:cubicBezTo>
                  <a:pt x="3372541" y="3708717"/>
                  <a:pt x="3372541" y="3708717"/>
                  <a:pt x="3372541" y="3708717"/>
                </a:cubicBezTo>
                <a:cubicBezTo>
                  <a:pt x="2677847" y="4403703"/>
                  <a:pt x="1550332" y="4403703"/>
                  <a:pt x="855638" y="3708717"/>
                </a:cubicBezTo>
                <a:cubicBezTo>
                  <a:pt x="521021" y="3373959"/>
                  <a:pt x="521021" y="3373959"/>
                  <a:pt x="521021" y="3373959"/>
                </a:cubicBezTo>
                <a:cubicBezTo>
                  <a:pt x="-173674" y="2678973"/>
                  <a:pt x="-173674" y="1550985"/>
                  <a:pt x="521021" y="855998"/>
                </a:cubicBezTo>
                <a:cubicBezTo>
                  <a:pt x="855638" y="521240"/>
                  <a:pt x="855638" y="521240"/>
                  <a:pt x="855638" y="521240"/>
                </a:cubicBezTo>
                <a:cubicBezTo>
                  <a:pt x="1202985" y="173747"/>
                  <a:pt x="1658537" y="1"/>
                  <a:pt x="211409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881A622-5ED1-414C-9662-B95DD44606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7424" y="1644735"/>
            <a:ext cx="2113814" cy="2114978"/>
          </a:xfrm>
          <a:custGeom>
            <a:avLst/>
            <a:gdLst>
              <a:gd name="connsiteX0" fmla="*/ 2114090 w 4228179"/>
              <a:gd name="connsiteY0" fmla="*/ 0 h 4229956"/>
              <a:gd name="connsiteX1" fmla="*/ 3372541 w 4228179"/>
              <a:gd name="connsiteY1" fmla="*/ 521240 h 4229956"/>
              <a:gd name="connsiteX2" fmla="*/ 3707159 w 4228179"/>
              <a:gd name="connsiteY2" fmla="*/ 855998 h 4229956"/>
              <a:gd name="connsiteX3" fmla="*/ 3707159 w 4228179"/>
              <a:gd name="connsiteY3" fmla="*/ 3373959 h 4229956"/>
              <a:gd name="connsiteX4" fmla="*/ 3372541 w 4228179"/>
              <a:gd name="connsiteY4" fmla="*/ 3708717 h 4229956"/>
              <a:gd name="connsiteX5" fmla="*/ 855638 w 4228179"/>
              <a:gd name="connsiteY5" fmla="*/ 3708717 h 4229956"/>
              <a:gd name="connsiteX6" fmla="*/ 521021 w 4228179"/>
              <a:gd name="connsiteY6" fmla="*/ 3373959 h 4229956"/>
              <a:gd name="connsiteX7" fmla="*/ 521021 w 4228179"/>
              <a:gd name="connsiteY7" fmla="*/ 855998 h 4229956"/>
              <a:gd name="connsiteX8" fmla="*/ 855638 w 4228179"/>
              <a:gd name="connsiteY8" fmla="*/ 521240 h 4229956"/>
              <a:gd name="connsiteX9" fmla="*/ 2114090 w 4228179"/>
              <a:gd name="connsiteY9" fmla="*/ 0 h 422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179" h="4229956">
                <a:moveTo>
                  <a:pt x="2114090" y="0"/>
                </a:moveTo>
                <a:cubicBezTo>
                  <a:pt x="2569642" y="1"/>
                  <a:pt x="3025194" y="173747"/>
                  <a:pt x="3372541" y="521240"/>
                </a:cubicBezTo>
                <a:cubicBezTo>
                  <a:pt x="3707159" y="855998"/>
                  <a:pt x="3707159" y="855998"/>
                  <a:pt x="3707159" y="855998"/>
                </a:cubicBezTo>
                <a:cubicBezTo>
                  <a:pt x="4401853" y="1550985"/>
                  <a:pt x="4401853" y="2678973"/>
                  <a:pt x="3707159" y="3373959"/>
                </a:cubicBezTo>
                <a:cubicBezTo>
                  <a:pt x="3372541" y="3708717"/>
                  <a:pt x="3372541" y="3708717"/>
                  <a:pt x="3372541" y="3708717"/>
                </a:cubicBezTo>
                <a:cubicBezTo>
                  <a:pt x="2677847" y="4403703"/>
                  <a:pt x="1550332" y="4403703"/>
                  <a:pt x="855638" y="3708717"/>
                </a:cubicBezTo>
                <a:cubicBezTo>
                  <a:pt x="521021" y="3373959"/>
                  <a:pt x="521021" y="3373959"/>
                  <a:pt x="521021" y="3373959"/>
                </a:cubicBezTo>
                <a:cubicBezTo>
                  <a:pt x="-173674" y="2678973"/>
                  <a:pt x="-173674" y="1550985"/>
                  <a:pt x="521021" y="855998"/>
                </a:cubicBezTo>
                <a:cubicBezTo>
                  <a:pt x="855638" y="521240"/>
                  <a:pt x="855638" y="521240"/>
                  <a:pt x="855638" y="521240"/>
                </a:cubicBezTo>
                <a:cubicBezTo>
                  <a:pt x="1202985" y="173747"/>
                  <a:pt x="1658537" y="1"/>
                  <a:pt x="211409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18B9413-65B0-4ACE-9084-2052012466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0399" y="1644735"/>
            <a:ext cx="2113815" cy="2114978"/>
          </a:xfrm>
          <a:custGeom>
            <a:avLst/>
            <a:gdLst>
              <a:gd name="connsiteX0" fmla="*/ 2114090 w 4228180"/>
              <a:gd name="connsiteY0" fmla="*/ 0 h 4229956"/>
              <a:gd name="connsiteX1" fmla="*/ 3372542 w 4228180"/>
              <a:gd name="connsiteY1" fmla="*/ 521240 h 4229956"/>
              <a:gd name="connsiteX2" fmla="*/ 3707158 w 4228180"/>
              <a:gd name="connsiteY2" fmla="*/ 855998 h 4229956"/>
              <a:gd name="connsiteX3" fmla="*/ 3707158 w 4228180"/>
              <a:gd name="connsiteY3" fmla="*/ 3373959 h 4229956"/>
              <a:gd name="connsiteX4" fmla="*/ 3372542 w 4228180"/>
              <a:gd name="connsiteY4" fmla="*/ 3708717 h 4229956"/>
              <a:gd name="connsiteX5" fmla="*/ 855638 w 4228180"/>
              <a:gd name="connsiteY5" fmla="*/ 3708717 h 4229956"/>
              <a:gd name="connsiteX6" fmla="*/ 521020 w 4228180"/>
              <a:gd name="connsiteY6" fmla="*/ 3373959 h 4229956"/>
              <a:gd name="connsiteX7" fmla="*/ 521020 w 4228180"/>
              <a:gd name="connsiteY7" fmla="*/ 855998 h 4229956"/>
              <a:gd name="connsiteX8" fmla="*/ 855638 w 4228180"/>
              <a:gd name="connsiteY8" fmla="*/ 521240 h 4229956"/>
              <a:gd name="connsiteX9" fmla="*/ 2114090 w 4228180"/>
              <a:gd name="connsiteY9" fmla="*/ 0 h 422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180" h="4229956">
                <a:moveTo>
                  <a:pt x="2114090" y="0"/>
                </a:moveTo>
                <a:cubicBezTo>
                  <a:pt x="2569642" y="1"/>
                  <a:pt x="3025194" y="173747"/>
                  <a:pt x="3372542" y="521240"/>
                </a:cubicBezTo>
                <a:cubicBezTo>
                  <a:pt x="3707158" y="855998"/>
                  <a:pt x="3707158" y="855998"/>
                  <a:pt x="3707158" y="855998"/>
                </a:cubicBezTo>
                <a:cubicBezTo>
                  <a:pt x="4401854" y="1550985"/>
                  <a:pt x="4401854" y="2678973"/>
                  <a:pt x="3707158" y="3373959"/>
                </a:cubicBezTo>
                <a:cubicBezTo>
                  <a:pt x="3372542" y="3708717"/>
                  <a:pt x="3372542" y="3708717"/>
                  <a:pt x="3372542" y="3708717"/>
                </a:cubicBezTo>
                <a:cubicBezTo>
                  <a:pt x="2677846" y="4403703"/>
                  <a:pt x="1550332" y="4403703"/>
                  <a:pt x="855638" y="3708717"/>
                </a:cubicBezTo>
                <a:cubicBezTo>
                  <a:pt x="521020" y="3373959"/>
                  <a:pt x="521020" y="3373959"/>
                  <a:pt x="521020" y="3373959"/>
                </a:cubicBezTo>
                <a:cubicBezTo>
                  <a:pt x="-173674" y="2678973"/>
                  <a:pt x="-173674" y="1550985"/>
                  <a:pt x="521020" y="855998"/>
                </a:cubicBezTo>
                <a:cubicBezTo>
                  <a:pt x="855638" y="521240"/>
                  <a:pt x="855638" y="521240"/>
                  <a:pt x="855638" y="521240"/>
                </a:cubicBezTo>
                <a:cubicBezTo>
                  <a:pt x="1202986" y="173747"/>
                  <a:pt x="1658538" y="1"/>
                  <a:pt x="211409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431800" dist="889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7F699BD0-E3CD-4B7D-9308-5545CC5626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" y="0"/>
            <a:ext cx="12192001" cy="6858000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200" fill="hold"/>
                                        <p:tgtEl>
                                          <p:spTgt spid="28"/>
                                        </p:tgtEl>
                                      </p:cBhvr>
                                      <p:by x="14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934" y="701238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0934" y="-578815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B984625-FC00-409A-89CA-74509D2E0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732" y="3495977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8A64EF6-6AAD-4A8E-A2BA-D31872C0F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9732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B58EF59-6144-4377-881E-7F3DA3CB93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0453" y="776288"/>
            <a:ext cx="5171855" cy="5305426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58A1CA22-A2E7-46D9-8A5B-5A4B32A36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83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662144D-BFFA-4B4C-BD9A-DDB9AD257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912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E8DCF79-7C12-4EE4-B377-E5D1CE36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3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C0BA5F7F-E14B-4487-8788-8F182B3309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53132" y="647700"/>
            <a:ext cx="2657129" cy="5524500"/>
          </a:xfrm>
          <a:custGeom>
            <a:avLst/>
            <a:gdLst>
              <a:gd name="connsiteX0" fmla="*/ 0 w 5314950"/>
              <a:gd name="connsiteY0" fmla="*/ 0 h 11049000"/>
              <a:gd name="connsiteX1" fmla="*/ 5314950 w 5314950"/>
              <a:gd name="connsiteY1" fmla="*/ 0 h 11049000"/>
              <a:gd name="connsiteX2" fmla="*/ 5314950 w 5314950"/>
              <a:gd name="connsiteY2" fmla="*/ 11049000 h 11049000"/>
              <a:gd name="connsiteX3" fmla="*/ 0 w 531495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4950" h="11049000">
                <a:moveTo>
                  <a:pt x="0" y="0"/>
                </a:moveTo>
                <a:lnTo>
                  <a:pt x="5314950" y="0"/>
                </a:lnTo>
                <a:lnTo>
                  <a:pt x="531495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484B905-8BF0-4A76-9E10-57BE3387F891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90A452D-DFE3-48E8-956D-B964AE99D0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6542" y="1057275"/>
            <a:ext cx="4704737" cy="4705350"/>
          </a:xfrm>
          <a:custGeom>
            <a:avLst/>
            <a:gdLst>
              <a:gd name="connsiteX0" fmla="*/ 0 w 9410700"/>
              <a:gd name="connsiteY0" fmla="*/ 0 h 9410700"/>
              <a:gd name="connsiteX1" fmla="*/ 9410700 w 9410700"/>
              <a:gd name="connsiteY1" fmla="*/ 0 h 9410700"/>
              <a:gd name="connsiteX2" fmla="*/ 9410700 w 9410700"/>
              <a:gd name="connsiteY2" fmla="*/ 9410700 h 9410700"/>
              <a:gd name="connsiteX3" fmla="*/ 0 w 9410700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700" h="9410700">
                <a:moveTo>
                  <a:pt x="0" y="0"/>
                </a:moveTo>
                <a:lnTo>
                  <a:pt x="9410700" y="0"/>
                </a:lnTo>
                <a:lnTo>
                  <a:pt x="9410700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1D63369-5C3A-4822-ACB3-46071185D7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0" y="1057275"/>
            <a:ext cx="4704737" cy="4705350"/>
          </a:xfrm>
          <a:custGeom>
            <a:avLst/>
            <a:gdLst>
              <a:gd name="connsiteX0" fmla="*/ 0 w 9410699"/>
              <a:gd name="connsiteY0" fmla="*/ 0 h 9410700"/>
              <a:gd name="connsiteX1" fmla="*/ 9410699 w 9410699"/>
              <a:gd name="connsiteY1" fmla="*/ 0 h 9410700"/>
              <a:gd name="connsiteX2" fmla="*/ 9410699 w 9410699"/>
              <a:gd name="connsiteY2" fmla="*/ 9410700 h 9410700"/>
              <a:gd name="connsiteX3" fmla="*/ 0 w 9410699"/>
              <a:gd name="connsiteY3" fmla="*/ 9410700 h 941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0699" h="9410700">
                <a:moveTo>
                  <a:pt x="0" y="0"/>
                </a:moveTo>
                <a:lnTo>
                  <a:pt x="9410699" y="0"/>
                </a:lnTo>
                <a:lnTo>
                  <a:pt x="9410699" y="9410700"/>
                </a:lnTo>
                <a:lnTo>
                  <a:pt x="0" y="9410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72C1527C-1238-4997-83A0-B93C0C1A1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1078" y="77628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2C28264-6FA4-467B-BDE9-EC8733C2D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0414" y="776287"/>
            <a:ext cx="5189844" cy="5314950"/>
          </a:xfrm>
          <a:custGeom>
            <a:avLst/>
            <a:gdLst>
              <a:gd name="connsiteX0" fmla="*/ 0 w 10381040"/>
              <a:gd name="connsiteY0" fmla="*/ 0 h 10629899"/>
              <a:gd name="connsiteX1" fmla="*/ 10381040 w 10381040"/>
              <a:gd name="connsiteY1" fmla="*/ 0 h 10629899"/>
              <a:gd name="connsiteX2" fmla="*/ 10381040 w 10381040"/>
              <a:gd name="connsiteY2" fmla="*/ 10629899 h 10629899"/>
              <a:gd name="connsiteX3" fmla="*/ 0 w 10381040"/>
              <a:gd name="connsiteY3" fmla="*/ 10629899 h 1062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1040" h="10629899">
                <a:moveTo>
                  <a:pt x="0" y="0"/>
                </a:moveTo>
                <a:lnTo>
                  <a:pt x="10381040" y="0"/>
                </a:lnTo>
                <a:lnTo>
                  <a:pt x="10381040" y="10629899"/>
                </a:lnTo>
                <a:lnTo>
                  <a:pt x="0" y="106298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843876E8-A094-40A5-860F-FA8679BF44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1078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E87560AE-CEDB-48AC-B2BF-85B52DE0F1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2" y="3495978"/>
            <a:ext cx="2594922" cy="2595260"/>
          </a:xfrm>
          <a:custGeom>
            <a:avLst/>
            <a:gdLst>
              <a:gd name="connsiteX0" fmla="*/ 0 w 5190519"/>
              <a:gd name="connsiteY0" fmla="*/ 0 h 5190519"/>
              <a:gd name="connsiteX1" fmla="*/ 5190519 w 5190519"/>
              <a:gd name="connsiteY1" fmla="*/ 0 h 5190519"/>
              <a:gd name="connsiteX2" fmla="*/ 5190519 w 5190519"/>
              <a:gd name="connsiteY2" fmla="*/ 5190519 h 5190519"/>
              <a:gd name="connsiteX3" fmla="*/ 0 w 5190519"/>
              <a:gd name="connsiteY3" fmla="*/ 5190519 h 51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519" h="5190519">
                <a:moveTo>
                  <a:pt x="0" y="0"/>
                </a:moveTo>
                <a:lnTo>
                  <a:pt x="5190519" y="0"/>
                </a:lnTo>
                <a:lnTo>
                  <a:pt x="5190519" y="5190519"/>
                </a:lnTo>
                <a:lnTo>
                  <a:pt x="0" y="51905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  <p:bldP spid="1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315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72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606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82" y="-8443912"/>
            <a:ext cx="10628517" cy="14616112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5E-6 L 5.55112E-17 1.32119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0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99DF4-D239-4B46-A59E-3F2D266B8AC5}"/>
              </a:ext>
            </a:extLst>
          </p:cNvPr>
          <p:cNvSpPr/>
          <p:nvPr userDrawn="1"/>
        </p:nvSpPr>
        <p:spPr>
          <a:xfrm>
            <a:off x="781742" y="666751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92263DCA-1DEE-49D2-80CB-CF9032EF0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4278" y="933456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743896C4-BC14-436C-ADB0-09DC41D72F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89397" y="933456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0A1AA56A-4341-4938-9A18-9B4699C88F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4516" y="933456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DAF6D4B1-9881-4261-92C1-B717CE6B51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39635" y="933456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4E6DD8C9-03BB-49E3-A9B8-A0EFEABFBD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14278" y="3714768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DFAB2594-68AE-46A3-9D9A-148C9A705C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89397" y="3714768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5DF9FA7A-DB60-4682-8CAB-2AC84C80FA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64516" y="3714768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16669351-C444-4EC3-976D-DAFD767ED96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39635" y="3714768"/>
            <a:ext cx="1438088" cy="1571625"/>
          </a:xfrm>
          <a:custGeom>
            <a:avLst/>
            <a:gdLst>
              <a:gd name="connsiteX0" fmla="*/ 0 w 2876550"/>
              <a:gd name="connsiteY0" fmla="*/ 0 h 3143250"/>
              <a:gd name="connsiteX1" fmla="*/ 2876550 w 2876550"/>
              <a:gd name="connsiteY1" fmla="*/ 0 h 3143250"/>
              <a:gd name="connsiteX2" fmla="*/ 2876550 w 2876550"/>
              <a:gd name="connsiteY2" fmla="*/ 3143250 h 3143250"/>
              <a:gd name="connsiteX3" fmla="*/ 0 w 2876550"/>
              <a:gd name="connsiteY3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50" h="3143250">
                <a:moveTo>
                  <a:pt x="0" y="0"/>
                </a:moveTo>
                <a:lnTo>
                  <a:pt x="2876550" y="0"/>
                </a:lnTo>
                <a:lnTo>
                  <a:pt x="2876550" y="3143250"/>
                </a:lnTo>
                <a:lnTo>
                  <a:pt x="0" y="31432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CBD3B56C-6673-4097-B43C-40AB7C20EE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57125" y="119317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4AD6E42-B8ED-45FE-80BA-270BE28BE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0114" y="119317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B2CF020-4972-4FDF-8E27-E1B874D06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7125" y="3593137"/>
            <a:ext cx="2474760" cy="2071688"/>
          </a:xfrm>
          <a:custGeom>
            <a:avLst/>
            <a:gdLst>
              <a:gd name="connsiteX0" fmla="*/ 0 w 4950165"/>
              <a:gd name="connsiteY0" fmla="*/ 0 h 4143375"/>
              <a:gd name="connsiteX1" fmla="*/ 4950165 w 4950165"/>
              <a:gd name="connsiteY1" fmla="*/ 0 h 4143375"/>
              <a:gd name="connsiteX2" fmla="*/ 4950165 w 4950165"/>
              <a:gd name="connsiteY2" fmla="*/ 4143375 h 4143375"/>
              <a:gd name="connsiteX3" fmla="*/ 0 w 4950165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5" h="4143375">
                <a:moveTo>
                  <a:pt x="0" y="0"/>
                </a:moveTo>
                <a:lnTo>
                  <a:pt x="4950165" y="0"/>
                </a:lnTo>
                <a:lnTo>
                  <a:pt x="4950165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7DEDE4E0-4295-4EC1-B674-5609175C4D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0114" y="3593137"/>
            <a:ext cx="2474760" cy="2071688"/>
          </a:xfrm>
          <a:custGeom>
            <a:avLst/>
            <a:gdLst>
              <a:gd name="connsiteX0" fmla="*/ 0 w 4950164"/>
              <a:gd name="connsiteY0" fmla="*/ 0 h 4143375"/>
              <a:gd name="connsiteX1" fmla="*/ 4950164 w 4950164"/>
              <a:gd name="connsiteY1" fmla="*/ 0 h 4143375"/>
              <a:gd name="connsiteX2" fmla="*/ 4950164 w 4950164"/>
              <a:gd name="connsiteY2" fmla="*/ 4143375 h 4143375"/>
              <a:gd name="connsiteX3" fmla="*/ 0 w 4950164"/>
              <a:gd name="connsiteY3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164" h="4143375">
                <a:moveTo>
                  <a:pt x="0" y="0"/>
                </a:moveTo>
                <a:lnTo>
                  <a:pt x="4950164" y="0"/>
                </a:lnTo>
                <a:lnTo>
                  <a:pt x="4950164" y="4143375"/>
                </a:lnTo>
                <a:lnTo>
                  <a:pt x="0" y="414337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outerShdw blurRad="660400" dist="190500" dir="5400000" algn="t" rotWithShape="0">
              <a:schemeClr val="accent1">
                <a:alpha val="40000"/>
              </a:schemeClr>
            </a:outerShdw>
          </a:effectLst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CDD5BDAE-070D-466F-9878-EB1BC2848E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EC47BBF-5081-44C2-A39B-5B7D55A2CA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59F983A-E9C3-445F-A7F1-45E2008FDC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9000"/>
            <a:ext cx="2638804" cy="2743200"/>
          </a:xfrm>
          <a:custGeom>
            <a:avLst/>
            <a:gdLst>
              <a:gd name="connsiteX0" fmla="*/ 0 w 5278295"/>
              <a:gd name="connsiteY0" fmla="*/ 0 h 5486400"/>
              <a:gd name="connsiteX1" fmla="*/ 5278295 w 5278295"/>
              <a:gd name="connsiteY1" fmla="*/ 0 h 5486400"/>
              <a:gd name="connsiteX2" fmla="*/ 5278295 w 5278295"/>
              <a:gd name="connsiteY2" fmla="*/ 5486400 h 5486400"/>
              <a:gd name="connsiteX3" fmla="*/ 0 w 5278295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95" h="5486400">
                <a:moveTo>
                  <a:pt x="0" y="0"/>
                </a:moveTo>
                <a:lnTo>
                  <a:pt x="5278295" y="0"/>
                </a:lnTo>
                <a:lnTo>
                  <a:pt x="5278295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DE4FB34-EA53-468B-BEDD-E3F16B8A78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4804" y="647700"/>
            <a:ext cx="2675454" cy="2781300"/>
          </a:xfrm>
          <a:custGeom>
            <a:avLst/>
            <a:gdLst>
              <a:gd name="connsiteX0" fmla="*/ 0 w 5351604"/>
              <a:gd name="connsiteY0" fmla="*/ 0 h 5562600"/>
              <a:gd name="connsiteX1" fmla="*/ 5351604 w 5351604"/>
              <a:gd name="connsiteY1" fmla="*/ 0 h 5562600"/>
              <a:gd name="connsiteX2" fmla="*/ 5351604 w 5351604"/>
              <a:gd name="connsiteY2" fmla="*/ 5562600 h 5562600"/>
              <a:gd name="connsiteX3" fmla="*/ 0 w 5351604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1604" h="5562600">
                <a:moveTo>
                  <a:pt x="0" y="0"/>
                </a:moveTo>
                <a:lnTo>
                  <a:pt x="5351604" y="0"/>
                </a:lnTo>
                <a:lnTo>
                  <a:pt x="5351604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39288" y="1416501"/>
            <a:ext cx="4022844" cy="4025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2384" y="1916987"/>
            <a:ext cx="3022422" cy="3024085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52951" y="5007997"/>
            <a:ext cx="658867" cy="659230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06" y="3094515"/>
            <a:ext cx="793621" cy="794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52317" y="1286963"/>
            <a:ext cx="629650" cy="629996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8862" y="87925"/>
            <a:ext cx="6934359" cy="6682152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84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56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672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316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09959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702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01" y="667781"/>
            <a:ext cx="5730875" cy="552244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30924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5716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29598" y="-246184"/>
            <a:ext cx="8732806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79722" y="667781"/>
            <a:ext cx="5730875" cy="552244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0600" y="667781"/>
            <a:ext cx="5730875" cy="552244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3" y="1953531"/>
            <a:ext cx="10628516" cy="4904509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3" y="40"/>
            <a:ext cx="10628516" cy="4904509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8325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9C3E93-1492-4AAC-BB18-F9F045C63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01438BE-417F-4BE4-827B-1EC1A4C08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547" indent="0" algn="ctr">
              <a:buNone/>
              <a:defRPr sz="2000"/>
            </a:lvl2pPr>
            <a:lvl3pPr marL="907087" indent="0" algn="ctr">
              <a:buNone/>
              <a:defRPr sz="1800"/>
            </a:lvl3pPr>
            <a:lvl4pPr marL="1360626" indent="0" algn="ctr">
              <a:buNone/>
              <a:defRPr sz="1600"/>
            </a:lvl4pPr>
            <a:lvl5pPr marL="1814172" indent="0" algn="ctr">
              <a:buNone/>
              <a:defRPr sz="1600"/>
            </a:lvl5pPr>
            <a:lvl6pPr marL="2267720" indent="0" algn="ctr">
              <a:buNone/>
              <a:defRPr sz="1600"/>
            </a:lvl6pPr>
            <a:lvl7pPr marL="2721262" indent="0" algn="ctr">
              <a:buNone/>
              <a:defRPr sz="1600"/>
            </a:lvl7pPr>
            <a:lvl8pPr marL="3174799" indent="0" algn="ctr">
              <a:buNone/>
              <a:defRPr sz="1600"/>
            </a:lvl8pPr>
            <a:lvl9pPr marL="362835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73BB94-7D55-4D89-83F2-288C3392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452F3E-9D8F-4493-91A2-22F72E0EE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487A27-DF23-43C5-81F0-38BA9E53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9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58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58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58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58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296" tIns="22636" rIns="45296" bIns="22636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287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68B974-79F1-4EE0-8282-615D3DAA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97AD0B-1973-450D-900A-4C47F4E5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063EEB-C579-4ECB-8C10-91920420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EBCDA2-77B8-4BC7-A38B-27A11DCA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8B9C22-4BA3-4951-9E82-70428BC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4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E41525-E02A-4CBF-A141-14ADF295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32C954-273D-4E8B-8BFD-EB859A45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5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0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0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7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1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4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28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A86214-950C-4492-83A7-69811272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0DDF84-7EF8-4CE2-B89A-B2D4C31A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50B6C9-CEA5-4C26-AA60-BD893256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15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508EEA-B76F-4391-9D45-708C488D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24CCB9-5AE2-4721-8D89-27E4D8ED6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4EB5999-E248-42C5-B2D8-696D8FC7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0990D4B-C3C0-4BFE-9D4D-C42477A1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36E4B2-7AF6-4E75-94D7-D25D161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3867515-73DB-4C97-B743-E2ACF1DA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881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D8BE16-8156-49EB-BE6B-CF7D5188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53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864511-7AD9-495C-BF3E-1869171E7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2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47" indent="0">
              <a:buNone/>
              <a:defRPr sz="2000" b="1"/>
            </a:lvl2pPr>
            <a:lvl3pPr marL="907087" indent="0">
              <a:buNone/>
              <a:defRPr sz="1800" b="1"/>
            </a:lvl3pPr>
            <a:lvl4pPr marL="1360626" indent="0">
              <a:buNone/>
              <a:defRPr sz="1600" b="1"/>
            </a:lvl4pPr>
            <a:lvl5pPr marL="1814172" indent="0">
              <a:buNone/>
              <a:defRPr sz="1600" b="1"/>
            </a:lvl5pPr>
            <a:lvl6pPr marL="2267720" indent="0">
              <a:buNone/>
              <a:defRPr sz="1600" b="1"/>
            </a:lvl6pPr>
            <a:lvl7pPr marL="2721262" indent="0">
              <a:buNone/>
              <a:defRPr sz="1600" b="1"/>
            </a:lvl7pPr>
            <a:lvl8pPr marL="3174799" indent="0">
              <a:buNone/>
              <a:defRPr sz="1600" b="1"/>
            </a:lvl8pPr>
            <a:lvl9pPr marL="362835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091AF3-5DB4-4833-911A-D1DD80F2B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26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93D7C33-C6E2-4E27-A5E6-0B76DC94E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47" indent="0">
              <a:buNone/>
              <a:defRPr sz="2000" b="1"/>
            </a:lvl2pPr>
            <a:lvl3pPr marL="907087" indent="0">
              <a:buNone/>
              <a:defRPr sz="1800" b="1"/>
            </a:lvl3pPr>
            <a:lvl4pPr marL="1360626" indent="0">
              <a:buNone/>
              <a:defRPr sz="1600" b="1"/>
            </a:lvl4pPr>
            <a:lvl5pPr marL="1814172" indent="0">
              <a:buNone/>
              <a:defRPr sz="1600" b="1"/>
            </a:lvl5pPr>
            <a:lvl6pPr marL="2267720" indent="0">
              <a:buNone/>
              <a:defRPr sz="1600" b="1"/>
            </a:lvl6pPr>
            <a:lvl7pPr marL="2721262" indent="0">
              <a:buNone/>
              <a:defRPr sz="1600" b="1"/>
            </a:lvl7pPr>
            <a:lvl8pPr marL="3174799" indent="0">
              <a:buNone/>
              <a:defRPr sz="1600" b="1"/>
            </a:lvl8pPr>
            <a:lvl9pPr marL="362835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195337A-171F-4DB8-B804-2C9435D91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C84BA9F-92C2-4E9D-8BA8-B31D2C54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1369351-26D5-4BBA-995B-252EF4D4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02BA9-DA1A-4936-8AD3-E94F6ADF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51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778B1B-6A06-48A9-A57D-9905637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1506EF4-F554-47AC-B02A-D7954ABE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8831BA5-2F9C-4CF7-AE3A-10513907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3B5418B-B0BC-4B25-A21F-FE5EA98B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573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52413A8-0D2D-429E-9122-920086D5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E6AE9D8-3D02-4D70-8CB8-46AE2DB2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8163CEC-9896-49A2-898F-D02AB2E4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3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B8AF26-0910-4171-8131-89030118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11E907-ABC2-4430-814C-37DE827A5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599A4E-5EB0-4A42-BD4E-5B50D72CF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547" indent="0">
              <a:buNone/>
              <a:defRPr sz="1400"/>
            </a:lvl2pPr>
            <a:lvl3pPr marL="907087" indent="0">
              <a:buNone/>
              <a:defRPr sz="1200"/>
            </a:lvl3pPr>
            <a:lvl4pPr marL="1360626" indent="0">
              <a:buNone/>
              <a:defRPr sz="1000"/>
            </a:lvl4pPr>
            <a:lvl5pPr marL="1814172" indent="0">
              <a:buNone/>
              <a:defRPr sz="1000"/>
            </a:lvl5pPr>
            <a:lvl6pPr marL="2267720" indent="0">
              <a:buNone/>
              <a:defRPr sz="1000"/>
            </a:lvl6pPr>
            <a:lvl7pPr marL="2721262" indent="0">
              <a:buNone/>
              <a:defRPr sz="1000"/>
            </a:lvl7pPr>
            <a:lvl8pPr marL="3174799" indent="0">
              <a:buNone/>
              <a:defRPr sz="1000"/>
            </a:lvl8pPr>
            <a:lvl9pPr marL="362835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12631F-A3F6-4D8E-AF2D-A35A6AE4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A34464A-A61D-4DC7-93B0-EC81DAA9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C598A6-555A-4D02-A4CD-F15ADE5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183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6B82F-C159-44C2-87EA-1BE29D25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3130194-4246-458C-85E7-A4F876234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3547" indent="0">
              <a:buNone/>
              <a:defRPr sz="2800"/>
            </a:lvl2pPr>
            <a:lvl3pPr marL="907087" indent="0">
              <a:buNone/>
              <a:defRPr sz="2400"/>
            </a:lvl3pPr>
            <a:lvl4pPr marL="1360626" indent="0">
              <a:buNone/>
              <a:defRPr sz="2000"/>
            </a:lvl4pPr>
            <a:lvl5pPr marL="1814172" indent="0">
              <a:buNone/>
              <a:defRPr sz="2000"/>
            </a:lvl5pPr>
            <a:lvl6pPr marL="2267720" indent="0">
              <a:buNone/>
              <a:defRPr sz="2000"/>
            </a:lvl6pPr>
            <a:lvl7pPr marL="2721262" indent="0">
              <a:buNone/>
              <a:defRPr sz="2000"/>
            </a:lvl7pPr>
            <a:lvl8pPr marL="3174799" indent="0">
              <a:buNone/>
              <a:defRPr sz="2000"/>
            </a:lvl8pPr>
            <a:lvl9pPr marL="36283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E926B4B-4B47-4E69-A69C-D55264E2F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547" indent="0">
              <a:buNone/>
              <a:defRPr sz="1400"/>
            </a:lvl2pPr>
            <a:lvl3pPr marL="907087" indent="0">
              <a:buNone/>
              <a:defRPr sz="1200"/>
            </a:lvl3pPr>
            <a:lvl4pPr marL="1360626" indent="0">
              <a:buNone/>
              <a:defRPr sz="1000"/>
            </a:lvl4pPr>
            <a:lvl5pPr marL="1814172" indent="0">
              <a:buNone/>
              <a:defRPr sz="1000"/>
            </a:lvl5pPr>
            <a:lvl6pPr marL="2267720" indent="0">
              <a:buNone/>
              <a:defRPr sz="1000"/>
            </a:lvl6pPr>
            <a:lvl7pPr marL="2721262" indent="0">
              <a:buNone/>
              <a:defRPr sz="1000"/>
            </a:lvl7pPr>
            <a:lvl8pPr marL="3174799" indent="0">
              <a:buNone/>
              <a:defRPr sz="1000"/>
            </a:lvl8pPr>
            <a:lvl9pPr marL="362835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D0AA84-DF83-4DC8-9CB8-D7EE0912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82480C-36F8-4202-93F2-759B2545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6735E33-E0F0-4B75-8905-69F0D26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31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802A-02A3-4EDE-B2C5-D344F78A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1DE077-F460-4CA3-830A-E5AB77C9B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D89846-A531-4E04-BD75-5CC4CAA1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BACE52C-3E6A-4EB0-9E16-BCEE0790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ED9E21-D74E-4D78-8C87-2FE69C3D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586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2F86100-2B5E-4F2E-B27E-31AD92CD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97A444-2CE4-48B0-8F66-35B9DCCC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4D345E-9AAA-4134-8843-72928B5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B5E6B0-014B-4641-B25C-3311F1F4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A5699A-0CEE-49AE-91DA-27E74A47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2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567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934" y="701238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0934" y="-578815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31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4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76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79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82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612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12267448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62" y="2166347"/>
            <a:ext cx="4487684" cy="1922292"/>
          </a:xfrm>
          <a:prstGeom prst="rect">
            <a:avLst/>
          </a:prstGeom>
        </p:spPr>
        <p:txBody>
          <a:bodyPr lIns="55071" tIns="27529" rIns="55071" bIns="27529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62" y="4241475"/>
            <a:ext cx="4487684" cy="1655811"/>
          </a:xfrm>
          <a:prstGeom prst="rect">
            <a:avLst/>
          </a:prstGeom>
        </p:spPr>
        <p:txBody>
          <a:bodyPr lIns="55071" tIns="27529" rIns="55071" bIns="27529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275328" indent="0" algn="ctr">
              <a:buNone/>
              <a:defRPr sz="1200"/>
            </a:lvl2pPr>
            <a:lvl3pPr marL="550634" indent="0" algn="ctr">
              <a:buNone/>
              <a:defRPr sz="1100"/>
            </a:lvl3pPr>
            <a:lvl4pPr marL="825961" indent="0" algn="ctr">
              <a:buNone/>
              <a:defRPr sz="1000"/>
            </a:lvl4pPr>
            <a:lvl5pPr marL="1101268" indent="0" algn="ctr">
              <a:buNone/>
              <a:defRPr sz="1000"/>
            </a:lvl5pPr>
            <a:lvl6pPr marL="1376591" indent="0" algn="ctr">
              <a:buNone/>
              <a:defRPr sz="1000"/>
            </a:lvl6pPr>
            <a:lvl7pPr marL="1651910" indent="0" algn="ctr">
              <a:buNone/>
              <a:defRPr sz="1000"/>
            </a:lvl7pPr>
            <a:lvl8pPr marL="1927228" indent="0" algn="ctr">
              <a:buNone/>
              <a:defRPr sz="1000"/>
            </a:lvl8pPr>
            <a:lvl9pPr marL="2202549" indent="0" algn="ctr">
              <a:buNone/>
              <a:defRPr sz="10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75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>
                <a:solidFill>
                  <a:srgbClr val="20D7C0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572" y="439713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277718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88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14717" y="343620"/>
            <a:ext cx="6579802" cy="70616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90" y="2166347"/>
            <a:ext cx="4487684" cy="19222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90" y="4389120"/>
            <a:ext cx="4487684" cy="15081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275328" indent="0" algn="ctr">
              <a:buNone/>
              <a:defRPr sz="1200"/>
            </a:lvl2pPr>
            <a:lvl3pPr marL="550634" indent="0" algn="ctr">
              <a:buNone/>
              <a:defRPr sz="1100"/>
            </a:lvl3pPr>
            <a:lvl4pPr marL="825961" indent="0" algn="ctr">
              <a:buNone/>
              <a:defRPr sz="1000"/>
            </a:lvl4pPr>
            <a:lvl5pPr marL="1101268" indent="0" algn="ctr">
              <a:buNone/>
              <a:defRPr sz="1000"/>
            </a:lvl5pPr>
            <a:lvl6pPr marL="1376591" indent="0" algn="ctr">
              <a:buNone/>
              <a:defRPr sz="1000"/>
            </a:lvl6pPr>
            <a:lvl7pPr marL="1651910" indent="0" algn="ctr">
              <a:buNone/>
              <a:defRPr sz="1000"/>
            </a:lvl7pPr>
            <a:lvl8pPr marL="1927228" indent="0" algn="ctr">
              <a:buNone/>
              <a:defRPr sz="1000"/>
            </a:lvl8pPr>
            <a:lvl9pPr marL="2202549" indent="0" algn="ctr">
              <a:buNone/>
              <a:defRPr sz="10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104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>
                <a:solidFill>
                  <a:srgbClr val="20D7C0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895" y="448812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439724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05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2" y="6521073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9" y="1047810"/>
            <a:ext cx="5907497" cy="552176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9" y="312385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3510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2885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6330" y="2027149"/>
            <a:ext cx="4979698" cy="55217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330" y="1376414"/>
            <a:ext cx="4979698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330" y="2717131"/>
            <a:ext cx="4979698" cy="345928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187394" cy="6858000"/>
          </a:xfrm>
          <a:prstGeom prst="rect">
            <a:avLst/>
          </a:prstGeom>
        </p:spPr>
        <p:txBody>
          <a:bodyPr lIns="55071" tIns="27529" rIns="55071" bIns="27529"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5951905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5245873" y="-1487248"/>
            <a:ext cx="8920128" cy="8345251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9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9" y="312385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8264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2" y="6521073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054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1773973" y="2604059"/>
            <a:ext cx="6351441" cy="5942108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9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9" y="312385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2" y="6521073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6345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531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9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9" y="312385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5918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531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9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9" y="312385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517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2982" y="2393757"/>
            <a:ext cx="1297759" cy="1297902"/>
          </a:xfrm>
          <a:prstGeom prst="rect">
            <a:avLst/>
          </a:prstGeom>
        </p:spPr>
        <p:txBody>
          <a:bodyPr lIns="55071" tIns="27529" rIns="55071" bIns="27529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17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848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23313" y="2393757"/>
            <a:ext cx="1297759" cy="1297902"/>
          </a:xfrm>
          <a:prstGeom prst="rect">
            <a:avLst/>
          </a:prstGeom>
        </p:spPr>
        <p:txBody>
          <a:bodyPr lIns="55071" tIns="27529" rIns="55071" bIns="27529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2848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3179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03677" y="2393757"/>
            <a:ext cx="1297759" cy="1297902"/>
          </a:xfrm>
          <a:prstGeom prst="rect">
            <a:avLst/>
          </a:prstGeom>
        </p:spPr>
        <p:txBody>
          <a:bodyPr lIns="55071" tIns="27529" rIns="55071" bIns="27529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3179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3511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84008" y="2393757"/>
            <a:ext cx="1297759" cy="1297902"/>
          </a:xfrm>
          <a:prstGeom prst="rect">
            <a:avLst/>
          </a:prstGeom>
        </p:spPr>
        <p:txBody>
          <a:bodyPr lIns="55071" tIns="27529" rIns="55071" bIns="27529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3511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511413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8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296" tIns="22636" rIns="45296" bIns="22636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8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8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459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9C3E93-1492-4AAC-BB18-F9F045C63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1438BE-417F-4BE4-827B-1EC1A4C08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128" indent="0" algn="ctr">
              <a:buNone/>
              <a:defRPr sz="2000"/>
            </a:lvl2pPr>
            <a:lvl3pPr marL="908242" indent="0" algn="ctr">
              <a:buNone/>
              <a:defRPr sz="1800"/>
            </a:lvl3pPr>
            <a:lvl4pPr marL="1362367" indent="0" algn="ctr">
              <a:buNone/>
              <a:defRPr sz="1600"/>
            </a:lvl4pPr>
            <a:lvl5pPr marL="1816488" indent="0" algn="ctr">
              <a:buNone/>
              <a:defRPr sz="1600"/>
            </a:lvl5pPr>
            <a:lvl6pPr marL="2270614" indent="0" algn="ctr">
              <a:buNone/>
              <a:defRPr sz="1600"/>
            </a:lvl6pPr>
            <a:lvl7pPr marL="2724734" indent="0" algn="ctr">
              <a:buNone/>
              <a:defRPr sz="1600"/>
            </a:lvl7pPr>
            <a:lvl8pPr marL="3178854" indent="0" algn="ctr">
              <a:buNone/>
              <a:defRPr sz="1600"/>
            </a:lvl8pPr>
            <a:lvl9pPr marL="363297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73BB94-7D55-4D89-83F2-288C3392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452F3E-9D8F-4493-91A2-22F72E0EE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487A27-DF23-43C5-81F0-38BA9E53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868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68B974-79F1-4EE0-8282-615D3DAA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97AD0B-1973-450D-900A-4C47F4E5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063EEB-C579-4ECB-8C10-91920420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EBCDA2-77B8-4BC7-A38B-27A11DCA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8B9C22-4BA3-4951-9E82-70428BC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470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E41525-E02A-4CBF-A141-14ADF295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32C954-273D-4E8B-8BFD-EB859A45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1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2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6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0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4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8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2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A86214-950C-4492-83A7-69811272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0DDF84-7EF8-4CE2-B89A-B2D4C31A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50B6C9-CEA5-4C26-AA60-BD893256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597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508EEA-B76F-4391-9D45-708C488D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24CCB9-5AE2-4721-8D89-27E4D8ED6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EB5999-E248-42C5-B2D8-696D8FC7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0990D4B-C3C0-4BFE-9D4D-C42477A1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E36E4B2-7AF6-4E75-94D7-D25D161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867515-73DB-4C97-B743-E2ACF1DA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355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D8BE16-8156-49EB-BE6B-CF7D5188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4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864511-7AD9-495C-BF3E-1869171E7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28" indent="0">
              <a:buNone/>
              <a:defRPr sz="2000" b="1"/>
            </a:lvl2pPr>
            <a:lvl3pPr marL="908242" indent="0">
              <a:buNone/>
              <a:defRPr sz="1800" b="1"/>
            </a:lvl3pPr>
            <a:lvl4pPr marL="1362367" indent="0">
              <a:buNone/>
              <a:defRPr sz="1600" b="1"/>
            </a:lvl4pPr>
            <a:lvl5pPr marL="1816488" indent="0">
              <a:buNone/>
              <a:defRPr sz="1600" b="1"/>
            </a:lvl5pPr>
            <a:lvl6pPr marL="2270614" indent="0">
              <a:buNone/>
              <a:defRPr sz="1600" b="1"/>
            </a:lvl6pPr>
            <a:lvl7pPr marL="2724734" indent="0">
              <a:buNone/>
              <a:defRPr sz="1600" b="1"/>
            </a:lvl7pPr>
            <a:lvl8pPr marL="3178854" indent="0">
              <a:buNone/>
              <a:defRPr sz="1600" b="1"/>
            </a:lvl8pPr>
            <a:lvl9pPr marL="36329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4091AF3-5DB4-4833-911A-D1DD80F2B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21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93D7C33-C6E2-4E27-A5E6-0B76DC94E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28" indent="0">
              <a:buNone/>
              <a:defRPr sz="2000" b="1"/>
            </a:lvl2pPr>
            <a:lvl3pPr marL="908242" indent="0">
              <a:buNone/>
              <a:defRPr sz="1800" b="1"/>
            </a:lvl3pPr>
            <a:lvl4pPr marL="1362367" indent="0">
              <a:buNone/>
              <a:defRPr sz="1600" b="1"/>
            </a:lvl4pPr>
            <a:lvl5pPr marL="1816488" indent="0">
              <a:buNone/>
              <a:defRPr sz="1600" b="1"/>
            </a:lvl5pPr>
            <a:lvl6pPr marL="2270614" indent="0">
              <a:buNone/>
              <a:defRPr sz="1600" b="1"/>
            </a:lvl6pPr>
            <a:lvl7pPr marL="2724734" indent="0">
              <a:buNone/>
              <a:defRPr sz="1600" b="1"/>
            </a:lvl7pPr>
            <a:lvl8pPr marL="3178854" indent="0">
              <a:buNone/>
              <a:defRPr sz="1600" b="1"/>
            </a:lvl8pPr>
            <a:lvl9pPr marL="363297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195337A-171F-4DB8-B804-2C9435D91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C84BA9F-92C2-4E9D-8BA8-B31D2C54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1369351-26D5-4BBA-995B-252EF4D4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6402BA9-DA1A-4936-8AD3-E94F6ADF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351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778B1B-6A06-48A9-A57D-9905637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1506EF4-F554-47AC-B02A-D7954ABE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8831BA5-2F9C-4CF7-AE3A-10513907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3B5418B-B0BC-4B25-A21F-FE5EA98B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03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52413A8-0D2D-429E-9122-920086D5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E6AE9D8-3D02-4D70-8CB8-46AE2DB2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8163CEC-9896-49A2-898F-D02AB2E4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959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B8AF26-0910-4171-8131-89030118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11E907-ABC2-4430-814C-37DE827A5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599A4E-5EB0-4A42-BD4E-5B50D72CF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28" indent="0">
              <a:buNone/>
              <a:defRPr sz="1400"/>
            </a:lvl2pPr>
            <a:lvl3pPr marL="908242" indent="0">
              <a:buNone/>
              <a:defRPr sz="1200"/>
            </a:lvl3pPr>
            <a:lvl4pPr marL="1362367" indent="0">
              <a:buNone/>
              <a:defRPr sz="1000"/>
            </a:lvl4pPr>
            <a:lvl5pPr marL="1816488" indent="0">
              <a:buNone/>
              <a:defRPr sz="1000"/>
            </a:lvl5pPr>
            <a:lvl6pPr marL="2270614" indent="0">
              <a:buNone/>
              <a:defRPr sz="1000"/>
            </a:lvl6pPr>
            <a:lvl7pPr marL="2724734" indent="0">
              <a:buNone/>
              <a:defRPr sz="1000"/>
            </a:lvl7pPr>
            <a:lvl8pPr marL="3178854" indent="0">
              <a:buNone/>
              <a:defRPr sz="1000"/>
            </a:lvl8pPr>
            <a:lvl9pPr marL="36329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12631F-A3F6-4D8E-AF2D-A35A6AE4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A34464A-A61D-4DC7-93B0-EC81DAA9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3C598A6-555A-4D02-A4CD-F15ADE5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667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D6B82F-C159-44C2-87EA-1BE29D25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130194-4246-458C-85E7-A4F876234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128" indent="0">
              <a:buNone/>
              <a:defRPr sz="2800"/>
            </a:lvl2pPr>
            <a:lvl3pPr marL="908242" indent="0">
              <a:buNone/>
              <a:defRPr sz="2400"/>
            </a:lvl3pPr>
            <a:lvl4pPr marL="1362367" indent="0">
              <a:buNone/>
              <a:defRPr sz="2000"/>
            </a:lvl4pPr>
            <a:lvl5pPr marL="1816488" indent="0">
              <a:buNone/>
              <a:defRPr sz="2000"/>
            </a:lvl5pPr>
            <a:lvl6pPr marL="2270614" indent="0">
              <a:buNone/>
              <a:defRPr sz="2000"/>
            </a:lvl6pPr>
            <a:lvl7pPr marL="2724734" indent="0">
              <a:buNone/>
              <a:defRPr sz="2000"/>
            </a:lvl7pPr>
            <a:lvl8pPr marL="3178854" indent="0">
              <a:buNone/>
              <a:defRPr sz="2000"/>
            </a:lvl8pPr>
            <a:lvl9pPr marL="36329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926B4B-4B47-4E69-A69C-D55264E2F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128" indent="0">
              <a:buNone/>
              <a:defRPr sz="1400"/>
            </a:lvl2pPr>
            <a:lvl3pPr marL="908242" indent="0">
              <a:buNone/>
              <a:defRPr sz="1200"/>
            </a:lvl3pPr>
            <a:lvl4pPr marL="1362367" indent="0">
              <a:buNone/>
              <a:defRPr sz="1000"/>
            </a:lvl4pPr>
            <a:lvl5pPr marL="1816488" indent="0">
              <a:buNone/>
              <a:defRPr sz="1000"/>
            </a:lvl5pPr>
            <a:lvl6pPr marL="2270614" indent="0">
              <a:buNone/>
              <a:defRPr sz="1000"/>
            </a:lvl6pPr>
            <a:lvl7pPr marL="2724734" indent="0">
              <a:buNone/>
              <a:defRPr sz="1000"/>
            </a:lvl7pPr>
            <a:lvl8pPr marL="3178854" indent="0">
              <a:buNone/>
              <a:defRPr sz="1000"/>
            </a:lvl8pPr>
            <a:lvl9pPr marL="363297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D0AA84-DF83-4DC8-9CB8-D7EE0912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82480C-36F8-4202-93F2-759B2545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735E33-E0F0-4B75-8905-69F0D26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674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802A-02A3-4EDE-B2C5-D344F78A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1DE077-F460-4CA3-830A-E5AB77C9B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D89846-A531-4E04-BD75-5CC4CAA1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ACE52C-3E6A-4EB0-9E16-BCEE0790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ED9E21-D74E-4D78-8C87-2FE69C3D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4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43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402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402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43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79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2F86100-2B5E-4F2E-B27E-31AD92CD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697A444-2CE4-48B0-8F66-35B9DCCC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4D345E-9AAA-4134-8843-72928B5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B5E6B0-014B-4641-B25C-3311F1F4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A5699A-0CEE-49AE-91DA-27E74A47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628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934" y="701238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0934" y="-578815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9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2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69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72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75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93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12267448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62" y="2166347"/>
            <a:ext cx="4487684" cy="1922292"/>
          </a:xfrm>
          <a:prstGeom prst="rect">
            <a:avLst/>
          </a:prstGeom>
        </p:spPr>
        <p:txBody>
          <a:bodyPr lIns="55075" tIns="27531" rIns="55075" bIns="27531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62" y="4241475"/>
            <a:ext cx="4487684" cy="1655811"/>
          </a:xfrm>
          <a:prstGeom prst="rect">
            <a:avLst/>
          </a:prstGeom>
        </p:spPr>
        <p:txBody>
          <a:bodyPr lIns="55075" tIns="27531" rIns="55075" bIns="27531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275352" indent="0" algn="ctr">
              <a:buNone/>
              <a:defRPr sz="1200"/>
            </a:lvl2pPr>
            <a:lvl3pPr marL="550682" indent="0" algn="ctr">
              <a:buNone/>
              <a:defRPr sz="1100"/>
            </a:lvl3pPr>
            <a:lvl4pPr marL="826032" indent="0" algn="ctr">
              <a:buNone/>
              <a:defRPr sz="1000"/>
            </a:lvl4pPr>
            <a:lvl5pPr marL="1101366" indent="0" algn="ctr">
              <a:buNone/>
              <a:defRPr sz="1000"/>
            </a:lvl5pPr>
            <a:lvl6pPr marL="1376714" indent="0" algn="ctr">
              <a:buNone/>
              <a:defRPr sz="1000"/>
            </a:lvl6pPr>
            <a:lvl7pPr marL="1652060" indent="0" algn="ctr">
              <a:buNone/>
              <a:defRPr sz="1000"/>
            </a:lvl7pPr>
            <a:lvl8pPr marL="1927397" indent="0" algn="ctr">
              <a:buNone/>
              <a:defRPr sz="1000"/>
            </a:lvl8pPr>
            <a:lvl9pPr marL="2202740" indent="0" algn="ctr">
              <a:buNone/>
              <a:defRPr sz="10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72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>
                <a:solidFill>
                  <a:srgbClr val="20D7C0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572" y="439710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277718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03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14717" y="343620"/>
            <a:ext cx="6579802" cy="70616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90" y="2166347"/>
            <a:ext cx="4487684" cy="19222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90" y="4389120"/>
            <a:ext cx="4487684" cy="15081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275352" indent="0" algn="ctr">
              <a:buNone/>
              <a:defRPr sz="1200"/>
            </a:lvl2pPr>
            <a:lvl3pPr marL="550682" indent="0" algn="ctr">
              <a:buNone/>
              <a:defRPr sz="1100"/>
            </a:lvl3pPr>
            <a:lvl4pPr marL="826032" indent="0" algn="ctr">
              <a:buNone/>
              <a:defRPr sz="1000"/>
            </a:lvl4pPr>
            <a:lvl5pPr marL="1101366" indent="0" algn="ctr">
              <a:buNone/>
              <a:defRPr sz="1000"/>
            </a:lvl5pPr>
            <a:lvl6pPr marL="1376714" indent="0" algn="ctr">
              <a:buNone/>
              <a:defRPr sz="1000"/>
            </a:lvl6pPr>
            <a:lvl7pPr marL="1652060" indent="0" algn="ctr">
              <a:buNone/>
              <a:defRPr sz="1000"/>
            </a:lvl7pPr>
            <a:lvl8pPr marL="1927397" indent="0" algn="ctr">
              <a:buNone/>
              <a:defRPr sz="1000"/>
            </a:lvl8pPr>
            <a:lvl9pPr marL="2202740" indent="0" algn="ctr">
              <a:buNone/>
              <a:defRPr sz="10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101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>
                <a:solidFill>
                  <a:srgbClr val="20D7C0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895" y="448812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439723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20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70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7" y="1099286"/>
            <a:ext cx="5332556" cy="552176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135" y="1099286"/>
            <a:ext cx="5362015" cy="552176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5954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70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1047810"/>
            <a:ext cx="5907497" cy="552176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3510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6921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6329" y="2027146"/>
            <a:ext cx="4979698" cy="55217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329" y="1376411"/>
            <a:ext cx="4979698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329" y="2717130"/>
            <a:ext cx="4979698" cy="345928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187394" cy="6858000"/>
          </a:xfrm>
          <a:prstGeom prst="rect">
            <a:avLst/>
          </a:prstGeom>
        </p:spPr>
        <p:txBody>
          <a:bodyPr lIns="55075" tIns="27531" rIns="55075" bIns="27531"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4943837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5245873" y="-1487251"/>
            <a:ext cx="8920128" cy="8345251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8264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70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174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1773973" y="2604059"/>
            <a:ext cx="6351441" cy="5942108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70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077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2" y="27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27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92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2" y="3458892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40" y="27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4" y="3458892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528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7545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555211" y="277718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528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82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517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2979" y="2393757"/>
            <a:ext cx="1297759" cy="1297902"/>
          </a:xfrm>
          <a:prstGeom prst="rect">
            <a:avLst/>
          </a:prstGeom>
        </p:spPr>
        <p:txBody>
          <a:bodyPr lIns="55075" tIns="27531" rIns="55075" bIns="27531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17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848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23310" y="2393757"/>
            <a:ext cx="1297759" cy="1297902"/>
          </a:xfrm>
          <a:prstGeom prst="rect">
            <a:avLst/>
          </a:prstGeom>
        </p:spPr>
        <p:txBody>
          <a:bodyPr lIns="55075" tIns="27531" rIns="55075" bIns="27531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2848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3179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03674" y="2393757"/>
            <a:ext cx="1297759" cy="1297902"/>
          </a:xfrm>
          <a:prstGeom prst="rect">
            <a:avLst/>
          </a:prstGeom>
        </p:spPr>
        <p:txBody>
          <a:bodyPr lIns="55075" tIns="27531" rIns="55075" bIns="27531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3179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3511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2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84005" y="2393757"/>
            <a:ext cx="1297759" cy="1297902"/>
          </a:xfrm>
          <a:prstGeom prst="rect">
            <a:avLst/>
          </a:prstGeom>
        </p:spPr>
        <p:txBody>
          <a:bodyPr lIns="55075" tIns="27531" rIns="55075" bIns="27531"/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3511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570" indent="0">
              <a:buNone/>
              <a:tabLst/>
              <a:defRPr sz="17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121407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2546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410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104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576" tIns="20288" rIns="40576" bIns="20288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019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27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87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87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27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991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64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67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70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21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66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43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427144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4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19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53822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2" y="27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27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92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2" y="3458892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40" y="27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840" y="3458892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1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7995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70403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56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66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523299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81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29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6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078320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93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173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21" y="18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83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21" y="18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821" y="3458883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=""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87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=""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4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=""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=""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=""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=""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87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=""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4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=""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=""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=""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4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=""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=""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=""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2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=""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16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=""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81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=""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63" y="15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=""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15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=""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16" y="171773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=""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99" y="171773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=""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81" y="171773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=""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31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=""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2" y="343544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=""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16" y="343544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=""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81" y="343544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=""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63" y="3435444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=""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32" y="515315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=""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99" y="515315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81" y="515315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=""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57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30" y="2154724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300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71" y="2434695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2434695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5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=""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303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=""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60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=""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=""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=""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" y="2291716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=""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303" y="2291716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=""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60" y="2291716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=""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6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=""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=""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6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=""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=""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728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76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9" y="1721238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40" y="1481330"/>
            <a:ext cx="2224520" cy="1880436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32" y="2430051"/>
            <a:ext cx="2571847" cy="266108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algn="ctr">
              <a:defRPr lang="en-US" sz="2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583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2" y="18944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2" y="43328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9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70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02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=""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=""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=""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30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=""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=""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576" tIns="20288" rIns="40576" bIns="2028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914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032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507" y="2178761"/>
            <a:ext cx="2482837" cy="2519008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507" y="2160071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54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=""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8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=""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32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=""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99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=""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82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=""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20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=""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32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=""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8016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=""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99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=""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20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=""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8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=""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32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=""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99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=""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82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=""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=""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8016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99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=""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20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682518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682518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682518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682518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9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996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90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35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700" y="2245049"/>
            <a:ext cx="2841651" cy="1332482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21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627005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627005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627005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627005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87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707687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707687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707687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196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2007432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93" y="2007432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65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615" y="1140996"/>
            <a:ext cx="8812305" cy="4212940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416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621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/>
          <a:lstStyle>
            <a:lvl1pPr algn="ctr"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521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83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44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616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563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31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4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83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86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89" y="209384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920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58" y="1858981"/>
            <a:ext cx="1933745" cy="314346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7618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3" y="1359702"/>
            <a:ext cx="4326916" cy="703375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949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3040282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3040282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7" y="2820254"/>
            <a:ext cx="3056150" cy="496802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54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77" y="1940147"/>
            <a:ext cx="1807703" cy="2955541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672431"/>
            <a:ext cx="1145391" cy="1527149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75" y="2534014"/>
            <a:ext cx="1339199" cy="1793481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89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485393"/>
            <a:ext cx="348323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8153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40" y="2156694"/>
            <a:ext cx="387836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576" tIns="20288" rIns="40576" bIns="2028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07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960973" y="400061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322641" y="284159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691" y="168260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589028" y="3429015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078797" y="458802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267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7" grpId="0" animBg="1"/>
      <p:bldP spid="44" grpId="0" animBg="1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39" y="2757696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39" y="2395989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39" y="203430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39" y="1672593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576" tIns="20288" rIns="40576" bIns="2028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621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2.91667E-6 L 3.40711E-6 0.086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7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76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644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24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8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52145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879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656" tIns="20328" rIns="40656" bIns="20328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436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19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79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79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19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874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56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59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62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176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7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51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82113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5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27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65792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26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03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29268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6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58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31951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73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21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6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79701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85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585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23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00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4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41205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13" y="1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8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13" y="1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813" y="345888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=""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79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=""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37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=""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=""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=""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=""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79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=""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37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=""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=""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=""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37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=""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=""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=""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=""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08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=""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73" y="15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=""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55" y="15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=""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15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=""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08" y="1717728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=""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91" y="1717728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=""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73" y="1717728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=""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28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=""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4" y="343544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=""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08" y="343544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=""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73" y="3435441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=""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55" y="3435441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=""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24" y="515315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=""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91" y="515315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73" y="515315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=""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54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5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30" y="2154714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089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71" y="2434686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2434686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2389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720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68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9" y="1721238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40" y="1481330"/>
            <a:ext cx="2224520" cy="1880436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24" y="2430051"/>
            <a:ext cx="2571847" cy="266108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algn="ctr">
              <a:defRPr lang="en-US" sz="2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2209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2" y="18944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2" y="43328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2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899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7976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1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66419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62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11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=""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=""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=""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599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=""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=""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656" tIns="20328" rIns="40656" bIns="20328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12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0098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99" y="2178761"/>
            <a:ext cx="2482837" cy="2519008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99" y="2160071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682510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682510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682510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682510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9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61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82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35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700" y="2245049"/>
            <a:ext cx="2841651" cy="1332482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18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3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85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1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696913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62700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62700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62700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62700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82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707684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707684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707684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083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2007432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85" y="2007432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208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607" y="1140996"/>
            <a:ext cx="8812305" cy="4212940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66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613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/>
          <a:lstStyle>
            <a:lvl1pPr algn="ctr"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215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75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36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608" y="2081553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9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50" y="1858981"/>
            <a:ext cx="1933745" cy="314346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825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3" y="1359702"/>
            <a:ext cx="4326916" cy="703375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761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3040274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3040274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7" y="2820246"/>
            <a:ext cx="3056150" cy="496802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667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69" y="1940139"/>
            <a:ext cx="1807703" cy="2955541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672422"/>
            <a:ext cx="1145391" cy="1527149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67" y="2534014"/>
            <a:ext cx="1339199" cy="1793481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18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300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48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1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400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5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52479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485385"/>
            <a:ext cx="348323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125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40" y="2156686"/>
            <a:ext cx="387836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656" tIns="20328" rIns="40656" bIns="20328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6596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960965" y="400061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322633" y="284159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699" y="168260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589036" y="3429015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078789" y="458802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304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7" grpId="0" animBg="1"/>
      <p:bldP spid="44" grpId="0" animBg="1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31" y="2757696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31" y="2395989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31" y="203430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31" y="1672593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656" tIns="20328" rIns="40656" bIns="20328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7619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2.91667E-6 L 3.40711E-6 0.086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7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511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6489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7114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61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933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7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3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60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890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48" y="1338742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991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62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7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3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3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212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885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3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188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9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581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68" y="1450989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3280606" y="2419672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770336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220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8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046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8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039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5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2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0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8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0998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237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3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3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3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3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5543" tIns="22763" rIns="45543" bIns="22763"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65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243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543" tIns="22763" rIns="45543" bIns="22763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5530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1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7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7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1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68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4789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12" y="1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8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8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812" y="1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812" y="345888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xmlns="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7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xmlns="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3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xmlns="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xmlns="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xmlns="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xmlns="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7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xmlns="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3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xmlns="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xmlns="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xmlns="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3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xmlns="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xmlns="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4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xmlns="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xmlns="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400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xmlns="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7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xmlns="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5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xmlns="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xmlns="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400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xmlns="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8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xmlns="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7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xmlns="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xmlns="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xmlns="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400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xmlns="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7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xmlns="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5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xmlns="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2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xmlns="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8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xmlns="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7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xmlns="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7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5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5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6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67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7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5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49946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5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2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073026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2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0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34462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6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5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8372007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7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2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53554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52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8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9284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21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7610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2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7320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719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67" y="1721238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38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3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4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4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4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4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4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7568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xmlns="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634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1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1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5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5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6136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1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51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543" tIns="22763" rIns="45543" bIns="22763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03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51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7087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9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98" y="1605186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6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20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8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35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132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647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30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8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333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60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543" tIns="22763" rIns="45543" bIns="22763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848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747" y="1721250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95" y="1721250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50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3032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 lIns="45543" tIns="22763" rIns="45543" bIns="22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9C3E93-1492-4AAC-BB18-F9F045C63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01438BE-417F-4BE4-827B-1EC1A4C08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75" indent="0" algn="ctr">
              <a:buNone/>
              <a:defRPr sz="2000"/>
            </a:lvl2pPr>
            <a:lvl3pPr marL="911339" indent="0" algn="ctr">
              <a:buNone/>
              <a:defRPr sz="1800"/>
            </a:lvl3pPr>
            <a:lvl4pPr marL="1367005" indent="0" algn="ctr">
              <a:buNone/>
              <a:defRPr sz="1600"/>
            </a:lvl4pPr>
            <a:lvl5pPr marL="1822678" indent="0" algn="ctr">
              <a:buNone/>
              <a:defRPr sz="1600"/>
            </a:lvl5pPr>
            <a:lvl6pPr marL="2278342" indent="0" algn="ctr">
              <a:buNone/>
              <a:defRPr sz="1600"/>
            </a:lvl6pPr>
            <a:lvl7pPr marL="2734013" indent="0" algn="ctr">
              <a:buNone/>
              <a:defRPr sz="1600"/>
            </a:lvl7pPr>
            <a:lvl8pPr marL="3189683" indent="0" algn="ctr">
              <a:buNone/>
              <a:defRPr sz="1600"/>
            </a:lvl8pPr>
            <a:lvl9pPr marL="364535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73BB94-7D55-4D89-83F2-288C3392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452F3E-9D8F-4493-91A2-22F72E0EE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487A27-DF23-43C5-81F0-38BA9E53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630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68B974-79F1-4EE0-8282-615D3DAA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97AD0B-1973-450D-900A-4C47F4E5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063EEB-C579-4ECB-8C10-91920420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EBCDA2-77B8-4BC7-A38B-27A11DCA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8B9C22-4BA3-4951-9E82-70428BC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4713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E41525-E02A-4CBF-A141-14ADF295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32C954-273D-4E8B-8BFD-EB859A45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0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A86214-950C-4492-83A7-69811272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0DDF84-7EF8-4CE2-B89A-B2D4C31A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50B6C9-CEA5-4C26-AA60-BD893256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6837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508EEA-B76F-4391-9D45-708C488D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24CCB9-5AE2-4721-8D89-27E4D8ED6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4EB5999-E248-42C5-B2D8-696D8FC7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0990D4B-C3C0-4BFE-9D4D-C42477A1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36E4B2-7AF6-4E75-94D7-D25D161E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3867515-73DB-4C97-B743-E2ACF1DA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089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D8BE16-8156-49EB-BE6B-CF7D5188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864511-7AD9-495C-BF3E-1869171E7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5" indent="0">
              <a:buNone/>
              <a:defRPr sz="2000" b="1"/>
            </a:lvl2pPr>
            <a:lvl3pPr marL="911339" indent="0">
              <a:buNone/>
              <a:defRPr sz="1800" b="1"/>
            </a:lvl3pPr>
            <a:lvl4pPr marL="1367005" indent="0">
              <a:buNone/>
              <a:defRPr sz="1600" b="1"/>
            </a:lvl4pPr>
            <a:lvl5pPr marL="1822678" indent="0">
              <a:buNone/>
              <a:defRPr sz="1600" b="1"/>
            </a:lvl5pPr>
            <a:lvl6pPr marL="2278342" indent="0">
              <a:buNone/>
              <a:defRPr sz="1600" b="1"/>
            </a:lvl6pPr>
            <a:lvl7pPr marL="2734013" indent="0">
              <a:buNone/>
              <a:defRPr sz="1600" b="1"/>
            </a:lvl7pPr>
            <a:lvl8pPr marL="3189683" indent="0">
              <a:buNone/>
              <a:defRPr sz="1600" b="1"/>
            </a:lvl8pPr>
            <a:lvl9pPr marL="364535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091AF3-5DB4-4833-911A-D1DD80F2B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6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93D7C33-C6E2-4E27-A5E6-0B76DC94E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5" indent="0">
              <a:buNone/>
              <a:defRPr sz="2000" b="1"/>
            </a:lvl2pPr>
            <a:lvl3pPr marL="911339" indent="0">
              <a:buNone/>
              <a:defRPr sz="1800" b="1"/>
            </a:lvl3pPr>
            <a:lvl4pPr marL="1367005" indent="0">
              <a:buNone/>
              <a:defRPr sz="1600" b="1"/>
            </a:lvl4pPr>
            <a:lvl5pPr marL="1822678" indent="0">
              <a:buNone/>
              <a:defRPr sz="1600" b="1"/>
            </a:lvl5pPr>
            <a:lvl6pPr marL="2278342" indent="0">
              <a:buNone/>
              <a:defRPr sz="1600" b="1"/>
            </a:lvl6pPr>
            <a:lvl7pPr marL="2734013" indent="0">
              <a:buNone/>
              <a:defRPr sz="1600" b="1"/>
            </a:lvl7pPr>
            <a:lvl8pPr marL="3189683" indent="0">
              <a:buNone/>
              <a:defRPr sz="1600" b="1"/>
            </a:lvl8pPr>
            <a:lvl9pPr marL="364535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195337A-171F-4DB8-B804-2C9435D91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C84BA9F-92C2-4E9D-8BA8-B31D2C54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1369351-26D5-4BBA-995B-252EF4D4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02BA9-DA1A-4936-8AD3-E94F6ADF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9336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778B1B-6A06-48A9-A57D-9905637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1506EF4-F554-47AC-B02A-D7954ABE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8831BA5-2F9C-4CF7-AE3A-10513907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3B5418B-B0BC-4B25-A21F-FE5EA98B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5952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52413A8-0D2D-429E-9122-920086D5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E6AE9D8-3D02-4D70-8CB8-46AE2DB2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8163CEC-9896-49A2-898F-D02AB2E4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6194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B8AF26-0910-4171-8131-89030118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11E907-ABC2-4430-814C-37DE827A5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599A4E-5EB0-4A42-BD4E-5B50D72CF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5" indent="0">
              <a:buNone/>
              <a:defRPr sz="1400"/>
            </a:lvl2pPr>
            <a:lvl3pPr marL="911339" indent="0">
              <a:buNone/>
              <a:defRPr sz="1200"/>
            </a:lvl3pPr>
            <a:lvl4pPr marL="1367005" indent="0">
              <a:buNone/>
              <a:defRPr sz="1000"/>
            </a:lvl4pPr>
            <a:lvl5pPr marL="1822678" indent="0">
              <a:buNone/>
              <a:defRPr sz="1000"/>
            </a:lvl5pPr>
            <a:lvl6pPr marL="2278342" indent="0">
              <a:buNone/>
              <a:defRPr sz="1000"/>
            </a:lvl6pPr>
            <a:lvl7pPr marL="2734013" indent="0">
              <a:buNone/>
              <a:defRPr sz="1000"/>
            </a:lvl7pPr>
            <a:lvl8pPr marL="3189683" indent="0">
              <a:buNone/>
              <a:defRPr sz="1000"/>
            </a:lvl8pPr>
            <a:lvl9pPr marL="364535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312631F-A3F6-4D8E-AF2D-A35A6AE4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A34464A-A61D-4DC7-93B0-EC81DAA9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C598A6-555A-4D02-A4CD-F15ADE5C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77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76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76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76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76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76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6B82F-C159-44C2-87EA-1BE29D25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3130194-4246-458C-85E7-A4F876234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675" indent="0">
              <a:buNone/>
              <a:defRPr sz="2800"/>
            </a:lvl2pPr>
            <a:lvl3pPr marL="911339" indent="0">
              <a:buNone/>
              <a:defRPr sz="2400"/>
            </a:lvl3pPr>
            <a:lvl4pPr marL="1367005" indent="0">
              <a:buNone/>
              <a:defRPr sz="2000"/>
            </a:lvl4pPr>
            <a:lvl5pPr marL="1822678" indent="0">
              <a:buNone/>
              <a:defRPr sz="2000"/>
            </a:lvl5pPr>
            <a:lvl6pPr marL="2278342" indent="0">
              <a:buNone/>
              <a:defRPr sz="2000"/>
            </a:lvl6pPr>
            <a:lvl7pPr marL="2734013" indent="0">
              <a:buNone/>
              <a:defRPr sz="2000"/>
            </a:lvl7pPr>
            <a:lvl8pPr marL="3189683" indent="0">
              <a:buNone/>
              <a:defRPr sz="2000"/>
            </a:lvl8pPr>
            <a:lvl9pPr marL="364535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E926B4B-4B47-4E69-A69C-D55264E2F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5" indent="0">
              <a:buNone/>
              <a:defRPr sz="1400"/>
            </a:lvl2pPr>
            <a:lvl3pPr marL="911339" indent="0">
              <a:buNone/>
              <a:defRPr sz="1200"/>
            </a:lvl3pPr>
            <a:lvl4pPr marL="1367005" indent="0">
              <a:buNone/>
              <a:defRPr sz="1000"/>
            </a:lvl4pPr>
            <a:lvl5pPr marL="1822678" indent="0">
              <a:buNone/>
              <a:defRPr sz="1000"/>
            </a:lvl5pPr>
            <a:lvl6pPr marL="2278342" indent="0">
              <a:buNone/>
              <a:defRPr sz="1000"/>
            </a:lvl6pPr>
            <a:lvl7pPr marL="2734013" indent="0">
              <a:buNone/>
              <a:defRPr sz="1000"/>
            </a:lvl7pPr>
            <a:lvl8pPr marL="3189683" indent="0">
              <a:buNone/>
              <a:defRPr sz="1000"/>
            </a:lvl8pPr>
            <a:lvl9pPr marL="364535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D0AA84-DF83-4DC8-9CB8-D7EE0912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82480C-36F8-4202-93F2-759B2545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6735E33-E0F0-4B75-8905-69F0D268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251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E802A-02A3-4EDE-B2C5-D344F78A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1DE077-F460-4CA3-830A-E5AB77C9B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D89846-A531-4E04-BD75-5CC4CAA1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BACE52C-3E6A-4EB0-9E16-BCEE0790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ED9E21-D74E-4D78-8C87-2FE69C3D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7055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2F86100-2B5E-4F2E-B27E-31AD92CD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697A444-2CE4-48B0-8F66-35B9DCCC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4D345E-9AAA-4134-8843-72928B5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B5E6B0-014B-4641-B25C-3311F1F4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A5699A-0CEE-49AE-91DA-27E74A47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94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934" y="701238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0934" y="-578815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4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6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16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</p:bld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53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56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59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6675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1287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28689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714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770" tIns="20385" rIns="40770" bIns="20385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2855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902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62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62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902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899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=""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=""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=""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1904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9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42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2441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1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68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61869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6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4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28829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3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0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28182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1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41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548217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6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4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6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116594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8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123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6" y="3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8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1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3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8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6" y="3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6" y="3458868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xmlns="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62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xmlns="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20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xmlns="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xmlns="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xmlns="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xmlns="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62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xmlns="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2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xmlns="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xmlns="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xmlns="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2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xmlns="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xmlns="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8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=""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=""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1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1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1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1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012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xmlns="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xmlns="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91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xmlns="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6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xmlns="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8" y="0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xmlns="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0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xmlns="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91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xmlns="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74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xmlns="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6" y="1717716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xmlns="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6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xmlns="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" y="3435429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xmlns="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91" y="3435429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xmlns="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6" y="3435429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xmlns="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8" y="3435429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xmlns="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" y="5153142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xmlns="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74" y="5153142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xmlns="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6" y="5153142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xmlns="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42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:p15="http://schemas.microsoft.com/office/powerpoint/2012/main" xmlns="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30" y="2154708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5754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71" y="2434683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2434683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7289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703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51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9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40" y="1481330"/>
            <a:ext cx="2224520" cy="1880436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7" y="2430051"/>
            <a:ext cx="2571847" cy="266108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algn="ctr">
              <a:defRPr lang="en-US" sz="2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39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2" y="18944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2" y="43328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4121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45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934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4017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xmlns="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770" tIns="20385" rIns="40770" bIns="2038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6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1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1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5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5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1412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4204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82" y="2178761"/>
            <a:ext cx="2482837" cy="2519008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82" y="2160071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7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682493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682493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682493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682493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9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5068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5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33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700" y="2245049"/>
            <a:ext cx="2841651" cy="1332482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39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62699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62699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62699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62699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458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70767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70767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707672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03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2007429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8" y="2007429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328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1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545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5296" tIns="22636" rIns="45296" bIns="22636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7810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90" y="1140996"/>
            <a:ext cx="8812305" cy="4212940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994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6" y="2081550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/>
          <a:lstStyle>
            <a:lvl1pPr algn="ctr"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679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8" y="2081550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9" y="2081550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91" y="2081550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48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33" y="1858981"/>
            <a:ext cx="1933745" cy="314346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57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3" y="1359702"/>
            <a:ext cx="4326916" cy="703375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263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3040257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3040257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7" y="2820229"/>
            <a:ext cx="3056150" cy="496802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862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52" y="1940122"/>
            <a:ext cx="1807703" cy="2955541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672415"/>
            <a:ext cx="1145391" cy="1527149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50" y="2534007"/>
            <a:ext cx="1339199" cy="1793481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335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485368"/>
            <a:ext cx="348323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048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40" y="2156669"/>
            <a:ext cx="387836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770" tIns="20385" rIns="40770" bIns="2038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198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960948" y="4000602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322616" y="2841597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16" y="1682592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589053" y="342900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078772" y="4588005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1454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7" grpId="0" animBg="1"/>
      <p:bldP spid="4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526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4" y="2757696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4" y="2395989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4" y="2034285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4" y="1672578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770" tIns="20385" rIns="40770" bIns="2038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896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2.91667E-6 L 3.40711E-6 0.086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7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5350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7674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736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810" tIns="20405" rIns="40810" bIns="20405"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264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037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60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824681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61338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9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715399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526" y="1605211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3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373860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5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1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4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602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48805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5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764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6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6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1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6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1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=""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1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6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6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=""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1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6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=""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=""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6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=""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=""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=""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=""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=""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6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=""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=""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=""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6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=""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=""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=""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=""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7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=""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2" y="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=""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0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=""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0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=""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7" y="171771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=""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70" y="171771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=""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2" y="1717714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=""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4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=""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=""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7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=""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2" y="3435427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=""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7"/>
            <a:ext cx="2022081" cy="1704861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=""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3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=""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70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=""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2" y="5153140"/>
            <a:ext cx="2022081" cy="1704861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=""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40"/>
            <a:ext cx="2022082" cy="1704861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 mod="1">
    <p:ext uri="{DCECCB84-F9BA-43D5-87BE-67443E8EF086}">
      <p15:sldGuideLst xmlns=""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30" y="2154704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353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71" y="2434679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2434679"/>
            <a:ext cx="2860058" cy="2677547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624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9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211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40" y="1481330"/>
            <a:ext cx="2224520" cy="1880436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30"/>
            <a:ext cx="2224520" cy="1880436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2430051"/>
            <a:ext cx="2571847" cy="266108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algn="ctr">
              <a:defRPr lang="en-US" sz="2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755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2" y="18944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2" y="43328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7017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5" y="18944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5" y="4332841"/>
            <a:ext cx="1828118" cy="1373671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551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=""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=""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203296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=""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=""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380748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=""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=""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=""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72853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1255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=""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=""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200057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=""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572201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=""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143826"/>
            <a:ext cx="952376" cy="715628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lIns="40810" tIns="20405" rIns="40810" bIns="20405" anchor="t">
            <a:noAutofit/>
          </a:bodyPr>
          <a:lstStyle>
            <a:lvl1pPr marL="0" indent="0" algn="ctr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877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71474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78761"/>
            <a:ext cx="2482838" cy="2519008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2178761"/>
            <a:ext cx="2482837" cy="2519008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2160071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2160071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63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384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3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3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3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3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682489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682489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682489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682489"/>
            <a:ext cx="2482838" cy="2929169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9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970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245049"/>
            <a:ext cx="2841651" cy="1332482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700" y="2245049"/>
            <a:ext cx="2841651" cy="1332482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981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626988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626988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626988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626988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3346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70767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70767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707670"/>
            <a:ext cx="2527718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78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2007428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2007428"/>
            <a:ext cx="5297451" cy="2843145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0147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1140996"/>
            <a:ext cx="8812305" cy="4212940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406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2081548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/>
          <a:lstStyle>
            <a:lvl1pPr algn="ctr"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759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2081548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2081548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2081548"/>
            <a:ext cx="1695229" cy="2759961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642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9" y="1858981"/>
            <a:ext cx="1933745" cy="314346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992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87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3" y="1359702"/>
            <a:ext cx="4326916" cy="7033758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308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3040253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3040253"/>
            <a:ext cx="2769446" cy="452796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7" y="2820225"/>
            <a:ext cx="3056150" cy="496802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861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940118"/>
            <a:ext cx="1807703" cy="2955541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672411"/>
            <a:ext cx="1145391" cy="1527149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6" y="2534007"/>
            <a:ext cx="1339199" cy="1793481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388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485364"/>
            <a:ext cx="348323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 marL="0" indent="0" algn="ctr">
              <a:buNone/>
              <a:defRPr lang="en-US" sz="20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763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40" y="2156665"/>
            <a:ext cx="3878368" cy="163984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0810" tIns="20405" rIns="40810" bIns="20405"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198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960944" y="4000602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322612" y="2841596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682591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589057" y="3429000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2078768" y="4588005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11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17" grpId="0" animBg="1"/>
      <p:bldP spid="44" grpId="0" animBg="1"/>
    </p:bld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757694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395988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2034284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672578"/>
            <a:ext cx="2820557" cy="2690301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lIns="40810" tIns="20405" rIns="40810" bIns="20405"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81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2.91667E-6 L 3.40711E-6 0.086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7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807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36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8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35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8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8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8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8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1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62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8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511" y="1536888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497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631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359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09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 lIns="45296" tIns="22636" rIns="45296" bIns="226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1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201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61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63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999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647700"/>
            <a:ext cx="10628516" cy="62103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69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7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B5C310A-868F-4549-AAED-53A84764F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1832" y="647741"/>
            <a:ext cx="3396103" cy="5524501"/>
          </a:xfrm>
          <a:custGeom>
            <a:avLst/>
            <a:gdLst>
              <a:gd name="connsiteX0" fmla="*/ 195574 w 6793091"/>
              <a:gd name="connsiteY0" fmla="*/ 0 h 11049001"/>
              <a:gd name="connsiteX1" fmla="*/ 6793091 w 6793091"/>
              <a:gd name="connsiteY1" fmla="*/ 0 h 11049001"/>
              <a:gd name="connsiteX2" fmla="*/ 6793091 w 6793091"/>
              <a:gd name="connsiteY2" fmla="*/ 11049000 h 11049001"/>
              <a:gd name="connsiteX3" fmla="*/ 195574 w 6793091"/>
              <a:gd name="connsiteY3" fmla="*/ 11049001 h 11049001"/>
              <a:gd name="connsiteX4" fmla="*/ 0 w 6793091"/>
              <a:gd name="connsiteY4" fmla="*/ 10853427 h 11049001"/>
              <a:gd name="connsiteX5" fmla="*/ 0 w 6793091"/>
              <a:gd name="connsiteY5" fmla="*/ 195573 h 11049001"/>
              <a:gd name="connsiteX6" fmla="*/ 195574 w 6793091"/>
              <a:gd name="connsiteY6" fmla="*/ 0 h 110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3091" h="11049001">
                <a:moveTo>
                  <a:pt x="195574" y="0"/>
                </a:moveTo>
                <a:lnTo>
                  <a:pt x="6793091" y="0"/>
                </a:lnTo>
                <a:lnTo>
                  <a:pt x="6793091" y="11049000"/>
                </a:lnTo>
                <a:lnTo>
                  <a:pt x="195574" y="11049001"/>
                </a:lnTo>
                <a:cubicBezTo>
                  <a:pt x="87561" y="11049001"/>
                  <a:pt x="0" y="10961439"/>
                  <a:pt x="0" y="10853427"/>
                </a:cubicBezTo>
                <a:lnTo>
                  <a:pt x="0" y="195573"/>
                </a:lnTo>
                <a:cubicBezTo>
                  <a:pt x="0" y="87561"/>
                  <a:pt x="87561" y="0"/>
                  <a:pt x="19557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marR="0" indent="0" algn="ctr" defTabSz="9067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0677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D89274D-46F1-404F-9A1F-832329A5BA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2605" y="1045579"/>
            <a:ext cx="4363397" cy="4766844"/>
          </a:xfrm>
          <a:custGeom>
            <a:avLst/>
            <a:gdLst>
              <a:gd name="connsiteX0" fmla="*/ 251277 w 8727931"/>
              <a:gd name="connsiteY0" fmla="*/ 0 h 9533687"/>
              <a:gd name="connsiteX1" fmla="*/ 8727931 w 8727931"/>
              <a:gd name="connsiteY1" fmla="*/ 0 h 9533687"/>
              <a:gd name="connsiteX2" fmla="*/ 8727931 w 8727931"/>
              <a:gd name="connsiteY2" fmla="*/ 9533687 h 9533687"/>
              <a:gd name="connsiteX3" fmla="*/ 251277 w 8727931"/>
              <a:gd name="connsiteY3" fmla="*/ 9533687 h 9533687"/>
              <a:gd name="connsiteX4" fmla="*/ 0 w 8727931"/>
              <a:gd name="connsiteY4" fmla="*/ 9282410 h 9533687"/>
              <a:gd name="connsiteX5" fmla="*/ 0 w 8727931"/>
              <a:gd name="connsiteY5" fmla="*/ 251277 h 9533687"/>
              <a:gd name="connsiteX6" fmla="*/ 251277 w 8727931"/>
              <a:gd name="connsiteY6" fmla="*/ 0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27931" h="9533687">
                <a:moveTo>
                  <a:pt x="251277" y="0"/>
                </a:moveTo>
                <a:lnTo>
                  <a:pt x="8727931" y="0"/>
                </a:lnTo>
                <a:lnTo>
                  <a:pt x="8727931" y="9533687"/>
                </a:lnTo>
                <a:lnTo>
                  <a:pt x="251277" y="9533687"/>
                </a:lnTo>
                <a:cubicBezTo>
                  <a:pt x="112501" y="9533687"/>
                  <a:pt x="0" y="9421186"/>
                  <a:pt x="0" y="9282410"/>
                </a:cubicBezTo>
                <a:lnTo>
                  <a:pt x="0" y="251277"/>
                </a:lnTo>
                <a:cubicBezTo>
                  <a:pt x="0" y="112501"/>
                  <a:pt x="112501" y="0"/>
                  <a:pt x="2512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E12FE6D-78FE-4F42-A970-BF00C9D8BA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40" y="1045579"/>
            <a:ext cx="4363397" cy="4766844"/>
          </a:xfrm>
          <a:custGeom>
            <a:avLst/>
            <a:gdLst>
              <a:gd name="connsiteX0" fmla="*/ 0 w 8727931"/>
              <a:gd name="connsiteY0" fmla="*/ 0 h 9533687"/>
              <a:gd name="connsiteX1" fmla="*/ 8476653 w 8727931"/>
              <a:gd name="connsiteY1" fmla="*/ 0 h 9533687"/>
              <a:gd name="connsiteX2" fmla="*/ 8727931 w 8727931"/>
              <a:gd name="connsiteY2" fmla="*/ 251277 h 9533687"/>
              <a:gd name="connsiteX3" fmla="*/ 8727931 w 8727931"/>
              <a:gd name="connsiteY3" fmla="*/ 9282410 h 9533687"/>
              <a:gd name="connsiteX4" fmla="*/ 8476653 w 8727931"/>
              <a:gd name="connsiteY4" fmla="*/ 9533687 h 9533687"/>
              <a:gd name="connsiteX5" fmla="*/ 0 w 8727931"/>
              <a:gd name="connsiteY5" fmla="*/ 9533687 h 953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7931" h="9533687">
                <a:moveTo>
                  <a:pt x="0" y="0"/>
                </a:moveTo>
                <a:lnTo>
                  <a:pt x="8476653" y="0"/>
                </a:lnTo>
                <a:cubicBezTo>
                  <a:pt x="8615429" y="0"/>
                  <a:pt x="8727931" y="112501"/>
                  <a:pt x="8727931" y="251277"/>
                </a:cubicBezTo>
                <a:lnTo>
                  <a:pt x="8727931" y="9282410"/>
                </a:lnTo>
                <a:cubicBezTo>
                  <a:pt x="8727931" y="9421186"/>
                  <a:pt x="8615429" y="9533687"/>
                  <a:pt x="8476653" y="9533687"/>
                </a:cubicBezTo>
                <a:lnTo>
                  <a:pt x="0" y="953368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03FC9EE-4B68-4F52-9EE6-F0F1AA1A4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1841" y="1789504"/>
            <a:ext cx="1962946" cy="2832335"/>
          </a:xfrm>
          <a:custGeom>
            <a:avLst/>
            <a:gdLst>
              <a:gd name="connsiteX0" fmla="*/ 102872 w 3926403"/>
              <a:gd name="connsiteY0" fmla="*/ 0 h 5664669"/>
              <a:gd name="connsiteX1" fmla="*/ 3823531 w 3926403"/>
              <a:gd name="connsiteY1" fmla="*/ 0 h 5664669"/>
              <a:gd name="connsiteX2" fmla="*/ 3926403 w 3926403"/>
              <a:gd name="connsiteY2" fmla="*/ 102872 h 5664669"/>
              <a:gd name="connsiteX3" fmla="*/ 3926403 w 3926403"/>
              <a:gd name="connsiteY3" fmla="*/ 5561797 h 5664669"/>
              <a:gd name="connsiteX4" fmla="*/ 3823531 w 3926403"/>
              <a:gd name="connsiteY4" fmla="*/ 5664669 h 5664669"/>
              <a:gd name="connsiteX5" fmla="*/ 102872 w 3926403"/>
              <a:gd name="connsiteY5" fmla="*/ 5664669 h 5664669"/>
              <a:gd name="connsiteX6" fmla="*/ 0 w 3926403"/>
              <a:gd name="connsiteY6" fmla="*/ 5561797 h 5664669"/>
              <a:gd name="connsiteX7" fmla="*/ 0 w 3926403"/>
              <a:gd name="connsiteY7" fmla="*/ 102872 h 5664669"/>
              <a:gd name="connsiteX8" fmla="*/ 102872 w 3926403"/>
              <a:gd name="connsiteY8" fmla="*/ 0 h 566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566466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5561797"/>
                </a:lnTo>
                <a:cubicBezTo>
                  <a:pt x="3926403" y="5618612"/>
                  <a:pt x="3880346" y="5664669"/>
                  <a:pt x="3823531" y="5664669"/>
                </a:cubicBezTo>
                <a:lnTo>
                  <a:pt x="102872" y="5664669"/>
                </a:lnTo>
                <a:cubicBezTo>
                  <a:pt x="46057" y="5664669"/>
                  <a:pt x="0" y="5618612"/>
                  <a:pt x="0" y="556179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8A49D040-7743-4D16-B377-5B78AF4A7E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85957" y="300027"/>
            <a:ext cx="1962946" cy="2426865"/>
          </a:xfrm>
          <a:custGeom>
            <a:avLst/>
            <a:gdLst>
              <a:gd name="connsiteX0" fmla="*/ 102872 w 3926403"/>
              <a:gd name="connsiteY0" fmla="*/ 0 h 4853729"/>
              <a:gd name="connsiteX1" fmla="*/ 3823531 w 3926403"/>
              <a:gd name="connsiteY1" fmla="*/ 0 h 4853729"/>
              <a:gd name="connsiteX2" fmla="*/ 3926403 w 3926403"/>
              <a:gd name="connsiteY2" fmla="*/ 102872 h 4853729"/>
              <a:gd name="connsiteX3" fmla="*/ 3926403 w 3926403"/>
              <a:gd name="connsiteY3" fmla="*/ 4750857 h 4853729"/>
              <a:gd name="connsiteX4" fmla="*/ 3823531 w 3926403"/>
              <a:gd name="connsiteY4" fmla="*/ 4853729 h 4853729"/>
              <a:gd name="connsiteX5" fmla="*/ 102872 w 3926403"/>
              <a:gd name="connsiteY5" fmla="*/ 4853729 h 4853729"/>
              <a:gd name="connsiteX6" fmla="*/ 0 w 3926403"/>
              <a:gd name="connsiteY6" fmla="*/ 4750857 h 4853729"/>
              <a:gd name="connsiteX7" fmla="*/ 0 w 3926403"/>
              <a:gd name="connsiteY7" fmla="*/ 102872 h 4853729"/>
              <a:gd name="connsiteX8" fmla="*/ 102872 w 3926403"/>
              <a:gd name="connsiteY8" fmla="*/ 0 h 485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4853729">
                <a:moveTo>
                  <a:pt x="102872" y="0"/>
                </a:moveTo>
                <a:lnTo>
                  <a:pt x="3823531" y="0"/>
                </a:lnTo>
                <a:cubicBezTo>
                  <a:pt x="3880346" y="0"/>
                  <a:pt x="3926403" y="46057"/>
                  <a:pt x="3926403" y="102872"/>
                </a:cubicBezTo>
                <a:lnTo>
                  <a:pt x="3926403" y="4750857"/>
                </a:lnTo>
                <a:cubicBezTo>
                  <a:pt x="3926403" y="4807672"/>
                  <a:pt x="3880346" y="4853729"/>
                  <a:pt x="3823531" y="4853729"/>
                </a:cubicBezTo>
                <a:lnTo>
                  <a:pt x="102872" y="4853729"/>
                </a:lnTo>
                <a:cubicBezTo>
                  <a:pt x="46057" y="4853729"/>
                  <a:pt x="0" y="4807672"/>
                  <a:pt x="0" y="4750857"/>
                </a:cubicBezTo>
                <a:lnTo>
                  <a:pt x="0" y="102872"/>
                </a:lnTo>
                <a:cubicBezTo>
                  <a:pt x="0" y="46057"/>
                  <a:pt x="46057" y="0"/>
                  <a:pt x="1028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C9DC3289-DAAE-42C2-B177-1F3B4B3B04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0073" y="1312314"/>
            <a:ext cx="1962946" cy="1943046"/>
          </a:xfrm>
          <a:custGeom>
            <a:avLst/>
            <a:gdLst>
              <a:gd name="connsiteX0" fmla="*/ 101816 w 3926403"/>
              <a:gd name="connsiteY0" fmla="*/ 0 h 3886092"/>
              <a:gd name="connsiteX1" fmla="*/ 3824587 w 3926403"/>
              <a:gd name="connsiteY1" fmla="*/ 0 h 3886092"/>
              <a:gd name="connsiteX2" fmla="*/ 3926403 w 3926403"/>
              <a:gd name="connsiteY2" fmla="*/ 101816 h 3886092"/>
              <a:gd name="connsiteX3" fmla="*/ 3926403 w 3926403"/>
              <a:gd name="connsiteY3" fmla="*/ 3784276 h 3886092"/>
              <a:gd name="connsiteX4" fmla="*/ 3824587 w 3926403"/>
              <a:gd name="connsiteY4" fmla="*/ 3886092 h 3886092"/>
              <a:gd name="connsiteX5" fmla="*/ 101816 w 3926403"/>
              <a:gd name="connsiteY5" fmla="*/ 3886092 h 3886092"/>
              <a:gd name="connsiteX6" fmla="*/ 0 w 3926403"/>
              <a:gd name="connsiteY6" fmla="*/ 3784276 h 3886092"/>
              <a:gd name="connsiteX7" fmla="*/ 0 w 3926403"/>
              <a:gd name="connsiteY7" fmla="*/ 101816 h 3886092"/>
              <a:gd name="connsiteX8" fmla="*/ 101816 w 3926403"/>
              <a:gd name="connsiteY8" fmla="*/ 0 h 388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886092">
                <a:moveTo>
                  <a:pt x="101816" y="0"/>
                </a:moveTo>
                <a:lnTo>
                  <a:pt x="3824587" y="0"/>
                </a:lnTo>
                <a:cubicBezTo>
                  <a:pt x="3880817" y="0"/>
                  <a:pt x="3926403" y="45585"/>
                  <a:pt x="3926403" y="101816"/>
                </a:cubicBezTo>
                <a:lnTo>
                  <a:pt x="3926403" y="3784276"/>
                </a:lnTo>
                <a:cubicBezTo>
                  <a:pt x="3926403" y="3840507"/>
                  <a:pt x="3880817" y="3886092"/>
                  <a:pt x="3824587" y="3886092"/>
                </a:cubicBezTo>
                <a:lnTo>
                  <a:pt x="101816" y="3886092"/>
                </a:lnTo>
                <a:cubicBezTo>
                  <a:pt x="45585" y="3886092"/>
                  <a:pt x="0" y="3840507"/>
                  <a:pt x="0" y="3784276"/>
                </a:cubicBezTo>
                <a:lnTo>
                  <a:pt x="0" y="101816"/>
                </a:lnTo>
                <a:cubicBezTo>
                  <a:pt x="0" y="45585"/>
                  <a:pt x="45585" y="0"/>
                  <a:pt x="1018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A824DCF8-6488-4312-B93E-BDAE05E1B6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073" y="4192885"/>
            <a:ext cx="1962946" cy="1362246"/>
          </a:xfrm>
          <a:custGeom>
            <a:avLst/>
            <a:gdLst>
              <a:gd name="connsiteX0" fmla="*/ 71382 w 3926403"/>
              <a:gd name="connsiteY0" fmla="*/ 0 h 2724492"/>
              <a:gd name="connsiteX1" fmla="*/ 3855021 w 3926403"/>
              <a:gd name="connsiteY1" fmla="*/ 0 h 2724492"/>
              <a:gd name="connsiteX2" fmla="*/ 3926403 w 3926403"/>
              <a:gd name="connsiteY2" fmla="*/ 71382 h 2724492"/>
              <a:gd name="connsiteX3" fmla="*/ 3926403 w 3926403"/>
              <a:gd name="connsiteY3" fmla="*/ 2653110 h 2724492"/>
              <a:gd name="connsiteX4" fmla="*/ 3855021 w 3926403"/>
              <a:gd name="connsiteY4" fmla="*/ 2724492 h 2724492"/>
              <a:gd name="connsiteX5" fmla="*/ 71382 w 3926403"/>
              <a:gd name="connsiteY5" fmla="*/ 2724492 h 2724492"/>
              <a:gd name="connsiteX6" fmla="*/ 0 w 3926403"/>
              <a:gd name="connsiteY6" fmla="*/ 2653110 h 2724492"/>
              <a:gd name="connsiteX7" fmla="*/ 0 w 3926403"/>
              <a:gd name="connsiteY7" fmla="*/ 71382 h 2724492"/>
              <a:gd name="connsiteX8" fmla="*/ 71382 w 3926403"/>
              <a:gd name="connsiteY8" fmla="*/ 0 h 272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2724492">
                <a:moveTo>
                  <a:pt x="71382" y="0"/>
                </a:moveTo>
                <a:lnTo>
                  <a:pt x="3855021" y="0"/>
                </a:lnTo>
                <a:cubicBezTo>
                  <a:pt x="3894445" y="0"/>
                  <a:pt x="3926403" y="31959"/>
                  <a:pt x="3926403" y="71382"/>
                </a:cubicBezTo>
                <a:lnTo>
                  <a:pt x="3926403" y="2653110"/>
                </a:lnTo>
                <a:cubicBezTo>
                  <a:pt x="3926403" y="2692533"/>
                  <a:pt x="3894445" y="2724492"/>
                  <a:pt x="3855021" y="2724492"/>
                </a:cubicBezTo>
                <a:lnTo>
                  <a:pt x="71382" y="2724492"/>
                </a:lnTo>
                <a:cubicBezTo>
                  <a:pt x="31959" y="2724492"/>
                  <a:pt x="0" y="2692533"/>
                  <a:pt x="0" y="2653110"/>
                </a:cubicBezTo>
                <a:lnTo>
                  <a:pt x="0" y="71382"/>
                </a:lnTo>
                <a:cubicBezTo>
                  <a:pt x="0" y="31959"/>
                  <a:pt x="31959" y="0"/>
                  <a:pt x="7138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40DCED3-97B9-4FB2-980E-F7701E1135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85957" y="3570754"/>
            <a:ext cx="1962946" cy="1635794"/>
          </a:xfrm>
          <a:custGeom>
            <a:avLst/>
            <a:gdLst>
              <a:gd name="connsiteX0" fmla="*/ 85716 w 3926403"/>
              <a:gd name="connsiteY0" fmla="*/ 0 h 3271587"/>
              <a:gd name="connsiteX1" fmla="*/ 3840687 w 3926403"/>
              <a:gd name="connsiteY1" fmla="*/ 0 h 3271587"/>
              <a:gd name="connsiteX2" fmla="*/ 3926403 w 3926403"/>
              <a:gd name="connsiteY2" fmla="*/ 85716 h 3271587"/>
              <a:gd name="connsiteX3" fmla="*/ 3926403 w 3926403"/>
              <a:gd name="connsiteY3" fmla="*/ 3185871 h 3271587"/>
              <a:gd name="connsiteX4" fmla="*/ 3840687 w 3926403"/>
              <a:gd name="connsiteY4" fmla="*/ 3271587 h 3271587"/>
              <a:gd name="connsiteX5" fmla="*/ 85716 w 3926403"/>
              <a:gd name="connsiteY5" fmla="*/ 3271587 h 3271587"/>
              <a:gd name="connsiteX6" fmla="*/ 0 w 3926403"/>
              <a:gd name="connsiteY6" fmla="*/ 3185871 h 3271587"/>
              <a:gd name="connsiteX7" fmla="*/ 0 w 3926403"/>
              <a:gd name="connsiteY7" fmla="*/ 85716 h 3271587"/>
              <a:gd name="connsiteX8" fmla="*/ 85716 w 3926403"/>
              <a:gd name="connsiteY8" fmla="*/ 0 h 327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6403" h="3271587">
                <a:moveTo>
                  <a:pt x="85716" y="0"/>
                </a:moveTo>
                <a:lnTo>
                  <a:pt x="3840687" y="0"/>
                </a:lnTo>
                <a:cubicBezTo>
                  <a:pt x="3888027" y="0"/>
                  <a:pt x="3926403" y="38376"/>
                  <a:pt x="3926403" y="85716"/>
                </a:cubicBezTo>
                <a:lnTo>
                  <a:pt x="3926403" y="3185871"/>
                </a:lnTo>
                <a:cubicBezTo>
                  <a:pt x="3926403" y="3233211"/>
                  <a:pt x="3888027" y="3271587"/>
                  <a:pt x="3840687" y="3271587"/>
                </a:cubicBezTo>
                <a:lnTo>
                  <a:pt x="85716" y="3271587"/>
                </a:lnTo>
                <a:cubicBezTo>
                  <a:pt x="38376" y="3271587"/>
                  <a:pt x="0" y="3233211"/>
                  <a:pt x="0" y="3185871"/>
                </a:cubicBezTo>
                <a:lnTo>
                  <a:pt x="0" y="85716"/>
                </a:lnTo>
                <a:cubicBezTo>
                  <a:pt x="0" y="38376"/>
                  <a:pt x="38376" y="0"/>
                  <a:pt x="8571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7" grpId="0" animBg="1"/>
          <p:bldP spid="18" grpId="0" animBg="1"/>
          <p:bldP spid="16" grpId="0" animBg="1"/>
        </p:bldLst>
      </p:timing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3CDD3870-C715-4C53-9585-F741A2C71E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264" y="240573"/>
            <a:ext cx="1968910" cy="2089632"/>
          </a:xfrm>
          <a:custGeom>
            <a:avLst/>
            <a:gdLst>
              <a:gd name="connsiteX0" fmla="*/ 0 w 3938333"/>
              <a:gd name="connsiteY0" fmla="*/ 0 h 4179264"/>
              <a:gd name="connsiteX1" fmla="*/ 3747441 w 3938333"/>
              <a:gd name="connsiteY1" fmla="*/ 0 h 4179264"/>
              <a:gd name="connsiteX2" fmla="*/ 3938333 w 3938333"/>
              <a:gd name="connsiteY2" fmla="*/ 190891 h 4179264"/>
              <a:gd name="connsiteX3" fmla="*/ 3938333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747441" y="0"/>
                </a:lnTo>
                <a:cubicBezTo>
                  <a:pt x="3852869" y="0"/>
                  <a:pt x="3938333" y="85465"/>
                  <a:pt x="3938333" y="190891"/>
                </a:cubicBez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64FBAD0B-42CC-4583-8C90-F73742827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110" y="240573"/>
            <a:ext cx="1962946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AB92AA44-3056-4640-AE83-0BC4C1BCB8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7707" y="2384185"/>
            <a:ext cx="1962946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5A16F2E8-B18C-43CB-A260-74ED835B6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84826" y="2384185"/>
            <a:ext cx="1968910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3A3784B9-508A-4B75-9D7E-381A78C381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110" y="4527796"/>
            <a:ext cx="1962946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A9F0F9EF-53B4-4A2C-B472-A90B22C56F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8264" y="4527796"/>
            <a:ext cx="1968910" cy="2089632"/>
          </a:xfrm>
          <a:custGeom>
            <a:avLst/>
            <a:gdLst>
              <a:gd name="connsiteX0" fmla="*/ 0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3988373 h 4179264"/>
              <a:gd name="connsiteX3" fmla="*/ 3747441 w 3938333"/>
              <a:gd name="connsiteY3" fmla="*/ 4179264 h 4179264"/>
              <a:gd name="connsiteX4" fmla="*/ 0 w 3938333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3" h="4179264">
                <a:moveTo>
                  <a:pt x="0" y="0"/>
                </a:moveTo>
                <a:lnTo>
                  <a:pt x="3938333" y="0"/>
                </a:lnTo>
                <a:lnTo>
                  <a:pt x="3938333" y="3988373"/>
                </a:lnTo>
                <a:cubicBezTo>
                  <a:pt x="3938333" y="4093799"/>
                  <a:pt x="3852869" y="4179264"/>
                  <a:pt x="3747441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B1939E0-D85C-4041-A6CB-C8E42A6813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7808" y="1312379"/>
            <a:ext cx="1968910" cy="2089632"/>
          </a:xfrm>
          <a:custGeom>
            <a:avLst/>
            <a:gdLst>
              <a:gd name="connsiteX0" fmla="*/ 190891 w 3938333"/>
              <a:gd name="connsiteY0" fmla="*/ 0 h 4179264"/>
              <a:gd name="connsiteX1" fmla="*/ 3938333 w 3938333"/>
              <a:gd name="connsiteY1" fmla="*/ 0 h 4179264"/>
              <a:gd name="connsiteX2" fmla="*/ 3938333 w 3938333"/>
              <a:gd name="connsiteY2" fmla="*/ 4179264 h 4179264"/>
              <a:gd name="connsiteX3" fmla="*/ 0 w 3938333"/>
              <a:gd name="connsiteY3" fmla="*/ 4179264 h 4179264"/>
              <a:gd name="connsiteX4" fmla="*/ 0 w 3938333"/>
              <a:gd name="connsiteY4" fmla="*/ 190891 h 4179264"/>
              <a:gd name="connsiteX5" fmla="*/ 190891 w 3938333"/>
              <a:gd name="connsiteY5" fmla="*/ 0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8333" h="4179264">
                <a:moveTo>
                  <a:pt x="190891" y="0"/>
                </a:moveTo>
                <a:lnTo>
                  <a:pt x="3938333" y="0"/>
                </a:lnTo>
                <a:lnTo>
                  <a:pt x="3938333" y="4179264"/>
                </a:lnTo>
                <a:lnTo>
                  <a:pt x="0" y="4179264"/>
                </a:lnTo>
                <a:lnTo>
                  <a:pt x="0" y="190891"/>
                </a:lnTo>
                <a:cubicBezTo>
                  <a:pt x="0" y="85465"/>
                  <a:pt x="85465" y="0"/>
                  <a:pt x="19089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20C1A15-ACE5-49D1-A3F6-63C8F5FF1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0689" y="3455990"/>
            <a:ext cx="1962946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56C758D-179E-4D6D-A1BC-2C48452E9B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7092" y="1312379"/>
            <a:ext cx="1962946" cy="2089632"/>
          </a:xfrm>
          <a:custGeom>
            <a:avLst/>
            <a:gdLst>
              <a:gd name="connsiteX0" fmla="*/ 0 w 3926403"/>
              <a:gd name="connsiteY0" fmla="*/ 0 h 4179264"/>
              <a:gd name="connsiteX1" fmla="*/ 3926403 w 3926403"/>
              <a:gd name="connsiteY1" fmla="*/ 0 h 4179264"/>
              <a:gd name="connsiteX2" fmla="*/ 3926403 w 3926403"/>
              <a:gd name="connsiteY2" fmla="*/ 4179264 h 4179264"/>
              <a:gd name="connsiteX3" fmla="*/ 0 w 3926403"/>
              <a:gd name="connsiteY3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03" h="4179264">
                <a:moveTo>
                  <a:pt x="0" y="0"/>
                </a:moveTo>
                <a:lnTo>
                  <a:pt x="3926403" y="0"/>
                </a:lnTo>
                <a:lnTo>
                  <a:pt x="3926403" y="4179264"/>
                </a:ln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98BD8D6-CA9B-4100-B7C2-C1BF99685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1246" y="3455990"/>
            <a:ext cx="1968910" cy="2089632"/>
          </a:xfrm>
          <a:custGeom>
            <a:avLst/>
            <a:gdLst>
              <a:gd name="connsiteX0" fmla="*/ 0 w 3938332"/>
              <a:gd name="connsiteY0" fmla="*/ 0 h 4179264"/>
              <a:gd name="connsiteX1" fmla="*/ 3938332 w 3938332"/>
              <a:gd name="connsiteY1" fmla="*/ 0 h 4179264"/>
              <a:gd name="connsiteX2" fmla="*/ 3938332 w 3938332"/>
              <a:gd name="connsiteY2" fmla="*/ 3988373 h 4179264"/>
              <a:gd name="connsiteX3" fmla="*/ 3747442 w 3938332"/>
              <a:gd name="connsiteY3" fmla="*/ 4179264 h 4179264"/>
              <a:gd name="connsiteX4" fmla="*/ 0 w 3938332"/>
              <a:gd name="connsiteY4" fmla="*/ 4179264 h 4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332" h="4179264">
                <a:moveTo>
                  <a:pt x="0" y="0"/>
                </a:moveTo>
                <a:lnTo>
                  <a:pt x="3938332" y="0"/>
                </a:lnTo>
                <a:lnTo>
                  <a:pt x="3938332" y="3988373"/>
                </a:lnTo>
                <a:cubicBezTo>
                  <a:pt x="3938332" y="4093799"/>
                  <a:pt x="3852868" y="4179264"/>
                  <a:pt x="3747442" y="4179264"/>
                </a:cubicBezTo>
                <a:lnTo>
                  <a:pt x="0" y="417926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3" grpId="0" animBg="1"/>
          <p:bldP spid="14" grpId="0" animBg="1"/>
          <p:bldP spid="16" grpId="0" animBg="1"/>
        </p:bldLst>
      </p:timing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45E64E0-0597-4664-9648-1BD35C5B29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2739" y="971550"/>
            <a:ext cx="2479794" cy="1210578"/>
          </a:xfrm>
          <a:custGeom>
            <a:avLst/>
            <a:gdLst>
              <a:gd name="connsiteX0" fmla="*/ 173670 w 4960234"/>
              <a:gd name="connsiteY0" fmla="*/ 0 h 2421156"/>
              <a:gd name="connsiteX1" fmla="*/ 4786564 w 4960234"/>
              <a:gd name="connsiteY1" fmla="*/ 0 h 2421156"/>
              <a:gd name="connsiteX2" fmla="*/ 4960234 w 4960234"/>
              <a:gd name="connsiteY2" fmla="*/ 173670 h 2421156"/>
              <a:gd name="connsiteX3" fmla="*/ 4960234 w 4960234"/>
              <a:gd name="connsiteY3" fmla="*/ 2247486 h 2421156"/>
              <a:gd name="connsiteX4" fmla="*/ 4786564 w 4960234"/>
              <a:gd name="connsiteY4" fmla="*/ 2421156 h 2421156"/>
              <a:gd name="connsiteX5" fmla="*/ 173670 w 4960234"/>
              <a:gd name="connsiteY5" fmla="*/ 2421156 h 2421156"/>
              <a:gd name="connsiteX6" fmla="*/ 0 w 4960234"/>
              <a:gd name="connsiteY6" fmla="*/ 2247486 h 2421156"/>
              <a:gd name="connsiteX7" fmla="*/ 0 w 4960234"/>
              <a:gd name="connsiteY7" fmla="*/ 173670 h 2421156"/>
              <a:gd name="connsiteX8" fmla="*/ 173670 w 4960234"/>
              <a:gd name="connsiteY8" fmla="*/ 0 h 242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2421156">
                <a:moveTo>
                  <a:pt x="173670" y="0"/>
                </a:moveTo>
                <a:lnTo>
                  <a:pt x="4786564" y="0"/>
                </a:lnTo>
                <a:cubicBezTo>
                  <a:pt x="4882479" y="0"/>
                  <a:pt x="4960234" y="77755"/>
                  <a:pt x="4960234" y="173670"/>
                </a:cubicBezTo>
                <a:lnTo>
                  <a:pt x="4960234" y="2247486"/>
                </a:lnTo>
                <a:cubicBezTo>
                  <a:pt x="4960234" y="2343401"/>
                  <a:pt x="4882479" y="2421156"/>
                  <a:pt x="4786564" y="2421156"/>
                </a:cubicBezTo>
                <a:lnTo>
                  <a:pt x="173670" y="2421156"/>
                </a:lnTo>
                <a:cubicBezTo>
                  <a:pt x="77755" y="2421156"/>
                  <a:pt x="0" y="2343401"/>
                  <a:pt x="0" y="2247486"/>
                </a:cubicBezTo>
                <a:lnTo>
                  <a:pt x="0" y="173670"/>
                </a:lnTo>
                <a:cubicBezTo>
                  <a:pt x="0" y="77755"/>
                  <a:pt x="77755" y="0"/>
                  <a:pt x="17367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F0F6E29-965E-405A-ACD8-51499D9C5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2739" y="3081903"/>
            <a:ext cx="2479794" cy="2804548"/>
          </a:xfrm>
          <a:custGeom>
            <a:avLst/>
            <a:gdLst>
              <a:gd name="connsiteX0" fmla="*/ 190969 w 4960234"/>
              <a:gd name="connsiteY0" fmla="*/ 0 h 5609095"/>
              <a:gd name="connsiteX1" fmla="*/ 4769265 w 4960234"/>
              <a:gd name="connsiteY1" fmla="*/ 0 h 5609095"/>
              <a:gd name="connsiteX2" fmla="*/ 4960234 w 4960234"/>
              <a:gd name="connsiteY2" fmla="*/ 190969 h 5609095"/>
              <a:gd name="connsiteX3" fmla="*/ 4960234 w 4960234"/>
              <a:gd name="connsiteY3" fmla="*/ 5418126 h 5609095"/>
              <a:gd name="connsiteX4" fmla="*/ 4769265 w 4960234"/>
              <a:gd name="connsiteY4" fmla="*/ 5609095 h 5609095"/>
              <a:gd name="connsiteX5" fmla="*/ 190969 w 4960234"/>
              <a:gd name="connsiteY5" fmla="*/ 5609095 h 5609095"/>
              <a:gd name="connsiteX6" fmla="*/ 0 w 4960234"/>
              <a:gd name="connsiteY6" fmla="*/ 5418126 h 5609095"/>
              <a:gd name="connsiteX7" fmla="*/ 0 w 4960234"/>
              <a:gd name="connsiteY7" fmla="*/ 190969 h 5609095"/>
              <a:gd name="connsiteX8" fmla="*/ 190969 w 4960234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5609095">
                <a:moveTo>
                  <a:pt x="190969" y="0"/>
                </a:moveTo>
                <a:lnTo>
                  <a:pt x="4769265" y="0"/>
                </a:lnTo>
                <a:cubicBezTo>
                  <a:pt x="4874734" y="0"/>
                  <a:pt x="4960234" y="85500"/>
                  <a:pt x="4960234" y="190969"/>
                </a:cubicBezTo>
                <a:lnTo>
                  <a:pt x="4960234" y="5418126"/>
                </a:lnTo>
                <a:cubicBezTo>
                  <a:pt x="4960234" y="5523595"/>
                  <a:pt x="4874734" y="5609095"/>
                  <a:pt x="4769265" y="5609095"/>
                </a:cubicBezTo>
                <a:lnTo>
                  <a:pt x="190969" y="5609095"/>
                </a:lnTo>
                <a:cubicBezTo>
                  <a:pt x="85500" y="5609095"/>
                  <a:pt x="0" y="5523595"/>
                  <a:pt x="0" y="5418126"/>
                </a:cubicBezTo>
                <a:lnTo>
                  <a:pt x="0" y="190969"/>
                </a:lnTo>
                <a:cubicBezTo>
                  <a:pt x="0" y="85500"/>
                  <a:pt x="85500" y="0"/>
                  <a:pt x="19096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5A7F1DC-1970-4B9F-9275-55D80C602D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6506" y="971550"/>
            <a:ext cx="2489391" cy="2804548"/>
          </a:xfrm>
          <a:custGeom>
            <a:avLst/>
            <a:gdLst>
              <a:gd name="connsiteX0" fmla="*/ 135341 w 4979431"/>
              <a:gd name="connsiteY0" fmla="*/ 0 h 5609095"/>
              <a:gd name="connsiteX1" fmla="*/ 4844090 w 4979431"/>
              <a:gd name="connsiteY1" fmla="*/ 0 h 5609095"/>
              <a:gd name="connsiteX2" fmla="*/ 4979431 w 4979431"/>
              <a:gd name="connsiteY2" fmla="*/ 135341 h 5609095"/>
              <a:gd name="connsiteX3" fmla="*/ 4979431 w 4979431"/>
              <a:gd name="connsiteY3" fmla="*/ 5473754 h 5609095"/>
              <a:gd name="connsiteX4" fmla="*/ 4844090 w 4979431"/>
              <a:gd name="connsiteY4" fmla="*/ 5609095 h 5609095"/>
              <a:gd name="connsiteX5" fmla="*/ 135341 w 4979431"/>
              <a:gd name="connsiteY5" fmla="*/ 5609095 h 5609095"/>
              <a:gd name="connsiteX6" fmla="*/ 0 w 4979431"/>
              <a:gd name="connsiteY6" fmla="*/ 5473754 h 5609095"/>
              <a:gd name="connsiteX7" fmla="*/ 0 w 4979431"/>
              <a:gd name="connsiteY7" fmla="*/ 135341 h 5609095"/>
              <a:gd name="connsiteX8" fmla="*/ 135341 w 4979431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9431" h="5609095">
                <a:moveTo>
                  <a:pt x="135341" y="0"/>
                </a:moveTo>
                <a:lnTo>
                  <a:pt x="4844090" y="0"/>
                </a:lnTo>
                <a:cubicBezTo>
                  <a:pt x="4918837" y="0"/>
                  <a:pt x="4979431" y="60594"/>
                  <a:pt x="4979431" y="135341"/>
                </a:cubicBezTo>
                <a:lnTo>
                  <a:pt x="4979431" y="5473754"/>
                </a:lnTo>
                <a:cubicBezTo>
                  <a:pt x="4979431" y="5548501"/>
                  <a:pt x="4918837" y="5609095"/>
                  <a:pt x="4844090" y="5609095"/>
                </a:cubicBezTo>
                <a:lnTo>
                  <a:pt x="135341" y="5609095"/>
                </a:lnTo>
                <a:cubicBezTo>
                  <a:pt x="60594" y="5609095"/>
                  <a:pt x="0" y="5548501"/>
                  <a:pt x="0" y="5473754"/>
                </a:cubicBezTo>
                <a:lnTo>
                  <a:pt x="0" y="135341"/>
                </a:lnTo>
                <a:cubicBezTo>
                  <a:pt x="0" y="60594"/>
                  <a:pt x="60594" y="0"/>
                  <a:pt x="13534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41063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21F0C0D1-6B4D-42D5-8D91-8BD223553E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41932" y="1146149"/>
            <a:ext cx="2479794" cy="1707176"/>
          </a:xfrm>
          <a:custGeom>
            <a:avLst/>
            <a:gdLst>
              <a:gd name="connsiteX0" fmla="*/ 92802 w 4960234"/>
              <a:gd name="connsiteY0" fmla="*/ 0 h 3414351"/>
              <a:gd name="connsiteX1" fmla="*/ 4867432 w 4960234"/>
              <a:gd name="connsiteY1" fmla="*/ 0 h 3414351"/>
              <a:gd name="connsiteX2" fmla="*/ 4960234 w 4960234"/>
              <a:gd name="connsiteY2" fmla="*/ 92802 h 3414351"/>
              <a:gd name="connsiteX3" fmla="*/ 4960234 w 4960234"/>
              <a:gd name="connsiteY3" fmla="*/ 3321549 h 3414351"/>
              <a:gd name="connsiteX4" fmla="*/ 4867432 w 4960234"/>
              <a:gd name="connsiteY4" fmla="*/ 3414351 h 3414351"/>
              <a:gd name="connsiteX5" fmla="*/ 92802 w 4960234"/>
              <a:gd name="connsiteY5" fmla="*/ 3414351 h 3414351"/>
              <a:gd name="connsiteX6" fmla="*/ 0 w 4960234"/>
              <a:gd name="connsiteY6" fmla="*/ 3321549 h 3414351"/>
              <a:gd name="connsiteX7" fmla="*/ 0 w 4960234"/>
              <a:gd name="connsiteY7" fmla="*/ 92802 h 3414351"/>
              <a:gd name="connsiteX8" fmla="*/ 92802 w 4960234"/>
              <a:gd name="connsiteY8" fmla="*/ 0 h 341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234" h="3414351">
                <a:moveTo>
                  <a:pt x="92802" y="0"/>
                </a:moveTo>
                <a:lnTo>
                  <a:pt x="4867432" y="0"/>
                </a:lnTo>
                <a:cubicBezTo>
                  <a:pt x="4918685" y="0"/>
                  <a:pt x="4960234" y="41549"/>
                  <a:pt x="4960234" y="92802"/>
                </a:cubicBezTo>
                <a:lnTo>
                  <a:pt x="4960234" y="3321549"/>
                </a:lnTo>
                <a:cubicBezTo>
                  <a:pt x="4960234" y="3372802"/>
                  <a:pt x="4918685" y="3414351"/>
                  <a:pt x="4867432" y="3414351"/>
                </a:cubicBezTo>
                <a:lnTo>
                  <a:pt x="92802" y="3414351"/>
                </a:lnTo>
                <a:cubicBezTo>
                  <a:pt x="41549" y="3414351"/>
                  <a:pt x="0" y="3372802"/>
                  <a:pt x="0" y="3321549"/>
                </a:cubicBezTo>
                <a:lnTo>
                  <a:pt x="0" y="92802"/>
                </a:lnTo>
                <a:cubicBezTo>
                  <a:pt x="0" y="41549"/>
                  <a:pt x="41549" y="0"/>
                  <a:pt x="9280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6F46C20-1F68-403F-AC9A-90B3E0EBA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662" y="2907304"/>
            <a:ext cx="1996953" cy="2804548"/>
          </a:xfrm>
          <a:custGeom>
            <a:avLst/>
            <a:gdLst>
              <a:gd name="connsiteX0" fmla="*/ 108568 w 3994426"/>
              <a:gd name="connsiteY0" fmla="*/ 0 h 5609095"/>
              <a:gd name="connsiteX1" fmla="*/ 3885858 w 3994426"/>
              <a:gd name="connsiteY1" fmla="*/ 0 h 5609095"/>
              <a:gd name="connsiteX2" fmla="*/ 3994426 w 3994426"/>
              <a:gd name="connsiteY2" fmla="*/ 108568 h 5609095"/>
              <a:gd name="connsiteX3" fmla="*/ 3994426 w 3994426"/>
              <a:gd name="connsiteY3" fmla="*/ 5500527 h 5609095"/>
              <a:gd name="connsiteX4" fmla="*/ 3885858 w 3994426"/>
              <a:gd name="connsiteY4" fmla="*/ 5609095 h 5609095"/>
              <a:gd name="connsiteX5" fmla="*/ 108568 w 3994426"/>
              <a:gd name="connsiteY5" fmla="*/ 5609095 h 5609095"/>
              <a:gd name="connsiteX6" fmla="*/ 0 w 3994426"/>
              <a:gd name="connsiteY6" fmla="*/ 5500527 h 5609095"/>
              <a:gd name="connsiteX7" fmla="*/ 0 w 3994426"/>
              <a:gd name="connsiteY7" fmla="*/ 108568 h 5609095"/>
              <a:gd name="connsiteX8" fmla="*/ 108568 w 39944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4426" h="5609095">
                <a:moveTo>
                  <a:pt x="108568" y="0"/>
                </a:moveTo>
                <a:lnTo>
                  <a:pt x="3885858" y="0"/>
                </a:lnTo>
                <a:cubicBezTo>
                  <a:pt x="3945818" y="0"/>
                  <a:pt x="3994426" y="48608"/>
                  <a:pt x="3994426" y="108568"/>
                </a:cubicBezTo>
                <a:lnTo>
                  <a:pt x="3994426" y="5500527"/>
                </a:lnTo>
                <a:cubicBezTo>
                  <a:pt x="3994426" y="5560487"/>
                  <a:pt x="3945818" y="5609095"/>
                  <a:pt x="3885858" y="5609095"/>
                </a:cubicBezTo>
                <a:lnTo>
                  <a:pt x="108568" y="5609095"/>
                </a:lnTo>
                <a:cubicBezTo>
                  <a:pt x="48608" y="5609095"/>
                  <a:pt x="0" y="5560487"/>
                  <a:pt x="0" y="5500527"/>
                </a:cubicBezTo>
                <a:lnTo>
                  <a:pt x="0" y="108568"/>
                </a:lnTo>
                <a:cubicBezTo>
                  <a:pt x="0" y="48608"/>
                  <a:pt x="48608" y="0"/>
                  <a:pt x="1085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AAD9279-7C04-442F-8D30-E26DF7D4A9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7587" y="2907304"/>
            <a:ext cx="1872519" cy="2804548"/>
          </a:xfrm>
          <a:custGeom>
            <a:avLst/>
            <a:gdLst>
              <a:gd name="connsiteX0" fmla="*/ 101804 w 3745526"/>
              <a:gd name="connsiteY0" fmla="*/ 0 h 5609095"/>
              <a:gd name="connsiteX1" fmla="*/ 3643724 w 3745526"/>
              <a:gd name="connsiteY1" fmla="*/ 0 h 5609095"/>
              <a:gd name="connsiteX2" fmla="*/ 3745526 w 3745526"/>
              <a:gd name="connsiteY2" fmla="*/ 101803 h 5609095"/>
              <a:gd name="connsiteX3" fmla="*/ 3745526 w 3745526"/>
              <a:gd name="connsiteY3" fmla="*/ 5507292 h 5609095"/>
              <a:gd name="connsiteX4" fmla="*/ 3643724 w 3745526"/>
              <a:gd name="connsiteY4" fmla="*/ 5609095 h 5609095"/>
              <a:gd name="connsiteX5" fmla="*/ 101804 w 3745526"/>
              <a:gd name="connsiteY5" fmla="*/ 5609095 h 5609095"/>
              <a:gd name="connsiteX6" fmla="*/ 0 w 3745526"/>
              <a:gd name="connsiteY6" fmla="*/ 5507292 h 5609095"/>
              <a:gd name="connsiteX7" fmla="*/ 0 w 3745526"/>
              <a:gd name="connsiteY7" fmla="*/ 101803 h 5609095"/>
              <a:gd name="connsiteX8" fmla="*/ 101804 w 3745526"/>
              <a:gd name="connsiteY8" fmla="*/ 0 h 560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5526" h="5609095">
                <a:moveTo>
                  <a:pt x="101804" y="0"/>
                </a:moveTo>
                <a:lnTo>
                  <a:pt x="3643724" y="0"/>
                </a:lnTo>
                <a:cubicBezTo>
                  <a:pt x="3699948" y="0"/>
                  <a:pt x="3745526" y="45579"/>
                  <a:pt x="3745526" y="101803"/>
                </a:cubicBezTo>
                <a:lnTo>
                  <a:pt x="3745526" y="5507292"/>
                </a:lnTo>
                <a:cubicBezTo>
                  <a:pt x="3745526" y="5563516"/>
                  <a:pt x="3699948" y="5609095"/>
                  <a:pt x="3643724" y="5609095"/>
                </a:cubicBezTo>
                <a:lnTo>
                  <a:pt x="101804" y="5609095"/>
                </a:lnTo>
                <a:cubicBezTo>
                  <a:pt x="45580" y="5609095"/>
                  <a:pt x="0" y="5563516"/>
                  <a:pt x="0" y="5507292"/>
                </a:cubicBezTo>
                <a:lnTo>
                  <a:pt x="0" y="101803"/>
                </a:lnTo>
                <a:cubicBezTo>
                  <a:pt x="0" y="45579"/>
                  <a:pt x="45580" y="0"/>
                  <a:pt x="10180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>
            <a:reflection blurRad="241300" stA="45000" endPos="65000" dist="50800" dir="5400000" sy="-100000" algn="bl" rotWithShape="0"/>
          </a:effectLst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76" y="1338751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6940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DBE461B1-A8FB-486F-AEB2-28BCCDA011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-1"/>
            <a:ext cx="10628516" cy="3429000"/>
          </a:xfrm>
          <a:custGeom>
            <a:avLst/>
            <a:gdLst>
              <a:gd name="connsiteX0" fmla="*/ 0 w 21259800"/>
              <a:gd name="connsiteY0" fmla="*/ 0 h 6858000"/>
              <a:gd name="connsiteX1" fmla="*/ 21259800 w 21259800"/>
              <a:gd name="connsiteY1" fmla="*/ 0 h 6858000"/>
              <a:gd name="connsiteX2" fmla="*/ 21259800 w 21259800"/>
              <a:gd name="connsiteY2" fmla="*/ 6858000 h 6858000"/>
              <a:gd name="connsiteX3" fmla="*/ 0 w 21259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6858000">
                <a:moveTo>
                  <a:pt x="0" y="0"/>
                </a:moveTo>
                <a:lnTo>
                  <a:pt x="21259800" y="0"/>
                </a:lnTo>
                <a:lnTo>
                  <a:pt x="21259800" y="6858000"/>
                </a:lnTo>
                <a:lnTo>
                  <a:pt x="0" y="6858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7246444-38D4-4861-9E94-2214F5B43D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03084" y="3429040"/>
            <a:ext cx="1889681" cy="2743201"/>
          </a:xfrm>
          <a:custGeom>
            <a:avLst/>
            <a:gdLst>
              <a:gd name="connsiteX0" fmla="*/ 0 w 3779854"/>
              <a:gd name="connsiteY0" fmla="*/ 0 h 5486401"/>
              <a:gd name="connsiteX1" fmla="*/ 3779854 w 3779854"/>
              <a:gd name="connsiteY1" fmla="*/ 0 h 5486401"/>
              <a:gd name="connsiteX2" fmla="*/ 3779854 w 3779854"/>
              <a:gd name="connsiteY2" fmla="*/ 5486401 h 5486401"/>
              <a:gd name="connsiteX3" fmla="*/ 475732 w 3779854"/>
              <a:gd name="connsiteY3" fmla="*/ 5486401 h 5486401"/>
              <a:gd name="connsiteX4" fmla="*/ 0 w 3779854"/>
              <a:gd name="connsiteY4" fmla="*/ 5010669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9854" h="5486401">
                <a:moveTo>
                  <a:pt x="0" y="0"/>
                </a:moveTo>
                <a:lnTo>
                  <a:pt x="3779854" y="0"/>
                </a:lnTo>
                <a:lnTo>
                  <a:pt x="3779854" y="5486401"/>
                </a:lnTo>
                <a:lnTo>
                  <a:pt x="475732" y="5486401"/>
                </a:lnTo>
                <a:cubicBezTo>
                  <a:pt x="212992" y="5486401"/>
                  <a:pt x="0" y="5273409"/>
                  <a:pt x="0" y="5010669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46DAFC8-F3E7-48B9-923A-FD1F401E6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2762" y="3428998"/>
            <a:ext cx="1903277" cy="2743202"/>
          </a:xfrm>
          <a:custGeom>
            <a:avLst/>
            <a:gdLst>
              <a:gd name="connsiteX0" fmla="*/ 0 w 3807049"/>
              <a:gd name="connsiteY0" fmla="*/ 0 h 5486403"/>
              <a:gd name="connsiteX1" fmla="*/ 3807049 w 3807049"/>
              <a:gd name="connsiteY1" fmla="*/ 0 h 5486403"/>
              <a:gd name="connsiteX2" fmla="*/ 3807049 w 3807049"/>
              <a:gd name="connsiteY2" fmla="*/ 5486403 h 5486403"/>
              <a:gd name="connsiteX3" fmla="*/ 0 w 3807049"/>
              <a:gd name="connsiteY3" fmla="*/ 5486403 h 54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049" h="5486403">
                <a:moveTo>
                  <a:pt x="0" y="0"/>
                </a:moveTo>
                <a:lnTo>
                  <a:pt x="3807049" y="0"/>
                </a:lnTo>
                <a:lnTo>
                  <a:pt x="3807049" y="5486403"/>
                </a:lnTo>
                <a:lnTo>
                  <a:pt x="0" y="54864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7BD2714F-1785-4F7D-B146-CB418D7FC4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37"/>
            <a:ext cx="3792958" cy="2743201"/>
          </a:xfrm>
          <a:custGeom>
            <a:avLst/>
            <a:gdLst>
              <a:gd name="connsiteX0" fmla="*/ 0 w 7586904"/>
              <a:gd name="connsiteY0" fmla="*/ 0 h 5486401"/>
              <a:gd name="connsiteX1" fmla="*/ 7586904 w 7586904"/>
              <a:gd name="connsiteY1" fmla="*/ 0 h 5486401"/>
              <a:gd name="connsiteX2" fmla="*/ 7586904 w 7586904"/>
              <a:gd name="connsiteY2" fmla="*/ 4795883 h 5486401"/>
              <a:gd name="connsiteX3" fmla="*/ 6896384 w 7586904"/>
              <a:gd name="connsiteY3" fmla="*/ 5486401 h 5486401"/>
              <a:gd name="connsiteX4" fmla="*/ 0 w 7586904"/>
              <a:gd name="connsiteY4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6904" h="5486401">
                <a:moveTo>
                  <a:pt x="0" y="0"/>
                </a:moveTo>
                <a:lnTo>
                  <a:pt x="7586904" y="0"/>
                </a:lnTo>
                <a:lnTo>
                  <a:pt x="7586904" y="4795883"/>
                </a:lnTo>
                <a:cubicBezTo>
                  <a:pt x="7586904" y="5177246"/>
                  <a:pt x="7277748" y="5486401"/>
                  <a:pt x="6896384" y="5486401"/>
                </a:cubicBezTo>
                <a:lnTo>
                  <a:pt x="0" y="54864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xmlns="" id="{F82B0E3D-837A-411E-ABDD-AB99B72FC554}"/>
              </a:ext>
            </a:extLst>
          </p:cNvPr>
          <p:cNvSpPr/>
          <p:nvPr/>
        </p:nvSpPr>
        <p:spPr>
          <a:xfrm rot="10800000">
            <a:off x="781742" y="0"/>
            <a:ext cx="10628516" cy="6172200"/>
          </a:xfrm>
          <a:prstGeom prst="round2SameRect">
            <a:avLst>
              <a:gd name="adj1" fmla="val 2415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339" tIns="22661" rIns="45339" bIns="22661" rtlCol="0" anchor="ctr">
            <a:noAutofit/>
          </a:bodyPr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58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10C5212-174D-4440-9F25-1BA51A40D6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5170" y="885780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FEB6247F-1EBF-4AB3-834F-BDBD5C591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170" y="2177765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3D43D92-99D1-40E3-BF57-798A5E0F03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5170" y="3469734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64CF7A3-BE12-472A-AF27-CF27257CDB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5170" y="4761734"/>
            <a:ext cx="2661660" cy="1210567"/>
          </a:xfrm>
          <a:custGeom>
            <a:avLst/>
            <a:gdLst>
              <a:gd name="connsiteX0" fmla="*/ 0 w 5324013"/>
              <a:gd name="connsiteY0" fmla="*/ 0 h 2421133"/>
              <a:gd name="connsiteX1" fmla="*/ 5324013 w 5324013"/>
              <a:gd name="connsiteY1" fmla="*/ 0 h 2421133"/>
              <a:gd name="connsiteX2" fmla="*/ 5324013 w 5324013"/>
              <a:gd name="connsiteY2" fmla="*/ 2421133 h 2421133"/>
              <a:gd name="connsiteX3" fmla="*/ 0 w 5324013"/>
              <a:gd name="connsiteY3" fmla="*/ 2421133 h 242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013" h="2421133">
                <a:moveTo>
                  <a:pt x="0" y="0"/>
                </a:moveTo>
                <a:lnTo>
                  <a:pt x="5324013" y="0"/>
                </a:lnTo>
                <a:lnTo>
                  <a:pt x="5324013" y="2421133"/>
                </a:lnTo>
                <a:lnTo>
                  <a:pt x="0" y="24211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E7950C93-CBCD-40C9-9F9E-4B5673CC7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1555" y="11821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60594C5E-0C9A-45A6-9F61-CACF42FC18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2463" y="11821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1D302998-AECE-4217-8C7F-562D445DC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3374" y="1182151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B84ADD14-A3D7-4F67-A4EB-9B2FE588C9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61555" y="272376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8E41521E-C06E-4D0E-A3A6-45A879C7DB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02463" y="272376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DD675A9D-DF1E-4EF0-900D-AD3085ECFC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3374" y="272376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4A3268EE-6C21-4469-92FC-AB5A5F1BFC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1555" y="426537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7EF1324C-2C93-4135-83A3-1B6933A0E9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2463" y="426537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6172CA72-A160-4F89-B462-9B005CF14BC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3374" y="4265370"/>
            <a:ext cx="1410323" cy="1410507"/>
          </a:xfrm>
          <a:custGeom>
            <a:avLst/>
            <a:gdLst>
              <a:gd name="connsiteX0" fmla="*/ 0 w 2821013"/>
              <a:gd name="connsiteY0" fmla="*/ 0 h 2821013"/>
              <a:gd name="connsiteX1" fmla="*/ 2821013 w 2821013"/>
              <a:gd name="connsiteY1" fmla="*/ 0 h 2821013"/>
              <a:gd name="connsiteX2" fmla="*/ 2821013 w 2821013"/>
              <a:gd name="connsiteY2" fmla="*/ 2821013 h 2821013"/>
              <a:gd name="connsiteX3" fmla="*/ 0 w 2821013"/>
              <a:gd name="connsiteY3" fmla="*/ 2821013 h 28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13" h="2821013">
                <a:moveTo>
                  <a:pt x="0" y="0"/>
                </a:moveTo>
                <a:lnTo>
                  <a:pt x="2821013" y="0"/>
                </a:lnTo>
                <a:lnTo>
                  <a:pt x="2821013" y="2821013"/>
                </a:lnTo>
                <a:lnTo>
                  <a:pt x="0" y="28210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C964FCC-9482-4CD6-9BC7-9F91C695B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81" y="829714"/>
            <a:ext cx="2789129" cy="1675655"/>
          </a:xfrm>
          <a:custGeom>
            <a:avLst/>
            <a:gdLst>
              <a:gd name="connsiteX0" fmla="*/ 0 w 5578984"/>
              <a:gd name="connsiteY0" fmla="*/ 0 h 3351309"/>
              <a:gd name="connsiteX1" fmla="*/ 5578984 w 5578984"/>
              <a:gd name="connsiteY1" fmla="*/ 0 h 3351309"/>
              <a:gd name="connsiteX2" fmla="*/ 5578984 w 5578984"/>
              <a:gd name="connsiteY2" fmla="*/ 3351309 h 3351309"/>
              <a:gd name="connsiteX3" fmla="*/ 0 w 557898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984" h="3351309">
                <a:moveTo>
                  <a:pt x="0" y="0"/>
                </a:moveTo>
                <a:lnTo>
                  <a:pt x="5578984" y="0"/>
                </a:lnTo>
                <a:lnTo>
                  <a:pt x="557898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2BBC5325-AF23-4B38-A560-00A7930EDB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6749" y="829714"/>
            <a:ext cx="2439293" cy="1675655"/>
          </a:xfrm>
          <a:custGeom>
            <a:avLst/>
            <a:gdLst>
              <a:gd name="connsiteX0" fmla="*/ 0 w 4879221"/>
              <a:gd name="connsiteY0" fmla="*/ 0 h 3351309"/>
              <a:gd name="connsiteX1" fmla="*/ 4879221 w 4879221"/>
              <a:gd name="connsiteY1" fmla="*/ 0 h 3351309"/>
              <a:gd name="connsiteX2" fmla="*/ 4879221 w 4879221"/>
              <a:gd name="connsiteY2" fmla="*/ 3351309 h 3351309"/>
              <a:gd name="connsiteX3" fmla="*/ 0 w 4879221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9221" h="3351309">
                <a:moveTo>
                  <a:pt x="0" y="0"/>
                </a:moveTo>
                <a:lnTo>
                  <a:pt x="4879221" y="0"/>
                </a:lnTo>
                <a:lnTo>
                  <a:pt x="4879221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5DC358AC-17FC-4CBD-B3CD-A852A5E274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784" y="2591202"/>
            <a:ext cx="1716973" cy="1675655"/>
          </a:xfrm>
          <a:custGeom>
            <a:avLst/>
            <a:gdLst>
              <a:gd name="connsiteX0" fmla="*/ 0 w 3434394"/>
              <a:gd name="connsiteY0" fmla="*/ 0 h 3351309"/>
              <a:gd name="connsiteX1" fmla="*/ 3434394 w 3434394"/>
              <a:gd name="connsiteY1" fmla="*/ 0 h 3351309"/>
              <a:gd name="connsiteX2" fmla="*/ 3434394 w 3434394"/>
              <a:gd name="connsiteY2" fmla="*/ 3351309 h 3351309"/>
              <a:gd name="connsiteX3" fmla="*/ 0 w 3434394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4" h="3351309">
                <a:moveTo>
                  <a:pt x="0" y="0"/>
                </a:moveTo>
                <a:lnTo>
                  <a:pt x="3434394" y="0"/>
                </a:lnTo>
                <a:lnTo>
                  <a:pt x="3434394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BBF81E2-3DF4-4B6A-9014-5C226F2AD0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84552" y="2591202"/>
            <a:ext cx="4626192" cy="1675655"/>
          </a:xfrm>
          <a:custGeom>
            <a:avLst/>
            <a:gdLst>
              <a:gd name="connsiteX0" fmla="*/ 0 w 9253589"/>
              <a:gd name="connsiteY0" fmla="*/ 0 h 3351309"/>
              <a:gd name="connsiteX1" fmla="*/ 9253589 w 9253589"/>
              <a:gd name="connsiteY1" fmla="*/ 0 h 3351309"/>
              <a:gd name="connsiteX2" fmla="*/ 9253589 w 9253589"/>
              <a:gd name="connsiteY2" fmla="*/ 3351309 h 3351309"/>
              <a:gd name="connsiteX3" fmla="*/ 0 w 925358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3589" h="3351309">
                <a:moveTo>
                  <a:pt x="0" y="0"/>
                </a:moveTo>
                <a:lnTo>
                  <a:pt x="9253589" y="0"/>
                </a:lnTo>
                <a:lnTo>
                  <a:pt x="925358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1241E551-A7EA-48E4-907C-5968FE7D03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4352717"/>
            <a:ext cx="3203142" cy="1675655"/>
          </a:xfrm>
          <a:custGeom>
            <a:avLst/>
            <a:gdLst>
              <a:gd name="connsiteX0" fmla="*/ 0 w 6407119"/>
              <a:gd name="connsiteY0" fmla="*/ 0 h 3351309"/>
              <a:gd name="connsiteX1" fmla="*/ 6407119 w 6407119"/>
              <a:gd name="connsiteY1" fmla="*/ 0 h 3351309"/>
              <a:gd name="connsiteX2" fmla="*/ 6407119 w 6407119"/>
              <a:gd name="connsiteY2" fmla="*/ 3351309 h 3351309"/>
              <a:gd name="connsiteX3" fmla="*/ 0 w 6407119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7119" h="3351309">
                <a:moveTo>
                  <a:pt x="0" y="0"/>
                </a:moveTo>
                <a:lnTo>
                  <a:pt x="6407119" y="0"/>
                </a:lnTo>
                <a:lnTo>
                  <a:pt x="6407119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08C7694D-D583-4662-A6EE-9C378074EC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0720" y="4352717"/>
            <a:ext cx="2795012" cy="1675655"/>
          </a:xfrm>
          <a:custGeom>
            <a:avLst/>
            <a:gdLst>
              <a:gd name="connsiteX0" fmla="*/ 0 w 5590752"/>
              <a:gd name="connsiteY0" fmla="*/ 0 h 3351309"/>
              <a:gd name="connsiteX1" fmla="*/ 5590752 w 5590752"/>
              <a:gd name="connsiteY1" fmla="*/ 0 h 3351309"/>
              <a:gd name="connsiteX2" fmla="*/ 5590752 w 5590752"/>
              <a:gd name="connsiteY2" fmla="*/ 3351309 h 3351309"/>
              <a:gd name="connsiteX3" fmla="*/ 0 w 5590752"/>
              <a:gd name="connsiteY3" fmla="*/ 3351309 h 33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752" h="3351309">
                <a:moveTo>
                  <a:pt x="0" y="0"/>
                </a:moveTo>
                <a:lnTo>
                  <a:pt x="5590752" y="0"/>
                </a:lnTo>
                <a:lnTo>
                  <a:pt x="5590752" y="3351309"/>
                </a:lnTo>
                <a:lnTo>
                  <a:pt x="0" y="33513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3AB130C-3DB9-4FBF-8630-48711C9281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0374" y="866361"/>
            <a:ext cx="10197564" cy="5087178"/>
          </a:xfrm>
          <a:custGeom>
            <a:avLst/>
            <a:gdLst>
              <a:gd name="connsiteX0" fmla="*/ 0 w 20397784"/>
              <a:gd name="connsiteY0" fmla="*/ 0 h 10174356"/>
              <a:gd name="connsiteX1" fmla="*/ 20397784 w 20397784"/>
              <a:gd name="connsiteY1" fmla="*/ 0 h 10174356"/>
              <a:gd name="connsiteX2" fmla="*/ 20397784 w 20397784"/>
              <a:gd name="connsiteY2" fmla="*/ 10174356 h 10174356"/>
              <a:gd name="connsiteX3" fmla="*/ 0 w 20397784"/>
              <a:gd name="connsiteY3" fmla="*/ 10174356 h 1017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7784" h="10174356">
                <a:moveTo>
                  <a:pt x="0" y="0"/>
                </a:moveTo>
                <a:lnTo>
                  <a:pt x="20397784" y="0"/>
                </a:lnTo>
                <a:lnTo>
                  <a:pt x="20397784" y="10174356"/>
                </a:lnTo>
                <a:lnTo>
                  <a:pt x="0" y="1017435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2BBDB4A-483C-4989-9ED8-EA5117AB57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8860" y="1106232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AAC7545-D14D-484F-9522-255A26B40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8199" y="1106225"/>
            <a:ext cx="4644945" cy="4645550"/>
          </a:xfrm>
          <a:custGeom>
            <a:avLst/>
            <a:gdLst>
              <a:gd name="connsiteX0" fmla="*/ 0 w 9291099"/>
              <a:gd name="connsiteY0" fmla="*/ 0 h 9291100"/>
              <a:gd name="connsiteX1" fmla="*/ 9291099 w 9291099"/>
              <a:gd name="connsiteY1" fmla="*/ 0 h 9291100"/>
              <a:gd name="connsiteX2" fmla="*/ 9291099 w 9291099"/>
              <a:gd name="connsiteY2" fmla="*/ 9291100 h 9291100"/>
              <a:gd name="connsiteX3" fmla="*/ 0 w 9291099"/>
              <a:gd name="connsiteY3" fmla="*/ 9291100 h 92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099" h="9291100">
                <a:moveTo>
                  <a:pt x="0" y="0"/>
                </a:moveTo>
                <a:lnTo>
                  <a:pt x="9291099" y="0"/>
                </a:lnTo>
                <a:lnTo>
                  <a:pt x="9291099" y="9291100"/>
                </a:lnTo>
                <a:lnTo>
                  <a:pt x="0" y="92911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494124D-FD87-4119-B1B9-8E7EFC900F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8860" y="2695773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C6726AAF-BDA2-456F-9D59-49772F219C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8860" y="4285332"/>
            <a:ext cx="1466272" cy="1466463"/>
          </a:xfrm>
          <a:custGeom>
            <a:avLst/>
            <a:gdLst>
              <a:gd name="connsiteX0" fmla="*/ 0 w 2932925"/>
              <a:gd name="connsiteY0" fmla="*/ 0 h 2932925"/>
              <a:gd name="connsiteX1" fmla="*/ 2932925 w 2932925"/>
              <a:gd name="connsiteY1" fmla="*/ 0 h 2932925"/>
              <a:gd name="connsiteX2" fmla="*/ 2932925 w 2932925"/>
              <a:gd name="connsiteY2" fmla="*/ 2932925 h 2932925"/>
              <a:gd name="connsiteX3" fmla="*/ 0 w 2932925"/>
              <a:gd name="connsiteY3" fmla="*/ 2932925 h 29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25" h="2932925">
                <a:moveTo>
                  <a:pt x="0" y="0"/>
                </a:moveTo>
                <a:lnTo>
                  <a:pt x="2932925" y="0"/>
                </a:lnTo>
                <a:lnTo>
                  <a:pt x="2932925" y="2932925"/>
                </a:lnTo>
                <a:lnTo>
                  <a:pt x="0" y="29329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14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C836778-F5B4-482E-B688-2B6F61D483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3261" y="801762"/>
            <a:ext cx="2406457" cy="2088093"/>
          </a:xfrm>
          <a:custGeom>
            <a:avLst/>
            <a:gdLst>
              <a:gd name="connsiteX0" fmla="*/ 0 w 4813540"/>
              <a:gd name="connsiteY0" fmla="*/ 0 h 4176185"/>
              <a:gd name="connsiteX1" fmla="*/ 4813540 w 4813540"/>
              <a:gd name="connsiteY1" fmla="*/ 0 h 4176185"/>
              <a:gd name="connsiteX2" fmla="*/ 4813540 w 4813540"/>
              <a:gd name="connsiteY2" fmla="*/ 4176185 h 4176185"/>
              <a:gd name="connsiteX3" fmla="*/ 0 w 4813540"/>
              <a:gd name="connsiteY3" fmla="*/ 4176185 h 417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176185">
                <a:moveTo>
                  <a:pt x="0" y="0"/>
                </a:moveTo>
                <a:lnTo>
                  <a:pt x="4813540" y="0"/>
                </a:lnTo>
                <a:lnTo>
                  <a:pt x="4813540" y="4176185"/>
                </a:lnTo>
                <a:lnTo>
                  <a:pt x="0" y="41761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0BD9A33-1BDD-4FEE-B101-544716CE7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738" y="801777"/>
            <a:ext cx="2406457" cy="4145493"/>
          </a:xfrm>
          <a:custGeom>
            <a:avLst/>
            <a:gdLst>
              <a:gd name="connsiteX0" fmla="*/ 0 w 4813540"/>
              <a:gd name="connsiteY0" fmla="*/ 0 h 8290985"/>
              <a:gd name="connsiteX1" fmla="*/ 4813540 w 4813540"/>
              <a:gd name="connsiteY1" fmla="*/ 0 h 8290985"/>
              <a:gd name="connsiteX2" fmla="*/ 4813540 w 4813540"/>
              <a:gd name="connsiteY2" fmla="*/ 8290985 h 8290985"/>
              <a:gd name="connsiteX3" fmla="*/ 0 w 4813540"/>
              <a:gd name="connsiteY3" fmla="*/ 8290985 h 829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8290985">
                <a:moveTo>
                  <a:pt x="0" y="0"/>
                </a:moveTo>
                <a:lnTo>
                  <a:pt x="4813540" y="0"/>
                </a:lnTo>
                <a:lnTo>
                  <a:pt x="4813540" y="8290985"/>
                </a:lnTo>
                <a:lnTo>
                  <a:pt x="0" y="82909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2D30366-BBE9-4324-9DCA-ECC26BF463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03261" y="3530597"/>
            <a:ext cx="2406457" cy="2019247"/>
          </a:xfrm>
          <a:custGeom>
            <a:avLst/>
            <a:gdLst>
              <a:gd name="connsiteX0" fmla="*/ 0 w 4813540"/>
              <a:gd name="connsiteY0" fmla="*/ 0 h 4038494"/>
              <a:gd name="connsiteX1" fmla="*/ 4813540 w 4813540"/>
              <a:gd name="connsiteY1" fmla="*/ 0 h 4038494"/>
              <a:gd name="connsiteX2" fmla="*/ 4813540 w 4813540"/>
              <a:gd name="connsiteY2" fmla="*/ 4038494 h 4038494"/>
              <a:gd name="connsiteX3" fmla="*/ 0 w 4813540"/>
              <a:gd name="connsiteY3" fmla="*/ 4038494 h 403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540" h="4038494">
                <a:moveTo>
                  <a:pt x="0" y="0"/>
                </a:moveTo>
                <a:lnTo>
                  <a:pt x="4813540" y="0"/>
                </a:lnTo>
                <a:lnTo>
                  <a:pt x="4813540" y="4038494"/>
                </a:lnTo>
                <a:lnTo>
                  <a:pt x="0" y="4038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3847" y="1061091"/>
            <a:ext cx="4338522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9E74CA1-C9C6-441D-949D-CF6B7CD477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1652" y="1061091"/>
            <a:ext cx="4338522" cy="4632385"/>
          </a:xfrm>
          <a:custGeom>
            <a:avLst/>
            <a:gdLst>
              <a:gd name="connsiteX0" fmla="*/ 0 w 9389427"/>
              <a:gd name="connsiteY0" fmla="*/ 0 h 8534400"/>
              <a:gd name="connsiteX1" fmla="*/ 9389427 w 9389427"/>
              <a:gd name="connsiteY1" fmla="*/ 0 h 8534400"/>
              <a:gd name="connsiteX2" fmla="*/ 9389427 w 9389427"/>
              <a:gd name="connsiteY2" fmla="*/ 8534400 h 8534400"/>
              <a:gd name="connsiteX3" fmla="*/ 0 w 9389427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9427" h="8534400">
                <a:moveTo>
                  <a:pt x="0" y="0"/>
                </a:moveTo>
                <a:lnTo>
                  <a:pt x="9389427" y="0"/>
                </a:lnTo>
                <a:lnTo>
                  <a:pt x="9389427" y="8534400"/>
                </a:lnTo>
                <a:lnTo>
                  <a:pt x="0" y="8534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64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599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63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088" y="1119151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CDC450F-D971-47A6-A2A1-D4F35D3401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71874" y="1119151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5088" y="3486245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ACFF98D4-C8EF-4BC0-96B5-C588DF33D5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1874" y="3486245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051F579-D711-42D1-88E3-599E00379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6166" y="1119151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D8E9911-0431-44B1-8B46-0EC0E0A45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6166" y="3486245"/>
            <a:ext cx="2252312" cy="2252606"/>
          </a:xfrm>
          <a:custGeom>
            <a:avLst/>
            <a:gdLst>
              <a:gd name="connsiteX0" fmla="*/ 0 w 4505211"/>
              <a:gd name="connsiteY0" fmla="*/ 0 h 4505211"/>
              <a:gd name="connsiteX1" fmla="*/ 4505211 w 4505211"/>
              <a:gd name="connsiteY1" fmla="*/ 0 h 4505211"/>
              <a:gd name="connsiteX2" fmla="*/ 4505211 w 4505211"/>
              <a:gd name="connsiteY2" fmla="*/ 4505211 h 4505211"/>
              <a:gd name="connsiteX3" fmla="*/ 0 w 4505211"/>
              <a:gd name="connsiteY3" fmla="*/ 4505211 h 450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211" h="4505211">
                <a:moveTo>
                  <a:pt x="0" y="0"/>
                </a:moveTo>
                <a:lnTo>
                  <a:pt x="4505211" y="0"/>
                </a:lnTo>
                <a:lnTo>
                  <a:pt x="4505211" y="4505211"/>
                </a:lnTo>
                <a:lnTo>
                  <a:pt x="0" y="450521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3141BE1-615B-405F-9064-C58E41F368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2952" y="1119151"/>
            <a:ext cx="2252312" cy="4619700"/>
          </a:xfrm>
          <a:custGeom>
            <a:avLst/>
            <a:gdLst>
              <a:gd name="connsiteX0" fmla="*/ 0 w 4505211"/>
              <a:gd name="connsiteY0" fmla="*/ 0 h 9239399"/>
              <a:gd name="connsiteX1" fmla="*/ 4505211 w 4505211"/>
              <a:gd name="connsiteY1" fmla="*/ 0 h 9239399"/>
              <a:gd name="connsiteX2" fmla="*/ 4505211 w 4505211"/>
              <a:gd name="connsiteY2" fmla="*/ 4266016 h 9239399"/>
              <a:gd name="connsiteX3" fmla="*/ 4505211 w 4505211"/>
              <a:gd name="connsiteY3" fmla="*/ 4505211 h 9239399"/>
              <a:gd name="connsiteX4" fmla="*/ 4505211 w 4505211"/>
              <a:gd name="connsiteY4" fmla="*/ 9239399 h 9239399"/>
              <a:gd name="connsiteX5" fmla="*/ 0 w 4505211"/>
              <a:gd name="connsiteY5" fmla="*/ 9239399 h 9239399"/>
              <a:gd name="connsiteX6" fmla="*/ 0 w 4505211"/>
              <a:gd name="connsiteY6" fmla="*/ 4505211 h 9239399"/>
              <a:gd name="connsiteX7" fmla="*/ 0 w 4505211"/>
              <a:gd name="connsiteY7" fmla="*/ 4266016 h 923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5211" h="9239399">
                <a:moveTo>
                  <a:pt x="0" y="0"/>
                </a:moveTo>
                <a:lnTo>
                  <a:pt x="4505211" y="0"/>
                </a:lnTo>
                <a:lnTo>
                  <a:pt x="4505211" y="4266016"/>
                </a:lnTo>
                <a:lnTo>
                  <a:pt x="4505211" y="4505211"/>
                </a:lnTo>
                <a:lnTo>
                  <a:pt x="4505211" y="9239399"/>
                </a:lnTo>
                <a:lnTo>
                  <a:pt x="0" y="9239399"/>
                </a:lnTo>
                <a:lnTo>
                  <a:pt x="0" y="4505211"/>
                </a:lnTo>
                <a:lnTo>
                  <a:pt x="0" y="426601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7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90193969-EFD4-496D-8B9E-5E88D86D87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7382" y="751629"/>
            <a:ext cx="2277077" cy="2790081"/>
          </a:xfrm>
          <a:custGeom>
            <a:avLst/>
            <a:gdLst>
              <a:gd name="connsiteX0" fmla="*/ 0 w 4554747"/>
              <a:gd name="connsiteY0" fmla="*/ 0 h 5580161"/>
              <a:gd name="connsiteX1" fmla="*/ 4554747 w 4554747"/>
              <a:gd name="connsiteY1" fmla="*/ 0 h 5580161"/>
              <a:gd name="connsiteX2" fmla="*/ 4554747 w 4554747"/>
              <a:gd name="connsiteY2" fmla="*/ 5580161 h 5580161"/>
              <a:gd name="connsiteX3" fmla="*/ 0 w 4554747"/>
              <a:gd name="connsiteY3" fmla="*/ 5580161 h 55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5580161">
                <a:moveTo>
                  <a:pt x="0" y="0"/>
                </a:moveTo>
                <a:lnTo>
                  <a:pt x="4554747" y="0"/>
                </a:lnTo>
                <a:lnTo>
                  <a:pt x="4554747" y="5580161"/>
                </a:lnTo>
                <a:lnTo>
                  <a:pt x="0" y="55801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C89588F-47B5-4EA9-84D2-BB4714817C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8312" y="751649"/>
            <a:ext cx="2277078" cy="3318115"/>
          </a:xfrm>
          <a:custGeom>
            <a:avLst/>
            <a:gdLst>
              <a:gd name="connsiteX0" fmla="*/ 0 w 4554748"/>
              <a:gd name="connsiteY0" fmla="*/ 0 h 6636229"/>
              <a:gd name="connsiteX1" fmla="*/ 4554748 w 4554748"/>
              <a:gd name="connsiteY1" fmla="*/ 0 h 6636229"/>
              <a:gd name="connsiteX2" fmla="*/ 4554748 w 4554748"/>
              <a:gd name="connsiteY2" fmla="*/ 6636229 h 6636229"/>
              <a:gd name="connsiteX3" fmla="*/ 0 w 4554748"/>
              <a:gd name="connsiteY3" fmla="*/ 6636229 h 663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8" h="6636229">
                <a:moveTo>
                  <a:pt x="0" y="0"/>
                </a:moveTo>
                <a:lnTo>
                  <a:pt x="4554748" y="0"/>
                </a:lnTo>
                <a:lnTo>
                  <a:pt x="4554748" y="6636229"/>
                </a:lnTo>
                <a:lnTo>
                  <a:pt x="0" y="66362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FE6CF97D-0650-4B56-AB14-E0121CF1CF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9327" y="751629"/>
            <a:ext cx="2277077" cy="2695755"/>
          </a:xfrm>
          <a:custGeom>
            <a:avLst/>
            <a:gdLst>
              <a:gd name="connsiteX0" fmla="*/ 0 w 4554746"/>
              <a:gd name="connsiteY0" fmla="*/ 0 h 5391509"/>
              <a:gd name="connsiteX1" fmla="*/ 4554746 w 4554746"/>
              <a:gd name="connsiteY1" fmla="*/ 0 h 5391509"/>
              <a:gd name="connsiteX2" fmla="*/ 4554746 w 4554746"/>
              <a:gd name="connsiteY2" fmla="*/ 5391509 h 5391509"/>
              <a:gd name="connsiteX3" fmla="*/ 0 w 4554746"/>
              <a:gd name="connsiteY3" fmla="*/ 5391509 h 53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391509">
                <a:moveTo>
                  <a:pt x="0" y="0"/>
                </a:moveTo>
                <a:lnTo>
                  <a:pt x="4554746" y="0"/>
                </a:lnTo>
                <a:lnTo>
                  <a:pt x="4554746" y="5391509"/>
                </a:lnTo>
                <a:lnTo>
                  <a:pt x="0" y="53915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86BFA811-ED69-455B-96D0-37D354F87F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9327" y="3551314"/>
            <a:ext cx="2277077" cy="2517017"/>
          </a:xfrm>
          <a:custGeom>
            <a:avLst/>
            <a:gdLst>
              <a:gd name="connsiteX0" fmla="*/ 0 w 4554746"/>
              <a:gd name="connsiteY0" fmla="*/ 0 h 5034033"/>
              <a:gd name="connsiteX1" fmla="*/ 4554746 w 4554746"/>
              <a:gd name="connsiteY1" fmla="*/ 0 h 5034033"/>
              <a:gd name="connsiteX2" fmla="*/ 4554746 w 4554746"/>
              <a:gd name="connsiteY2" fmla="*/ 5034033 h 5034033"/>
              <a:gd name="connsiteX3" fmla="*/ 0 w 4554746"/>
              <a:gd name="connsiteY3" fmla="*/ 5034033 h 503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6" h="5034033">
                <a:moveTo>
                  <a:pt x="0" y="0"/>
                </a:moveTo>
                <a:lnTo>
                  <a:pt x="4554746" y="0"/>
                </a:lnTo>
                <a:lnTo>
                  <a:pt x="4554746" y="5034033"/>
                </a:lnTo>
                <a:lnTo>
                  <a:pt x="0" y="503403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AD7D914E-F4E6-43AB-B3A5-B2689E3F93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8354" y="4173675"/>
            <a:ext cx="2277077" cy="1894657"/>
          </a:xfrm>
          <a:custGeom>
            <a:avLst/>
            <a:gdLst>
              <a:gd name="connsiteX0" fmla="*/ 0 w 4554747"/>
              <a:gd name="connsiteY0" fmla="*/ 0 h 3789313"/>
              <a:gd name="connsiteX1" fmla="*/ 4554747 w 4554747"/>
              <a:gd name="connsiteY1" fmla="*/ 0 h 3789313"/>
              <a:gd name="connsiteX2" fmla="*/ 4554747 w 4554747"/>
              <a:gd name="connsiteY2" fmla="*/ 3789313 h 3789313"/>
              <a:gd name="connsiteX3" fmla="*/ 0 w 4554747"/>
              <a:gd name="connsiteY3" fmla="*/ 3789313 h 378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3789313">
                <a:moveTo>
                  <a:pt x="0" y="0"/>
                </a:moveTo>
                <a:lnTo>
                  <a:pt x="4554747" y="0"/>
                </a:lnTo>
                <a:lnTo>
                  <a:pt x="4554747" y="3789313"/>
                </a:lnTo>
                <a:lnTo>
                  <a:pt x="0" y="37893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ACA5BFD2-4568-4D70-8E22-082F80275A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382" y="3645640"/>
            <a:ext cx="2277077" cy="2422691"/>
          </a:xfrm>
          <a:custGeom>
            <a:avLst/>
            <a:gdLst>
              <a:gd name="connsiteX0" fmla="*/ 0 w 4554747"/>
              <a:gd name="connsiteY0" fmla="*/ 0 h 4845381"/>
              <a:gd name="connsiteX1" fmla="*/ 4554747 w 4554747"/>
              <a:gd name="connsiteY1" fmla="*/ 0 h 4845381"/>
              <a:gd name="connsiteX2" fmla="*/ 4554747 w 4554747"/>
              <a:gd name="connsiteY2" fmla="*/ 4845381 h 4845381"/>
              <a:gd name="connsiteX3" fmla="*/ 0 w 4554747"/>
              <a:gd name="connsiteY3" fmla="*/ 4845381 h 484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4747" h="4845381">
                <a:moveTo>
                  <a:pt x="0" y="0"/>
                </a:moveTo>
                <a:lnTo>
                  <a:pt x="4554747" y="0"/>
                </a:lnTo>
                <a:lnTo>
                  <a:pt x="4554747" y="4845381"/>
                </a:lnTo>
                <a:lnTo>
                  <a:pt x="0" y="484538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0" grpId="0" animBg="1"/>
      <p:bldP spid="19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0BEBEC-4602-490C-BDCC-808640865DA5}"/>
              </a:ext>
            </a:extLst>
          </p:cNvPr>
          <p:cNvSpPr/>
          <p:nvPr/>
        </p:nvSpPr>
        <p:spPr>
          <a:xfrm>
            <a:off x="707274" y="586597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4A78E4F-330F-43B1-8E8D-634D7E2524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42" y="647700"/>
            <a:ext cx="10628516" cy="5524500"/>
          </a:xfrm>
          <a:custGeom>
            <a:avLst/>
            <a:gdLst>
              <a:gd name="connsiteX0" fmla="*/ 21259796 w 21259800"/>
              <a:gd name="connsiteY0" fmla="*/ 3549667 h 11049000"/>
              <a:gd name="connsiteX1" fmla="*/ 19246864 w 21259800"/>
              <a:gd name="connsiteY1" fmla="*/ 5562600 h 11049000"/>
              <a:gd name="connsiteX2" fmla="*/ 21259798 w 21259800"/>
              <a:gd name="connsiteY2" fmla="*/ 7575533 h 11049000"/>
              <a:gd name="connsiteX3" fmla="*/ 0 w 21259800"/>
              <a:gd name="connsiteY3" fmla="*/ 0 h 11049000"/>
              <a:gd name="connsiteX4" fmla="*/ 21259800 w 21259800"/>
              <a:gd name="connsiteY4" fmla="*/ 0 h 11049000"/>
              <a:gd name="connsiteX5" fmla="*/ 21259800 w 21259800"/>
              <a:gd name="connsiteY5" fmla="*/ 11049000 h 11049000"/>
              <a:gd name="connsiteX6" fmla="*/ 0 w 21259800"/>
              <a:gd name="connsiteY6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59800" h="11049000">
                <a:moveTo>
                  <a:pt x="21259796" y="3549667"/>
                </a:moveTo>
                <a:lnTo>
                  <a:pt x="19246864" y="5562600"/>
                </a:lnTo>
                <a:lnTo>
                  <a:pt x="21259798" y="7575533"/>
                </a:lnTo>
                <a:close/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0BEBEC-4602-490C-BDCC-808640865DA5}"/>
              </a:ext>
            </a:extLst>
          </p:cNvPr>
          <p:cNvSpPr/>
          <p:nvPr/>
        </p:nvSpPr>
        <p:spPr>
          <a:xfrm>
            <a:off x="707274" y="586597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66670D1-8893-47E2-92FC-474C4574E2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647699"/>
            <a:ext cx="10628518" cy="5524500"/>
          </a:xfrm>
          <a:custGeom>
            <a:avLst/>
            <a:gdLst>
              <a:gd name="connsiteX0" fmla="*/ 0 w 21259803"/>
              <a:gd name="connsiteY0" fmla="*/ 3579586 h 11049000"/>
              <a:gd name="connsiteX1" fmla="*/ 1 w 21259803"/>
              <a:gd name="connsiteY1" fmla="*/ 3579587 h 11049000"/>
              <a:gd name="connsiteX2" fmla="*/ 1 w 21259803"/>
              <a:gd name="connsiteY2" fmla="*/ 7589810 h 11049000"/>
              <a:gd name="connsiteX3" fmla="*/ 1 w 21259803"/>
              <a:gd name="connsiteY3" fmla="*/ 7589810 h 11049000"/>
              <a:gd name="connsiteX4" fmla="*/ 21259803 w 21259803"/>
              <a:gd name="connsiteY4" fmla="*/ 0 h 11049000"/>
              <a:gd name="connsiteX5" fmla="*/ 21259801 w 21259803"/>
              <a:gd name="connsiteY5" fmla="*/ 2724510 h 11049000"/>
              <a:gd name="connsiteX6" fmla="*/ 21259801 w 21259803"/>
              <a:gd name="connsiteY6" fmla="*/ 8141898 h 11049000"/>
              <a:gd name="connsiteX7" fmla="*/ 21259803 w 21259803"/>
              <a:gd name="connsiteY7" fmla="*/ 11049000 h 11049000"/>
              <a:gd name="connsiteX8" fmla="*/ 1 w 21259803"/>
              <a:gd name="connsiteY8" fmla="*/ 11048999 h 11049000"/>
              <a:gd name="connsiteX9" fmla="*/ 1 w 21259803"/>
              <a:gd name="connsiteY9" fmla="*/ 7589810 h 11049000"/>
              <a:gd name="connsiteX10" fmla="*/ 2005112 w 21259803"/>
              <a:gd name="connsiteY10" fmla="*/ 5584698 h 11049000"/>
              <a:gd name="connsiteX11" fmla="*/ 1 w 21259803"/>
              <a:gd name="connsiteY11" fmla="*/ 3579587 h 11049000"/>
              <a:gd name="connsiteX12" fmla="*/ 1 w 21259803"/>
              <a:gd name="connsiteY12" fmla="*/ 1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59803" h="11049000">
                <a:moveTo>
                  <a:pt x="0" y="3579586"/>
                </a:moveTo>
                <a:lnTo>
                  <a:pt x="1" y="3579587"/>
                </a:lnTo>
                <a:lnTo>
                  <a:pt x="1" y="7589810"/>
                </a:lnTo>
                <a:lnTo>
                  <a:pt x="1" y="7589810"/>
                </a:lnTo>
                <a:close/>
                <a:moveTo>
                  <a:pt x="21259803" y="0"/>
                </a:moveTo>
                <a:lnTo>
                  <a:pt x="21259801" y="2724510"/>
                </a:lnTo>
                <a:lnTo>
                  <a:pt x="21259801" y="8141898"/>
                </a:lnTo>
                <a:lnTo>
                  <a:pt x="21259803" y="11049000"/>
                </a:lnTo>
                <a:lnTo>
                  <a:pt x="1" y="11048999"/>
                </a:lnTo>
                <a:lnTo>
                  <a:pt x="1" y="7589810"/>
                </a:lnTo>
                <a:lnTo>
                  <a:pt x="2005112" y="5584698"/>
                </a:lnTo>
                <a:lnTo>
                  <a:pt x="1" y="3579587"/>
                </a:lnTo>
                <a:lnTo>
                  <a:pt x="1" y="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E45A193-946A-476B-8F64-305BA1FA6A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6715" y="647700"/>
            <a:ext cx="2239326" cy="5524500"/>
          </a:xfrm>
          <a:custGeom>
            <a:avLst/>
            <a:gdLst>
              <a:gd name="connsiteX0" fmla="*/ 0 w 4479235"/>
              <a:gd name="connsiteY0" fmla="*/ 0 h 11049000"/>
              <a:gd name="connsiteX1" fmla="*/ 4479235 w 4479235"/>
              <a:gd name="connsiteY1" fmla="*/ 0 h 11049000"/>
              <a:gd name="connsiteX2" fmla="*/ 4479235 w 4479235"/>
              <a:gd name="connsiteY2" fmla="*/ 11049000 h 11049000"/>
              <a:gd name="connsiteX3" fmla="*/ 0 w 4479235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11049000">
                <a:moveTo>
                  <a:pt x="0" y="0"/>
                </a:moveTo>
                <a:lnTo>
                  <a:pt x="4479235" y="0"/>
                </a:lnTo>
                <a:lnTo>
                  <a:pt x="4479235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2C4729B-341C-4AE9-81FD-6CBFA6263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9210" y="647700"/>
            <a:ext cx="2239326" cy="2711726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3C9A88A-638C-43BA-9C93-31A56E47AD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9210" y="3453848"/>
            <a:ext cx="2239326" cy="2711726"/>
          </a:xfrm>
          <a:custGeom>
            <a:avLst/>
            <a:gdLst>
              <a:gd name="connsiteX0" fmla="*/ 0 w 4479235"/>
              <a:gd name="connsiteY0" fmla="*/ 0 h 5423452"/>
              <a:gd name="connsiteX1" fmla="*/ 4479235 w 4479235"/>
              <a:gd name="connsiteY1" fmla="*/ 0 h 5423452"/>
              <a:gd name="connsiteX2" fmla="*/ 4479235 w 4479235"/>
              <a:gd name="connsiteY2" fmla="*/ 5423452 h 5423452"/>
              <a:gd name="connsiteX3" fmla="*/ 0 w 4479235"/>
              <a:gd name="connsiteY3" fmla="*/ 5423452 h 542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9235" h="5423452">
                <a:moveTo>
                  <a:pt x="0" y="0"/>
                </a:moveTo>
                <a:lnTo>
                  <a:pt x="4479235" y="0"/>
                </a:lnTo>
                <a:lnTo>
                  <a:pt x="4479235" y="5423452"/>
                </a:lnTo>
                <a:lnTo>
                  <a:pt x="0" y="542345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A56B7E-4AD2-4409-947D-18DECC0E2602}"/>
              </a:ext>
            </a:extLst>
          </p:cNvPr>
          <p:cNvSpPr/>
          <p:nvPr/>
        </p:nvSpPr>
        <p:spPr>
          <a:xfrm>
            <a:off x="781742" y="666751"/>
            <a:ext cx="10628516" cy="5524500"/>
          </a:xfrm>
          <a:prstGeom prst="rect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700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xmlns="" id="{66A4359F-16C4-442E-949E-B1CBE5348C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5941" y="647700"/>
            <a:ext cx="7024359" cy="5524500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D8EDEBD-17D3-4DF2-AA7E-AA113622C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9526" y="1718098"/>
            <a:ext cx="1160119" cy="871729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881EA14-3A57-4B11-A9FF-1616AF9372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0004" y="1718098"/>
            <a:ext cx="1160119" cy="871729"/>
          </a:xfrm>
          <a:custGeom>
            <a:avLst/>
            <a:gdLst>
              <a:gd name="connsiteX0" fmla="*/ 0 w 2320541"/>
              <a:gd name="connsiteY0" fmla="*/ 0 h 1743457"/>
              <a:gd name="connsiteX1" fmla="*/ 2320541 w 2320541"/>
              <a:gd name="connsiteY1" fmla="*/ 0 h 1743457"/>
              <a:gd name="connsiteX2" fmla="*/ 2320541 w 2320541"/>
              <a:gd name="connsiteY2" fmla="*/ 1743457 h 1743457"/>
              <a:gd name="connsiteX3" fmla="*/ 0 w 2320541"/>
              <a:gd name="connsiteY3" fmla="*/ 1743457 h 1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541" h="1743457">
                <a:moveTo>
                  <a:pt x="0" y="0"/>
                </a:moveTo>
                <a:lnTo>
                  <a:pt x="2320541" y="0"/>
                </a:lnTo>
                <a:lnTo>
                  <a:pt x="2320541" y="1743457"/>
                </a:lnTo>
                <a:lnTo>
                  <a:pt x="0" y="174345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4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424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21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122FED-B9CE-40D8-846C-33FC451E3876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452C489-EA6E-4BC5-9850-D8537E86C9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782" y="647700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19F50EE-1872-42E1-8F57-3DB9C267B3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4621" y="647700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53BA0F6-5D4B-47F5-9DA5-B602829E2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7459" y="647700"/>
            <a:ext cx="3542839" cy="2781300"/>
          </a:xfrm>
          <a:custGeom>
            <a:avLst/>
            <a:gdLst>
              <a:gd name="connsiteX0" fmla="*/ 0 w 7086600"/>
              <a:gd name="connsiteY0" fmla="*/ 0 h 5562600"/>
              <a:gd name="connsiteX1" fmla="*/ 7086600 w 7086600"/>
              <a:gd name="connsiteY1" fmla="*/ 0 h 5562600"/>
              <a:gd name="connsiteX2" fmla="*/ 7086600 w 7086600"/>
              <a:gd name="connsiteY2" fmla="*/ 5562600 h 5562600"/>
              <a:gd name="connsiteX3" fmla="*/ 0 w 7086600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6600" h="5562600">
                <a:moveTo>
                  <a:pt x="0" y="0"/>
                </a:moveTo>
                <a:lnTo>
                  <a:pt x="7086600" y="0"/>
                </a:lnTo>
                <a:lnTo>
                  <a:pt x="7086600" y="5562600"/>
                </a:lnTo>
                <a:lnTo>
                  <a:pt x="0" y="55626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39" tIns="22661" rIns="45339" bIns="22661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03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423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ght Blue">
            <a:extLst>
              <a:ext uri="{FF2B5EF4-FFF2-40B4-BE49-F238E27FC236}">
                <a16:creationId xmlns:a16="http://schemas.microsoft.com/office/drawing/2014/main" xmlns="" id="{737C1824-F0F8-4696-B834-5E2D2D66B4B5}"/>
              </a:ext>
            </a:extLst>
          </p:cNvPr>
          <p:cNvSpPr/>
          <p:nvPr/>
        </p:nvSpPr>
        <p:spPr>
          <a:xfrm rot="11700000">
            <a:off x="-4544300" y="83953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4" name="Pink Purple">
            <a:extLst>
              <a:ext uri="{FF2B5EF4-FFF2-40B4-BE49-F238E27FC236}">
                <a16:creationId xmlns:a16="http://schemas.microsoft.com/office/drawing/2014/main" xmlns="" id="{500985AA-642B-4D7B-8B9E-2F84B87877A6}"/>
              </a:ext>
            </a:extLst>
          </p:cNvPr>
          <p:cNvSpPr/>
          <p:nvPr/>
        </p:nvSpPr>
        <p:spPr>
          <a:xfrm rot="900000">
            <a:off x="-2008543" y="-4096517"/>
            <a:ext cx="10503734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5" name="Purple">
            <a:extLst>
              <a:ext uri="{FF2B5EF4-FFF2-40B4-BE49-F238E27FC236}">
                <a16:creationId xmlns:a16="http://schemas.microsoft.com/office/drawing/2014/main" xmlns="" id="{448C279F-10E9-4C46-A814-3EAAE49164DB}"/>
              </a:ext>
            </a:extLst>
          </p:cNvPr>
          <p:cNvSpPr/>
          <p:nvPr/>
        </p:nvSpPr>
        <p:spPr>
          <a:xfrm rot="15300000">
            <a:off x="1207066" y="-4670724"/>
            <a:ext cx="15008936" cy="134198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6" name="Pink">
            <a:extLst>
              <a:ext uri="{FF2B5EF4-FFF2-40B4-BE49-F238E27FC236}">
                <a16:creationId xmlns:a16="http://schemas.microsoft.com/office/drawing/2014/main" xmlns="" id="{B4D9EABA-F71C-441A-8842-306D0D635336}"/>
              </a:ext>
            </a:extLst>
          </p:cNvPr>
          <p:cNvSpPr/>
          <p:nvPr/>
        </p:nvSpPr>
        <p:spPr>
          <a:xfrm rot="9000000">
            <a:off x="285211" y="-2546179"/>
            <a:ext cx="8538604" cy="7636573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7" name="Light Blue">
            <a:extLst>
              <a:ext uri="{FF2B5EF4-FFF2-40B4-BE49-F238E27FC236}">
                <a16:creationId xmlns:a16="http://schemas.microsoft.com/office/drawing/2014/main" xmlns="" id="{DAAA02BD-934D-45D9-8BEE-7910C910F060}"/>
              </a:ext>
            </a:extLst>
          </p:cNvPr>
          <p:cNvSpPr/>
          <p:nvPr/>
        </p:nvSpPr>
        <p:spPr>
          <a:xfrm rot="15300000">
            <a:off x="3663172" y="-3280938"/>
            <a:ext cx="15008936" cy="134198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C1D954-382A-4932-A144-A60611423025}"/>
              </a:ext>
            </a:extLst>
          </p:cNvPr>
          <p:cNvSpPr txBox="1"/>
          <p:nvPr/>
        </p:nvSpPr>
        <p:spPr>
          <a:xfrm rot="16200000">
            <a:off x="-706359" y="3236856"/>
            <a:ext cx="2193749" cy="384319"/>
          </a:xfrm>
          <a:prstGeom prst="rect">
            <a:avLst/>
          </a:prstGeom>
          <a:noFill/>
        </p:spPr>
        <p:txBody>
          <a:bodyPr wrap="square" lIns="45339" tIns="22661" rIns="45339" bIns="22661" rtlCol="0">
            <a:spAutoFit/>
          </a:bodyPr>
          <a:lstStyle/>
          <a:p>
            <a:pPr algn="ctr" defTabSz="226697"/>
            <a:r>
              <a:rPr lang="en-US" sz="2200" b="1">
                <a:solidFill>
                  <a:srgbClr val="FFFFFF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EE22C8D-264D-45DD-9727-631727A95C16}"/>
              </a:ext>
            </a:extLst>
          </p:cNvPr>
          <p:cNvSpPr/>
          <p:nvPr/>
        </p:nvSpPr>
        <p:spPr>
          <a:xfrm>
            <a:off x="364814" y="369582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3441EEE-8DEB-47CE-89B8-E9A1AFC49771}"/>
              </a:ext>
            </a:extLst>
          </p:cNvPr>
          <p:cNvSpPr/>
          <p:nvPr/>
        </p:nvSpPr>
        <p:spPr>
          <a:xfrm>
            <a:off x="364814" y="518410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C395E79-7464-461B-BAB4-E9EA0ED82658}"/>
              </a:ext>
            </a:extLst>
          </p:cNvPr>
          <p:cNvSpPr/>
          <p:nvPr/>
        </p:nvSpPr>
        <p:spPr>
          <a:xfrm>
            <a:off x="364814" y="667238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25A810-B35F-40B2-B3E2-7125E4E901D6}"/>
              </a:ext>
            </a:extLst>
          </p:cNvPr>
          <p:cNvSpPr txBox="1"/>
          <p:nvPr/>
        </p:nvSpPr>
        <p:spPr>
          <a:xfrm rot="16200000">
            <a:off x="10594381" y="2951228"/>
            <a:ext cx="2414315" cy="199653"/>
          </a:xfrm>
          <a:prstGeom prst="rect">
            <a:avLst/>
          </a:prstGeom>
          <a:noFill/>
        </p:spPr>
        <p:txBody>
          <a:bodyPr wrap="none" lIns="45339" tIns="22661" rIns="45339" bIns="22661" rtlCol="0" anchor="ctr">
            <a:spAutoFit/>
          </a:bodyPr>
          <a:lstStyle/>
          <a:p>
            <a:pPr defTabSz="226697"/>
            <a:r>
              <a:rPr lang="en-US" sz="1000" b="1">
                <a:solidFill>
                  <a:srgbClr val="FFFFFF"/>
                </a:solidFill>
                <a:latin typeface="Century Gothic"/>
              </a:rPr>
              <a:t>Massive X</a:t>
            </a:r>
            <a:r>
              <a:rPr lang="en-US" sz="1000">
                <a:solidFill>
                  <a:srgbClr val="FFFFFF"/>
                </a:solidFill>
              </a:rPr>
              <a:t> presentation to DesignBall team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1A402281-A71B-4254-9374-C33A92A607A8}"/>
              </a:ext>
            </a:extLst>
          </p:cNvPr>
          <p:cNvSpPr txBox="1">
            <a:spLocks/>
          </p:cNvSpPr>
          <p:nvPr/>
        </p:nvSpPr>
        <p:spPr>
          <a:xfrm>
            <a:off x="11702975" y="4438893"/>
            <a:ext cx="162261" cy="291381"/>
          </a:xfrm>
          <a:prstGeom prst="rect">
            <a:avLst/>
          </a:prstGeom>
        </p:spPr>
        <p:txBody>
          <a:bodyPr vert="horz" wrap="none" lIns="60447" tIns="30220" rIns="60447" bIns="302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b="1" smtClean="0">
                <a:solidFill>
                  <a:srgbClr val="FFFFFF"/>
                </a:solidFill>
                <a:latin typeface="Century Gothic"/>
              </a:rPr>
              <a:pPr algn="ctr"/>
              <a:t>‹#›</a:t>
            </a:fld>
            <a:endParaRPr lang="en-US" sz="7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34EFB6-50AA-4D38-9D48-7BD5B45DDFBB}"/>
              </a:ext>
            </a:extLst>
          </p:cNvPr>
          <p:cNvSpPr/>
          <p:nvPr/>
        </p:nvSpPr>
        <p:spPr>
          <a:xfrm>
            <a:off x="321775" y="6000343"/>
            <a:ext cx="173316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51FBF3C-CB21-415F-B45D-959770BDF22A}"/>
              </a:ext>
            </a:extLst>
          </p:cNvPr>
          <p:cNvSpPr/>
          <p:nvPr/>
        </p:nvSpPr>
        <p:spPr>
          <a:xfrm>
            <a:off x="317782" y="5682640"/>
            <a:ext cx="181332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BAE8D9-87AB-46BC-92A4-F4E9D7AC0FBA}"/>
              </a:ext>
            </a:extLst>
          </p:cNvPr>
          <p:cNvSpPr/>
          <p:nvPr/>
        </p:nvSpPr>
        <p:spPr>
          <a:xfrm>
            <a:off x="329803" y="6318043"/>
            <a:ext cx="157287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7" name="Rectangle 16">
            <a:hlinkClick r:id="rId2"/>
            <a:extLst>
              <a:ext uri="{FF2B5EF4-FFF2-40B4-BE49-F238E27FC236}">
                <a16:creationId xmlns:a16="http://schemas.microsoft.com/office/drawing/2014/main" xmlns="" id="{24E0D936-A358-44A0-8799-2857E707915C}"/>
              </a:ext>
            </a:extLst>
          </p:cNvPr>
          <p:cNvSpPr/>
          <p:nvPr/>
        </p:nvSpPr>
        <p:spPr>
          <a:xfrm>
            <a:off x="325235" y="6037649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8" name="Rectangle 17">
            <a:hlinkClick r:id="rId3"/>
            <a:extLst>
              <a:ext uri="{FF2B5EF4-FFF2-40B4-BE49-F238E27FC236}">
                <a16:creationId xmlns:a16="http://schemas.microsoft.com/office/drawing/2014/main" xmlns="" id="{FB9CC360-65F7-47B8-821F-29626B4BC244}"/>
              </a:ext>
            </a:extLst>
          </p:cNvPr>
          <p:cNvSpPr/>
          <p:nvPr/>
        </p:nvSpPr>
        <p:spPr>
          <a:xfrm>
            <a:off x="325235" y="572226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9" name="Rectangle 18">
            <a:hlinkClick r:id="rId4"/>
            <a:extLst>
              <a:ext uri="{FF2B5EF4-FFF2-40B4-BE49-F238E27FC236}">
                <a16:creationId xmlns:a16="http://schemas.microsoft.com/office/drawing/2014/main" xmlns="" id="{E141DB3D-31D6-4A50-8649-C600099A9539}"/>
              </a:ext>
            </a:extLst>
          </p:cNvPr>
          <p:cNvSpPr/>
          <p:nvPr/>
        </p:nvSpPr>
        <p:spPr>
          <a:xfrm>
            <a:off x="325235" y="635303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9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576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43" y="2960156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3002" y="2960156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56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5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xmlns="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99DF4-D239-4B46-A59E-3F2D266B8AC5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471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3BF29B47-3016-4680-8D0F-8F659E214A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20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3C2F1D8-84EF-4A68-A3BD-098B35D12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4966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CA1D5714-E770-4124-B6F4-2A79AB0D0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7812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0CCFF675-4CFA-4559-BF32-ACE7582DC5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0659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12A6D458-EDF9-4371-9B79-9D3247504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3505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B0839A5C-EEE3-4982-A5D2-9CB167589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5438"/>
          </a:xfrm>
          <a:custGeom>
            <a:avLst/>
            <a:gdLst>
              <a:gd name="connsiteX0" fmla="*/ 0 w 11050876"/>
              <a:gd name="connsiteY0" fmla="*/ 0 h 11050876"/>
              <a:gd name="connsiteX1" fmla="*/ 11050876 w 11050876"/>
              <a:gd name="connsiteY1" fmla="*/ 0 h 11050876"/>
              <a:gd name="connsiteX2" fmla="*/ 11050876 w 11050876"/>
              <a:gd name="connsiteY2" fmla="*/ 11050876 h 11050876"/>
              <a:gd name="connsiteX3" fmla="*/ 0 w 11050876"/>
              <a:gd name="connsiteY3" fmla="*/ 11050876 h 110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0876" h="11050876">
                <a:moveTo>
                  <a:pt x="0" y="0"/>
                </a:moveTo>
                <a:lnTo>
                  <a:pt x="11050876" y="0"/>
                </a:lnTo>
                <a:lnTo>
                  <a:pt x="11050876" y="11050876"/>
                </a:lnTo>
                <a:lnTo>
                  <a:pt x="0" y="110508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AD2B8E5A-2BD1-4898-9EAD-B8153950C4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A70770E0-20BD-4707-B1C1-A9B6F017F0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0995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8B8D9FE0-2BB0-4951-87E4-EC751C0312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172699"/>
              <a:gd name="connsiteY0" fmla="*/ 0 h 11049000"/>
              <a:gd name="connsiteX1" fmla="*/ 10172699 w 10172699"/>
              <a:gd name="connsiteY1" fmla="*/ 0 h 11049000"/>
              <a:gd name="connsiteX2" fmla="*/ 10172699 w 10172699"/>
              <a:gd name="connsiteY2" fmla="*/ 11049000 h 11049000"/>
              <a:gd name="connsiteX3" fmla="*/ 0 w 101726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699" h="11049000">
                <a:moveTo>
                  <a:pt x="0" y="0"/>
                </a:moveTo>
                <a:lnTo>
                  <a:pt x="10172699" y="0"/>
                </a:lnTo>
                <a:lnTo>
                  <a:pt x="101726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>
            <a:noAutofit/>
          </a:bodyPr>
          <a:lstStyle/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A70CBB4C-B5B4-4660-817C-385F23628B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5314258" cy="5524500"/>
          </a:xfrm>
          <a:custGeom>
            <a:avLst/>
            <a:gdLst>
              <a:gd name="connsiteX0" fmla="*/ 0 w 10858500"/>
              <a:gd name="connsiteY0" fmla="*/ 0 h 11049000"/>
              <a:gd name="connsiteX1" fmla="*/ 10858500 w 10858500"/>
              <a:gd name="connsiteY1" fmla="*/ 0 h 11049000"/>
              <a:gd name="connsiteX2" fmla="*/ 10858500 w 10858500"/>
              <a:gd name="connsiteY2" fmla="*/ 11049000 h 11049000"/>
              <a:gd name="connsiteX3" fmla="*/ 0 w 108585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1049000">
                <a:moveTo>
                  <a:pt x="0" y="0"/>
                </a:moveTo>
                <a:lnTo>
                  <a:pt x="10858500" y="0"/>
                </a:lnTo>
                <a:lnTo>
                  <a:pt x="108585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96" y="1451001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3280606" y="2419672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3" hasCustomPrompt="1"/>
          </p:nvPr>
        </p:nvSpPr>
        <p:spPr>
          <a:xfrm>
            <a:off x="7703393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lIns="45296" tIns="22636" rIns="45296" bIns="22636" anchor="ctr"/>
          <a:lstStyle>
            <a:lvl1pPr>
              <a:defRPr lang="en-US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17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E49EDA7-E0B3-44D6-ADA1-4C6DE88415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D3A46C86-1D5D-4D5A-81D6-35065A5DB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43629" y="685038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E7A46BF3-B94D-4FE7-864C-9D33C80DC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526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0244A630-990B-44C6-B5C2-E447990CE8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67137"/>
            <a:ext cx="3504744" cy="2762631"/>
          </a:xfrm>
          <a:custGeom>
            <a:avLst/>
            <a:gdLst>
              <a:gd name="connsiteX0" fmla="*/ 0 w 7010400"/>
              <a:gd name="connsiteY0" fmla="*/ 0 h 5525261"/>
              <a:gd name="connsiteX1" fmla="*/ 7010400 w 7010400"/>
              <a:gd name="connsiteY1" fmla="*/ 0 h 5525261"/>
              <a:gd name="connsiteX2" fmla="*/ 7010400 w 7010400"/>
              <a:gd name="connsiteY2" fmla="*/ 5525261 h 5525261"/>
              <a:gd name="connsiteX3" fmla="*/ 0 w 7010400"/>
              <a:gd name="connsiteY3" fmla="*/ 5525261 h 55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525261">
                <a:moveTo>
                  <a:pt x="0" y="0"/>
                </a:moveTo>
                <a:lnTo>
                  <a:pt x="7010400" y="0"/>
                </a:lnTo>
                <a:lnTo>
                  <a:pt x="7010400" y="5525261"/>
                </a:lnTo>
                <a:lnTo>
                  <a:pt x="0" y="55252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937581DB-28D0-4142-B51E-CE474A544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81" y="3429761"/>
            <a:ext cx="7123771" cy="2743200"/>
          </a:xfrm>
          <a:custGeom>
            <a:avLst/>
            <a:gdLst>
              <a:gd name="connsiteX0" fmla="*/ 0 w 14020799"/>
              <a:gd name="connsiteY0" fmla="*/ 0 h 5486400"/>
              <a:gd name="connsiteX1" fmla="*/ 14020799 w 14020799"/>
              <a:gd name="connsiteY1" fmla="*/ 0 h 5486400"/>
              <a:gd name="connsiteX2" fmla="*/ 14020799 w 14020799"/>
              <a:gd name="connsiteY2" fmla="*/ 5486400 h 5486400"/>
              <a:gd name="connsiteX3" fmla="*/ 0 w 14020799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0799" h="5486400">
                <a:moveTo>
                  <a:pt x="0" y="0"/>
                </a:moveTo>
                <a:lnTo>
                  <a:pt x="14020799" y="0"/>
                </a:lnTo>
                <a:lnTo>
                  <a:pt x="14020799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1B605010-9C23-46F9-B058-970E7275A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5514" y="647741"/>
            <a:ext cx="3504744" cy="5525261"/>
          </a:xfrm>
          <a:custGeom>
            <a:avLst/>
            <a:gdLst>
              <a:gd name="connsiteX0" fmla="*/ 0 w 7010401"/>
              <a:gd name="connsiteY0" fmla="*/ 0 h 11050522"/>
              <a:gd name="connsiteX1" fmla="*/ 7010401 w 7010401"/>
              <a:gd name="connsiteY1" fmla="*/ 0 h 11050522"/>
              <a:gd name="connsiteX2" fmla="*/ 7010401 w 7010401"/>
              <a:gd name="connsiteY2" fmla="*/ 11050522 h 11050522"/>
              <a:gd name="connsiteX3" fmla="*/ 0 w 7010401"/>
              <a:gd name="connsiteY3" fmla="*/ 11050522 h 110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1" h="11050522">
                <a:moveTo>
                  <a:pt x="0" y="0"/>
                </a:moveTo>
                <a:lnTo>
                  <a:pt x="7010401" y="0"/>
                </a:lnTo>
                <a:lnTo>
                  <a:pt x="7010401" y="11050522"/>
                </a:lnTo>
                <a:lnTo>
                  <a:pt x="0" y="1105052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68" y="4357791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3711" y="4357791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8455" y="4357791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lIns="45344" tIns="22663" rIns="45344" bIns="22663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321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7FBBE9-01A8-41B3-BCBD-ABA72C46476D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rgbClr val="F5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6626C03-6007-473B-A06E-B7E4A8ECC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4552" y="1567379"/>
            <a:ext cx="1809479" cy="1809505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B2AE7C4-0A22-4F30-A3B2-9DED1CA11D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567" y="1567310"/>
            <a:ext cx="1811710" cy="1809575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5CDF9D7B-941A-415D-BDFE-5C75BA34C4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8567" y="3481437"/>
            <a:ext cx="1811710" cy="1809436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D0EF85B-C725-43BD-B23E-017F645E77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4552" y="3481435"/>
            <a:ext cx="1809479" cy="1809366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7089833" cy="6858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76F69F73-D8F6-4011-B18F-94501EB73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2208" y="0"/>
            <a:ext cx="7089833" cy="685800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6D274C1B-F416-4535-A30F-5AC7BEA62F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28862" y="87925"/>
            <a:ext cx="6934359" cy="6682152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31ABC818-5E9D-48F2-A020-37EA8A501C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01" y="667781"/>
            <a:ext cx="5730875" cy="552244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91B2C5E7-8FB6-4D6C-8714-4D257F1BD6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48693" y="311090"/>
            <a:ext cx="3434079" cy="6220975"/>
          </a:xfrm>
          <a:custGeom>
            <a:avLst/>
            <a:gdLst>
              <a:gd name="connsiteX0" fmla="*/ 0 w 7555958"/>
              <a:gd name="connsiteY0" fmla="*/ 0 h 13686144"/>
              <a:gd name="connsiteX1" fmla="*/ 7555958 w 7555958"/>
              <a:gd name="connsiteY1" fmla="*/ 0 h 13686144"/>
              <a:gd name="connsiteX2" fmla="*/ 7555958 w 7555958"/>
              <a:gd name="connsiteY2" fmla="*/ 13686144 h 13686144"/>
              <a:gd name="connsiteX3" fmla="*/ 0 w 7555958"/>
              <a:gd name="connsiteY3" fmla="*/ 13686144 h 1368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5958" h="13686144">
                <a:moveTo>
                  <a:pt x="0" y="0"/>
                </a:moveTo>
                <a:lnTo>
                  <a:pt x="7555958" y="0"/>
                </a:lnTo>
                <a:lnTo>
                  <a:pt x="7555958" y="13686144"/>
                </a:lnTo>
                <a:lnTo>
                  <a:pt x="0" y="1368614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lIns="45344" tIns="22663" rIns="45344" bIns="22663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2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9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51.xml"/><Relationship Id="rId42" Type="http://schemas.openxmlformats.org/officeDocument/2006/relationships/slideLayout" Target="../slideLayouts/slideLayout259.xml"/><Relationship Id="rId47" Type="http://schemas.openxmlformats.org/officeDocument/2006/relationships/theme" Target="../theme/theme10.xml"/><Relationship Id="rId50" Type="http://schemas.openxmlformats.org/officeDocument/2006/relationships/hyperlink" Target="https://www.facebook.com" TargetMode="Externa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slideLayout" Target="../slideLayouts/slideLayout250.xml"/><Relationship Id="rId38" Type="http://schemas.openxmlformats.org/officeDocument/2006/relationships/slideLayout" Target="../slideLayouts/slideLayout255.xml"/><Relationship Id="rId46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41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slideLayout" Target="../slideLayouts/slideLayout249.xml"/><Relationship Id="rId37" Type="http://schemas.openxmlformats.org/officeDocument/2006/relationships/slideLayout" Target="../slideLayouts/slideLayout254.xml"/><Relationship Id="rId40" Type="http://schemas.openxmlformats.org/officeDocument/2006/relationships/slideLayout" Target="../slideLayouts/slideLayout257.xml"/><Relationship Id="rId45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36" Type="http://schemas.openxmlformats.org/officeDocument/2006/relationships/slideLayout" Target="../slideLayouts/slideLayout253.xml"/><Relationship Id="rId49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4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35" Type="http://schemas.openxmlformats.org/officeDocument/2006/relationships/slideLayout" Target="../slideLayouts/slideLayout252.xml"/><Relationship Id="rId43" Type="http://schemas.openxmlformats.org/officeDocument/2006/relationships/slideLayout" Target="../slideLayouts/slideLayout260.xml"/><Relationship Id="rId48" Type="http://schemas.openxmlformats.org/officeDocument/2006/relationships/hyperlink" Target="https://twitter.com/" TargetMode="External"/><Relationship Id="rId8" Type="http://schemas.openxmlformats.org/officeDocument/2006/relationships/slideLayout" Target="../slideLayouts/slideLayout225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6.xml"/><Relationship Id="rId18" Type="http://schemas.openxmlformats.org/officeDocument/2006/relationships/slideLayout" Target="../slideLayouts/slideLayout281.xml"/><Relationship Id="rId26" Type="http://schemas.openxmlformats.org/officeDocument/2006/relationships/slideLayout" Target="../slideLayouts/slideLayout289.xml"/><Relationship Id="rId39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66.xml"/><Relationship Id="rId21" Type="http://schemas.openxmlformats.org/officeDocument/2006/relationships/slideLayout" Target="../slideLayouts/slideLayout284.xml"/><Relationship Id="rId34" Type="http://schemas.openxmlformats.org/officeDocument/2006/relationships/slideLayout" Target="../slideLayouts/slideLayout297.xml"/><Relationship Id="rId42" Type="http://schemas.openxmlformats.org/officeDocument/2006/relationships/slideLayout" Target="../slideLayouts/slideLayout305.xml"/><Relationship Id="rId47" Type="http://schemas.openxmlformats.org/officeDocument/2006/relationships/slideLayout" Target="../slideLayouts/slideLayout310.xml"/><Relationship Id="rId50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17" Type="http://schemas.openxmlformats.org/officeDocument/2006/relationships/slideLayout" Target="../slideLayouts/slideLayout280.xml"/><Relationship Id="rId25" Type="http://schemas.openxmlformats.org/officeDocument/2006/relationships/slideLayout" Target="../slideLayouts/slideLayout288.xml"/><Relationship Id="rId33" Type="http://schemas.openxmlformats.org/officeDocument/2006/relationships/slideLayout" Target="../slideLayouts/slideLayout296.xml"/><Relationship Id="rId38" Type="http://schemas.openxmlformats.org/officeDocument/2006/relationships/slideLayout" Target="../slideLayouts/slideLayout301.xml"/><Relationship Id="rId46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65.xml"/><Relationship Id="rId16" Type="http://schemas.openxmlformats.org/officeDocument/2006/relationships/slideLayout" Target="../slideLayouts/slideLayout279.xml"/><Relationship Id="rId20" Type="http://schemas.openxmlformats.org/officeDocument/2006/relationships/slideLayout" Target="../slideLayouts/slideLayout283.xml"/><Relationship Id="rId29" Type="http://schemas.openxmlformats.org/officeDocument/2006/relationships/slideLayout" Target="../slideLayouts/slideLayout292.xml"/><Relationship Id="rId41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24" Type="http://schemas.openxmlformats.org/officeDocument/2006/relationships/slideLayout" Target="../slideLayouts/slideLayout287.xml"/><Relationship Id="rId32" Type="http://schemas.openxmlformats.org/officeDocument/2006/relationships/slideLayout" Target="../slideLayouts/slideLayout295.xml"/><Relationship Id="rId37" Type="http://schemas.openxmlformats.org/officeDocument/2006/relationships/slideLayout" Target="../slideLayouts/slideLayout300.xml"/><Relationship Id="rId40" Type="http://schemas.openxmlformats.org/officeDocument/2006/relationships/slideLayout" Target="../slideLayouts/slideLayout303.xml"/><Relationship Id="rId45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268.xml"/><Relationship Id="rId15" Type="http://schemas.openxmlformats.org/officeDocument/2006/relationships/slideLayout" Target="../slideLayouts/slideLayout278.xml"/><Relationship Id="rId23" Type="http://schemas.openxmlformats.org/officeDocument/2006/relationships/slideLayout" Target="../slideLayouts/slideLayout286.xml"/><Relationship Id="rId28" Type="http://schemas.openxmlformats.org/officeDocument/2006/relationships/slideLayout" Target="../slideLayouts/slideLayout291.xml"/><Relationship Id="rId36" Type="http://schemas.openxmlformats.org/officeDocument/2006/relationships/slideLayout" Target="../slideLayouts/slideLayout299.xml"/><Relationship Id="rId49" Type="http://schemas.openxmlformats.org/officeDocument/2006/relationships/theme" Target="../theme/theme11.xml"/><Relationship Id="rId10" Type="http://schemas.openxmlformats.org/officeDocument/2006/relationships/slideLayout" Target="../slideLayouts/slideLayout273.xml"/><Relationship Id="rId19" Type="http://schemas.openxmlformats.org/officeDocument/2006/relationships/slideLayout" Target="../slideLayouts/slideLayout282.xml"/><Relationship Id="rId31" Type="http://schemas.openxmlformats.org/officeDocument/2006/relationships/slideLayout" Target="../slideLayouts/slideLayout294.xml"/><Relationship Id="rId44" Type="http://schemas.openxmlformats.org/officeDocument/2006/relationships/slideLayout" Target="../slideLayouts/slideLayout307.xml"/><Relationship Id="rId52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Relationship Id="rId22" Type="http://schemas.openxmlformats.org/officeDocument/2006/relationships/slideLayout" Target="../slideLayouts/slideLayout285.xml"/><Relationship Id="rId27" Type="http://schemas.openxmlformats.org/officeDocument/2006/relationships/slideLayout" Target="../slideLayouts/slideLayout290.xml"/><Relationship Id="rId30" Type="http://schemas.openxmlformats.org/officeDocument/2006/relationships/slideLayout" Target="../slideLayouts/slideLayout293.xml"/><Relationship Id="rId35" Type="http://schemas.openxmlformats.org/officeDocument/2006/relationships/slideLayout" Target="../slideLayouts/slideLayout298.xml"/><Relationship Id="rId43" Type="http://schemas.openxmlformats.org/officeDocument/2006/relationships/slideLayout" Target="../slideLayouts/slideLayout306.xml"/><Relationship Id="rId48" Type="http://schemas.openxmlformats.org/officeDocument/2006/relationships/slideLayout" Target="../slideLayouts/slideLayout311.xml"/><Relationship Id="rId8" Type="http://schemas.openxmlformats.org/officeDocument/2006/relationships/slideLayout" Target="../slideLayouts/slideLayout271.xml"/><Relationship Id="rId51" Type="http://schemas.openxmlformats.org/officeDocument/2006/relationships/hyperlink" Target="https://www.linkedin.com/" TargetMode="Externa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slideLayout" Target="../slideLayouts/slideLayout350.xml"/><Relationship Id="rId39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45.xml"/><Relationship Id="rId34" Type="http://schemas.openxmlformats.org/officeDocument/2006/relationships/slideLayout" Target="../slideLayouts/slideLayout358.xml"/><Relationship Id="rId42" Type="http://schemas.openxmlformats.org/officeDocument/2006/relationships/slideLayout" Target="../slideLayouts/slideLayout366.xml"/><Relationship Id="rId47" Type="http://schemas.openxmlformats.org/officeDocument/2006/relationships/theme" Target="../theme/theme13.xml"/><Relationship Id="rId50" Type="http://schemas.openxmlformats.org/officeDocument/2006/relationships/hyperlink" Target="https://www.facebook.com" TargetMode="Externa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49.xml"/><Relationship Id="rId33" Type="http://schemas.openxmlformats.org/officeDocument/2006/relationships/slideLayout" Target="../slideLayouts/slideLayout357.xml"/><Relationship Id="rId38" Type="http://schemas.openxmlformats.org/officeDocument/2006/relationships/slideLayout" Target="../slideLayouts/slideLayout362.xml"/><Relationship Id="rId46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29" Type="http://schemas.openxmlformats.org/officeDocument/2006/relationships/slideLayout" Target="../slideLayouts/slideLayout353.xml"/><Relationship Id="rId41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slideLayout" Target="../slideLayouts/slideLayout356.xml"/><Relationship Id="rId37" Type="http://schemas.openxmlformats.org/officeDocument/2006/relationships/slideLayout" Target="../slideLayouts/slideLayout361.xml"/><Relationship Id="rId40" Type="http://schemas.openxmlformats.org/officeDocument/2006/relationships/slideLayout" Target="../slideLayouts/slideLayout364.xml"/><Relationship Id="rId45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36" Type="http://schemas.openxmlformats.org/officeDocument/2006/relationships/slideLayout" Target="../slideLayouts/slideLayout360.xml"/><Relationship Id="rId49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slideLayout" Target="../slideLayouts/slideLayout355.xml"/><Relationship Id="rId44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30" Type="http://schemas.openxmlformats.org/officeDocument/2006/relationships/slideLayout" Target="../slideLayouts/slideLayout354.xml"/><Relationship Id="rId35" Type="http://schemas.openxmlformats.org/officeDocument/2006/relationships/slideLayout" Target="../slideLayouts/slideLayout359.xml"/><Relationship Id="rId43" Type="http://schemas.openxmlformats.org/officeDocument/2006/relationships/slideLayout" Target="../slideLayouts/slideLayout367.xml"/><Relationship Id="rId48" Type="http://schemas.openxmlformats.org/officeDocument/2006/relationships/hyperlink" Target="https://twitter.com/" TargetMode="External"/><Relationship Id="rId8" Type="http://schemas.openxmlformats.org/officeDocument/2006/relationships/slideLayout" Target="../slideLayouts/slideLayout332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26" Type="http://schemas.openxmlformats.org/officeDocument/2006/relationships/slideLayout" Target="../slideLayouts/slideLayout396.xml"/><Relationship Id="rId39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373.xml"/><Relationship Id="rId21" Type="http://schemas.openxmlformats.org/officeDocument/2006/relationships/slideLayout" Target="../slideLayouts/slideLayout391.xml"/><Relationship Id="rId34" Type="http://schemas.openxmlformats.org/officeDocument/2006/relationships/slideLayout" Target="../slideLayouts/slideLayout404.xml"/><Relationship Id="rId42" Type="http://schemas.openxmlformats.org/officeDocument/2006/relationships/slideLayout" Target="../slideLayouts/slideLayout412.xml"/><Relationship Id="rId47" Type="http://schemas.openxmlformats.org/officeDocument/2006/relationships/theme" Target="../theme/theme14.xml"/><Relationship Id="rId50" Type="http://schemas.openxmlformats.org/officeDocument/2006/relationships/hyperlink" Target="https://www.facebook.com" TargetMode="Externa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5" Type="http://schemas.openxmlformats.org/officeDocument/2006/relationships/slideLayout" Target="../slideLayouts/slideLayout395.xml"/><Relationship Id="rId33" Type="http://schemas.openxmlformats.org/officeDocument/2006/relationships/slideLayout" Target="../slideLayouts/slideLayout403.xml"/><Relationship Id="rId38" Type="http://schemas.openxmlformats.org/officeDocument/2006/relationships/slideLayout" Target="../slideLayouts/slideLayout408.xml"/><Relationship Id="rId46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399.xml"/><Relationship Id="rId41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24" Type="http://schemas.openxmlformats.org/officeDocument/2006/relationships/slideLayout" Target="../slideLayouts/slideLayout394.xml"/><Relationship Id="rId32" Type="http://schemas.openxmlformats.org/officeDocument/2006/relationships/slideLayout" Target="../slideLayouts/slideLayout402.xml"/><Relationship Id="rId37" Type="http://schemas.openxmlformats.org/officeDocument/2006/relationships/slideLayout" Target="../slideLayouts/slideLayout407.xml"/><Relationship Id="rId40" Type="http://schemas.openxmlformats.org/officeDocument/2006/relationships/slideLayout" Target="../slideLayouts/slideLayout410.xml"/><Relationship Id="rId45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23" Type="http://schemas.openxmlformats.org/officeDocument/2006/relationships/slideLayout" Target="../slideLayouts/slideLayout393.xml"/><Relationship Id="rId28" Type="http://schemas.openxmlformats.org/officeDocument/2006/relationships/slideLayout" Target="../slideLayouts/slideLayout398.xml"/><Relationship Id="rId36" Type="http://schemas.openxmlformats.org/officeDocument/2006/relationships/slideLayout" Target="../slideLayouts/slideLayout406.xml"/><Relationship Id="rId49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89.xml"/><Relationship Id="rId31" Type="http://schemas.openxmlformats.org/officeDocument/2006/relationships/slideLayout" Target="../slideLayouts/slideLayout401.xml"/><Relationship Id="rId44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Relationship Id="rId22" Type="http://schemas.openxmlformats.org/officeDocument/2006/relationships/slideLayout" Target="../slideLayouts/slideLayout392.xml"/><Relationship Id="rId27" Type="http://schemas.openxmlformats.org/officeDocument/2006/relationships/slideLayout" Target="../slideLayouts/slideLayout397.xml"/><Relationship Id="rId30" Type="http://schemas.openxmlformats.org/officeDocument/2006/relationships/slideLayout" Target="../slideLayouts/slideLayout400.xml"/><Relationship Id="rId35" Type="http://schemas.openxmlformats.org/officeDocument/2006/relationships/slideLayout" Target="../slideLayouts/slideLayout405.xml"/><Relationship Id="rId43" Type="http://schemas.openxmlformats.org/officeDocument/2006/relationships/slideLayout" Target="../slideLayouts/slideLayout413.xml"/><Relationship Id="rId48" Type="http://schemas.openxmlformats.org/officeDocument/2006/relationships/hyperlink" Target="https://twitter.com/" TargetMode="External"/><Relationship Id="rId8" Type="http://schemas.openxmlformats.org/officeDocument/2006/relationships/slideLayout" Target="../slideLayouts/slideLayout3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hyperlink" Target="https://www.linkedin.com/" TargetMode="Externa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hyperlink" Target="https://www.facebook.com/" TargetMode="Externa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hyperlink" Target="https://www.linkedin.com/" TargetMode="Externa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hyperlink" Target="https://www.facebook.com/" TargetMode="Externa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hyperlink" Target="https://twitter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hyperlink" Target="https://www.linkedin.com/" TargetMode="Externa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hyperlink" Target="https://www.facebook.com/" TargetMode="Externa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theme" Target="../theme/theme4.xml"/><Relationship Id="rId40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13.xml"/><Relationship Id="rId47" Type="http://schemas.openxmlformats.org/officeDocument/2006/relationships/theme" Target="../theme/theme9.xml"/><Relationship Id="rId50" Type="http://schemas.openxmlformats.org/officeDocument/2006/relationships/hyperlink" Target="https://www.facebook.com" TargetMode="Externa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Relationship Id="rId46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45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49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4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slideLayout" Target="../slideLayouts/slideLayout214.xml"/><Relationship Id="rId48" Type="http://schemas.openxmlformats.org/officeDocument/2006/relationships/hyperlink" Target="https://twitter.com/" TargetMode="External"/><Relationship Id="rId8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21812C9B-C4F1-49C5-8B16-2FE27234D329}"/>
              </a:ext>
            </a:extLst>
          </p:cNvPr>
          <p:cNvSpPr txBox="1">
            <a:spLocks/>
          </p:cNvSpPr>
          <p:nvPr/>
        </p:nvSpPr>
        <p:spPr>
          <a:xfrm>
            <a:off x="621927" y="6430275"/>
            <a:ext cx="123730" cy="291381"/>
          </a:xfrm>
          <a:prstGeom prst="rect">
            <a:avLst/>
          </a:prstGeom>
        </p:spPr>
        <p:txBody>
          <a:bodyPr vert="horz" wrap="none" lIns="60393" tIns="30191" rIns="60393" bIns="301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272E3A"/>
                </a:solidFill>
              </a:rPr>
              <a:pPr algn="ctr"/>
              <a:t>‹#›</a:t>
            </a:fld>
            <a:endParaRPr lang="en-US" sz="600">
              <a:solidFill>
                <a:srgbClr val="272E3A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307625DC-754B-4896-ADAF-401C70997717}"/>
              </a:ext>
            </a:extLst>
          </p:cNvPr>
          <p:cNvSpPr/>
          <p:nvPr/>
        </p:nvSpPr>
        <p:spPr>
          <a:xfrm>
            <a:off x="535992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6FAE91E-1570-4CCB-8697-3675EF4A8732}"/>
              </a:ext>
            </a:extLst>
          </p:cNvPr>
          <p:cNvSpPr/>
          <p:nvPr/>
        </p:nvSpPr>
        <p:spPr>
          <a:xfrm>
            <a:off x="148878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FAC15065-526C-4B5B-BEB1-892A718C3AFA}"/>
              </a:ext>
            </a:extLst>
          </p:cNvPr>
          <p:cNvSpPr/>
          <p:nvPr/>
        </p:nvSpPr>
        <p:spPr>
          <a:xfrm rot="2700000">
            <a:off x="277379" y="6535982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A197A07-68B5-4706-B796-AC2B9E3BDF4E}"/>
              </a:ext>
            </a:extLst>
          </p:cNvPr>
          <p:cNvSpPr/>
          <p:nvPr/>
        </p:nvSpPr>
        <p:spPr>
          <a:xfrm rot="10800000">
            <a:off x="923106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="" xmlns:a16="http://schemas.microsoft.com/office/drawing/2014/main" id="{81DBD849-297F-4F9A-BEF7-60ECD498A866}"/>
              </a:ext>
            </a:extLst>
          </p:cNvPr>
          <p:cNvSpPr/>
          <p:nvPr/>
        </p:nvSpPr>
        <p:spPr>
          <a:xfrm rot="13500000">
            <a:off x="1010220" y="6535982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21" name="Action Button: Forward or Next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42D39B4-024E-44C9-A16B-5286E9AA9911}"/>
              </a:ext>
            </a:extLst>
          </p:cNvPr>
          <p:cNvSpPr/>
          <p:nvPr/>
        </p:nvSpPr>
        <p:spPr>
          <a:xfrm>
            <a:off x="898910" y="6400080"/>
            <a:ext cx="357050" cy="35709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2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DEBEC572-F3FD-4958-87CB-8F0026086590}"/>
              </a:ext>
            </a:extLst>
          </p:cNvPr>
          <p:cNvSpPr/>
          <p:nvPr/>
        </p:nvSpPr>
        <p:spPr>
          <a:xfrm>
            <a:off x="120520" y="6393180"/>
            <a:ext cx="357050" cy="35709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296" tIns="22636" rIns="45296" bIns="22636" rtlCol="0" anchor="ctr"/>
          <a:lstStyle/>
          <a:p>
            <a:pPr algn="ctr" defTabSz="226494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EF6635E-33D2-40DD-8284-62E48C402864}"/>
              </a:ext>
            </a:extLst>
          </p:cNvPr>
          <p:cNvSpPr txBox="1"/>
          <p:nvPr/>
        </p:nvSpPr>
        <p:spPr>
          <a:xfrm>
            <a:off x="8529872" y="6479417"/>
            <a:ext cx="2380565" cy="184214"/>
          </a:xfrm>
          <a:prstGeom prst="rect">
            <a:avLst/>
          </a:prstGeom>
          <a:noFill/>
        </p:spPr>
        <p:txBody>
          <a:bodyPr wrap="none" lIns="45296" tIns="22636" rIns="45296" bIns="22636" rtlCol="0">
            <a:spAutoFit/>
          </a:bodyPr>
          <a:lstStyle/>
          <a:p>
            <a:pPr defTabSz="226494"/>
            <a:r>
              <a:rPr lang="en-US" sz="900">
                <a:solidFill>
                  <a:srgbClr val="272E3A"/>
                </a:solidFill>
              </a:rPr>
              <a:t>MASSIVE X presentation to DesignBall team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120C111-C5ED-44CF-AE07-8E7DDFB3302C}"/>
              </a:ext>
            </a:extLst>
          </p:cNvPr>
          <p:cNvGrpSpPr/>
          <p:nvPr/>
        </p:nvGrpSpPr>
        <p:grpSpPr>
          <a:xfrm>
            <a:off x="10910927" y="6378893"/>
            <a:ext cx="1135441" cy="356866"/>
            <a:chOff x="241069" y="12070461"/>
            <a:chExt cx="2271178" cy="713731"/>
          </a:xfrm>
        </p:grpSpPr>
        <p:sp>
          <p:nvSpPr>
            <p:cNvPr id="25" name="Rectangle 24">
              <a:hlinkClick r:id="rId50"/>
              <a:extLst>
                <a:ext uri="{FF2B5EF4-FFF2-40B4-BE49-F238E27FC236}">
                  <a16:creationId xmlns="" xmlns:a16="http://schemas.microsoft.com/office/drawing/2014/main" id="{8F1E9E9A-5D5E-4083-8568-28144315F49D}"/>
                </a:ext>
              </a:extLst>
            </p:cNvPr>
            <p:cNvSpPr/>
            <p:nvPr userDrawn="1"/>
          </p:nvSpPr>
          <p:spPr>
            <a:xfrm>
              <a:off x="1798516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>
              <a:hlinkClick r:id="rId51"/>
              <a:extLst>
                <a:ext uri="{FF2B5EF4-FFF2-40B4-BE49-F238E27FC236}">
                  <a16:creationId xmlns="" xmlns:a16="http://schemas.microsoft.com/office/drawing/2014/main" id="{586BBC23-8BDC-4F4E-997F-FF87A160454B}"/>
                </a:ext>
              </a:extLst>
            </p:cNvPr>
            <p:cNvSpPr/>
            <p:nvPr userDrawn="1"/>
          </p:nvSpPr>
          <p:spPr>
            <a:xfrm>
              <a:off x="1010984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>
              <a:hlinkClick r:id="rId52"/>
              <a:extLst>
                <a:ext uri="{FF2B5EF4-FFF2-40B4-BE49-F238E27FC236}">
                  <a16:creationId xmlns="" xmlns:a16="http://schemas.microsoft.com/office/drawing/2014/main" id="{7B9B9462-02FD-4850-A939-875FCAEBC901}"/>
                </a:ext>
              </a:extLst>
            </p:cNvPr>
            <p:cNvSpPr/>
            <p:nvPr userDrawn="1"/>
          </p:nvSpPr>
          <p:spPr>
            <a:xfrm>
              <a:off x="241069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74A58422-42EE-43C0-A3F1-C63186FFEF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841" y="12311451"/>
              <a:ext cx="113773" cy="244458"/>
            </a:xfrm>
            <a:custGeom>
              <a:avLst/>
              <a:gdLst>
                <a:gd name="T0" fmla="*/ 573 w 704"/>
                <a:gd name="T1" fmla="*/ 255 h 1506"/>
                <a:gd name="T2" fmla="*/ 573 w 704"/>
                <a:gd name="T3" fmla="*/ 255 h 1506"/>
                <a:gd name="T4" fmla="*/ 704 w 704"/>
                <a:gd name="T5" fmla="*/ 255 h 1506"/>
                <a:gd name="T6" fmla="*/ 704 w 704"/>
                <a:gd name="T7" fmla="*/ 0 h 1506"/>
                <a:gd name="T8" fmla="*/ 492 w 704"/>
                <a:gd name="T9" fmla="*/ 0 h 1506"/>
                <a:gd name="T10" fmla="*/ 155 w 704"/>
                <a:gd name="T11" fmla="*/ 336 h 1506"/>
                <a:gd name="T12" fmla="*/ 155 w 704"/>
                <a:gd name="T13" fmla="*/ 493 h 1506"/>
                <a:gd name="T14" fmla="*/ 0 w 704"/>
                <a:gd name="T15" fmla="*/ 493 h 1506"/>
                <a:gd name="T16" fmla="*/ 0 w 704"/>
                <a:gd name="T17" fmla="*/ 749 h 1506"/>
                <a:gd name="T18" fmla="*/ 155 w 704"/>
                <a:gd name="T19" fmla="*/ 749 h 1506"/>
                <a:gd name="T20" fmla="*/ 155 w 704"/>
                <a:gd name="T21" fmla="*/ 1506 h 1506"/>
                <a:gd name="T22" fmla="*/ 467 w 704"/>
                <a:gd name="T23" fmla="*/ 1506 h 1506"/>
                <a:gd name="T24" fmla="*/ 467 w 704"/>
                <a:gd name="T25" fmla="*/ 749 h 1506"/>
                <a:gd name="T26" fmla="*/ 679 w 704"/>
                <a:gd name="T27" fmla="*/ 749 h 1506"/>
                <a:gd name="T28" fmla="*/ 704 w 704"/>
                <a:gd name="T29" fmla="*/ 493 h 1506"/>
                <a:gd name="T30" fmla="*/ 467 w 704"/>
                <a:gd name="T31" fmla="*/ 493 h 1506"/>
                <a:gd name="T32" fmla="*/ 467 w 704"/>
                <a:gd name="T33" fmla="*/ 362 h 1506"/>
                <a:gd name="T34" fmla="*/ 573 w 704"/>
                <a:gd name="T35" fmla="*/ 25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4" h="1506">
                  <a:moveTo>
                    <a:pt x="573" y="255"/>
                  </a:moveTo>
                  <a:lnTo>
                    <a:pt x="573" y="255"/>
                  </a:lnTo>
                  <a:lnTo>
                    <a:pt x="704" y="255"/>
                  </a:lnTo>
                  <a:lnTo>
                    <a:pt x="704" y="0"/>
                  </a:lnTo>
                  <a:lnTo>
                    <a:pt x="492" y="0"/>
                  </a:lnTo>
                  <a:cubicBezTo>
                    <a:pt x="243" y="0"/>
                    <a:pt x="155" y="124"/>
                    <a:pt x="155" y="336"/>
                  </a:cubicBezTo>
                  <a:lnTo>
                    <a:pt x="155" y="493"/>
                  </a:lnTo>
                  <a:lnTo>
                    <a:pt x="0" y="493"/>
                  </a:lnTo>
                  <a:lnTo>
                    <a:pt x="0" y="749"/>
                  </a:lnTo>
                  <a:lnTo>
                    <a:pt x="155" y="749"/>
                  </a:lnTo>
                  <a:lnTo>
                    <a:pt x="155" y="1506"/>
                  </a:lnTo>
                  <a:lnTo>
                    <a:pt x="467" y="1506"/>
                  </a:lnTo>
                  <a:lnTo>
                    <a:pt x="467" y="749"/>
                  </a:lnTo>
                  <a:lnTo>
                    <a:pt x="679" y="749"/>
                  </a:lnTo>
                  <a:lnTo>
                    <a:pt x="704" y="493"/>
                  </a:lnTo>
                  <a:lnTo>
                    <a:pt x="467" y="493"/>
                  </a:lnTo>
                  <a:lnTo>
                    <a:pt x="467" y="362"/>
                  </a:lnTo>
                  <a:cubicBezTo>
                    <a:pt x="467" y="293"/>
                    <a:pt x="473" y="255"/>
                    <a:pt x="573" y="255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649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E6B37533-1B1D-49BB-90CC-4EC6966059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5408" y="12306253"/>
              <a:ext cx="252294" cy="242147"/>
            </a:xfrm>
            <a:custGeom>
              <a:avLst/>
              <a:gdLst>
                <a:gd name="T0" fmla="*/ 1176 w 1562"/>
                <a:gd name="T1" fmla="*/ 466 h 1491"/>
                <a:gd name="T2" fmla="*/ 1176 w 1562"/>
                <a:gd name="T3" fmla="*/ 466 h 1491"/>
                <a:gd name="T4" fmla="*/ 871 w 1562"/>
                <a:gd name="T5" fmla="*/ 636 h 1491"/>
                <a:gd name="T6" fmla="*/ 871 w 1562"/>
                <a:gd name="T7" fmla="*/ 488 h 1491"/>
                <a:gd name="T8" fmla="*/ 538 w 1562"/>
                <a:gd name="T9" fmla="*/ 488 h 1491"/>
                <a:gd name="T10" fmla="*/ 538 w 1562"/>
                <a:gd name="T11" fmla="*/ 1491 h 1491"/>
                <a:gd name="T12" fmla="*/ 871 w 1562"/>
                <a:gd name="T13" fmla="*/ 1491 h 1491"/>
                <a:gd name="T14" fmla="*/ 871 w 1562"/>
                <a:gd name="T15" fmla="*/ 931 h 1491"/>
                <a:gd name="T16" fmla="*/ 886 w 1562"/>
                <a:gd name="T17" fmla="*/ 850 h 1491"/>
                <a:gd name="T18" fmla="*/ 1057 w 1562"/>
                <a:gd name="T19" fmla="*/ 724 h 1491"/>
                <a:gd name="T20" fmla="*/ 1228 w 1562"/>
                <a:gd name="T21" fmla="*/ 953 h 1491"/>
                <a:gd name="T22" fmla="*/ 1228 w 1562"/>
                <a:gd name="T23" fmla="*/ 1491 h 1491"/>
                <a:gd name="T24" fmla="*/ 1562 w 1562"/>
                <a:gd name="T25" fmla="*/ 1491 h 1491"/>
                <a:gd name="T26" fmla="*/ 1562 w 1562"/>
                <a:gd name="T27" fmla="*/ 916 h 1491"/>
                <a:gd name="T28" fmla="*/ 1176 w 1562"/>
                <a:gd name="T29" fmla="*/ 466 h 1491"/>
                <a:gd name="T30" fmla="*/ 22 w 1562"/>
                <a:gd name="T31" fmla="*/ 1491 h 1491"/>
                <a:gd name="T32" fmla="*/ 22 w 1562"/>
                <a:gd name="T33" fmla="*/ 1491 h 1491"/>
                <a:gd name="T34" fmla="*/ 357 w 1562"/>
                <a:gd name="T35" fmla="*/ 1491 h 1491"/>
                <a:gd name="T36" fmla="*/ 357 w 1562"/>
                <a:gd name="T37" fmla="*/ 487 h 1491"/>
                <a:gd name="T38" fmla="*/ 22 w 1562"/>
                <a:gd name="T39" fmla="*/ 487 h 1491"/>
                <a:gd name="T40" fmla="*/ 22 w 1562"/>
                <a:gd name="T41" fmla="*/ 1491 h 1491"/>
                <a:gd name="T42" fmla="*/ 193 w 1562"/>
                <a:gd name="T43" fmla="*/ 0 h 1491"/>
                <a:gd name="T44" fmla="*/ 193 w 1562"/>
                <a:gd name="T45" fmla="*/ 0 h 1491"/>
                <a:gd name="T46" fmla="*/ 0 w 1562"/>
                <a:gd name="T47" fmla="*/ 178 h 1491"/>
                <a:gd name="T48" fmla="*/ 186 w 1562"/>
                <a:gd name="T49" fmla="*/ 347 h 1491"/>
                <a:gd name="T50" fmla="*/ 379 w 1562"/>
                <a:gd name="T51" fmla="*/ 178 h 1491"/>
                <a:gd name="T52" fmla="*/ 193 w 1562"/>
                <a:gd name="T53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2" h="1491">
                  <a:moveTo>
                    <a:pt x="1176" y="466"/>
                  </a:moveTo>
                  <a:lnTo>
                    <a:pt x="1176" y="466"/>
                  </a:lnTo>
                  <a:cubicBezTo>
                    <a:pt x="990" y="466"/>
                    <a:pt x="916" y="562"/>
                    <a:pt x="871" y="636"/>
                  </a:cubicBezTo>
                  <a:lnTo>
                    <a:pt x="871" y="488"/>
                  </a:lnTo>
                  <a:lnTo>
                    <a:pt x="538" y="488"/>
                  </a:lnTo>
                  <a:cubicBezTo>
                    <a:pt x="545" y="584"/>
                    <a:pt x="538" y="1491"/>
                    <a:pt x="538" y="1491"/>
                  </a:cubicBezTo>
                  <a:lnTo>
                    <a:pt x="871" y="1491"/>
                  </a:lnTo>
                  <a:lnTo>
                    <a:pt x="871" y="931"/>
                  </a:lnTo>
                  <a:cubicBezTo>
                    <a:pt x="871" y="901"/>
                    <a:pt x="871" y="872"/>
                    <a:pt x="886" y="850"/>
                  </a:cubicBezTo>
                  <a:cubicBezTo>
                    <a:pt x="909" y="791"/>
                    <a:pt x="961" y="724"/>
                    <a:pt x="1057" y="724"/>
                  </a:cubicBezTo>
                  <a:cubicBezTo>
                    <a:pt x="1176" y="724"/>
                    <a:pt x="1228" y="820"/>
                    <a:pt x="1228" y="953"/>
                  </a:cubicBezTo>
                  <a:lnTo>
                    <a:pt x="1228" y="1491"/>
                  </a:lnTo>
                  <a:lnTo>
                    <a:pt x="1562" y="1491"/>
                  </a:lnTo>
                  <a:lnTo>
                    <a:pt x="1562" y="916"/>
                  </a:lnTo>
                  <a:cubicBezTo>
                    <a:pt x="1562" y="606"/>
                    <a:pt x="1398" y="466"/>
                    <a:pt x="1176" y="466"/>
                  </a:cubicBezTo>
                  <a:close/>
                  <a:moveTo>
                    <a:pt x="22" y="1491"/>
                  </a:moveTo>
                  <a:lnTo>
                    <a:pt x="22" y="1491"/>
                  </a:lnTo>
                  <a:lnTo>
                    <a:pt x="357" y="1491"/>
                  </a:lnTo>
                  <a:lnTo>
                    <a:pt x="357" y="487"/>
                  </a:lnTo>
                  <a:lnTo>
                    <a:pt x="22" y="487"/>
                  </a:lnTo>
                  <a:lnTo>
                    <a:pt x="22" y="1491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cubicBezTo>
                    <a:pt x="74" y="0"/>
                    <a:pt x="0" y="82"/>
                    <a:pt x="0" y="178"/>
                  </a:cubicBezTo>
                  <a:cubicBezTo>
                    <a:pt x="0" y="273"/>
                    <a:pt x="74" y="347"/>
                    <a:pt x="186" y="347"/>
                  </a:cubicBezTo>
                  <a:cubicBezTo>
                    <a:pt x="305" y="347"/>
                    <a:pt x="379" y="273"/>
                    <a:pt x="379" y="178"/>
                  </a:cubicBezTo>
                  <a:cubicBezTo>
                    <a:pt x="379" y="82"/>
                    <a:pt x="305" y="0"/>
                    <a:pt x="193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649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="" xmlns:a16="http://schemas.microsoft.com/office/drawing/2014/main" id="{8955D6DB-85AC-454B-886A-5ED7AC0CAC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8821" y="12328249"/>
              <a:ext cx="273127" cy="223096"/>
            </a:xfrm>
            <a:custGeom>
              <a:avLst/>
              <a:gdLst>
                <a:gd name="T0" fmla="*/ 1491 w 1690"/>
                <a:gd name="T1" fmla="*/ 223 h 1374"/>
                <a:gd name="T2" fmla="*/ 1491 w 1690"/>
                <a:gd name="T3" fmla="*/ 223 h 1374"/>
                <a:gd name="T4" fmla="*/ 1647 w 1690"/>
                <a:gd name="T5" fmla="*/ 30 h 1374"/>
                <a:gd name="T6" fmla="*/ 1424 w 1690"/>
                <a:gd name="T7" fmla="*/ 108 h 1374"/>
                <a:gd name="T8" fmla="*/ 1171 w 1690"/>
                <a:gd name="T9" fmla="*/ 0 h 1374"/>
                <a:gd name="T10" fmla="*/ 821 w 1690"/>
                <a:gd name="T11" fmla="*/ 356 h 1374"/>
                <a:gd name="T12" fmla="*/ 827 w 1690"/>
                <a:gd name="T13" fmla="*/ 428 h 1374"/>
                <a:gd name="T14" fmla="*/ 114 w 1690"/>
                <a:gd name="T15" fmla="*/ 66 h 1374"/>
                <a:gd name="T16" fmla="*/ 72 w 1690"/>
                <a:gd name="T17" fmla="*/ 241 h 1374"/>
                <a:gd name="T18" fmla="*/ 223 w 1690"/>
                <a:gd name="T19" fmla="*/ 530 h 1374"/>
                <a:gd name="T20" fmla="*/ 66 w 1690"/>
                <a:gd name="T21" fmla="*/ 488 h 1374"/>
                <a:gd name="T22" fmla="*/ 66 w 1690"/>
                <a:gd name="T23" fmla="*/ 494 h 1374"/>
                <a:gd name="T24" fmla="*/ 344 w 1690"/>
                <a:gd name="T25" fmla="*/ 832 h 1374"/>
                <a:gd name="T26" fmla="*/ 253 w 1690"/>
                <a:gd name="T27" fmla="*/ 844 h 1374"/>
                <a:gd name="T28" fmla="*/ 187 w 1690"/>
                <a:gd name="T29" fmla="*/ 838 h 1374"/>
                <a:gd name="T30" fmla="*/ 513 w 1690"/>
                <a:gd name="T31" fmla="*/ 1079 h 1374"/>
                <a:gd name="T32" fmla="*/ 78 w 1690"/>
                <a:gd name="T33" fmla="*/ 1230 h 1374"/>
                <a:gd name="T34" fmla="*/ 0 w 1690"/>
                <a:gd name="T35" fmla="*/ 1224 h 1374"/>
                <a:gd name="T36" fmla="*/ 525 w 1690"/>
                <a:gd name="T37" fmla="*/ 1374 h 1374"/>
                <a:gd name="T38" fmla="*/ 1521 w 1690"/>
                <a:gd name="T39" fmla="*/ 392 h 1374"/>
                <a:gd name="T40" fmla="*/ 1521 w 1690"/>
                <a:gd name="T41" fmla="*/ 344 h 1374"/>
                <a:gd name="T42" fmla="*/ 1690 w 1690"/>
                <a:gd name="T43" fmla="*/ 163 h 1374"/>
                <a:gd name="T44" fmla="*/ 1491 w 1690"/>
                <a:gd name="T45" fmla="*/ 223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0" h="1374">
                  <a:moveTo>
                    <a:pt x="1491" y="223"/>
                  </a:moveTo>
                  <a:lnTo>
                    <a:pt x="1491" y="223"/>
                  </a:lnTo>
                  <a:cubicBezTo>
                    <a:pt x="1569" y="175"/>
                    <a:pt x="1617" y="108"/>
                    <a:pt x="1647" y="30"/>
                  </a:cubicBezTo>
                  <a:cubicBezTo>
                    <a:pt x="1581" y="66"/>
                    <a:pt x="1509" y="96"/>
                    <a:pt x="1424" y="108"/>
                  </a:cubicBezTo>
                  <a:cubicBezTo>
                    <a:pt x="1358" y="42"/>
                    <a:pt x="1273" y="0"/>
                    <a:pt x="1171" y="0"/>
                  </a:cubicBezTo>
                  <a:cubicBezTo>
                    <a:pt x="977" y="0"/>
                    <a:pt x="821" y="157"/>
                    <a:pt x="821" y="356"/>
                  </a:cubicBezTo>
                  <a:cubicBezTo>
                    <a:pt x="821" y="374"/>
                    <a:pt x="827" y="404"/>
                    <a:pt x="827" y="428"/>
                  </a:cubicBezTo>
                  <a:cubicBezTo>
                    <a:pt x="543" y="410"/>
                    <a:pt x="283" y="277"/>
                    <a:pt x="114" y="66"/>
                  </a:cubicBezTo>
                  <a:cubicBezTo>
                    <a:pt x="84" y="120"/>
                    <a:pt x="72" y="175"/>
                    <a:pt x="72" y="241"/>
                  </a:cubicBezTo>
                  <a:cubicBezTo>
                    <a:pt x="72" y="362"/>
                    <a:pt x="132" y="470"/>
                    <a:pt x="223" y="530"/>
                  </a:cubicBezTo>
                  <a:cubicBezTo>
                    <a:pt x="169" y="530"/>
                    <a:pt x="114" y="512"/>
                    <a:pt x="66" y="488"/>
                  </a:cubicBezTo>
                  <a:lnTo>
                    <a:pt x="66" y="494"/>
                  </a:lnTo>
                  <a:cubicBezTo>
                    <a:pt x="66" y="663"/>
                    <a:pt x="187" y="802"/>
                    <a:pt x="344" y="832"/>
                  </a:cubicBezTo>
                  <a:cubicBezTo>
                    <a:pt x="313" y="838"/>
                    <a:pt x="283" y="844"/>
                    <a:pt x="253" y="844"/>
                  </a:cubicBezTo>
                  <a:cubicBezTo>
                    <a:pt x="235" y="844"/>
                    <a:pt x="211" y="838"/>
                    <a:pt x="187" y="838"/>
                  </a:cubicBezTo>
                  <a:cubicBezTo>
                    <a:pt x="235" y="977"/>
                    <a:pt x="356" y="1073"/>
                    <a:pt x="513" y="1079"/>
                  </a:cubicBezTo>
                  <a:cubicBezTo>
                    <a:pt x="392" y="1170"/>
                    <a:pt x="241" y="1230"/>
                    <a:pt x="78" y="1230"/>
                  </a:cubicBezTo>
                  <a:cubicBezTo>
                    <a:pt x="54" y="1230"/>
                    <a:pt x="24" y="1230"/>
                    <a:pt x="0" y="1224"/>
                  </a:cubicBezTo>
                  <a:cubicBezTo>
                    <a:pt x="151" y="1326"/>
                    <a:pt x="338" y="1374"/>
                    <a:pt x="525" y="1374"/>
                  </a:cubicBezTo>
                  <a:cubicBezTo>
                    <a:pt x="1171" y="1374"/>
                    <a:pt x="1521" y="844"/>
                    <a:pt x="1521" y="392"/>
                  </a:cubicBezTo>
                  <a:lnTo>
                    <a:pt x="1521" y="344"/>
                  </a:lnTo>
                  <a:cubicBezTo>
                    <a:pt x="1587" y="295"/>
                    <a:pt x="1647" y="235"/>
                    <a:pt x="1690" y="163"/>
                  </a:cubicBezTo>
                  <a:cubicBezTo>
                    <a:pt x="1635" y="193"/>
                    <a:pt x="1569" y="211"/>
                    <a:pt x="1491" y="223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649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887C68-EFB2-4F38-9F32-99FA18607254}"/>
                </a:ext>
              </a:extLst>
            </p:cNvPr>
            <p:cNvSpPr/>
            <p:nvPr userDrawn="1"/>
          </p:nvSpPr>
          <p:spPr>
            <a:xfrm>
              <a:off x="1086010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50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4D415E97-89DA-4B26-9BFC-C602A67160A0}"/>
                </a:ext>
              </a:extLst>
            </p:cNvPr>
            <p:cNvSpPr/>
            <p:nvPr userDrawn="1"/>
          </p:nvSpPr>
          <p:spPr>
            <a:xfrm>
              <a:off x="312182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50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7F4528C2-D386-4DE1-8ACF-19C9C8DB73BA}"/>
                </a:ext>
              </a:extLst>
            </p:cNvPr>
            <p:cNvSpPr/>
            <p:nvPr userDrawn="1"/>
          </p:nvSpPr>
          <p:spPr>
            <a:xfrm rot="10800000">
              <a:off x="1859838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6494"/>
              <a:endParaRPr lang="en-US" sz="5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7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</p:sldLayoutIdLst>
  <p:txStyles>
    <p:titleStyle>
      <a:lvl1pPr algn="l" defTabSz="45298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9730" indent="-339730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36086" indent="-283105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32443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85418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38395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482848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44348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397328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50299" indent="-226494" algn="l" defTabSz="45298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980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56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927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909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883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859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834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813" algn="l" defTabSz="4529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349754B-2B52-4813-ABD4-6C5DA682580D}"/>
              </a:ext>
            </a:extLst>
          </p:cNvPr>
          <p:cNvSpPr txBox="1">
            <a:spLocks/>
          </p:cNvSpPr>
          <p:nvPr userDrawn="1"/>
        </p:nvSpPr>
        <p:spPr>
          <a:xfrm>
            <a:off x="679072" y="6502914"/>
            <a:ext cx="123730" cy="218535"/>
          </a:xfrm>
          <a:prstGeom prst="rect">
            <a:avLst/>
          </a:prstGeom>
        </p:spPr>
        <p:txBody>
          <a:bodyPr vert="horz" wrap="none" lIns="54210" tIns="27103" rIns="54210" bIns="27103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172144"/>
                </a:solidFill>
              </a:rPr>
              <a:pPr algn="ctr"/>
              <a:t>‹#›</a:t>
            </a:fld>
            <a:endParaRPr lang="en-US" sz="500">
              <a:solidFill>
                <a:srgbClr val="172144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EAC6B90-8022-44B2-AE9A-63782F527675}"/>
              </a:ext>
            </a:extLst>
          </p:cNvPr>
          <p:cNvSpPr/>
          <p:nvPr userDrawn="1"/>
        </p:nvSpPr>
        <p:spPr>
          <a:xfrm>
            <a:off x="593108" y="6501291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25F0D52-4B96-4922-84F2-737CE08592E1}"/>
              </a:ext>
            </a:extLst>
          </p:cNvPr>
          <p:cNvSpPr/>
          <p:nvPr userDrawn="1"/>
        </p:nvSpPr>
        <p:spPr>
          <a:xfrm>
            <a:off x="205994" y="6501291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F6080F8-5393-4FE9-8C1E-97FF7FBE2FD4}"/>
              </a:ext>
            </a:extLst>
          </p:cNvPr>
          <p:cNvSpPr/>
          <p:nvPr userDrawn="1"/>
        </p:nvSpPr>
        <p:spPr>
          <a:xfrm rot="2700000">
            <a:off x="344520" y="6572198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8E4993F-0FF1-4E46-BDF9-6681D931D637}"/>
              </a:ext>
            </a:extLst>
          </p:cNvPr>
          <p:cNvSpPr/>
          <p:nvPr userDrawn="1"/>
        </p:nvSpPr>
        <p:spPr>
          <a:xfrm rot="10800000">
            <a:off x="980222" y="6501291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3B0E1AA-D1ED-4079-84CA-2DD5C83522F6}"/>
              </a:ext>
            </a:extLst>
          </p:cNvPr>
          <p:cNvSpPr/>
          <p:nvPr userDrawn="1"/>
        </p:nvSpPr>
        <p:spPr>
          <a:xfrm rot="13500000">
            <a:off x="1077362" y="6572198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3" name="Action Button: Forward or Next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090BD1E-EE1C-4083-A506-4F9C480242B2}"/>
              </a:ext>
            </a:extLst>
          </p:cNvPr>
          <p:cNvSpPr/>
          <p:nvPr userDrawn="1"/>
        </p:nvSpPr>
        <p:spPr>
          <a:xfrm>
            <a:off x="956053" y="6480270"/>
            <a:ext cx="357050" cy="26782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702F697-F56C-4F69-B9A6-D40DD5DF783B}"/>
              </a:ext>
            </a:extLst>
          </p:cNvPr>
          <p:cNvSpPr/>
          <p:nvPr userDrawn="1"/>
        </p:nvSpPr>
        <p:spPr>
          <a:xfrm>
            <a:off x="177661" y="6475095"/>
            <a:ext cx="357050" cy="26782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656" tIns="20328" rIns="40656" bIns="20328" rtlCol="0" anchor="ctr"/>
          <a:lstStyle/>
          <a:p>
            <a:pPr algn="ctr" defTabSz="203266"/>
            <a:endParaRPr lang="en-US" sz="800">
              <a:solidFill>
                <a:srgbClr val="FFFFFF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FC2CD3-D6B5-47FC-9060-6A98A39811D6}"/>
              </a:ext>
            </a:extLst>
          </p:cNvPr>
          <p:cNvGrpSpPr/>
          <p:nvPr userDrawn="1"/>
        </p:nvGrpSpPr>
        <p:grpSpPr>
          <a:xfrm>
            <a:off x="8529863" y="6481104"/>
            <a:ext cx="3516503" cy="290820"/>
            <a:chOff x="17061947" y="12757787"/>
            <a:chExt cx="7033921" cy="77552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072483C-0539-4A3B-980B-FD67AF27D22D}"/>
                </a:ext>
              </a:extLst>
            </p:cNvPr>
            <p:cNvSpPr txBox="1"/>
            <p:nvPr userDrawn="1"/>
          </p:nvSpPr>
          <p:spPr>
            <a:xfrm>
              <a:off x="17061947" y="12958790"/>
              <a:ext cx="4467189" cy="574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03266"/>
              <a:r>
                <a:rPr lang="en-US" sz="800">
                  <a:solidFill>
                    <a:srgbClr val="172144"/>
                  </a:solidFill>
                </a:rPr>
                <a:t>MASSIVE X presentation to DesignBall team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C1784BA-FD60-4966-A623-7B5A0B740891}"/>
                </a:ext>
              </a:extLst>
            </p:cNvPr>
            <p:cNvGrpSpPr/>
            <p:nvPr userDrawn="1"/>
          </p:nvGrpSpPr>
          <p:grpSpPr>
            <a:xfrm>
              <a:off x="21824690" y="12757787"/>
              <a:ext cx="2271178" cy="713731"/>
              <a:chOff x="241069" y="12070461"/>
              <a:chExt cx="2271178" cy="713731"/>
            </a:xfrm>
          </p:grpSpPr>
          <p:sp>
            <p:nvSpPr>
              <p:cNvPr id="18" name="Rectangle 17">
                <a:hlinkClick r:id="rId48"/>
                <a:extLst>
                  <a:ext uri="{FF2B5EF4-FFF2-40B4-BE49-F238E27FC236}">
                    <a16:creationId xmlns="" xmlns:a16="http://schemas.microsoft.com/office/drawing/2014/main" id="{1B35DE39-CCD5-4585-AF18-DFAB76CA0C21}"/>
                  </a:ext>
                </a:extLst>
              </p:cNvPr>
              <p:cNvSpPr/>
              <p:nvPr userDrawn="1"/>
            </p:nvSpPr>
            <p:spPr>
              <a:xfrm>
                <a:off x="1798516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hlinkClick r:id="rId49"/>
                <a:extLst>
                  <a:ext uri="{FF2B5EF4-FFF2-40B4-BE49-F238E27FC236}">
                    <a16:creationId xmlns="" xmlns:a16="http://schemas.microsoft.com/office/drawing/2014/main" id="{73C74563-27EC-4CC4-BAB9-293E06C7C5F8}"/>
                  </a:ext>
                </a:extLst>
              </p:cNvPr>
              <p:cNvSpPr/>
              <p:nvPr userDrawn="1"/>
            </p:nvSpPr>
            <p:spPr>
              <a:xfrm>
                <a:off x="1010984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>
                <a:hlinkClick r:id="rId50"/>
                <a:extLst>
                  <a:ext uri="{FF2B5EF4-FFF2-40B4-BE49-F238E27FC236}">
                    <a16:creationId xmlns="" xmlns:a16="http://schemas.microsoft.com/office/drawing/2014/main" id="{8B6B946E-BE40-4515-9999-AD7B60C4EDF1}"/>
                  </a:ext>
                </a:extLst>
              </p:cNvPr>
              <p:cNvSpPr/>
              <p:nvPr userDrawn="1"/>
            </p:nvSpPr>
            <p:spPr>
              <a:xfrm>
                <a:off x="241069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="" xmlns:a16="http://schemas.microsoft.com/office/drawing/2014/main" id="{CEC726B4-817D-4DE0-A139-33959205E4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841" y="12311451"/>
                <a:ext cx="113773" cy="244458"/>
              </a:xfrm>
              <a:custGeom>
                <a:avLst/>
                <a:gdLst>
                  <a:gd name="T0" fmla="*/ 573 w 704"/>
                  <a:gd name="T1" fmla="*/ 255 h 1506"/>
                  <a:gd name="T2" fmla="*/ 573 w 704"/>
                  <a:gd name="T3" fmla="*/ 255 h 1506"/>
                  <a:gd name="T4" fmla="*/ 704 w 704"/>
                  <a:gd name="T5" fmla="*/ 255 h 1506"/>
                  <a:gd name="T6" fmla="*/ 704 w 704"/>
                  <a:gd name="T7" fmla="*/ 0 h 1506"/>
                  <a:gd name="T8" fmla="*/ 492 w 704"/>
                  <a:gd name="T9" fmla="*/ 0 h 1506"/>
                  <a:gd name="T10" fmla="*/ 155 w 704"/>
                  <a:gd name="T11" fmla="*/ 336 h 1506"/>
                  <a:gd name="T12" fmla="*/ 155 w 704"/>
                  <a:gd name="T13" fmla="*/ 493 h 1506"/>
                  <a:gd name="T14" fmla="*/ 0 w 704"/>
                  <a:gd name="T15" fmla="*/ 493 h 1506"/>
                  <a:gd name="T16" fmla="*/ 0 w 704"/>
                  <a:gd name="T17" fmla="*/ 749 h 1506"/>
                  <a:gd name="T18" fmla="*/ 155 w 704"/>
                  <a:gd name="T19" fmla="*/ 749 h 1506"/>
                  <a:gd name="T20" fmla="*/ 155 w 704"/>
                  <a:gd name="T21" fmla="*/ 1506 h 1506"/>
                  <a:gd name="T22" fmla="*/ 467 w 704"/>
                  <a:gd name="T23" fmla="*/ 1506 h 1506"/>
                  <a:gd name="T24" fmla="*/ 467 w 704"/>
                  <a:gd name="T25" fmla="*/ 749 h 1506"/>
                  <a:gd name="T26" fmla="*/ 679 w 704"/>
                  <a:gd name="T27" fmla="*/ 749 h 1506"/>
                  <a:gd name="T28" fmla="*/ 704 w 704"/>
                  <a:gd name="T29" fmla="*/ 493 h 1506"/>
                  <a:gd name="T30" fmla="*/ 467 w 704"/>
                  <a:gd name="T31" fmla="*/ 493 h 1506"/>
                  <a:gd name="T32" fmla="*/ 467 w 704"/>
                  <a:gd name="T33" fmla="*/ 362 h 1506"/>
                  <a:gd name="T34" fmla="*/ 573 w 704"/>
                  <a:gd name="T35" fmla="*/ 255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4" h="1506">
                    <a:moveTo>
                      <a:pt x="573" y="255"/>
                    </a:moveTo>
                    <a:lnTo>
                      <a:pt x="573" y="255"/>
                    </a:lnTo>
                    <a:lnTo>
                      <a:pt x="704" y="255"/>
                    </a:lnTo>
                    <a:lnTo>
                      <a:pt x="704" y="0"/>
                    </a:lnTo>
                    <a:lnTo>
                      <a:pt x="492" y="0"/>
                    </a:lnTo>
                    <a:cubicBezTo>
                      <a:pt x="243" y="0"/>
                      <a:pt x="155" y="124"/>
                      <a:pt x="155" y="336"/>
                    </a:cubicBezTo>
                    <a:lnTo>
                      <a:pt x="155" y="493"/>
                    </a:lnTo>
                    <a:lnTo>
                      <a:pt x="0" y="493"/>
                    </a:lnTo>
                    <a:lnTo>
                      <a:pt x="0" y="749"/>
                    </a:lnTo>
                    <a:lnTo>
                      <a:pt x="155" y="749"/>
                    </a:lnTo>
                    <a:lnTo>
                      <a:pt x="155" y="1506"/>
                    </a:lnTo>
                    <a:lnTo>
                      <a:pt x="467" y="1506"/>
                    </a:lnTo>
                    <a:lnTo>
                      <a:pt x="467" y="749"/>
                    </a:lnTo>
                    <a:lnTo>
                      <a:pt x="679" y="749"/>
                    </a:lnTo>
                    <a:lnTo>
                      <a:pt x="704" y="493"/>
                    </a:lnTo>
                    <a:lnTo>
                      <a:pt x="467" y="493"/>
                    </a:lnTo>
                    <a:lnTo>
                      <a:pt x="467" y="362"/>
                    </a:lnTo>
                    <a:cubicBezTo>
                      <a:pt x="467" y="293"/>
                      <a:pt x="473" y="255"/>
                      <a:pt x="573" y="25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266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="" xmlns:a16="http://schemas.microsoft.com/office/drawing/2014/main" id="{8CB1FE80-0465-49D2-A8D9-7D11783B19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255408" y="12306253"/>
                <a:ext cx="252294" cy="242147"/>
              </a:xfrm>
              <a:custGeom>
                <a:avLst/>
                <a:gdLst>
                  <a:gd name="T0" fmla="*/ 1176 w 1562"/>
                  <a:gd name="T1" fmla="*/ 466 h 1491"/>
                  <a:gd name="T2" fmla="*/ 1176 w 1562"/>
                  <a:gd name="T3" fmla="*/ 466 h 1491"/>
                  <a:gd name="T4" fmla="*/ 871 w 1562"/>
                  <a:gd name="T5" fmla="*/ 636 h 1491"/>
                  <a:gd name="T6" fmla="*/ 871 w 1562"/>
                  <a:gd name="T7" fmla="*/ 488 h 1491"/>
                  <a:gd name="T8" fmla="*/ 538 w 1562"/>
                  <a:gd name="T9" fmla="*/ 488 h 1491"/>
                  <a:gd name="T10" fmla="*/ 538 w 1562"/>
                  <a:gd name="T11" fmla="*/ 1491 h 1491"/>
                  <a:gd name="T12" fmla="*/ 871 w 1562"/>
                  <a:gd name="T13" fmla="*/ 1491 h 1491"/>
                  <a:gd name="T14" fmla="*/ 871 w 1562"/>
                  <a:gd name="T15" fmla="*/ 931 h 1491"/>
                  <a:gd name="T16" fmla="*/ 886 w 1562"/>
                  <a:gd name="T17" fmla="*/ 850 h 1491"/>
                  <a:gd name="T18" fmla="*/ 1057 w 1562"/>
                  <a:gd name="T19" fmla="*/ 724 h 1491"/>
                  <a:gd name="T20" fmla="*/ 1228 w 1562"/>
                  <a:gd name="T21" fmla="*/ 953 h 1491"/>
                  <a:gd name="T22" fmla="*/ 1228 w 1562"/>
                  <a:gd name="T23" fmla="*/ 1491 h 1491"/>
                  <a:gd name="T24" fmla="*/ 1562 w 1562"/>
                  <a:gd name="T25" fmla="*/ 1491 h 1491"/>
                  <a:gd name="T26" fmla="*/ 1562 w 1562"/>
                  <a:gd name="T27" fmla="*/ 916 h 1491"/>
                  <a:gd name="T28" fmla="*/ 1176 w 1562"/>
                  <a:gd name="T29" fmla="*/ 466 h 1491"/>
                  <a:gd name="T30" fmla="*/ 22 w 1562"/>
                  <a:gd name="T31" fmla="*/ 1491 h 1491"/>
                  <a:gd name="T32" fmla="*/ 22 w 1562"/>
                  <a:gd name="T33" fmla="*/ 1491 h 1491"/>
                  <a:gd name="T34" fmla="*/ 357 w 1562"/>
                  <a:gd name="T35" fmla="*/ 1491 h 1491"/>
                  <a:gd name="T36" fmla="*/ 357 w 1562"/>
                  <a:gd name="T37" fmla="*/ 487 h 1491"/>
                  <a:gd name="T38" fmla="*/ 22 w 1562"/>
                  <a:gd name="T39" fmla="*/ 487 h 1491"/>
                  <a:gd name="T40" fmla="*/ 22 w 1562"/>
                  <a:gd name="T41" fmla="*/ 1491 h 1491"/>
                  <a:gd name="T42" fmla="*/ 193 w 1562"/>
                  <a:gd name="T43" fmla="*/ 0 h 1491"/>
                  <a:gd name="T44" fmla="*/ 193 w 1562"/>
                  <a:gd name="T45" fmla="*/ 0 h 1491"/>
                  <a:gd name="T46" fmla="*/ 0 w 1562"/>
                  <a:gd name="T47" fmla="*/ 178 h 1491"/>
                  <a:gd name="T48" fmla="*/ 186 w 1562"/>
                  <a:gd name="T49" fmla="*/ 347 h 1491"/>
                  <a:gd name="T50" fmla="*/ 379 w 1562"/>
                  <a:gd name="T51" fmla="*/ 178 h 1491"/>
                  <a:gd name="T52" fmla="*/ 193 w 1562"/>
                  <a:gd name="T5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2" h="1491">
                    <a:moveTo>
                      <a:pt x="1176" y="466"/>
                    </a:moveTo>
                    <a:lnTo>
                      <a:pt x="1176" y="466"/>
                    </a:lnTo>
                    <a:cubicBezTo>
                      <a:pt x="990" y="466"/>
                      <a:pt x="916" y="562"/>
                      <a:pt x="871" y="636"/>
                    </a:cubicBezTo>
                    <a:lnTo>
                      <a:pt x="871" y="488"/>
                    </a:lnTo>
                    <a:lnTo>
                      <a:pt x="538" y="488"/>
                    </a:lnTo>
                    <a:cubicBezTo>
                      <a:pt x="545" y="584"/>
                      <a:pt x="538" y="1491"/>
                      <a:pt x="538" y="1491"/>
                    </a:cubicBezTo>
                    <a:lnTo>
                      <a:pt x="871" y="1491"/>
                    </a:lnTo>
                    <a:lnTo>
                      <a:pt x="871" y="931"/>
                    </a:lnTo>
                    <a:cubicBezTo>
                      <a:pt x="871" y="901"/>
                      <a:pt x="871" y="872"/>
                      <a:pt x="886" y="850"/>
                    </a:cubicBezTo>
                    <a:cubicBezTo>
                      <a:pt x="909" y="791"/>
                      <a:pt x="961" y="724"/>
                      <a:pt x="1057" y="724"/>
                    </a:cubicBezTo>
                    <a:cubicBezTo>
                      <a:pt x="1176" y="724"/>
                      <a:pt x="1228" y="820"/>
                      <a:pt x="1228" y="953"/>
                    </a:cubicBezTo>
                    <a:lnTo>
                      <a:pt x="1228" y="1491"/>
                    </a:lnTo>
                    <a:lnTo>
                      <a:pt x="1562" y="1491"/>
                    </a:lnTo>
                    <a:lnTo>
                      <a:pt x="1562" y="916"/>
                    </a:lnTo>
                    <a:cubicBezTo>
                      <a:pt x="1562" y="606"/>
                      <a:pt x="1398" y="466"/>
                      <a:pt x="1176" y="466"/>
                    </a:cubicBezTo>
                    <a:close/>
                    <a:moveTo>
                      <a:pt x="22" y="1491"/>
                    </a:moveTo>
                    <a:lnTo>
                      <a:pt x="22" y="1491"/>
                    </a:lnTo>
                    <a:lnTo>
                      <a:pt x="357" y="1491"/>
                    </a:lnTo>
                    <a:lnTo>
                      <a:pt x="357" y="487"/>
                    </a:lnTo>
                    <a:lnTo>
                      <a:pt x="22" y="487"/>
                    </a:lnTo>
                    <a:lnTo>
                      <a:pt x="22" y="1491"/>
                    </a:lnTo>
                    <a:close/>
                    <a:moveTo>
                      <a:pt x="193" y="0"/>
                    </a:moveTo>
                    <a:lnTo>
                      <a:pt x="193" y="0"/>
                    </a:lnTo>
                    <a:cubicBezTo>
                      <a:pt x="74" y="0"/>
                      <a:pt x="0" y="82"/>
                      <a:pt x="0" y="178"/>
                    </a:cubicBezTo>
                    <a:cubicBezTo>
                      <a:pt x="0" y="273"/>
                      <a:pt x="74" y="347"/>
                      <a:pt x="186" y="347"/>
                    </a:cubicBezTo>
                    <a:cubicBezTo>
                      <a:pt x="305" y="347"/>
                      <a:pt x="379" y="273"/>
                      <a:pt x="379" y="178"/>
                    </a:cubicBezTo>
                    <a:cubicBezTo>
                      <a:pt x="379" y="82"/>
                      <a:pt x="305" y="0"/>
                      <a:pt x="1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266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="" xmlns:a16="http://schemas.microsoft.com/office/drawing/2014/main" id="{F21F9ED8-78B4-4BEB-971B-3837916514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8821" y="12328249"/>
                <a:ext cx="273127" cy="223096"/>
              </a:xfrm>
              <a:custGeom>
                <a:avLst/>
                <a:gdLst>
                  <a:gd name="T0" fmla="*/ 1491 w 1690"/>
                  <a:gd name="T1" fmla="*/ 223 h 1374"/>
                  <a:gd name="T2" fmla="*/ 1491 w 1690"/>
                  <a:gd name="T3" fmla="*/ 223 h 1374"/>
                  <a:gd name="T4" fmla="*/ 1647 w 1690"/>
                  <a:gd name="T5" fmla="*/ 30 h 1374"/>
                  <a:gd name="T6" fmla="*/ 1424 w 1690"/>
                  <a:gd name="T7" fmla="*/ 108 h 1374"/>
                  <a:gd name="T8" fmla="*/ 1171 w 1690"/>
                  <a:gd name="T9" fmla="*/ 0 h 1374"/>
                  <a:gd name="T10" fmla="*/ 821 w 1690"/>
                  <a:gd name="T11" fmla="*/ 356 h 1374"/>
                  <a:gd name="T12" fmla="*/ 827 w 1690"/>
                  <a:gd name="T13" fmla="*/ 428 h 1374"/>
                  <a:gd name="T14" fmla="*/ 114 w 1690"/>
                  <a:gd name="T15" fmla="*/ 66 h 1374"/>
                  <a:gd name="T16" fmla="*/ 72 w 1690"/>
                  <a:gd name="T17" fmla="*/ 241 h 1374"/>
                  <a:gd name="T18" fmla="*/ 223 w 1690"/>
                  <a:gd name="T19" fmla="*/ 530 h 1374"/>
                  <a:gd name="T20" fmla="*/ 66 w 1690"/>
                  <a:gd name="T21" fmla="*/ 488 h 1374"/>
                  <a:gd name="T22" fmla="*/ 66 w 1690"/>
                  <a:gd name="T23" fmla="*/ 494 h 1374"/>
                  <a:gd name="T24" fmla="*/ 344 w 1690"/>
                  <a:gd name="T25" fmla="*/ 832 h 1374"/>
                  <a:gd name="T26" fmla="*/ 253 w 1690"/>
                  <a:gd name="T27" fmla="*/ 844 h 1374"/>
                  <a:gd name="T28" fmla="*/ 187 w 1690"/>
                  <a:gd name="T29" fmla="*/ 838 h 1374"/>
                  <a:gd name="T30" fmla="*/ 513 w 1690"/>
                  <a:gd name="T31" fmla="*/ 1079 h 1374"/>
                  <a:gd name="T32" fmla="*/ 78 w 1690"/>
                  <a:gd name="T33" fmla="*/ 1230 h 1374"/>
                  <a:gd name="T34" fmla="*/ 0 w 1690"/>
                  <a:gd name="T35" fmla="*/ 1224 h 1374"/>
                  <a:gd name="T36" fmla="*/ 525 w 1690"/>
                  <a:gd name="T37" fmla="*/ 1374 h 1374"/>
                  <a:gd name="T38" fmla="*/ 1521 w 1690"/>
                  <a:gd name="T39" fmla="*/ 392 h 1374"/>
                  <a:gd name="T40" fmla="*/ 1521 w 1690"/>
                  <a:gd name="T41" fmla="*/ 344 h 1374"/>
                  <a:gd name="T42" fmla="*/ 1690 w 1690"/>
                  <a:gd name="T43" fmla="*/ 163 h 1374"/>
                  <a:gd name="T44" fmla="*/ 1491 w 1690"/>
                  <a:gd name="T45" fmla="*/ 223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0" h="1374">
                    <a:moveTo>
                      <a:pt x="1491" y="223"/>
                    </a:moveTo>
                    <a:lnTo>
                      <a:pt x="1491" y="223"/>
                    </a:lnTo>
                    <a:cubicBezTo>
                      <a:pt x="1569" y="175"/>
                      <a:pt x="1617" y="108"/>
                      <a:pt x="1647" y="30"/>
                    </a:cubicBezTo>
                    <a:cubicBezTo>
                      <a:pt x="1581" y="66"/>
                      <a:pt x="1509" y="96"/>
                      <a:pt x="1424" y="108"/>
                    </a:cubicBezTo>
                    <a:cubicBezTo>
                      <a:pt x="1358" y="42"/>
                      <a:pt x="1273" y="0"/>
                      <a:pt x="1171" y="0"/>
                    </a:cubicBezTo>
                    <a:cubicBezTo>
                      <a:pt x="977" y="0"/>
                      <a:pt x="821" y="157"/>
                      <a:pt x="821" y="356"/>
                    </a:cubicBezTo>
                    <a:cubicBezTo>
                      <a:pt x="821" y="374"/>
                      <a:pt x="827" y="404"/>
                      <a:pt x="827" y="428"/>
                    </a:cubicBezTo>
                    <a:cubicBezTo>
                      <a:pt x="543" y="410"/>
                      <a:pt x="283" y="277"/>
                      <a:pt x="114" y="66"/>
                    </a:cubicBezTo>
                    <a:cubicBezTo>
                      <a:pt x="84" y="120"/>
                      <a:pt x="72" y="175"/>
                      <a:pt x="72" y="241"/>
                    </a:cubicBezTo>
                    <a:cubicBezTo>
                      <a:pt x="72" y="362"/>
                      <a:pt x="132" y="470"/>
                      <a:pt x="223" y="530"/>
                    </a:cubicBezTo>
                    <a:cubicBezTo>
                      <a:pt x="169" y="530"/>
                      <a:pt x="114" y="512"/>
                      <a:pt x="66" y="488"/>
                    </a:cubicBezTo>
                    <a:lnTo>
                      <a:pt x="66" y="494"/>
                    </a:lnTo>
                    <a:cubicBezTo>
                      <a:pt x="66" y="663"/>
                      <a:pt x="187" y="802"/>
                      <a:pt x="344" y="832"/>
                    </a:cubicBezTo>
                    <a:cubicBezTo>
                      <a:pt x="313" y="838"/>
                      <a:pt x="283" y="844"/>
                      <a:pt x="253" y="844"/>
                    </a:cubicBezTo>
                    <a:cubicBezTo>
                      <a:pt x="235" y="844"/>
                      <a:pt x="211" y="838"/>
                      <a:pt x="187" y="838"/>
                    </a:cubicBezTo>
                    <a:cubicBezTo>
                      <a:pt x="235" y="977"/>
                      <a:pt x="356" y="1073"/>
                      <a:pt x="513" y="1079"/>
                    </a:cubicBezTo>
                    <a:cubicBezTo>
                      <a:pt x="392" y="1170"/>
                      <a:pt x="241" y="1230"/>
                      <a:pt x="78" y="1230"/>
                    </a:cubicBezTo>
                    <a:cubicBezTo>
                      <a:pt x="54" y="1230"/>
                      <a:pt x="24" y="1230"/>
                      <a:pt x="0" y="1224"/>
                    </a:cubicBezTo>
                    <a:cubicBezTo>
                      <a:pt x="151" y="1326"/>
                      <a:pt x="338" y="1374"/>
                      <a:pt x="525" y="1374"/>
                    </a:cubicBezTo>
                    <a:cubicBezTo>
                      <a:pt x="1171" y="1374"/>
                      <a:pt x="1521" y="844"/>
                      <a:pt x="1521" y="392"/>
                    </a:cubicBezTo>
                    <a:lnTo>
                      <a:pt x="1521" y="344"/>
                    </a:lnTo>
                    <a:cubicBezTo>
                      <a:pt x="1587" y="295"/>
                      <a:pt x="1647" y="235"/>
                      <a:pt x="1690" y="163"/>
                    </a:cubicBezTo>
                    <a:cubicBezTo>
                      <a:pt x="1635" y="193"/>
                      <a:pt x="1569" y="211"/>
                      <a:pt x="1491" y="223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266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98895476-F2A8-4FEE-9B5D-32EC9180A2A4}"/>
                  </a:ext>
                </a:extLst>
              </p:cNvPr>
              <p:cNvSpPr/>
              <p:nvPr userDrawn="1"/>
            </p:nvSpPr>
            <p:spPr>
              <a:xfrm>
                <a:off x="1086010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85ED9E29-64D6-4BD5-BE78-88499788B658}"/>
                  </a:ext>
                </a:extLst>
              </p:cNvPr>
              <p:cNvSpPr/>
              <p:nvPr userDrawn="1"/>
            </p:nvSpPr>
            <p:spPr>
              <a:xfrm>
                <a:off x="312182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98100342-D7D8-4E9C-8F99-FE8E3BF2DD43}"/>
                  </a:ext>
                </a:extLst>
              </p:cNvPr>
              <p:cNvSpPr/>
              <p:nvPr userDrawn="1"/>
            </p:nvSpPr>
            <p:spPr>
              <a:xfrm rot="10800000">
                <a:off x="1859838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266"/>
                <a:endParaRPr lang="en-US" sz="50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451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  <p:sldLayoutId id="2147484280" r:id="rId15"/>
    <p:sldLayoutId id="2147484281" r:id="rId16"/>
    <p:sldLayoutId id="2147484282" r:id="rId17"/>
    <p:sldLayoutId id="2147484283" r:id="rId18"/>
    <p:sldLayoutId id="2147484284" r:id="rId19"/>
    <p:sldLayoutId id="2147484285" r:id="rId20"/>
    <p:sldLayoutId id="2147484286" r:id="rId21"/>
    <p:sldLayoutId id="2147484287" r:id="rId22"/>
    <p:sldLayoutId id="2147484288" r:id="rId23"/>
    <p:sldLayoutId id="2147484289" r:id="rId24"/>
    <p:sldLayoutId id="2147484290" r:id="rId25"/>
    <p:sldLayoutId id="2147484291" r:id="rId26"/>
    <p:sldLayoutId id="2147484292" r:id="rId27"/>
    <p:sldLayoutId id="2147484293" r:id="rId28"/>
    <p:sldLayoutId id="2147484294" r:id="rId29"/>
    <p:sldLayoutId id="2147484295" r:id="rId30"/>
    <p:sldLayoutId id="2147484296" r:id="rId31"/>
    <p:sldLayoutId id="2147484297" r:id="rId32"/>
    <p:sldLayoutId id="2147484298" r:id="rId33"/>
    <p:sldLayoutId id="2147484299" r:id="rId34"/>
    <p:sldLayoutId id="2147484300" r:id="rId35"/>
    <p:sldLayoutId id="2147484301" r:id="rId36"/>
    <p:sldLayoutId id="2147484302" r:id="rId37"/>
    <p:sldLayoutId id="2147484303" r:id="rId38"/>
    <p:sldLayoutId id="2147484304" r:id="rId39"/>
    <p:sldLayoutId id="2147484305" r:id="rId40"/>
    <p:sldLayoutId id="2147484306" r:id="rId41"/>
    <p:sldLayoutId id="2147484307" r:id="rId42"/>
    <p:sldLayoutId id="2147484308" r:id="rId43"/>
    <p:sldLayoutId id="2147484309" r:id="rId44"/>
    <p:sldLayoutId id="2147484310" r:id="rId45"/>
    <p:sldLayoutId id="2147484311" r:id="rId46"/>
  </p:sldLayoutIdLst>
  <p:txStyles>
    <p:titleStyle>
      <a:lvl1pPr algn="l" defTabSz="1084141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032" indent="-271032" algn="l" defTabSz="108414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3109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173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243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3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84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23453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523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591" indent="-271032" algn="l" defTabSz="108414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064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141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208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8281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0349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2416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4487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6557" algn="l" defTabSz="108414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1112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1812C9B-C4F1-49C5-8B16-2FE27234D329}"/>
              </a:ext>
            </a:extLst>
          </p:cNvPr>
          <p:cNvSpPr txBox="1">
            <a:spLocks/>
          </p:cNvSpPr>
          <p:nvPr/>
        </p:nvSpPr>
        <p:spPr>
          <a:xfrm>
            <a:off x="621927" y="6430263"/>
            <a:ext cx="123730" cy="291381"/>
          </a:xfrm>
          <a:prstGeom prst="rect">
            <a:avLst/>
          </a:prstGeom>
        </p:spPr>
        <p:txBody>
          <a:bodyPr vert="horz" wrap="none" lIns="60726" tIns="30359" rIns="60726" bIns="3035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272E3A"/>
                </a:solidFill>
              </a:rPr>
              <a:pPr algn="ctr"/>
              <a:t>‹#›</a:t>
            </a:fld>
            <a:endParaRPr lang="en-US" sz="600">
              <a:solidFill>
                <a:srgbClr val="272E3A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07625DC-754B-4896-ADAF-401C70997717}"/>
              </a:ext>
            </a:extLst>
          </p:cNvPr>
          <p:cNvSpPr/>
          <p:nvPr/>
        </p:nvSpPr>
        <p:spPr>
          <a:xfrm>
            <a:off x="535964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6FAE91E-1570-4CCB-8697-3675EF4A8732}"/>
              </a:ext>
            </a:extLst>
          </p:cNvPr>
          <p:cNvSpPr/>
          <p:nvPr/>
        </p:nvSpPr>
        <p:spPr>
          <a:xfrm>
            <a:off x="148850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FAC15065-526C-4B5B-BEB1-892A718C3AFA}"/>
              </a:ext>
            </a:extLst>
          </p:cNvPr>
          <p:cNvSpPr/>
          <p:nvPr/>
        </p:nvSpPr>
        <p:spPr>
          <a:xfrm rot="2700000">
            <a:off x="277379" y="6535974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A197A07-68B5-4706-B796-AC2B9E3BDF4E}"/>
              </a:ext>
            </a:extLst>
          </p:cNvPr>
          <p:cNvSpPr/>
          <p:nvPr/>
        </p:nvSpPr>
        <p:spPr>
          <a:xfrm rot="10800000">
            <a:off x="923078" y="6428081"/>
            <a:ext cx="295695" cy="295734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xmlns="" id="{81DBD849-297F-4F9A-BEF7-60ECD498A866}"/>
              </a:ext>
            </a:extLst>
          </p:cNvPr>
          <p:cNvSpPr/>
          <p:nvPr/>
        </p:nvSpPr>
        <p:spPr>
          <a:xfrm rot="13500000">
            <a:off x="1010220" y="6535974"/>
            <a:ext cx="79984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600">
              <a:solidFill>
                <a:srgbClr val="FFFFFF"/>
              </a:solidFill>
            </a:endParaRPr>
          </a:p>
        </p:txBody>
      </p:sp>
      <p:sp>
        <p:nvSpPr>
          <p:cNvPr id="21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042D39B4-024E-44C9-A16B-5286E9AA9911}"/>
              </a:ext>
            </a:extLst>
          </p:cNvPr>
          <p:cNvSpPr/>
          <p:nvPr/>
        </p:nvSpPr>
        <p:spPr>
          <a:xfrm>
            <a:off x="898910" y="6400080"/>
            <a:ext cx="357050" cy="35709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2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DEBEC572-F3FD-4958-87CB-8F0026086590}"/>
              </a:ext>
            </a:extLst>
          </p:cNvPr>
          <p:cNvSpPr/>
          <p:nvPr/>
        </p:nvSpPr>
        <p:spPr>
          <a:xfrm>
            <a:off x="120519" y="6393180"/>
            <a:ext cx="357050" cy="35709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43" tIns="22763" rIns="45543" bIns="22763" rtlCol="0" anchor="ctr"/>
          <a:lstStyle/>
          <a:p>
            <a:pPr algn="ctr" defTabSz="227724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EF6635E-33D2-40DD-8284-62E48C402864}"/>
              </a:ext>
            </a:extLst>
          </p:cNvPr>
          <p:cNvSpPr txBox="1"/>
          <p:nvPr/>
        </p:nvSpPr>
        <p:spPr>
          <a:xfrm>
            <a:off x="8529865" y="6479397"/>
            <a:ext cx="2381064" cy="184470"/>
          </a:xfrm>
          <a:prstGeom prst="rect">
            <a:avLst/>
          </a:prstGeom>
          <a:noFill/>
        </p:spPr>
        <p:txBody>
          <a:bodyPr wrap="none" lIns="45543" tIns="22763" rIns="45543" bIns="22763" rtlCol="0">
            <a:spAutoFit/>
          </a:bodyPr>
          <a:lstStyle/>
          <a:p>
            <a:pPr defTabSz="227724"/>
            <a:r>
              <a:rPr lang="en-US" sz="900">
                <a:solidFill>
                  <a:srgbClr val="272E3A"/>
                </a:solidFill>
              </a:rPr>
              <a:t>MASSIVE X presentation to DesignBall team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120C111-C5ED-44CF-AE07-8E7DDFB3302C}"/>
              </a:ext>
            </a:extLst>
          </p:cNvPr>
          <p:cNvGrpSpPr/>
          <p:nvPr/>
        </p:nvGrpSpPr>
        <p:grpSpPr>
          <a:xfrm>
            <a:off x="10910924" y="6378893"/>
            <a:ext cx="1135441" cy="356866"/>
            <a:chOff x="241069" y="12070461"/>
            <a:chExt cx="2271178" cy="713731"/>
          </a:xfrm>
        </p:grpSpPr>
        <p:sp>
          <p:nvSpPr>
            <p:cNvPr id="25" name="Rectangle 24">
              <a:hlinkClick r:id="rId50"/>
              <a:extLst>
                <a:ext uri="{FF2B5EF4-FFF2-40B4-BE49-F238E27FC236}">
                  <a16:creationId xmlns:a16="http://schemas.microsoft.com/office/drawing/2014/main" xmlns="" id="{8F1E9E9A-5D5E-4083-8568-28144315F49D}"/>
                </a:ext>
              </a:extLst>
            </p:cNvPr>
            <p:cNvSpPr/>
            <p:nvPr userDrawn="1"/>
          </p:nvSpPr>
          <p:spPr>
            <a:xfrm>
              <a:off x="1798516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>
              <a:hlinkClick r:id="rId51"/>
              <a:extLst>
                <a:ext uri="{FF2B5EF4-FFF2-40B4-BE49-F238E27FC236}">
                  <a16:creationId xmlns:a16="http://schemas.microsoft.com/office/drawing/2014/main" xmlns="" id="{586BBC23-8BDC-4F4E-997F-FF87A160454B}"/>
                </a:ext>
              </a:extLst>
            </p:cNvPr>
            <p:cNvSpPr/>
            <p:nvPr userDrawn="1"/>
          </p:nvSpPr>
          <p:spPr>
            <a:xfrm>
              <a:off x="1010984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>
              <a:hlinkClick r:id="rId52"/>
              <a:extLst>
                <a:ext uri="{FF2B5EF4-FFF2-40B4-BE49-F238E27FC236}">
                  <a16:creationId xmlns:a16="http://schemas.microsoft.com/office/drawing/2014/main" xmlns="" id="{7B9B9462-02FD-4850-A939-875FCAEBC901}"/>
                </a:ext>
              </a:extLst>
            </p:cNvPr>
            <p:cNvSpPr/>
            <p:nvPr userDrawn="1"/>
          </p:nvSpPr>
          <p:spPr>
            <a:xfrm>
              <a:off x="241069" y="12070461"/>
              <a:ext cx="713731" cy="713731"/>
            </a:xfrm>
            <a:prstGeom prst="rect">
              <a:avLst/>
            </a:prstGeom>
            <a:solidFill>
              <a:srgbClr val="00CAC5">
                <a:alpha val="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74A58422-42EE-43C0-A3F1-C63186FFEF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841" y="12311451"/>
              <a:ext cx="113773" cy="244458"/>
            </a:xfrm>
            <a:custGeom>
              <a:avLst/>
              <a:gdLst>
                <a:gd name="T0" fmla="*/ 573 w 704"/>
                <a:gd name="T1" fmla="*/ 255 h 1506"/>
                <a:gd name="T2" fmla="*/ 573 w 704"/>
                <a:gd name="T3" fmla="*/ 255 h 1506"/>
                <a:gd name="T4" fmla="*/ 704 w 704"/>
                <a:gd name="T5" fmla="*/ 255 h 1506"/>
                <a:gd name="T6" fmla="*/ 704 w 704"/>
                <a:gd name="T7" fmla="*/ 0 h 1506"/>
                <a:gd name="T8" fmla="*/ 492 w 704"/>
                <a:gd name="T9" fmla="*/ 0 h 1506"/>
                <a:gd name="T10" fmla="*/ 155 w 704"/>
                <a:gd name="T11" fmla="*/ 336 h 1506"/>
                <a:gd name="T12" fmla="*/ 155 w 704"/>
                <a:gd name="T13" fmla="*/ 493 h 1506"/>
                <a:gd name="T14" fmla="*/ 0 w 704"/>
                <a:gd name="T15" fmla="*/ 493 h 1506"/>
                <a:gd name="T16" fmla="*/ 0 w 704"/>
                <a:gd name="T17" fmla="*/ 749 h 1506"/>
                <a:gd name="T18" fmla="*/ 155 w 704"/>
                <a:gd name="T19" fmla="*/ 749 h 1506"/>
                <a:gd name="T20" fmla="*/ 155 w 704"/>
                <a:gd name="T21" fmla="*/ 1506 h 1506"/>
                <a:gd name="T22" fmla="*/ 467 w 704"/>
                <a:gd name="T23" fmla="*/ 1506 h 1506"/>
                <a:gd name="T24" fmla="*/ 467 w 704"/>
                <a:gd name="T25" fmla="*/ 749 h 1506"/>
                <a:gd name="T26" fmla="*/ 679 w 704"/>
                <a:gd name="T27" fmla="*/ 749 h 1506"/>
                <a:gd name="T28" fmla="*/ 704 w 704"/>
                <a:gd name="T29" fmla="*/ 493 h 1506"/>
                <a:gd name="T30" fmla="*/ 467 w 704"/>
                <a:gd name="T31" fmla="*/ 493 h 1506"/>
                <a:gd name="T32" fmla="*/ 467 w 704"/>
                <a:gd name="T33" fmla="*/ 362 h 1506"/>
                <a:gd name="T34" fmla="*/ 573 w 704"/>
                <a:gd name="T35" fmla="*/ 25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4" h="1506">
                  <a:moveTo>
                    <a:pt x="573" y="255"/>
                  </a:moveTo>
                  <a:lnTo>
                    <a:pt x="573" y="255"/>
                  </a:lnTo>
                  <a:lnTo>
                    <a:pt x="704" y="255"/>
                  </a:lnTo>
                  <a:lnTo>
                    <a:pt x="704" y="0"/>
                  </a:lnTo>
                  <a:lnTo>
                    <a:pt x="492" y="0"/>
                  </a:lnTo>
                  <a:cubicBezTo>
                    <a:pt x="243" y="0"/>
                    <a:pt x="155" y="124"/>
                    <a:pt x="155" y="336"/>
                  </a:cubicBezTo>
                  <a:lnTo>
                    <a:pt x="155" y="493"/>
                  </a:lnTo>
                  <a:lnTo>
                    <a:pt x="0" y="493"/>
                  </a:lnTo>
                  <a:lnTo>
                    <a:pt x="0" y="749"/>
                  </a:lnTo>
                  <a:lnTo>
                    <a:pt x="155" y="749"/>
                  </a:lnTo>
                  <a:lnTo>
                    <a:pt x="155" y="1506"/>
                  </a:lnTo>
                  <a:lnTo>
                    <a:pt x="467" y="1506"/>
                  </a:lnTo>
                  <a:lnTo>
                    <a:pt x="467" y="749"/>
                  </a:lnTo>
                  <a:lnTo>
                    <a:pt x="679" y="749"/>
                  </a:lnTo>
                  <a:lnTo>
                    <a:pt x="704" y="493"/>
                  </a:lnTo>
                  <a:lnTo>
                    <a:pt x="467" y="493"/>
                  </a:lnTo>
                  <a:lnTo>
                    <a:pt x="467" y="362"/>
                  </a:lnTo>
                  <a:cubicBezTo>
                    <a:pt x="467" y="293"/>
                    <a:pt x="473" y="255"/>
                    <a:pt x="573" y="255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772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xmlns="" id="{E6B37533-1B1D-49BB-90CC-4EC6966059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5408" y="12306253"/>
              <a:ext cx="252294" cy="242147"/>
            </a:xfrm>
            <a:custGeom>
              <a:avLst/>
              <a:gdLst>
                <a:gd name="T0" fmla="*/ 1176 w 1562"/>
                <a:gd name="T1" fmla="*/ 466 h 1491"/>
                <a:gd name="T2" fmla="*/ 1176 w 1562"/>
                <a:gd name="T3" fmla="*/ 466 h 1491"/>
                <a:gd name="T4" fmla="*/ 871 w 1562"/>
                <a:gd name="T5" fmla="*/ 636 h 1491"/>
                <a:gd name="T6" fmla="*/ 871 w 1562"/>
                <a:gd name="T7" fmla="*/ 488 h 1491"/>
                <a:gd name="T8" fmla="*/ 538 w 1562"/>
                <a:gd name="T9" fmla="*/ 488 h 1491"/>
                <a:gd name="T10" fmla="*/ 538 w 1562"/>
                <a:gd name="T11" fmla="*/ 1491 h 1491"/>
                <a:gd name="T12" fmla="*/ 871 w 1562"/>
                <a:gd name="T13" fmla="*/ 1491 h 1491"/>
                <a:gd name="T14" fmla="*/ 871 w 1562"/>
                <a:gd name="T15" fmla="*/ 931 h 1491"/>
                <a:gd name="T16" fmla="*/ 886 w 1562"/>
                <a:gd name="T17" fmla="*/ 850 h 1491"/>
                <a:gd name="T18" fmla="*/ 1057 w 1562"/>
                <a:gd name="T19" fmla="*/ 724 h 1491"/>
                <a:gd name="T20" fmla="*/ 1228 w 1562"/>
                <a:gd name="T21" fmla="*/ 953 h 1491"/>
                <a:gd name="T22" fmla="*/ 1228 w 1562"/>
                <a:gd name="T23" fmla="*/ 1491 h 1491"/>
                <a:gd name="T24" fmla="*/ 1562 w 1562"/>
                <a:gd name="T25" fmla="*/ 1491 h 1491"/>
                <a:gd name="T26" fmla="*/ 1562 w 1562"/>
                <a:gd name="T27" fmla="*/ 916 h 1491"/>
                <a:gd name="T28" fmla="*/ 1176 w 1562"/>
                <a:gd name="T29" fmla="*/ 466 h 1491"/>
                <a:gd name="T30" fmla="*/ 22 w 1562"/>
                <a:gd name="T31" fmla="*/ 1491 h 1491"/>
                <a:gd name="T32" fmla="*/ 22 w 1562"/>
                <a:gd name="T33" fmla="*/ 1491 h 1491"/>
                <a:gd name="T34" fmla="*/ 357 w 1562"/>
                <a:gd name="T35" fmla="*/ 1491 h 1491"/>
                <a:gd name="T36" fmla="*/ 357 w 1562"/>
                <a:gd name="T37" fmla="*/ 487 h 1491"/>
                <a:gd name="T38" fmla="*/ 22 w 1562"/>
                <a:gd name="T39" fmla="*/ 487 h 1491"/>
                <a:gd name="T40" fmla="*/ 22 w 1562"/>
                <a:gd name="T41" fmla="*/ 1491 h 1491"/>
                <a:gd name="T42" fmla="*/ 193 w 1562"/>
                <a:gd name="T43" fmla="*/ 0 h 1491"/>
                <a:gd name="T44" fmla="*/ 193 w 1562"/>
                <a:gd name="T45" fmla="*/ 0 h 1491"/>
                <a:gd name="T46" fmla="*/ 0 w 1562"/>
                <a:gd name="T47" fmla="*/ 178 h 1491"/>
                <a:gd name="T48" fmla="*/ 186 w 1562"/>
                <a:gd name="T49" fmla="*/ 347 h 1491"/>
                <a:gd name="T50" fmla="*/ 379 w 1562"/>
                <a:gd name="T51" fmla="*/ 178 h 1491"/>
                <a:gd name="T52" fmla="*/ 193 w 1562"/>
                <a:gd name="T53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2" h="1491">
                  <a:moveTo>
                    <a:pt x="1176" y="466"/>
                  </a:moveTo>
                  <a:lnTo>
                    <a:pt x="1176" y="466"/>
                  </a:lnTo>
                  <a:cubicBezTo>
                    <a:pt x="990" y="466"/>
                    <a:pt x="916" y="562"/>
                    <a:pt x="871" y="636"/>
                  </a:cubicBezTo>
                  <a:lnTo>
                    <a:pt x="871" y="488"/>
                  </a:lnTo>
                  <a:lnTo>
                    <a:pt x="538" y="488"/>
                  </a:lnTo>
                  <a:cubicBezTo>
                    <a:pt x="545" y="584"/>
                    <a:pt x="538" y="1491"/>
                    <a:pt x="538" y="1491"/>
                  </a:cubicBezTo>
                  <a:lnTo>
                    <a:pt x="871" y="1491"/>
                  </a:lnTo>
                  <a:lnTo>
                    <a:pt x="871" y="931"/>
                  </a:lnTo>
                  <a:cubicBezTo>
                    <a:pt x="871" y="901"/>
                    <a:pt x="871" y="872"/>
                    <a:pt x="886" y="850"/>
                  </a:cubicBezTo>
                  <a:cubicBezTo>
                    <a:pt x="909" y="791"/>
                    <a:pt x="961" y="724"/>
                    <a:pt x="1057" y="724"/>
                  </a:cubicBezTo>
                  <a:cubicBezTo>
                    <a:pt x="1176" y="724"/>
                    <a:pt x="1228" y="820"/>
                    <a:pt x="1228" y="953"/>
                  </a:cubicBezTo>
                  <a:lnTo>
                    <a:pt x="1228" y="1491"/>
                  </a:lnTo>
                  <a:lnTo>
                    <a:pt x="1562" y="1491"/>
                  </a:lnTo>
                  <a:lnTo>
                    <a:pt x="1562" y="916"/>
                  </a:lnTo>
                  <a:cubicBezTo>
                    <a:pt x="1562" y="606"/>
                    <a:pt x="1398" y="466"/>
                    <a:pt x="1176" y="466"/>
                  </a:cubicBezTo>
                  <a:close/>
                  <a:moveTo>
                    <a:pt x="22" y="1491"/>
                  </a:moveTo>
                  <a:lnTo>
                    <a:pt x="22" y="1491"/>
                  </a:lnTo>
                  <a:lnTo>
                    <a:pt x="357" y="1491"/>
                  </a:lnTo>
                  <a:lnTo>
                    <a:pt x="357" y="487"/>
                  </a:lnTo>
                  <a:lnTo>
                    <a:pt x="22" y="487"/>
                  </a:lnTo>
                  <a:lnTo>
                    <a:pt x="22" y="1491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cubicBezTo>
                    <a:pt x="74" y="0"/>
                    <a:pt x="0" y="82"/>
                    <a:pt x="0" y="178"/>
                  </a:cubicBezTo>
                  <a:cubicBezTo>
                    <a:pt x="0" y="273"/>
                    <a:pt x="74" y="347"/>
                    <a:pt x="186" y="347"/>
                  </a:cubicBezTo>
                  <a:cubicBezTo>
                    <a:pt x="305" y="347"/>
                    <a:pt x="379" y="273"/>
                    <a:pt x="379" y="178"/>
                  </a:cubicBezTo>
                  <a:cubicBezTo>
                    <a:pt x="379" y="82"/>
                    <a:pt x="305" y="0"/>
                    <a:pt x="193" y="0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772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8955D6DB-85AC-454B-886A-5ED7AC0CAC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8821" y="12328249"/>
              <a:ext cx="273127" cy="223096"/>
            </a:xfrm>
            <a:custGeom>
              <a:avLst/>
              <a:gdLst>
                <a:gd name="T0" fmla="*/ 1491 w 1690"/>
                <a:gd name="T1" fmla="*/ 223 h 1374"/>
                <a:gd name="T2" fmla="*/ 1491 w 1690"/>
                <a:gd name="T3" fmla="*/ 223 h 1374"/>
                <a:gd name="T4" fmla="*/ 1647 w 1690"/>
                <a:gd name="T5" fmla="*/ 30 h 1374"/>
                <a:gd name="T6" fmla="*/ 1424 w 1690"/>
                <a:gd name="T7" fmla="*/ 108 h 1374"/>
                <a:gd name="T8" fmla="*/ 1171 w 1690"/>
                <a:gd name="T9" fmla="*/ 0 h 1374"/>
                <a:gd name="T10" fmla="*/ 821 w 1690"/>
                <a:gd name="T11" fmla="*/ 356 h 1374"/>
                <a:gd name="T12" fmla="*/ 827 w 1690"/>
                <a:gd name="T13" fmla="*/ 428 h 1374"/>
                <a:gd name="T14" fmla="*/ 114 w 1690"/>
                <a:gd name="T15" fmla="*/ 66 h 1374"/>
                <a:gd name="T16" fmla="*/ 72 w 1690"/>
                <a:gd name="T17" fmla="*/ 241 h 1374"/>
                <a:gd name="T18" fmla="*/ 223 w 1690"/>
                <a:gd name="T19" fmla="*/ 530 h 1374"/>
                <a:gd name="T20" fmla="*/ 66 w 1690"/>
                <a:gd name="T21" fmla="*/ 488 h 1374"/>
                <a:gd name="T22" fmla="*/ 66 w 1690"/>
                <a:gd name="T23" fmla="*/ 494 h 1374"/>
                <a:gd name="T24" fmla="*/ 344 w 1690"/>
                <a:gd name="T25" fmla="*/ 832 h 1374"/>
                <a:gd name="T26" fmla="*/ 253 w 1690"/>
                <a:gd name="T27" fmla="*/ 844 h 1374"/>
                <a:gd name="T28" fmla="*/ 187 w 1690"/>
                <a:gd name="T29" fmla="*/ 838 h 1374"/>
                <a:gd name="T30" fmla="*/ 513 w 1690"/>
                <a:gd name="T31" fmla="*/ 1079 h 1374"/>
                <a:gd name="T32" fmla="*/ 78 w 1690"/>
                <a:gd name="T33" fmla="*/ 1230 h 1374"/>
                <a:gd name="T34" fmla="*/ 0 w 1690"/>
                <a:gd name="T35" fmla="*/ 1224 h 1374"/>
                <a:gd name="T36" fmla="*/ 525 w 1690"/>
                <a:gd name="T37" fmla="*/ 1374 h 1374"/>
                <a:gd name="T38" fmla="*/ 1521 w 1690"/>
                <a:gd name="T39" fmla="*/ 392 h 1374"/>
                <a:gd name="T40" fmla="*/ 1521 w 1690"/>
                <a:gd name="T41" fmla="*/ 344 h 1374"/>
                <a:gd name="T42" fmla="*/ 1690 w 1690"/>
                <a:gd name="T43" fmla="*/ 163 h 1374"/>
                <a:gd name="T44" fmla="*/ 1491 w 1690"/>
                <a:gd name="T45" fmla="*/ 223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0" h="1374">
                  <a:moveTo>
                    <a:pt x="1491" y="223"/>
                  </a:moveTo>
                  <a:lnTo>
                    <a:pt x="1491" y="223"/>
                  </a:lnTo>
                  <a:cubicBezTo>
                    <a:pt x="1569" y="175"/>
                    <a:pt x="1617" y="108"/>
                    <a:pt x="1647" y="30"/>
                  </a:cubicBezTo>
                  <a:cubicBezTo>
                    <a:pt x="1581" y="66"/>
                    <a:pt x="1509" y="96"/>
                    <a:pt x="1424" y="108"/>
                  </a:cubicBezTo>
                  <a:cubicBezTo>
                    <a:pt x="1358" y="42"/>
                    <a:pt x="1273" y="0"/>
                    <a:pt x="1171" y="0"/>
                  </a:cubicBezTo>
                  <a:cubicBezTo>
                    <a:pt x="977" y="0"/>
                    <a:pt x="821" y="157"/>
                    <a:pt x="821" y="356"/>
                  </a:cubicBezTo>
                  <a:cubicBezTo>
                    <a:pt x="821" y="374"/>
                    <a:pt x="827" y="404"/>
                    <a:pt x="827" y="428"/>
                  </a:cubicBezTo>
                  <a:cubicBezTo>
                    <a:pt x="543" y="410"/>
                    <a:pt x="283" y="277"/>
                    <a:pt x="114" y="66"/>
                  </a:cubicBezTo>
                  <a:cubicBezTo>
                    <a:pt x="84" y="120"/>
                    <a:pt x="72" y="175"/>
                    <a:pt x="72" y="241"/>
                  </a:cubicBezTo>
                  <a:cubicBezTo>
                    <a:pt x="72" y="362"/>
                    <a:pt x="132" y="470"/>
                    <a:pt x="223" y="530"/>
                  </a:cubicBezTo>
                  <a:cubicBezTo>
                    <a:pt x="169" y="530"/>
                    <a:pt x="114" y="512"/>
                    <a:pt x="66" y="488"/>
                  </a:cubicBezTo>
                  <a:lnTo>
                    <a:pt x="66" y="494"/>
                  </a:lnTo>
                  <a:cubicBezTo>
                    <a:pt x="66" y="663"/>
                    <a:pt x="187" y="802"/>
                    <a:pt x="344" y="832"/>
                  </a:cubicBezTo>
                  <a:cubicBezTo>
                    <a:pt x="313" y="838"/>
                    <a:pt x="283" y="844"/>
                    <a:pt x="253" y="844"/>
                  </a:cubicBezTo>
                  <a:cubicBezTo>
                    <a:pt x="235" y="844"/>
                    <a:pt x="211" y="838"/>
                    <a:pt x="187" y="838"/>
                  </a:cubicBezTo>
                  <a:cubicBezTo>
                    <a:pt x="235" y="977"/>
                    <a:pt x="356" y="1073"/>
                    <a:pt x="513" y="1079"/>
                  </a:cubicBezTo>
                  <a:cubicBezTo>
                    <a:pt x="392" y="1170"/>
                    <a:pt x="241" y="1230"/>
                    <a:pt x="78" y="1230"/>
                  </a:cubicBezTo>
                  <a:cubicBezTo>
                    <a:pt x="54" y="1230"/>
                    <a:pt x="24" y="1230"/>
                    <a:pt x="0" y="1224"/>
                  </a:cubicBezTo>
                  <a:cubicBezTo>
                    <a:pt x="151" y="1326"/>
                    <a:pt x="338" y="1374"/>
                    <a:pt x="525" y="1374"/>
                  </a:cubicBezTo>
                  <a:cubicBezTo>
                    <a:pt x="1171" y="1374"/>
                    <a:pt x="1521" y="844"/>
                    <a:pt x="1521" y="392"/>
                  </a:cubicBezTo>
                  <a:lnTo>
                    <a:pt x="1521" y="344"/>
                  </a:lnTo>
                  <a:cubicBezTo>
                    <a:pt x="1587" y="295"/>
                    <a:pt x="1647" y="235"/>
                    <a:pt x="1690" y="163"/>
                  </a:cubicBezTo>
                  <a:cubicBezTo>
                    <a:pt x="1635" y="193"/>
                    <a:pt x="1569" y="211"/>
                    <a:pt x="1491" y="223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27724"/>
              <a:endParaRPr lang="en-US" sz="1600">
                <a:solidFill>
                  <a:srgbClr val="272E3A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64887C68-EFB2-4F38-9F32-99FA18607254}"/>
                </a:ext>
              </a:extLst>
            </p:cNvPr>
            <p:cNvSpPr/>
            <p:nvPr userDrawn="1"/>
          </p:nvSpPr>
          <p:spPr>
            <a:xfrm>
              <a:off x="1086010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50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4D415E97-89DA-4B26-9BFC-C602A67160A0}"/>
                </a:ext>
              </a:extLst>
            </p:cNvPr>
            <p:cNvSpPr/>
            <p:nvPr userDrawn="1"/>
          </p:nvSpPr>
          <p:spPr>
            <a:xfrm>
              <a:off x="312182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50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7F4528C2-D386-4DE1-8ACF-19C9C8DB73BA}"/>
                </a:ext>
              </a:extLst>
            </p:cNvPr>
            <p:cNvSpPr/>
            <p:nvPr userDrawn="1"/>
          </p:nvSpPr>
          <p:spPr>
            <a:xfrm rot="10800000">
              <a:off x="1859838" y="12134549"/>
              <a:ext cx="591086" cy="591086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7724"/>
              <a:endParaRPr lang="en-US" sz="5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45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  <p:sldLayoutId id="2147484326" r:id="rId14"/>
    <p:sldLayoutId id="2147484327" r:id="rId15"/>
    <p:sldLayoutId id="2147484328" r:id="rId16"/>
    <p:sldLayoutId id="2147484329" r:id="rId17"/>
    <p:sldLayoutId id="2147484330" r:id="rId18"/>
    <p:sldLayoutId id="2147484331" r:id="rId19"/>
    <p:sldLayoutId id="2147484332" r:id="rId20"/>
    <p:sldLayoutId id="2147484333" r:id="rId21"/>
    <p:sldLayoutId id="2147484334" r:id="rId22"/>
    <p:sldLayoutId id="2147484335" r:id="rId23"/>
    <p:sldLayoutId id="2147484336" r:id="rId24"/>
    <p:sldLayoutId id="2147484337" r:id="rId25"/>
    <p:sldLayoutId id="2147484338" r:id="rId26"/>
    <p:sldLayoutId id="2147484339" r:id="rId27"/>
    <p:sldLayoutId id="2147484340" r:id="rId28"/>
    <p:sldLayoutId id="2147484341" r:id="rId29"/>
    <p:sldLayoutId id="2147484342" r:id="rId30"/>
    <p:sldLayoutId id="2147484343" r:id="rId31"/>
    <p:sldLayoutId id="2147484344" r:id="rId32"/>
    <p:sldLayoutId id="2147484345" r:id="rId33"/>
    <p:sldLayoutId id="2147484346" r:id="rId34"/>
    <p:sldLayoutId id="2147484347" r:id="rId35"/>
    <p:sldLayoutId id="2147484348" r:id="rId36"/>
    <p:sldLayoutId id="2147484349" r:id="rId37"/>
    <p:sldLayoutId id="2147484350" r:id="rId38"/>
    <p:sldLayoutId id="2147484351" r:id="rId39"/>
    <p:sldLayoutId id="2147484352" r:id="rId40"/>
    <p:sldLayoutId id="2147484353" r:id="rId41"/>
    <p:sldLayoutId id="2147484354" r:id="rId42"/>
    <p:sldLayoutId id="2147484355" r:id="rId43"/>
    <p:sldLayoutId id="2147484356" r:id="rId44"/>
    <p:sldLayoutId id="2147484357" r:id="rId45"/>
    <p:sldLayoutId id="2147484358" r:id="rId46"/>
    <p:sldLayoutId id="2147484359" r:id="rId47"/>
    <p:sldLayoutId id="2147484360" r:id="rId48"/>
  </p:sldLayoutIdLst>
  <p:txStyles>
    <p:titleStyle>
      <a:lvl1pPr algn="l" defTabSz="455448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1580" indent="-341580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0094" indent="-284650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38605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4045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49491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496359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60368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15807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71249" indent="-227724" algn="l" defTabSz="455448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48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882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23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765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04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648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089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531" algn="l" defTabSz="4554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6672D0-628A-4F61-A3FE-C5F27FD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6"/>
            <a:ext cx="10515600" cy="1325563"/>
          </a:xfrm>
          <a:prstGeom prst="rect">
            <a:avLst/>
          </a:prstGeom>
        </p:spPr>
        <p:txBody>
          <a:bodyPr vert="horz" lIns="91132" tIns="45566" rIns="91132" bIns="4556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5142C8-08D4-4E15-A193-6C90CD7D1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32" tIns="45566" rIns="91132" bIns="4556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96D53E-8544-4217-8011-0F03112ED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132" tIns="45566" rIns="91132" bIns="45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9"/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339"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022187-71C7-4289-8FC0-8A97B730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132" tIns="45566" rIns="91132" bIns="45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22C8B8-3D26-42D9-89E9-D778ED90A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132" tIns="45566" rIns="91132" bIns="45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9"/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33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7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</p:sldLayoutIdLst>
  <p:txStyles>
    <p:titleStyle>
      <a:lvl1pPr algn="l" defTabSz="9113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8" indent="-227838" algn="l" defTabSz="9113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04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72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41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514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80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50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518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86" indent="-227838" algn="l" defTabSz="9113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5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9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05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78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42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13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83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55" algn="l" defTabSz="911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349754B-2B52-4813-ABD4-6C5DA682580D}"/>
              </a:ext>
            </a:extLst>
          </p:cNvPr>
          <p:cNvSpPr txBox="1">
            <a:spLocks/>
          </p:cNvSpPr>
          <p:nvPr userDrawn="1"/>
        </p:nvSpPr>
        <p:spPr>
          <a:xfrm>
            <a:off x="679072" y="6502899"/>
            <a:ext cx="123730" cy="218535"/>
          </a:xfrm>
          <a:prstGeom prst="rect">
            <a:avLst/>
          </a:prstGeom>
        </p:spPr>
        <p:txBody>
          <a:bodyPr vert="horz" wrap="none" lIns="54361" tIns="27178" rIns="54361" bIns="2717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172144"/>
                </a:solidFill>
              </a:rPr>
              <a:pPr algn="ctr"/>
              <a:t>‹#›</a:t>
            </a:fld>
            <a:endParaRPr lang="en-US" sz="500">
              <a:solidFill>
                <a:srgbClr val="172144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EAC6B90-8022-44B2-AE9A-63782F527675}"/>
              </a:ext>
            </a:extLst>
          </p:cNvPr>
          <p:cNvSpPr/>
          <p:nvPr userDrawn="1"/>
        </p:nvSpPr>
        <p:spPr>
          <a:xfrm>
            <a:off x="593091" y="6501274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25F0D52-4B96-4922-84F2-737CE08592E1}"/>
              </a:ext>
            </a:extLst>
          </p:cNvPr>
          <p:cNvSpPr/>
          <p:nvPr userDrawn="1"/>
        </p:nvSpPr>
        <p:spPr>
          <a:xfrm>
            <a:off x="205977" y="6501274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6080F8-5393-4FE9-8C1E-97FF7FBE2FD4}"/>
              </a:ext>
            </a:extLst>
          </p:cNvPr>
          <p:cNvSpPr/>
          <p:nvPr userDrawn="1"/>
        </p:nvSpPr>
        <p:spPr>
          <a:xfrm rot="2700000">
            <a:off x="344520" y="6572184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8E4993F-0FF1-4E46-BDF9-6681D931D637}"/>
              </a:ext>
            </a:extLst>
          </p:cNvPr>
          <p:cNvSpPr/>
          <p:nvPr userDrawn="1"/>
        </p:nvSpPr>
        <p:spPr>
          <a:xfrm rot="10800000">
            <a:off x="980205" y="6501274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43B0E1AA-D1ED-4079-84CA-2DD5C83522F6}"/>
              </a:ext>
            </a:extLst>
          </p:cNvPr>
          <p:cNvSpPr/>
          <p:nvPr userDrawn="1"/>
        </p:nvSpPr>
        <p:spPr>
          <a:xfrm rot="13500000">
            <a:off x="1077362" y="6572184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3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090BD1E-EE1C-4083-A506-4F9C480242B2}"/>
              </a:ext>
            </a:extLst>
          </p:cNvPr>
          <p:cNvSpPr/>
          <p:nvPr userDrawn="1"/>
        </p:nvSpPr>
        <p:spPr>
          <a:xfrm>
            <a:off x="956053" y="6480270"/>
            <a:ext cx="357050" cy="26782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xmlns="" id="{1702F697-F56C-4F69-B9A6-D40DD5DF783B}"/>
              </a:ext>
            </a:extLst>
          </p:cNvPr>
          <p:cNvSpPr/>
          <p:nvPr userDrawn="1"/>
        </p:nvSpPr>
        <p:spPr>
          <a:xfrm>
            <a:off x="177661" y="6475095"/>
            <a:ext cx="357050" cy="26782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770" tIns="20385" rIns="40770" bIns="20385" rtlCol="0" anchor="ctr"/>
          <a:lstStyle/>
          <a:p>
            <a:pPr algn="ctr" defTabSz="203848"/>
            <a:endParaRPr lang="en-US" sz="800">
              <a:solidFill>
                <a:srgbClr val="FFFFFF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4FC2CD3-D6B5-47FC-9060-6A98A39811D6}"/>
              </a:ext>
            </a:extLst>
          </p:cNvPr>
          <p:cNvGrpSpPr/>
          <p:nvPr userDrawn="1"/>
        </p:nvGrpSpPr>
        <p:grpSpPr>
          <a:xfrm>
            <a:off x="8529863" y="6481118"/>
            <a:ext cx="3516503" cy="290820"/>
            <a:chOff x="17061947" y="12757787"/>
            <a:chExt cx="7033921" cy="7755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072483C-0539-4A3B-980B-FD67AF27D22D}"/>
                </a:ext>
              </a:extLst>
            </p:cNvPr>
            <p:cNvSpPr txBox="1"/>
            <p:nvPr userDrawn="1"/>
          </p:nvSpPr>
          <p:spPr>
            <a:xfrm>
              <a:off x="17061947" y="12958790"/>
              <a:ext cx="4467189" cy="574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03848"/>
              <a:r>
                <a:rPr lang="en-US" sz="800">
                  <a:solidFill>
                    <a:srgbClr val="172144"/>
                  </a:solidFill>
                </a:rPr>
                <a:t>MASSIVE X presentation to DesignBall team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C1784BA-FD60-4966-A623-7B5A0B740891}"/>
                </a:ext>
              </a:extLst>
            </p:cNvPr>
            <p:cNvGrpSpPr/>
            <p:nvPr userDrawn="1"/>
          </p:nvGrpSpPr>
          <p:grpSpPr>
            <a:xfrm>
              <a:off x="21824690" y="12757787"/>
              <a:ext cx="2271178" cy="713731"/>
              <a:chOff x="241069" y="12070461"/>
              <a:chExt cx="2271178" cy="713731"/>
            </a:xfrm>
          </p:grpSpPr>
          <p:sp>
            <p:nvSpPr>
              <p:cNvPr id="18" name="Rectangle 17">
                <a:hlinkClick r:id="rId48"/>
                <a:extLst>
                  <a:ext uri="{FF2B5EF4-FFF2-40B4-BE49-F238E27FC236}">
                    <a16:creationId xmlns:a16="http://schemas.microsoft.com/office/drawing/2014/main" xmlns="" id="{1B35DE39-CCD5-4585-AF18-DFAB76CA0C21}"/>
                  </a:ext>
                </a:extLst>
              </p:cNvPr>
              <p:cNvSpPr/>
              <p:nvPr userDrawn="1"/>
            </p:nvSpPr>
            <p:spPr>
              <a:xfrm>
                <a:off x="1798516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hlinkClick r:id="rId49"/>
                <a:extLst>
                  <a:ext uri="{FF2B5EF4-FFF2-40B4-BE49-F238E27FC236}">
                    <a16:creationId xmlns:a16="http://schemas.microsoft.com/office/drawing/2014/main" xmlns="" id="{73C74563-27EC-4CC4-BAB9-293E06C7C5F8}"/>
                  </a:ext>
                </a:extLst>
              </p:cNvPr>
              <p:cNvSpPr/>
              <p:nvPr userDrawn="1"/>
            </p:nvSpPr>
            <p:spPr>
              <a:xfrm>
                <a:off x="1010984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>
                <a:hlinkClick r:id="rId50"/>
                <a:extLst>
                  <a:ext uri="{FF2B5EF4-FFF2-40B4-BE49-F238E27FC236}">
                    <a16:creationId xmlns:a16="http://schemas.microsoft.com/office/drawing/2014/main" xmlns="" id="{8B6B946E-BE40-4515-9999-AD7B60C4EDF1}"/>
                  </a:ext>
                </a:extLst>
              </p:cNvPr>
              <p:cNvSpPr/>
              <p:nvPr userDrawn="1"/>
            </p:nvSpPr>
            <p:spPr>
              <a:xfrm>
                <a:off x="241069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xmlns="" id="{CEC726B4-817D-4DE0-A139-33959205E4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841" y="12311451"/>
                <a:ext cx="113773" cy="244458"/>
              </a:xfrm>
              <a:custGeom>
                <a:avLst/>
                <a:gdLst>
                  <a:gd name="T0" fmla="*/ 573 w 704"/>
                  <a:gd name="T1" fmla="*/ 255 h 1506"/>
                  <a:gd name="T2" fmla="*/ 573 w 704"/>
                  <a:gd name="T3" fmla="*/ 255 h 1506"/>
                  <a:gd name="T4" fmla="*/ 704 w 704"/>
                  <a:gd name="T5" fmla="*/ 255 h 1506"/>
                  <a:gd name="T6" fmla="*/ 704 w 704"/>
                  <a:gd name="T7" fmla="*/ 0 h 1506"/>
                  <a:gd name="T8" fmla="*/ 492 w 704"/>
                  <a:gd name="T9" fmla="*/ 0 h 1506"/>
                  <a:gd name="T10" fmla="*/ 155 w 704"/>
                  <a:gd name="T11" fmla="*/ 336 h 1506"/>
                  <a:gd name="T12" fmla="*/ 155 w 704"/>
                  <a:gd name="T13" fmla="*/ 493 h 1506"/>
                  <a:gd name="T14" fmla="*/ 0 w 704"/>
                  <a:gd name="T15" fmla="*/ 493 h 1506"/>
                  <a:gd name="T16" fmla="*/ 0 w 704"/>
                  <a:gd name="T17" fmla="*/ 749 h 1506"/>
                  <a:gd name="T18" fmla="*/ 155 w 704"/>
                  <a:gd name="T19" fmla="*/ 749 h 1506"/>
                  <a:gd name="T20" fmla="*/ 155 w 704"/>
                  <a:gd name="T21" fmla="*/ 1506 h 1506"/>
                  <a:gd name="T22" fmla="*/ 467 w 704"/>
                  <a:gd name="T23" fmla="*/ 1506 h 1506"/>
                  <a:gd name="T24" fmla="*/ 467 w 704"/>
                  <a:gd name="T25" fmla="*/ 749 h 1506"/>
                  <a:gd name="T26" fmla="*/ 679 w 704"/>
                  <a:gd name="T27" fmla="*/ 749 h 1506"/>
                  <a:gd name="T28" fmla="*/ 704 w 704"/>
                  <a:gd name="T29" fmla="*/ 493 h 1506"/>
                  <a:gd name="T30" fmla="*/ 467 w 704"/>
                  <a:gd name="T31" fmla="*/ 493 h 1506"/>
                  <a:gd name="T32" fmla="*/ 467 w 704"/>
                  <a:gd name="T33" fmla="*/ 362 h 1506"/>
                  <a:gd name="T34" fmla="*/ 573 w 704"/>
                  <a:gd name="T35" fmla="*/ 255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4" h="1506">
                    <a:moveTo>
                      <a:pt x="573" y="255"/>
                    </a:moveTo>
                    <a:lnTo>
                      <a:pt x="573" y="255"/>
                    </a:lnTo>
                    <a:lnTo>
                      <a:pt x="704" y="255"/>
                    </a:lnTo>
                    <a:lnTo>
                      <a:pt x="704" y="0"/>
                    </a:lnTo>
                    <a:lnTo>
                      <a:pt x="492" y="0"/>
                    </a:lnTo>
                    <a:cubicBezTo>
                      <a:pt x="243" y="0"/>
                      <a:pt x="155" y="124"/>
                      <a:pt x="155" y="336"/>
                    </a:cubicBezTo>
                    <a:lnTo>
                      <a:pt x="155" y="493"/>
                    </a:lnTo>
                    <a:lnTo>
                      <a:pt x="0" y="493"/>
                    </a:lnTo>
                    <a:lnTo>
                      <a:pt x="0" y="749"/>
                    </a:lnTo>
                    <a:lnTo>
                      <a:pt x="155" y="749"/>
                    </a:lnTo>
                    <a:lnTo>
                      <a:pt x="155" y="1506"/>
                    </a:lnTo>
                    <a:lnTo>
                      <a:pt x="467" y="1506"/>
                    </a:lnTo>
                    <a:lnTo>
                      <a:pt x="467" y="749"/>
                    </a:lnTo>
                    <a:lnTo>
                      <a:pt x="679" y="749"/>
                    </a:lnTo>
                    <a:lnTo>
                      <a:pt x="704" y="493"/>
                    </a:lnTo>
                    <a:lnTo>
                      <a:pt x="467" y="493"/>
                    </a:lnTo>
                    <a:lnTo>
                      <a:pt x="467" y="362"/>
                    </a:lnTo>
                    <a:cubicBezTo>
                      <a:pt x="467" y="293"/>
                      <a:pt x="473" y="255"/>
                      <a:pt x="573" y="25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8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xmlns="" id="{8CB1FE80-0465-49D2-A8D9-7D11783B19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255408" y="12306253"/>
                <a:ext cx="252294" cy="242147"/>
              </a:xfrm>
              <a:custGeom>
                <a:avLst/>
                <a:gdLst>
                  <a:gd name="T0" fmla="*/ 1176 w 1562"/>
                  <a:gd name="T1" fmla="*/ 466 h 1491"/>
                  <a:gd name="T2" fmla="*/ 1176 w 1562"/>
                  <a:gd name="T3" fmla="*/ 466 h 1491"/>
                  <a:gd name="T4" fmla="*/ 871 w 1562"/>
                  <a:gd name="T5" fmla="*/ 636 h 1491"/>
                  <a:gd name="T6" fmla="*/ 871 w 1562"/>
                  <a:gd name="T7" fmla="*/ 488 h 1491"/>
                  <a:gd name="T8" fmla="*/ 538 w 1562"/>
                  <a:gd name="T9" fmla="*/ 488 h 1491"/>
                  <a:gd name="T10" fmla="*/ 538 w 1562"/>
                  <a:gd name="T11" fmla="*/ 1491 h 1491"/>
                  <a:gd name="T12" fmla="*/ 871 w 1562"/>
                  <a:gd name="T13" fmla="*/ 1491 h 1491"/>
                  <a:gd name="T14" fmla="*/ 871 w 1562"/>
                  <a:gd name="T15" fmla="*/ 931 h 1491"/>
                  <a:gd name="T16" fmla="*/ 886 w 1562"/>
                  <a:gd name="T17" fmla="*/ 850 h 1491"/>
                  <a:gd name="T18" fmla="*/ 1057 w 1562"/>
                  <a:gd name="T19" fmla="*/ 724 h 1491"/>
                  <a:gd name="T20" fmla="*/ 1228 w 1562"/>
                  <a:gd name="T21" fmla="*/ 953 h 1491"/>
                  <a:gd name="T22" fmla="*/ 1228 w 1562"/>
                  <a:gd name="T23" fmla="*/ 1491 h 1491"/>
                  <a:gd name="T24" fmla="*/ 1562 w 1562"/>
                  <a:gd name="T25" fmla="*/ 1491 h 1491"/>
                  <a:gd name="T26" fmla="*/ 1562 w 1562"/>
                  <a:gd name="T27" fmla="*/ 916 h 1491"/>
                  <a:gd name="T28" fmla="*/ 1176 w 1562"/>
                  <a:gd name="T29" fmla="*/ 466 h 1491"/>
                  <a:gd name="T30" fmla="*/ 22 w 1562"/>
                  <a:gd name="T31" fmla="*/ 1491 h 1491"/>
                  <a:gd name="T32" fmla="*/ 22 w 1562"/>
                  <a:gd name="T33" fmla="*/ 1491 h 1491"/>
                  <a:gd name="T34" fmla="*/ 357 w 1562"/>
                  <a:gd name="T35" fmla="*/ 1491 h 1491"/>
                  <a:gd name="T36" fmla="*/ 357 w 1562"/>
                  <a:gd name="T37" fmla="*/ 487 h 1491"/>
                  <a:gd name="T38" fmla="*/ 22 w 1562"/>
                  <a:gd name="T39" fmla="*/ 487 h 1491"/>
                  <a:gd name="T40" fmla="*/ 22 w 1562"/>
                  <a:gd name="T41" fmla="*/ 1491 h 1491"/>
                  <a:gd name="T42" fmla="*/ 193 w 1562"/>
                  <a:gd name="T43" fmla="*/ 0 h 1491"/>
                  <a:gd name="T44" fmla="*/ 193 w 1562"/>
                  <a:gd name="T45" fmla="*/ 0 h 1491"/>
                  <a:gd name="T46" fmla="*/ 0 w 1562"/>
                  <a:gd name="T47" fmla="*/ 178 h 1491"/>
                  <a:gd name="T48" fmla="*/ 186 w 1562"/>
                  <a:gd name="T49" fmla="*/ 347 h 1491"/>
                  <a:gd name="T50" fmla="*/ 379 w 1562"/>
                  <a:gd name="T51" fmla="*/ 178 h 1491"/>
                  <a:gd name="T52" fmla="*/ 193 w 1562"/>
                  <a:gd name="T5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2" h="1491">
                    <a:moveTo>
                      <a:pt x="1176" y="466"/>
                    </a:moveTo>
                    <a:lnTo>
                      <a:pt x="1176" y="466"/>
                    </a:lnTo>
                    <a:cubicBezTo>
                      <a:pt x="990" y="466"/>
                      <a:pt x="916" y="562"/>
                      <a:pt x="871" y="636"/>
                    </a:cubicBezTo>
                    <a:lnTo>
                      <a:pt x="871" y="488"/>
                    </a:lnTo>
                    <a:lnTo>
                      <a:pt x="538" y="488"/>
                    </a:lnTo>
                    <a:cubicBezTo>
                      <a:pt x="545" y="584"/>
                      <a:pt x="538" y="1491"/>
                      <a:pt x="538" y="1491"/>
                    </a:cubicBezTo>
                    <a:lnTo>
                      <a:pt x="871" y="1491"/>
                    </a:lnTo>
                    <a:lnTo>
                      <a:pt x="871" y="931"/>
                    </a:lnTo>
                    <a:cubicBezTo>
                      <a:pt x="871" y="901"/>
                      <a:pt x="871" y="872"/>
                      <a:pt x="886" y="850"/>
                    </a:cubicBezTo>
                    <a:cubicBezTo>
                      <a:pt x="909" y="791"/>
                      <a:pt x="961" y="724"/>
                      <a:pt x="1057" y="724"/>
                    </a:cubicBezTo>
                    <a:cubicBezTo>
                      <a:pt x="1176" y="724"/>
                      <a:pt x="1228" y="820"/>
                      <a:pt x="1228" y="953"/>
                    </a:cubicBezTo>
                    <a:lnTo>
                      <a:pt x="1228" y="1491"/>
                    </a:lnTo>
                    <a:lnTo>
                      <a:pt x="1562" y="1491"/>
                    </a:lnTo>
                    <a:lnTo>
                      <a:pt x="1562" y="916"/>
                    </a:lnTo>
                    <a:cubicBezTo>
                      <a:pt x="1562" y="606"/>
                      <a:pt x="1398" y="466"/>
                      <a:pt x="1176" y="466"/>
                    </a:cubicBezTo>
                    <a:close/>
                    <a:moveTo>
                      <a:pt x="22" y="1491"/>
                    </a:moveTo>
                    <a:lnTo>
                      <a:pt x="22" y="1491"/>
                    </a:lnTo>
                    <a:lnTo>
                      <a:pt x="357" y="1491"/>
                    </a:lnTo>
                    <a:lnTo>
                      <a:pt x="357" y="487"/>
                    </a:lnTo>
                    <a:lnTo>
                      <a:pt x="22" y="487"/>
                    </a:lnTo>
                    <a:lnTo>
                      <a:pt x="22" y="1491"/>
                    </a:lnTo>
                    <a:close/>
                    <a:moveTo>
                      <a:pt x="193" y="0"/>
                    </a:moveTo>
                    <a:lnTo>
                      <a:pt x="193" y="0"/>
                    </a:lnTo>
                    <a:cubicBezTo>
                      <a:pt x="74" y="0"/>
                      <a:pt x="0" y="82"/>
                      <a:pt x="0" y="178"/>
                    </a:cubicBezTo>
                    <a:cubicBezTo>
                      <a:pt x="0" y="273"/>
                      <a:pt x="74" y="347"/>
                      <a:pt x="186" y="347"/>
                    </a:cubicBezTo>
                    <a:cubicBezTo>
                      <a:pt x="305" y="347"/>
                      <a:pt x="379" y="273"/>
                      <a:pt x="379" y="178"/>
                    </a:cubicBezTo>
                    <a:cubicBezTo>
                      <a:pt x="379" y="82"/>
                      <a:pt x="305" y="0"/>
                      <a:pt x="1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8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xmlns="" id="{F21F9ED8-78B4-4BEB-971B-3837916514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8821" y="12328249"/>
                <a:ext cx="273127" cy="223096"/>
              </a:xfrm>
              <a:custGeom>
                <a:avLst/>
                <a:gdLst>
                  <a:gd name="T0" fmla="*/ 1491 w 1690"/>
                  <a:gd name="T1" fmla="*/ 223 h 1374"/>
                  <a:gd name="T2" fmla="*/ 1491 w 1690"/>
                  <a:gd name="T3" fmla="*/ 223 h 1374"/>
                  <a:gd name="T4" fmla="*/ 1647 w 1690"/>
                  <a:gd name="T5" fmla="*/ 30 h 1374"/>
                  <a:gd name="T6" fmla="*/ 1424 w 1690"/>
                  <a:gd name="T7" fmla="*/ 108 h 1374"/>
                  <a:gd name="T8" fmla="*/ 1171 w 1690"/>
                  <a:gd name="T9" fmla="*/ 0 h 1374"/>
                  <a:gd name="T10" fmla="*/ 821 w 1690"/>
                  <a:gd name="T11" fmla="*/ 356 h 1374"/>
                  <a:gd name="T12" fmla="*/ 827 w 1690"/>
                  <a:gd name="T13" fmla="*/ 428 h 1374"/>
                  <a:gd name="T14" fmla="*/ 114 w 1690"/>
                  <a:gd name="T15" fmla="*/ 66 h 1374"/>
                  <a:gd name="T16" fmla="*/ 72 w 1690"/>
                  <a:gd name="T17" fmla="*/ 241 h 1374"/>
                  <a:gd name="T18" fmla="*/ 223 w 1690"/>
                  <a:gd name="T19" fmla="*/ 530 h 1374"/>
                  <a:gd name="T20" fmla="*/ 66 w 1690"/>
                  <a:gd name="T21" fmla="*/ 488 h 1374"/>
                  <a:gd name="T22" fmla="*/ 66 w 1690"/>
                  <a:gd name="T23" fmla="*/ 494 h 1374"/>
                  <a:gd name="T24" fmla="*/ 344 w 1690"/>
                  <a:gd name="T25" fmla="*/ 832 h 1374"/>
                  <a:gd name="T26" fmla="*/ 253 w 1690"/>
                  <a:gd name="T27" fmla="*/ 844 h 1374"/>
                  <a:gd name="T28" fmla="*/ 187 w 1690"/>
                  <a:gd name="T29" fmla="*/ 838 h 1374"/>
                  <a:gd name="T30" fmla="*/ 513 w 1690"/>
                  <a:gd name="T31" fmla="*/ 1079 h 1374"/>
                  <a:gd name="T32" fmla="*/ 78 w 1690"/>
                  <a:gd name="T33" fmla="*/ 1230 h 1374"/>
                  <a:gd name="T34" fmla="*/ 0 w 1690"/>
                  <a:gd name="T35" fmla="*/ 1224 h 1374"/>
                  <a:gd name="T36" fmla="*/ 525 w 1690"/>
                  <a:gd name="T37" fmla="*/ 1374 h 1374"/>
                  <a:gd name="T38" fmla="*/ 1521 w 1690"/>
                  <a:gd name="T39" fmla="*/ 392 h 1374"/>
                  <a:gd name="T40" fmla="*/ 1521 w 1690"/>
                  <a:gd name="T41" fmla="*/ 344 h 1374"/>
                  <a:gd name="T42" fmla="*/ 1690 w 1690"/>
                  <a:gd name="T43" fmla="*/ 163 h 1374"/>
                  <a:gd name="T44" fmla="*/ 1491 w 1690"/>
                  <a:gd name="T45" fmla="*/ 223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0" h="1374">
                    <a:moveTo>
                      <a:pt x="1491" y="223"/>
                    </a:moveTo>
                    <a:lnTo>
                      <a:pt x="1491" y="223"/>
                    </a:lnTo>
                    <a:cubicBezTo>
                      <a:pt x="1569" y="175"/>
                      <a:pt x="1617" y="108"/>
                      <a:pt x="1647" y="30"/>
                    </a:cubicBezTo>
                    <a:cubicBezTo>
                      <a:pt x="1581" y="66"/>
                      <a:pt x="1509" y="96"/>
                      <a:pt x="1424" y="108"/>
                    </a:cubicBezTo>
                    <a:cubicBezTo>
                      <a:pt x="1358" y="42"/>
                      <a:pt x="1273" y="0"/>
                      <a:pt x="1171" y="0"/>
                    </a:cubicBezTo>
                    <a:cubicBezTo>
                      <a:pt x="977" y="0"/>
                      <a:pt x="821" y="157"/>
                      <a:pt x="821" y="356"/>
                    </a:cubicBezTo>
                    <a:cubicBezTo>
                      <a:pt x="821" y="374"/>
                      <a:pt x="827" y="404"/>
                      <a:pt x="827" y="428"/>
                    </a:cubicBezTo>
                    <a:cubicBezTo>
                      <a:pt x="543" y="410"/>
                      <a:pt x="283" y="277"/>
                      <a:pt x="114" y="66"/>
                    </a:cubicBezTo>
                    <a:cubicBezTo>
                      <a:pt x="84" y="120"/>
                      <a:pt x="72" y="175"/>
                      <a:pt x="72" y="241"/>
                    </a:cubicBezTo>
                    <a:cubicBezTo>
                      <a:pt x="72" y="362"/>
                      <a:pt x="132" y="470"/>
                      <a:pt x="223" y="530"/>
                    </a:cubicBezTo>
                    <a:cubicBezTo>
                      <a:pt x="169" y="530"/>
                      <a:pt x="114" y="512"/>
                      <a:pt x="66" y="488"/>
                    </a:cubicBezTo>
                    <a:lnTo>
                      <a:pt x="66" y="494"/>
                    </a:lnTo>
                    <a:cubicBezTo>
                      <a:pt x="66" y="663"/>
                      <a:pt x="187" y="802"/>
                      <a:pt x="344" y="832"/>
                    </a:cubicBezTo>
                    <a:cubicBezTo>
                      <a:pt x="313" y="838"/>
                      <a:pt x="283" y="844"/>
                      <a:pt x="253" y="844"/>
                    </a:cubicBezTo>
                    <a:cubicBezTo>
                      <a:pt x="235" y="844"/>
                      <a:pt x="211" y="838"/>
                      <a:pt x="187" y="838"/>
                    </a:cubicBezTo>
                    <a:cubicBezTo>
                      <a:pt x="235" y="977"/>
                      <a:pt x="356" y="1073"/>
                      <a:pt x="513" y="1079"/>
                    </a:cubicBezTo>
                    <a:cubicBezTo>
                      <a:pt x="392" y="1170"/>
                      <a:pt x="241" y="1230"/>
                      <a:pt x="78" y="1230"/>
                    </a:cubicBezTo>
                    <a:cubicBezTo>
                      <a:pt x="54" y="1230"/>
                      <a:pt x="24" y="1230"/>
                      <a:pt x="0" y="1224"/>
                    </a:cubicBezTo>
                    <a:cubicBezTo>
                      <a:pt x="151" y="1326"/>
                      <a:pt x="338" y="1374"/>
                      <a:pt x="525" y="1374"/>
                    </a:cubicBezTo>
                    <a:cubicBezTo>
                      <a:pt x="1171" y="1374"/>
                      <a:pt x="1521" y="844"/>
                      <a:pt x="1521" y="392"/>
                    </a:cubicBezTo>
                    <a:lnTo>
                      <a:pt x="1521" y="344"/>
                    </a:lnTo>
                    <a:cubicBezTo>
                      <a:pt x="1587" y="295"/>
                      <a:pt x="1647" y="235"/>
                      <a:pt x="1690" y="163"/>
                    </a:cubicBezTo>
                    <a:cubicBezTo>
                      <a:pt x="1635" y="193"/>
                      <a:pt x="1569" y="211"/>
                      <a:pt x="1491" y="223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38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98895476-F2A8-4FEE-9B5D-32EC9180A2A4}"/>
                  </a:ext>
                </a:extLst>
              </p:cNvPr>
              <p:cNvSpPr/>
              <p:nvPr userDrawn="1"/>
            </p:nvSpPr>
            <p:spPr>
              <a:xfrm>
                <a:off x="1086010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85ED9E29-64D6-4BD5-BE78-88499788B658}"/>
                  </a:ext>
                </a:extLst>
              </p:cNvPr>
              <p:cNvSpPr/>
              <p:nvPr userDrawn="1"/>
            </p:nvSpPr>
            <p:spPr>
              <a:xfrm>
                <a:off x="312182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98100342-D7D8-4E9C-8F99-FE8E3BF2DD43}"/>
                  </a:ext>
                </a:extLst>
              </p:cNvPr>
              <p:cNvSpPr/>
              <p:nvPr userDrawn="1"/>
            </p:nvSpPr>
            <p:spPr>
              <a:xfrm rot="10800000">
                <a:off x="1859838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3848"/>
                <a:endParaRPr lang="en-US" sz="50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19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  <p:sldLayoutId id="2147484485" r:id="rId12"/>
    <p:sldLayoutId id="2147484486" r:id="rId13"/>
    <p:sldLayoutId id="2147484487" r:id="rId14"/>
    <p:sldLayoutId id="2147484488" r:id="rId15"/>
    <p:sldLayoutId id="2147484489" r:id="rId16"/>
    <p:sldLayoutId id="2147484490" r:id="rId17"/>
    <p:sldLayoutId id="2147484491" r:id="rId18"/>
    <p:sldLayoutId id="2147484492" r:id="rId19"/>
    <p:sldLayoutId id="2147484493" r:id="rId20"/>
    <p:sldLayoutId id="2147484494" r:id="rId21"/>
    <p:sldLayoutId id="2147484495" r:id="rId22"/>
    <p:sldLayoutId id="2147484496" r:id="rId23"/>
    <p:sldLayoutId id="2147484497" r:id="rId24"/>
    <p:sldLayoutId id="2147484498" r:id="rId25"/>
    <p:sldLayoutId id="2147484499" r:id="rId26"/>
    <p:sldLayoutId id="2147484500" r:id="rId27"/>
    <p:sldLayoutId id="2147484501" r:id="rId28"/>
    <p:sldLayoutId id="2147484502" r:id="rId29"/>
    <p:sldLayoutId id="2147484503" r:id="rId30"/>
    <p:sldLayoutId id="2147484504" r:id="rId31"/>
    <p:sldLayoutId id="2147484505" r:id="rId32"/>
    <p:sldLayoutId id="2147484506" r:id="rId33"/>
    <p:sldLayoutId id="2147484507" r:id="rId34"/>
    <p:sldLayoutId id="2147484508" r:id="rId35"/>
    <p:sldLayoutId id="2147484509" r:id="rId36"/>
    <p:sldLayoutId id="2147484510" r:id="rId37"/>
    <p:sldLayoutId id="2147484511" r:id="rId38"/>
    <p:sldLayoutId id="2147484512" r:id="rId39"/>
    <p:sldLayoutId id="2147484513" r:id="rId40"/>
    <p:sldLayoutId id="2147484514" r:id="rId41"/>
    <p:sldLayoutId id="2147484515" r:id="rId42"/>
    <p:sldLayoutId id="2147484516" r:id="rId43"/>
    <p:sldLayoutId id="2147484517" r:id="rId44"/>
    <p:sldLayoutId id="2147484518" r:id="rId45"/>
    <p:sldLayoutId id="2147484519" r:id="rId46"/>
  </p:sldLayoutIdLst>
  <p:txStyles>
    <p:titleStyle>
      <a:lvl1pPr algn="l" defTabSz="1087211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804" indent="-271804" algn="l" defTabSz="108721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5409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015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2622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6227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89835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3441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77046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0653" indent="-271804" algn="l" defTabSz="108721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605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11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19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426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8031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1638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5244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50" algn="l" defTabSz="108721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1112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349754B-2B52-4813-ABD4-6C5DA682580D}"/>
              </a:ext>
            </a:extLst>
          </p:cNvPr>
          <p:cNvSpPr txBox="1">
            <a:spLocks/>
          </p:cNvSpPr>
          <p:nvPr userDrawn="1"/>
        </p:nvSpPr>
        <p:spPr>
          <a:xfrm>
            <a:off x="679072" y="6502898"/>
            <a:ext cx="123730" cy="218535"/>
          </a:xfrm>
          <a:prstGeom prst="rect">
            <a:avLst/>
          </a:prstGeom>
        </p:spPr>
        <p:txBody>
          <a:bodyPr vert="horz" wrap="none" lIns="54413" tIns="27206" rIns="54413" bIns="2720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172144"/>
                </a:solidFill>
              </a:rPr>
              <a:pPr algn="ctr"/>
              <a:t>‹#›</a:t>
            </a:fld>
            <a:endParaRPr lang="en-US" sz="500">
              <a:solidFill>
                <a:srgbClr val="172144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EAC6B90-8022-44B2-AE9A-63782F527675}"/>
              </a:ext>
            </a:extLst>
          </p:cNvPr>
          <p:cNvSpPr/>
          <p:nvPr userDrawn="1"/>
        </p:nvSpPr>
        <p:spPr>
          <a:xfrm>
            <a:off x="593087" y="6501270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25F0D52-4B96-4922-84F2-737CE08592E1}"/>
              </a:ext>
            </a:extLst>
          </p:cNvPr>
          <p:cNvSpPr/>
          <p:nvPr userDrawn="1"/>
        </p:nvSpPr>
        <p:spPr>
          <a:xfrm>
            <a:off x="205973" y="6501270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F6080F8-5393-4FE9-8C1E-97FF7FBE2FD4}"/>
              </a:ext>
            </a:extLst>
          </p:cNvPr>
          <p:cNvSpPr/>
          <p:nvPr userDrawn="1"/>
        </p:nvSpPr>
        <p:spPr>
          <a:xfrm rot="2700000">
            <a:off x="344520" y="6572184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8E4993F-0FF1-4E46-BDF9-6681D931D637}"/>
              </a:ext>
            </a:extLst>
          </p:cNvPr>
          <p:cNvSpPr/>
          <p:nvPr userDrawn="1"/>
        </p:nvSpPr>
        <p:spPr>
          <a:xfrm rot="10800000">
            <a:off x="980201" y="6501270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3B0E1AA-D1ED-4079-84CA-2DD5C83522F6}"/>
              </a:ext>
            </a:extLst>
          </p:cNvPr>
          <p:cNvSpPr/>
          <p:nvPr userDrawn="1"/>
        </p:nvSpPr>
        <p:spPr>
          <a:xfrm rot="13500000">
            <a:off x="1077362" y="6572184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3" name="Action Button: Forward or Next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090BD1E-EE1C-4083-A506-4F9C480242B2}"/>
              </a:ext>
            </a:extLst>
          </p:cNvPr>
          <p:cNvSpPr/>
          <p:nvPr userDrawn="1"/>
        </p:nvSpPr>
        <p:spPr>
          <a:xfrm>
            <a:off x="956053" y="6480270"/>
            <a:ext cx="357050" cy="26782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702F697-F56C-4F69-B9A6-D40DD5DF783B}"/>
              </a:ext>
            </a:extLst>
          </p:cNvPr>
          <p:cNvSpPr/>
          <p:nvPr userDrawn="1"/>
        </p:nvSpPr>
        <p:spPr>
          <a:xfrm>
            <a:off x="177661" y="6475095"/>
            <a:ext cx="357050" cy="26782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810" tIns="20405" rIns="40810" bIns="20405" rtlCol="0" anchor="ctr"/>
          <a:lstStyle/>
          <a:p>
            <a:pPr algn="ctr" defTabSz="204048"/>
            <a:endParaRPr lang="en-US" sz="800">
              <a:solidFill>
                <a:srgbClr val="FFFFFF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FC2CD3-D6B5-47FC-9060-6A98A39811D6}"/>
              </a:ext>
            </a:extLst>
          </p:cNvPr>
          <p:cNvGrpSpPr/>
          <p:nvPr userDrawn="1"/>
        </p:nvGrpSpPr>
        <p:grpSpPr>
          <a:xfrm>
            <a:off x="8529863" y="6481136"/>
            <a:ext cx="3516503" cy="290820"/>
            <a:chOff x="17061947" y="12757787"/>
            <a:chExt cx="7033921" cy="77552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072483C-0539-4A3B-980B-FD67AF27D22D}"/>
                </a:ext>
              </a:extLst>
            </p:cNvPr>
            <p:cNvSpPr txBox="1"/>
            <p:nvPr userDrawn="1"/>
          </p:nvSpPr>
          <p:spPr>
            <a:xfrm>
              <a:off x="17061947" y="12958790"/>
              <a:ext cx="4467189" cy="574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04048"/>
              <a:r>
                <a:rPr lang="en-US" sz="800">
                  <a:solidFill>
                    <a:srgbClr val="172144"/>
                  </a:solidFill>
                </a:rPr>
                <a:t>MASSIVE X presentation to DesignBall team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C1784BA-FD60-4966-A623-7B5A0B740891}"/>
                </a:ext>
              </a:extLst>
            </p:cNvPr>
            <p:cNvGrpSpPr/>
            <p:nvPr userDrawn="1"/>
          </p:nvGrpSpPr>
          <p:grpSpPr>
            <a:xfrm>
              <a:off x="21824690" y="12757787"/>
              <a:ext cx="2271178" cy="713731"/>
              <a:chOff x="241069" y="12070461"/>
              <a:chExt cx="2271178" cy="713731"/>
            </a:xfrm>
          </p:grpSpPr>
          <p:sp>
            <p:nvSpPr>
              <p:cNvPr id="18" name="Rectangle 17">
                <a:hlinkClick r:id="rId48"/>
                <a:extLst>
                  <a:ext uri="{FF2B5EF4-FFF2-40B4-BE49-F238E27FC236}">
                    <a16:creationId xmlns="" xmlns:a16="http://schemas.microsoft.com/office/drawing/2014/main" id="{1B35DE39-CCD5-4585-AF18-DFAB76CA0C21}"/>
                  </a:ext>
                </a:extLst>
              </p:cNvPr>
              <p:cNvSpPr/>
              <p:nvPr userDrawn="1"/>
            </p:nvSpPr>
            <p:spPr>
              <a:xfrm>
                <a:off x="1798516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hlinkClick r:id="rId49"/>
                <a:extLst>
                  <a:ext uri="{FF2B5EF4-FFF2-40B4-BE49-F238E27FC236}">
                    <a16:creationId xmlns="" xmlns:a16="http://schemas.microsoft.com/office/drawing/2014/main" id="{73C74563-27EC-4CC4-BAB9-293E06C7C5F8}"/>
                  </a:ext>
                </a:extLst>
              </p:cNvPr>
              <p:cNvSpPr/>
              <p:nvPr userDrawn="1"/>
            </p:nvSpPr>
            <p:spPr>
              <a:xfrm>
                <a:off x="1010984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>
                <a:hlinkClick r:id="rId50"/>
                <a:extLst>
                  <a:ext uri="{FF2B5EF4-FFF2-40B4-BE49-F238E27FC236}">
                    <a16:creationId xmlns="" xmlns:a16="http://schemas.microsoft.com/office/drawing/2014/main" id="{8B6B946E-BE40-4515-9999-AD7B60C4EDF1}"/>
                  </a:ext>
                </a:extLst>
              </p:cNvPr>
              <p:cNvSpPr/>
              <p:nvPr userDrawn="1"/>
            </p:nvSpPr>
            <p:spPr>
              <a:xfrm>
                <a:off x="241069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="" xmlns:a16="http://schemas.microsoft.com/office/drawing/2014/main" id="{CEC726B4-817D-4DE0-A139-33959205E4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841" y="12311451"/>
                <a:ext cx="113773" cy="244458"/>
              </a:xfrm>
              <a:custGeom>
                <a:avLst/>
                <a:gdLst>
                  <a:gd name="T0" fmla="*/ 573 w 704"/>
                  <a:gd name="T1" fmla="*/ 255 h 1506"/>
                  <a:gd name="T2" fmla="*/ 573 w 704"/>
                  <a:gd name="T3" fmla="*/ 255 h 1506"/>
                  <a:gd name="T4" fmla="*/ 704 w 704"/>
                  <a:gd name="T5" fmla="*/ 255 h 1506"/>
                  <a:gd name="T6" fmla="*/ 704 w 704"/>
                  <a:gd name="T7" fmla="*/ 0 h 1506"/>
                  <a:gd name="T8" fmla="*/ 492 w 704"/>
                  <a:gd name="T9" fmla="*/ 0 h 1506"/>
                  <a:gd name="T10" fmla="*/ 155 w 704"/>
                  <a:gd name="T11" fmla="*/ 336 h 1506"/>
                  <a:gd name="T12" fmla="*/ 155 w 704"/>
                  <a:gd name="T13" fmla="*/ 493 h 1506"/>
                  <a:gd name="T14" fmla="*/ 0 w 704"/>
                  <a:gd name="T15" fmla="*/ 493 h 1506"/>
                  <a:gd name="T16" fmla="*/ 0 w 704"/>
                  <a:gd name="T17" fmla="*/ 749 h 1506"/>
                  <a:gd name="T18" fmla="*/ 155 w 704"/>
                  <a:gd name="T19" fmla="*/ 749 h 1506"/>
                  <a:gd name="T20" fmla="*/ 155 w 704"/>
                  <a:gd name="T21" fmla="*/ 1506 h 1506"/>
                  <a:gd name="T22" fmla="*/ 467 w 704"/>
                  <a:gd name="T23" fmla="*/ 1506 h 1506"/>
                  <a:gd name="T24" fmla="*/ 467 w 704"/>
                  <a:gd name="T25" fmla="*/ 749 h 1506"/>
                  <a:gd name="T26" fmla="*/ 679 w 704"/>
                  <a:gd name="T27" fmla="*/ 749 h 1506"/>
                  <a:gd name="T28" fmla="*/ 704 w 704"/>
                  <a:gd name="T29" fmla="*/ 493 h 1506"/>
                  <a:gd name="T30" fmla="*/ 467 w 704"/>
                  <a:gd name="T31" fmla="*/ 493 h 1506"/>
                  <a:gd name="T32" fmla="*/ 467 w 704"/>
                  <a:gd name="T33" fmla="*/ 362 h 1506"/>
                  <a:gd name="T34" fmla="*/ 573 w 704"/>
                  <a:gd name="T35" fmla="*/ 255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4" h="1506">
                    <a:moveTo>
                      <a:pt x="573" y="255"/>
                    </a:moveTo>
                    <a:lnTo>
                      <a:pt x="573" y="255"/>
                    </a:lnTo>
                    <a:lnTo>
                      <a:pt x="704" y="255"/>
                    </a:lnTo>
                    <a:lnTo>
                      <a:pt x="704" y="0"/>
                    </a:lnTo>
                    <a:lnTo>
                      <a:pt x="492" y="0"/>
                    </a:lnTo>
                    <a:cubicBezTo>
                      <a:pt x="243" y="0"/>
                      <a:pt x="155" y="124"/>
                      <a:pt x="155" y="336"/>
                    </a:cubicBezTo>
                    <a:lnTo>
                      <a:pt x="155" y="493"/>
                    </a:lnTo>
                    <a:lnTo>
                      <a:pt x="0" y="493"/>
                    </a:lnTo>
                    <a:lnTo>
                      <a:pt x="0" y="749"/>
                    </a:lnTo>
                    <a:lnTo>
                      <a:pt x="155" y="749"/>
                    </a:lnTo>
                    <a:lnTo>
                      <a:pt x="155" y="1506"/>
                    </a:lnTo>
                    <a:lnTo>
                      <a:pt x="467" y="1506"/>
                    </a:lnTo>
                    <a:lnTo>
                      <a:pt x="467" y="749"/>
                    </a:lnTo>
                    <a:lnTo>
                      <a:pt x="679" y="749"/>
                    </a:lnTo>
                    <a:lnTo>
                      <a:pt x="704" y="493"/>
                    </a:lnTo>
                    <a:lnTo>
                      <a:pt x="467" y="493"/>
                    </a:lnTo>
                    <a:lnTo>
                      <a:pt x="467" y="362"/>
                    </a:lnTo>
                    <a:cubicBezTo>
                      <a:pt x="467" y="293"/>
                      <a:pt x="473" y="255"/>
                      <a:pt x="573" y="25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40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="" xmlns:a16="http://schemas.microsoft.com/office/drawing/2014/main" id="{8CB1FE80-0465-49D2-A8D9-7D11783B19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255408" y="12306253"/>
                <a:ext cx="252294" cy="242147"/>
              </a:xfrm>
              <a:custGeom>
                <a:avLst/>
                <a:gdLst>
                  <a:gd name="T0" fmla="*/ 1176 w 1562"/>
                  <a:gd name="T1" fmla="*/ 466 h 1491"/>
                  <a:gd name="T2" fmla="*/ 1176 w 1562"/>
                  <a:gd name="T3" fmla="*/ 466 h 1491"/>
                  <a:gd name="T4" fmla="*/ 871 w 1562"/>
                  <a:gd name="T5" fmla="*/ 636 h 1491"/>
                  <a:gd name="T6" fmla="*/ 871 w 1562"/>
                  <a:gd name="T7" fmla="*/ 488 h 1491"/>
                  <a:gd name="T8" fmla="*/ 538 w 1562"/>
                  <a:gd name="T9" fmla="*/ 488 h 1491"/>
                  <a:gd name="T10" fmla="*/ 538 w 1562"/>
                  <a:gd name="T11" fmla="*/ 1491 h 1491"/>
                  <a:gd name="T12" fmla="*/ 871 w 1562"/>
                  <a:gd name="T13" fmla="*/ 1491 h 1491"/>
                  <a:gd name="T14" fmla="*/ 871 w 1562"/>
                  <a:gd name="T15" fmla="*/ 931 h 1491"/>
                  <a:gd name="T16" fmla="*/ 886 w 1562"/>
                  <a:gd name="T17" fmla="*/ 850 h 1491"/>
                  <a:gd name="T18" fmla="*/ 1057 w 1562"/>
                  <a:gd name="T19" fmla="*/ 724 h 1491"/>
                  <a:gd name="T20" fmla="*/ 1228 w 1562"/>
                  <a:gd name="T21" fmla="*/ 953 h 1491"/>
                  <a:gd name="T22" fmla="*/ 1228 w 1562"/>
                  <a:gd name="T23" fmla="*/ 1491 h 1491"/>
                  <a:gd name="T24" fmla="*/ 1562 w 1562"/>
                  <a:gd name="T25" fmla="*/ 1491 h 1491"/>
                  <a:gd name="T26" fmla="*/ 1562 w 1562"/>
                  <a:gd name="T27" fmla="*/ 916 h 1491"/>
                  <a:gd name="T28" fmla="*/ 1176 w 1562"/>
                  <a:gd name="T29" fmla="*/ 466 h 1491"/>
                  <a:gd name="T30" fmla="*/ 22 w 1562"/>
                  <a:gd name="T31" fmla="*/ 1491 h 1491"/>
                  <a:gd name="T32" fmla="*/ 22 w 1562"/>
                  <a:gd name="T33" fmla="*/ 1491 h 1491"/>
                  <a:gd name="T34" fmla="*/ 357 w 1562"/>
                  <a:gd name="T35" fmla="*/ 1491 h 1491"/>
                  <a:gd name="T36" fmla="*/ 357 w 1562"/>
                  <a:gd name="T37" fmla="*/ 487 h 1491"/>
                  <a:gd name="T38" fmla="*/ 22 w 1562"/>
                  <a:gd name="T39" fmla="*/ 487 h 1491"/>
                  <a:gd name="T40" fmla="*/ 22 w 1562"/>
                  <a:gd name="T41" fmla="*/ 1491 h 1491"/>
                  <a:gd name="T42" fmla="*/ 193 w 1562"/>
                  <a:gd name="T43" fmla="*/ 0 h 1491"/>
                  <a:gd name="T44" fmla="*/ 193 w 1562"/>
                  <a:gd name="T45" fmla="*/ 0 h 1491"/>
                  <a:gd name="T46" fmla="*/ 0 w 1562"/>
                  <a:gd name="T47" fmla="*/ 178 h 1491"/>
                  <a:gd name="T48" fmla="*/ 186 w 1562"/>
                  <a:gd name="T49" fmla="*/ 347 h 1491"/>
                  <a:gd name="T50" fmla="*/ 379 w 1562"/>
                  <a:gd name="T51" fmla="*/ 178 h 1491"/>
                  <a:gd name="T52" fmla="*/ 193 w 1562"/>
                  <a:gd name="T5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2" h="1491">
                    <a:moveTo>
                      <a:pt x="1176" y="466"/>
                    </a:moveTo>
                    <a:lnTo>
                      <a:pt x="1176" y="466"/>
                    </a:lnTo>
                    <a:cubicBezTo>
                      <a:pt x="990" y="466"/>
                      <a:pt x="916" y="562"/>
                      <a:pt x="871" y="636"/>
                    </a:cubicBezTo>
                    <a:lnTo>
                      <a:pt x="871" y="488"/>
                    </a:lnTo>
                    <a:lnTo>
                      <a:pt x="538" y="488"/>
                    </a:lnTo>
                    <a:cubicBezTo>
                      <a:pt x="545" y="584"/>
                      <a:pt x="538" y="1491"/>
                      <a:pt x="538" y="1491"/>
                    </a:cubicBezTo>
                    <a:lnTo>
                      <a:pt x="871" y="1491"/>
                    </a:lnTo>
                    <a:lnTo>
                      <a:pt x="871" y="931"/>
                    </a:lnTo>
                    <a:cubicBezTo>
                      <a:pt x="871" y="901"/>
                      <a:pt x="871" y="872"/>
                      <a:pt x="886" y="850"/>
                    </a:cubicBezTo>
                    <a:cubicBezTo>
                      <a:pt x="909" y="791"/>
                      <a:pt x="961" y="724"/>
                      <a:pt x="1057" y="724"/>
                    </a:cubicBezTo>
                    <a:cubicBezTo>
                      <a:pt x="1176" y="724"/>
                      <a:pt x="1228" y="820"/>
                      <a:pt x="1228" y="953"/>
                    </a:cubicBezTo>
                    <a:lnTo>
                      <a:pt x="1228" y="1491"/>
                    </a:lnTo>
                    <a:lnTo>
                      <a:pt x="1562" y="1491"/>
                    </a:lnTo>
                    <a:lnTo>
                      <a:pt x="1562" y="916"/>
                    </a:lnTo>
                    <a:cubicBezTo>
                      <a:pt x="1562" y="606"/>
                      <a:pt x="1398" y="466"/>
                      <a:pt x="1176" y="466"/>
                    </a:cubicBezTo>
                    <a:close/>
                    <a:moveTo>
                      <a:pt x="22" y="1491"/>
                    </a:moveTo>
                    <a:lnTo>
                      <a:pt x="22" y="1491"/>
                    </a:lnTo>
                    <a:lnTo>
                      <a:pt x="357" y="1491"/>
                    </a:lnTo>
                    <a:lnTo>
                      <a:pt x="357" y="487"/>
                    </a:lnTo>
                    <a:lnTo>
                      <a:pt x="22" y="487"/>
                    </a:lnTo>
                    <a:lnTo>
                      <a:pt x="22" y="1491"/>
                    </a:lnTo>
                    <a:close/>
                    <a:moveTo>
                      <a:pt x="193" y="0"/>
                    </a:moveTo>
                    <a:lnTo>
                      <a:pt x="193" y="0"/>
                    </a:lnTo>
                    <a:cubicBezTo>
                      <a:pt x="74" y="0"/>
                      <a:pt x="0" y="82"/>
                      <a:pt x="0" y="178"/>
                    </a:cubicBezTo>
                    <a:cubicBezTo>
                      <a:pt x="0" y="273"/>
                      <a:pt x="74" y="347"/>
                      <a:pt x="186" y="347"/>
                    </a:cubicBezTo>
                    <a:cubicBezTo>
                      <a:pt x="305" y="347"/>
                      <a:pt x="379" y="273"/>
                      <a:pt x="379" y="178"/>
                    </a:cubicBezTo>
                    <a:cubicBezTo>
                      <a:pt x="379" y="82"/>
                      <a:pt x="305" y="0"/>
                      <a:pt x="1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40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="" xmlns:a16="http://schemas.microsoft.com/office/drawing/2014/main" id="{F21F9ED8-78B4-4BEB-971B-3837916514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8821" y="12328249"/>
                <a:ext cx="273127" cy="223096"/>
              </a:xfrm>
              <a:custGeom>
                <a:avLst/>
                <a:gdLst>
                  <a:gd name="T0" fmla="*/ 1491 w 1690"/>
                  <a:gd name="T1" fmla="*/ 223 h 1374"/>
                  <a:gd name="T2" fmla="*/ 1491 w 1690"/>
                  <a:gd name="T3" fmla="*/ 223 h 1374"/>
                  <a:gd name="T4" fmla="*/ 1647 w 1690"/>
                  <a:gd name="T5" fmla="*/ 30 h 1374"/>
                  <a:gd name="T6" fmla="*/ 1424 w 1690"/>
                  <a:gd name="T7" fmla="*/ 108 h 1374"/>
                  <a:gd name="T8" fmla="*/ 1171 w 1690"/>
                  <a:gd name="T9" fmla="*/ 0 h 1374"/>
                  <a:gd name="T10" fmla="*/ 821 w 1690"/>
                  <a:gd name="T11" fmla="*/ 356 h 1374"/>
                  <a:gd name="T12" fmla="*/ 827 w 1690"/>
                  <a:gd name="T13" fmla="*/ 428 h 1374"/>
                  <a:gd name="T14" fmla="*/ 114 w 1690"/>
                  <a:gd name="T15" fmla="*/ 66 h 1374"/>
                  <a:gd name="T16" fmla="*/ 72 w 1690"/>
                  <a:gd name="T17" fmla="*/ 241 h 1374"/>
                  <a:gd name="T18" fmla="*/ 223 w 1690"/>
                  <a:gd name="T19" fmla="*/ 530 h 1374"/>
                  <a:gd name="T20" fmla="*/ 66 w 1690"/>
                  <a:gd name="T21" fmla="*/ 488 h 1374"/>
                  <a:gd name="T22" fmla="*/ 66 w 1690"/>
                  <a:gd name="T23" fmla="*/ 494 h 1374"/>
                  <a:gd name="T24" fmla="*/ 344 w 1690"/>
                  <a:gd name="T25" fmla="*/ 832 h 1374"/>
                  <a:gd name="T26" fmla="*/ 253 w 1690"/>
                  <a:gd name="T27" fmla="*/ 844 h 1374"/>
                  <a:gd name="T28" fmla="*/ 187 w 1690"/>
                  <a:gd name="T29" fmla="*/ 838 h 1374"/>
                  <a:gd name="T30" fmla="*/ 513 w 1690"/>
                  <a:gd name="T31" fmla="*/ 1079 h 1374"/>
                  <a:gd name="T32" fmla="*/ 78 w 1690"/>
                  <a:gd name="T33" fmla="*/ 1230 h 1374"/>
                  <a:gd name="T34" fmla="*/ 0 w 1690"/>
                  <a:gd name="T35" fmla="*/ 1224 h 1374"/>
                  <a:gd name="T36" fmla="*/ 525 w 1690"/>
                  <a:gd name="T37" fmla="*/ 1374 h 1374"/>
                  <a:gd name="T38" fmla="*/ 1521 w 1690"/>
                  <a:gd name="T39" fmla="*/ 392 h 1374"/>
                  <a:gd name="T40" fmla="*/ 1521 w 1690"/>
                  <a:gd name="T41" fmla="*/ 344 h 1374"/>
                  <a:gd name="T42" fmla="*/ 1690 w 1690"/>
                  <a:gd name="T43" fmla="*/ 163 h 1374"/>
                  <a:gd name="T44" fmla="*/ 1491 w 1690"/>
                  <a:gd name="T45" fmla="*/ 223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0" h="1374">
                    <a:moveTo>
                      <a:pt x="1491" y="223"/>
                    </a:moveTo>
                    <a:lnTo>
                      <a:pt x="1491" y="223"/>
                    </a:lnTo>
                    <a:cubicBezTo>
                      <a:pt x="1569" y="175"/>
                      <a:pt x="1617" y="108"/>
                      <a:pt x="1647" y="30"/>
                    </a:cubicBezTo>
                    <a:cubicBezTo>
                      <a:pt x="1581" y="66"/>
                      <a:pt x="1509" y="96"/>
                      <a:pt x="1424" y="108"/>
                    </a:cubicBezTo>
                    <a:cubicBezTo>
                      <a:pt x="1358" y="42"/>
                      <a:pt x="1273" y="0"/>
                      <a:pt x="1171" y="0"/>
                    </a:cubicBezTo>
                    <a:cubicBezTo>
                      <a:pt x="977" y="0"/>
                      <a:pt x="821" y="157"/>
                      <a:pt x="821" y="356"/>
                    </a:cubicBezTo>
                    <a:cubicBezTo>
                      <a:pt x="821" y="374"/>
                      <a:pt x="827" y="404"/>
                      <a:pt x="827" y="428"/>
                    </a:cubicBezTo>
                    <a:cubicBezTo>
                      <a:pt x="543" y="410"/>
                      <a:pt x="283" y="277"/>
                      <a:pt x="114" y="66"/>
                    </a:cubicBezTo>
                    <a:cubicBezTo>
                      <a:pt x="84" y="120"/>
                      <a:pt x="72" y="175"/>
                      <a:pt x="72" y="241"/>
                    </a:cubicBezTo>
                    <a:cubicBezTo>
                      <a:pt x="72" y="362"/>
                      <a:pt x="132" y="470"/>
                      <a:pt x="223" y="530"/>
                    </a:cubicBezTo>
                    <a:cubicBezTo>
                      <a:pt x="169" y="530"/>
                      <a:pt x="114" y="512"/>
                      <a:pt x="66" y="488"/>
                    </a:cubicBezTo>
                    <a:lnTo>
                      <a:pt x="66" y="494"/>
                    </a:lnTo>
                    <a:cubicBezTo>
                      <a:pt x="66" y="663"/>
                      <a:pt x="187" y="802"/>
                      <a:pt x="344" y="832"/>
                    </a:cubicBezTo>
                    <a:cubicBezTo>
                      <a:pt x="313" y="838"/>
                      <a:pt x="283" y="844"/>
                      <a:pt x="253" y="844"/>
                    </a:cubicBezTo>
                    <a:cubicBezTo>
                      <a:pt x="235" y="844"/>
                      <a:pt x="211" y="838"/>
                      <a:pt x="187" y="838"/>
                    </a:cubicBezTo>
                    <a:cubicBezTo>
                      <a:pt x="235" y="977"/>
                      <a:pt x="356" y="1073"/>
                      <a:pt x="513" y="1079"/>
                    </a:cubicBezTo>
                    <a:cubicBezTo>
                      <a:pt x="392" y="1170"/>
                      <a:pt x="241" y="1230"/>
                      <a:pt x="78" y="1230"/>
                    </a:cubicBezTo>
                    <a:cubicBezTo>
                      <a:pt x="54" y="1230"/>
                      <a:pt x="24" y="1230"/>
                      <a:pt x="0" y="1224"/>
                    </a:cubicBezTo>
                    <a:cubicBezTo>
                      <a:pt x="151" y="1326"/>
                      <a:pt x="338" y="1374"/>
                      <a:pt x="525" y="1374"/>
                    </a:cubicBezTo>
                    <a:cubicBezTo>
                      <a:pt x="1171" y="1374"/>
                      <a:pt x="1521" y="844"/>
                      <a:pt x="1521" y="392"/>
                    </a:cubicBezTo>
                    <a:lnTo>
                      <a:pt x="1521" y="344"/>
                    </a:lnTo>
                    <a:cubicBezTo>
                      <a:pt x="1587" y="295"/>
                      <a:pt x="1647" y="235"/>
                      <a:pt x="1690" y="163"/>
                    </a:cubicBezTo>
                    <a:cubicBezTo>
                      <a:pt x="1635" y="193"/>
                      <a:pt x="1569" y="211"/>
                      <a:pt x="1491" y="223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4048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98895476-F2A8-4FEE-9B5D-32EC9180A2A4}"/>
                  </a:ext>
                </a:extLst>
              </p:cNvPr>
              <p:cNvSpPr/>
              <p:nvPr userDrawn="1"/>
            </p:nvSpPr>
            <p:spPr>
              <a:xfrm>
                <a:off x="1086010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85ED9E29-64D6-4BD5-BE78-88499788B658}"/>
                  </a:ext>
                </a:extLst>
              </p:cNvPr>
              <p:cNvSpPr/>
              <p:nvPr userDrawn="1"/>
            </p:nvSpPr>
            <p:spPr>
              <a:xfrm>
                <a:off x="312182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98100342-D7D8-4E9C-8F99-FE8E3BF2DD43}"/>
                  </a:ext>
                </a:extLst>
              </p:cNvPr>
              <p:cNvSpPr/>
              <p:nvPr userDrawn="1"/>
            </p:nvSpPr>
            <p:spPr>
              <a:xfrm rot="10800000">
                <a:off x="1859838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4048"/>
                <a:endParaRPr lang="en-US" sz="50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1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  <p:sldLayoutId id="2147484538" r:id="rId18"/>
    <p:sldLayoutId id="2147484539" r:id="rId19"/>
    <p:sldLayoutId id="2147484540" r:id="rId20"/>
    <p:sldLayoutId id="2147484541" r:id="rId21"/>
    <p:sldLayoutId id="2147484542" r:id="rId22"/>
    <p:sldLayoutId id="2147484543" r:id="rId23"/>
    <p:sldLayoutId id="2147484544" r:id="rId24"/>
    <p:sldLayoutId id="2147484545" r:id="rId25"/>
    <p:sldLayoutId id="2147484546" r:id="rId26"/>
    <p:sldLayoutId id="2147484547" r:id="rId27"/>
    <p:sldLayoutId id="2147484548" r:id="rId28"/>
    <p:sldLayoutId id="2147484549" r:id="rId29"/>
    <p:sldLayoutId id="2147484550" r:id="rId30"/>
    <p:sldLayoutId id="2147484551" r:id="rId31"/>
    <p:sldLayoutId id="2147484552" r:id="rId32"/>
    <p:sldLayoutId id="2147484553" r:id="rId33"/>
    <p:sldLayoutId id="2147484554" r:id="rId34"/>
    <p:sldLayoutId id="2147484555" r:id="rId35"/>
    <p:sldLayoutId id="2147484556" r:id="rId36"/>
    <p:sldLayoutId id="2147484557" r:id="rId37"/>
    <p:sldLayoutId id="2147484558" r:id="rId38"/>
    <p:sldLayoutId id="2147484559" r:id="rId39"/>
    <p:sldLayoutId id="2147484560" r:id="rId40"/>
    <p:sldLayoutId id="2147484561" r:id="rId41"/>
    <p:sldLayoutId id="2147484562" r:id="rId42"/>
    <p:sldLayoutId id="2147484563" r:id="rId43"/>
    <p:sldLayoutId id="2147484564" r:id="rId44"/>
    <p:sldLayoutId id="2147484565" r:id="rId45"/>
    <p:sldLayoutId id="2147484566" r:id="rId46"/>
  </p:sldLayoutIdLst>
  <p:txStyles>
    <p:titleStyle>
      <a:lvl1pPr algn="l" defTabSz="1088271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68" indent="-272068" algn="l" defTabSz="108827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204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339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475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11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47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82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18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54" indent="-272068" algn="l" defTabSz="108827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36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71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07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43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679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14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50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086" algn="l" defTabSz="108827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1112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ght Blue">
            <a:extLst>
              <a:ext uri="{FF2B5EF4-FFF2-40B4-BE49-F238E27FC236}">
                <a16:creationId xmlns:a16="http://schemas.microsoft.com/office/drawing/2014/main" xmlns="" id="{D388DFEE-482F-430F-8764-822541B3C711}"/>
              </a:ext>
            </a:extLst>
          </p:cNvPr>
          <p:cNvSpPr/>
          <p:nvPr/>
        </p:nvSpPr>
        <p:spPr>
          <a:xfrm rot="11700000">
            <a:off x="-4544300" y="83953"/>
            <a:ext cx="15959221" cy="10708345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7000">
                <a:schemeClr val="accent2"/>
              </a:gs>
              <a:gs pos="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16" name="Pink Purple">
            <a:extLst>
              <a:ext uri="{FF2B5EF4-FFF2-40B4-BE49-F238E27FC236}">
                <a16:creationId xmlns:a16="http://schemas.microsoft.com/office/drawing/2014/main" xmlns="" id="{FBBAE8E4-5822-4697-9CB0-416C2285D412}"/>
              </a:ext>
            </a:extLst>
          </p:cNvPr>
          <p:cNvSpPr/>
          <p:nvPr/>
        </p:nvSpPr>
        <p:spPr>
          <a:xfrm rot="900000">
            <a:off x="-2008543" y="-4096517"/>
            <a:ext cx="10503734" cy="939410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1000">
                <a:schemeClr val="accent2"/>
              </a:gs>
              <a:gs pos="40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17" name="Purple">
            <a:extLst>
              <a:ext uri="{FF2B5EF4-FFF2-40B4-BE49-F238E27FC236}">
                <a16:creationId xmlns:a16="http://schemas.microsoft.com/office/drawing/2014/main" xmlns="" id="{BE8684E9-46AD-4F7B-B7A2-C0E291C667C5}"/>
              </a:ext>
            </a:extLst>
          </p:cNvPr>
          <p:cNvSpPr/>
          <p:nvPr/>
        </p:nvSpPr>
        <p:spPr>
          <a:xfrm rot="15300000">
            <a:off x="1207066" y="-4670724"/>
            <a:ext cx="15008936" cy="134198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3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18" name="Pink">
            <a:extLst>
              <a:ext uri="{FF2B5EF4-FFF2-40B4-BE49-F238E27FC236}">
                <a16:creationId xmlns:a16="http://schemas.microsoft.com/office/drawing/2014/main" xmlns="" id="{A0C126FD-D78B-4C2F-97BE-020A3C75E44A}"/>
              </a:ext>
            </a:extLst>
          </p:cNvPr>
          <p:cNvSpPr/>
          <p:nvPr/>
        </p:nvSpPr>
        <p:spPr>
          <a:xfrm rot="9000000">
            <a:off x="285211" y="-2546179"/>
            <a:ext cx="8538604" cy="7636573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7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19" name="Light Blue">
            <a:extLst>
              <a:ext uri="{FF2B5EF4-FFF2-40B4-BE49-F238E27FC236}">
                <a16:creationId xmlns:a16="http://schemas.microsoft.com/office/drawing/2014/main" xmlns="" id="{251649C5-3386-4361-95CE-44792724EF40}"/>
              </a:ext>
            </a:extLst>
          </p:cNvPr>
          <p:cNvSpPr/>
          <p:nvPr/>
        </p:nvSpPr>
        <p:spPr>
          <a:xfrm rot="15300000">
            <a:off x="3663172" y="-3280938"/>
            <a:ext cx="15008936" cy="13419874"/>
          </a:xfrm>
          <a:custGeom>
            <a:avLst/>
            <a:gdLst>
              <a:gd name="connsiteX0" fmla="*/ 7866683 w 8105775"/>
              <a:gd name="connsiteY0" fmla="*/ 3469179 h 7248525"/>
              <a:gd name="connsiteX1" fmla="*/ 6844650 w 8105775"/>
              <a:gd name="connsiteY1" fmla="*/ 1416541 h 7248525"/>
              <a:gd name="connsiteX2" fmla="*/ 5800711 w 8105775"/>
              <a:gd name="connsiteY2" fmla="*/ 430704 h 7248525"/>
              <a:gd name="connsiteX3" fmla="*/ 1604948 w 8105775"/>
              <a:gd name="connsiteY3" fmla="*/ 1225089 h 7248525"/>
              <a:gd name="connsiteX4" fmla="*/ 8558 w 8105775"/>
              <a:gd name="connsiteY4" fmla="*/ 4330239 h 7248525"/>
              <a:gd name="connsiteX5" fmla="*/ 1055355 w 8105775"/>
              <a:gd name="connsiteY5" fmla="*/ 6109509 h 7248525"/>
              <a:gd name="connsiteX6" fmla="*/ 2590785 w 8105775"/>
              <a:gd name="connsiteY6" fmla="*/ 6781022 h 7248525"/>
              <a:gd name="connsiteX7" fmla="*/ 4990133 w 8105775"/>
              <a:gd name="connsiteY7" fmla="*/ 7234412 h 7248525"/>
              <a:gd name="connsiteX8" fmla="*/ 6442696 w 8105775"/>
              <a:gd name="connsiteY8" fmla="*/ 7103919 h 7248525"/>
              <a:gd name="connsiteX9" fmla="*/ 7065631 w 8105775"/>
              <a:gd name="connsiteY9" fmla="*/ 6813406 h 7248525"/>
              <a:gd name="connsiteX10" fmla="*/ 7575218 w 8105775"/>
              <a:gd name="connsiteY10" fmla="*/ 6330489 h 7248525"/>
              <a:gd name="connsiteX11" fmla="*/ 8074328 w 8105775"/>
              <a:gd name="connsiteY11" fmla="*/ 5337031 h 7248525"/>
              <a:gd name="connsiteX12" fmla="*/ 8036228 w 8105775"/>
              <a:gd name="connsiteY12" fmla="*/ 4195937 h 7248525"/>
              <a:gd name="connsiteX13" fmla="*/ 7866683 w 8105775"/>
              <a:gd name="connsiteY13" fmla="*/ 3469179 h 724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05775" h="7248525">
                <a:moveTo>
                  <a:pt x="7866683" y="3469179"/>
                </a:moveTo>
                <a:cubicBezTo>
                  <a:pt x="7655228" y="2729086"/>
                  <a:pt x="7324711" y="2029951"/>
                  <a:pt x="6844650" y="1416541"/>
                </a:cubicBezTo>
                <a:cubicBezTo>
                  <a:pt x="6549375" y="1038399"/>
                  <a:pt x="6199808" y="699309"/>
                  <a:pt x="5800711" y="430704"/>
                </a:cubicBezTo>
                <a:cubicBezTo>
                  <a:pt x="4204321" y="-641811"/>
                  <a:pt x="2276460" y="544051"/>
                  <a:pt x="1604948" y="1225089"/>
                </a:cubicBezTo>
                <a:cubicBezTo>
                  <a:pt x="933435" y="1906126"/>
                  <a:pt x="-104790" y="3310111"/>
                  <a:pt x="8558" y="4330239"/>
                </a:cubicBezTo>
                <a:cubicBezTo>
                  <a:pt x="121905" y="5350367"/>
                  <a:pt x="583868" y="5796137"/>
                  <a:pt x="1055355" y="6109509"/>
                </a:cubicBezTo>
                <a:cubicBezTo>
                  <a:pt x="1526843" y="6423834"/>
                  <a:pt x="2328848" y="6711489"/>
                  <a:pt x="2590785" y="6781022"/>
                </a:cubicBezTo>
                <a:cubicBezTo>
                  <a:pt x="2852723" y="6850554"/>
                  <a:pt x="4212893" y="7164879"/>
                  <a:pt x="4990133" y="7234412"/>
                </a:cubicBezTo>
                <a:cubicBezTo>
                  <a:pt x="5474003" y="7278226"/>
                  <a:pt x="5975971" y="7243937"/>
                  <a:pt x="6442696" y="7103919"/>
                </a:cubicBezTo>
                <a:cubicBezTo>
                  <a:pt x="6659866" y="7039149"/>
                  <a:pt x="6885608" y="6952472"/>
                  <a:pt x="7065631" y="6813406"/>
                </a:cubicBezTo>
                <a:cubicBezTo>
                  <a:pt x="7251368" y="6670531"/>
                  <a:pt x="7423771" y="6509559"/>
                  <a:pt x="7575218" y="6330489"/>
                </a:cubicBezTo>
                <a:cubicBezTo>
                  <a:pt x="7816200" y="6043787"/>
                  <a:pt x="8001938" y="5706601"/>
                  <a:pt x="8074328" y="5337031"/>
                </a:cubicBezTo>
                <a:cubicBezTo>
                  <a:pt x="8147671" y="4960794"/>
                  <a:pt x="8104808" y="4572174"/>
                  <a:pt x="8036228" y="4195937"/>
                </a:cubicBezTo>
                <a:cubicBezTo>
                  <a:pt x="7990508" y="3951144"/>
                  <a:pt x="7935263" y="3708256"/>
                  <a:pt x="7866683" y="3469179"/>
                </a:cubicBezTo>
                <a:close/>
              </a:path>
            </a:pathLst>
          </a:custGeom>
          <a:gradFill>
            <a:gsLst>
              <a:gs pos="80000">
                <a:schemeClr val="accent2">
                  <a:alpha val="3200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45339" tIns="22661" rIns="45339" bIns="22661" rtlCol="0" anchor="ctr"/>
          <a:lstStyle/>
          <a:p>
            <a:pPr defTabSz="226697"/>
            <a:endParaRPr lang="en-US" sz="900">
              <a:solidFill>
                <a:srgbClr val="17214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E5CC2B-ED72-45C7-BF0A-B092A979472E}"/>
              </a:ext>
            </a:extLst>
          </p:cNvPr>
          <p:cNvSpPr txBox="1"/>
          <p:nvPr/>
        </p:nvSpPr>
        <p:spPr>
          <a:xfrm rot="16200000">
            <a:off x="-706359" y="3236856"/>
            <a:ext cx="2193749" cy="384319"/>
          </a:xfrm>
          <a:prstGeom prst="rect">
            <a:avLst/>
          </a:prstGeom>
          <a:noFill/>
        </p:spPr>
        <p:txBody>
          <a:bodyPr wrap="square" lIns="45339" tIns="22661" rIns="45339" bIns="22661" rtlCol="0">
            <a:spAutoFit/>
          </a:bodyPr>
          <a:lstStyle/>
          <a:p>
            <a:pPr algn="ctr" defTabSz="226697"/>
            <a:r>
              <a:rPr lang="en-US" sz="2200" b="1">
                <a:solidFill>
                  <a:srgbClr val="FFFFFF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B9C493A-C0C5-433E-B0C9-73E5F353A3AD}"/>
              </a:ext>
            </a:extLst>
          </p:cNvPr>
          <p:cNvSpPr/>
          <p:nvPr/>
        </p:nvSpPr>
        <p:spPr>
          <a:xfrm>
            <a:off x="364814" y="369582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95DFE2E-B2E5-466B-B1CC-C85DE1401518}"/>
              </a:ext>
            </a:extLst>
          </p:cNvPr>
          <p:cNvSpPr/>
          <p:nvPr/>
        </p:nvSpPr>
        <p:spPr>
          <a:xfrm>
            <a:off x="364814" y="518410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FE24D81-6663-4CF8-857E-F1F0413B3577}"/>
              </a:ext>
            </a:extLst>
          </p:cNvPr>
          <p:cNvSpPr/>
          <p:nvPr/>
        </p:nvSpPr>
        <p:spPr>
          <a:xfrm>
            <a:off x="364814" y="667238"/>
            <a:ext cx="51405" cy="51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74A38E2-E1FF-4879-9C32-610C884B2151}"/>
              </a:ext>
            </a:extLst>
          </p:cNvPr>
          <p:cNvSpPr txBox="1"/>
          <p:nvPr/>
        </p:nvSpPr>
        <p:spPr>
          <a:xfrm rot="16200000">
            <a:off x="10594381" y="2951228"/>
            <a:ext cx="2414315" cy="199653"/>
          </a:xfrm>
          <a:prstGeom prst="rect">
            <a:avLst/>
          </a:prstGeom>
          <a:noFill/>
        </p:spPr>
        <p:txBody>
          <a:bodyPr wrap="none" lIns="45339" tIns="22661" rIns="45339" bIns="22661" rtlCol="0" anchor="ctr">
            <a:spAutoFit/>
          </a:bodyPr>
          <a:lstStyle/>
          <a:p>
            <a:pPr defTabSz="226697"/>
            <a:r>
              <a:rPr lang="en-US" sz="1000" b="1">
                <a:solidFill>
                  <a:srgbClr val="FFFFFF"/>
                </a:solidFill>
                <a:latin typeface="Century Gothic"/>
              </a:rPr>
              <a:t>Massive X</a:t>
            </a:r>
            <a:r>
              <a:rPr lang="en-US" sz="1000">
                <a:solidFill>
                  <a:srgbClr val="FFFFFF"/>
                </a:solidFill>
              </a:rPr>
              <a:t> presentation to DesignBall team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xmlns="" id="{DDEAE338-FF37-4E7C-8B4D-BAA7F448833A}"/>
              </a:ext>
            </a:extLst>
          </p:cNvPr>
          <p:cNvSpPr txBox="1">
            <a:spLocks/>
          </p:cNvSpPr>
          <p:nvPr/>
        </p:nvSpPr>
        <p:spPr>
          <a:xfrm>
            <a:off x="11702975" y="4438893"/>
            <a:ext cx="162261" cy="291381"/>
          </a:xfrm>
          <a:prstGeom prst="rect">
            <a:avLst/>
          </a:prstGeom>
        </p:spPr>
        <p:txBody>
          <a:bodyPr vert="horz" wrap="none" lIns="60447" tIns="30220" rIns="60447" bIns="302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b="1" smtClean="0">
                <a:solidFill>
                  <a:srgbClr val="FFFFFF"/>
                </a:solidFill>
                <a:latin typeface="Century Gothic"/>
              </a:rPr>
              <a:pPr algn="ctr"/>
              <a:t>‹#›</a:t>
            </a:fld>
            <a:endParaRPr lang="en-US" sz="700" b="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006A69E-53AD-46AF-A042-1385A0A2C7C9}"/>
              </a:ext>
            </a:extLst>
          </p:cNvPr>
          <p:cNvSpPr/>
          <p:nvPr/>
        </p:nvSpPr>
        <p:spPr>
          <a:xfrm>
            <a:off x="321775" y="6000343"/>
            <a:ext cx="173316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B1F6FD3-046A-46E9-806A-982491CEF97B}"/>
              </a:ext>
            </a:extLst>
          </p:cNvPr>
          <p:cNvSpPr/>
          <p:nvPr/>
        </p:nvSpPr>
        <p:spPr>
          <a:xfrm>
            <a:off x="317782" y="5682640"/>
            <a:ext cx="181332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1B572A6-8252-4362-A92A-A5914D19083C}"/>
              </a:ext>
            </a:extLst>
          </p:cNvPr>
          <p:cNvSpPr/>
          <p:nvPr/>
        </p:nvSpPr>
        <p:spPr>
          <a:xfrm>
            <a:off x="329803" y="6318043"/>
            <a:ext cx="157287" cy="291986"/>
          </a:xfrm>
          <a:prstGeom prst="rect">
            <a:avLst/>
          </a:prstGeom>
        </p:spPr>
        <p:txBody>
          <a:bodyPr wrap="none" lIns="45339" tIns="22661" rIns="45339" bIns="22661" anchor="ctr">
            <a:spAutoFit/>
          </a:bodyPr>
          <a:lstStyle/>
          <a:p>
            <a:pPr algn="ctr" defTabSz="226697"/>
            <a:r>
              <a:rPr lang="en-US" sz="1600">
                <a:solidFill>
                  <a:srgbClr val="FFFFFF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35" name="Rectangle 34">
            <a:hlinkClick r:id="rId36"/>
            <a:extLst>
              <a:ext uri="{FF2B5EF4-FFF2-40B4-BE49-F238E27FC236}">
                <a16:creationId xmlns:a16="http://schemas.microsoft.com/office/drawing/2014/main" xmlns="" id="{23516ED8-C2E9-4940-9CD5-0E0111C5BDA5}"/>
              </a:ext>
            </a:extLst>
          </p:cNvPr>
          <p:cNvSpPr/>
          <p:nvPr/>
        </p:nvSpPr>
        <p:spPr>
          <a:xfrm>
            <a:off x="325235" y="6037649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6" name="Rectangle 35">
            <a:hlinkClick r:id="rId37"/>
            <a:extLst>
              <a:ext uri="{FF2B5EF4-FFF2-40B4-BE49-F238E27FC236}">
                <a16:creationId xmlns:a16="http://schemas.microsoft.com/office/drawing/2014/main" xmlns="" id="{0C0F2FE4-6CE1-4165-A993-7F1137B30860}"/>
              </a:ext>
            </a:extLst>
          </p:cNvPr>
          <p:cNvSpPr/>
          <p:nvPr/>
        </p:nvSpPr>
        <p:spPr>
          <a:xfrm>
            <a:off x="325235" y="572226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7" name="Rectangle 36">
            <a:hlinkClick r:id="rId38"/>
            <a:extLst>
              <a:ext uri="{FF2B5EF4-FFF2-40B4-BE49-F238E27FC236}">
                <a16:creationId xmlns:a16="http://schemas.microsoft.com/office/drawing/2014/main" xmlns="" id="{5156BAD8-9280-44B5-9AAB-5A16557A4546}"/>
              </a:ext>
            </a:extLst>
          </p:cNvPr>
          <p:cNvSpPr/>
          <p:nvPr/>
        </p:nvSpPr>
        <p:spPr>
          <a:xfrm>
            <a:off x="325235" y="635303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  <p:sldLayoutId id="2147483893" r:id="rId31"/>
    <p:sldLayoutId id="2147483894" r:id="rId32"/>
    <p:sldLayoutId id="2147483895" r:id="rId33"/>
    <p:sldLayoutId id="2147483896" r:id="rId34"/>
  </p:sldLayoutIdLst>
  <p:txStyles>
    <p:titleStyle>
      <a:lvl1pPr algn="l" defTabSz="9067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697" indent="-226697" algn="l" defTabSz="9067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077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66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842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231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615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003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387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770" indent="-226697" algn="l" defTabSz="9067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387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770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49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536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924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308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688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079" algn="l" defTabSz="9067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320">
          <p15:clr>
            <a:srgbClr val="000000"/>
          </p15:clr>
        </p15:guide>
        <p15:guide id="2" pos="7681">
          <p15:clr>
            <a:srgbClr val="000000"/>
          </p15:clr>
        </p15:guide>
        <p15:guide id="3" orient="horz" pos="816">
          <p15:clr>
            <a:srgbClr val="000000"/>
          </p15:clr>
        </p15:guide>
        <p15:guide id="4" orient="horz" pos="7776">
          <p15:clr>
            <a:srgbClr val="000000"/>
          </p15:clr>
        </p15:guide>
        <p15:guide id="5" pos="14377">
          <p15:clr>
            <a:srgbClr val="000000"/>
          </p15:clr>
        </p15:guide>
        <p15:guide id="6" pos="985">
          <p15:clr>
            <a:srgbClr val="000000"/>
          </p15:clr>
        </p15:guide>
        <p15:guide id="7">
          <p15:clr>
            <a:srgbClr val="FFFFFF"/>
          </p15:clr>
        </p15:guide>
        <p15:guide id="8" pos="15362">
          <p15:clr>
            <a:srgbClr val="FFFFFF"/>
          </p15:clr>
        </p15:guide>
        <p15:guide id="9" orient="horz">
          <p15:clr>
            <a:srgbClr val="FFFFFF"/>
          </p15:clr>
        </p15:guide>
        <p15:guide id="10" orient="horz" pos="8640">
          <p15:clr>
            <a:srgbClr val="FFFFFF"/>
          </p15:clr>
        </p15:guide>
        <p15:guide id="11" pos="4321">
          <p15:clr>
            <a:srgbClr val="F26B43"/>
          </p15:clr>
        </p15:guide>
        <p15:guide id="12" pos="1104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0609E7-B21A-44A3-8DFD-8D2964CD8535}"/>
              </a:ext>
            </a:extLst>
          </p:cNvPr>
          <p:cNvSpPr txBox="1"/>
          <p:nvPr/>
        </p:nvSpPr>
        <p:spPr>
          <a:xfrm rot="16200000">
            <a:off x="10594379" y="2951226"/>
            <a:ext cx="2414325" cy="199657"/>
          </a:xfrm>
          <a:prstGeom prst="rect">
            <a:avLst/>
          </a:prstGeom>
          <a:noFill/>
        </p:spPr>
        <p:txBody>
          <a:bodyPr wrap="none" lIns="45344" tIns="22663" rIns="45344" bIns="22663" rtlCol="0" anchor="ctr">
            <a:spAutoFit/>
          </a:bodyPr>
          <a:lstStyle/>
          <a:p>
            <a:pPr defTabSz="226729"/>
            <a:r>
              <a:rPr lang="en-US" sz="1000" b="1">
                <a:solidFill>
                  <a:srgbClr val="172144"/>
                </a:solidFill>
                <a:latin typeface="Century Gothic"/>
              </a:rPr>
              <a:t>Massive X</a:t>
            </a:r>
            <a:r>
              <a:rPr lang="en-US" sz="1000">
                <a:solidFill>
                  <a:srgbClr val="172144"/>
                </a:solidFill>
              </a:rPr>
              <a:t> presentation to DesignBall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9DEC81-A035-4291-8FEC-7FC53A59434A}"/>
              </a:ext>
            </a:extLst>
          </p:cNvPr>
          <p:cNvSpPr txBox="1"/>
          <p:nvPr/>
        </p:nvSpPr>
        <p:spPr>
          <a:xfrm rot="16200000">
            <a:off x="-706362" y="3236845"/>
            <a:ext cx="2193749" cy="384323"/>
          </a:xfrm>
          <a:prstGeom prst="rect">
            <a:avLst/>
          </a:prstGeom>
          <a:noFill/>
        </p:spPr>
        <p:txBody>
          <a:bodyPr wrap="square" lIns="45344" tIns="22663" rIns="45344" bIns="22663" rtlCol="0">
            <a:spAutoFit/>
          </a:bodyPr>
          <a:lstStyle/>
          <a:p>
            <a:pPr algn="ctr" defTabSz="226729"/>
            <a:r>
              <a:rPr lang="en-US" sz="2200" b="1">
                <a:solidFill>
                  <a:srgbClr val="377DFF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C360901-01AD-4430-8498-AB1A082771C1}"/>
              </a:ext>
            </a:extLst>
          </p:cNvPr>
          <p:cNvSpPr/>
          <p:nvPr/>
        </p:nvSpPr>
        <p:spPr>
          <a:xfrm>
            <a:off x="364813" y="369582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BF17D6-2B7C-4C41-8849-23DB4B7E1C12}"/>
              </a:ext>
            </a:extLst>
          </p:cNvPr>
          <p:cNvSpPr/>
          <p:nvPr/>
        </p:nvSpPr>
        <p:spPr>
          <a:xfrm>
            <a:off x="364813" y="518410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A9D41FB-1A1C-4F29-8C1E-719377825060}"/>
              </a:ext>
            </a:extLst>
          </p:cNvPr>
          <p:cNvSpPr/>
          <p:nvPr/>
        </p:nvSpPr>
        <p:spPr>
          <a:xfrm>
            <a:off x="364813" y="667238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9A9AFC40-C19C-466C-9791-7DEB2FEE23C0}"/>
              </a:ext>
            </a:extLst>
          </p:cNvPr>
          <p:cNvSpPr txBox="1">
            <a:spLocks/>
          </p:cNvSpPr>
          <p:nvPr/>
        </p:nvSpPr>
        <p:spPr>
          <a:xfrm>
            <a:off x="11702973" y="4438890"/>
            <a:ext cx="162261" cy="291381"/>
          </a:xfrm>
          <a:prstGeom prst="rect">
            <a:avLst/>
          </a:prstGeom>
        </p:spPr>
        <p:txBody>
          <a:bodyPr vert="horz" wrap="none" lIns="60456" tIns="30227" rIns="60456" bIns="3022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b="1" smtClean="0">
                <a:solidFill>
                  <a:srgbClr val="172144">
                    <a:lumMod val="90000"/>
                    <a:lumOff val="10000"/>
                  </a:srgbClr>
                </a:solidFill>
                <a:latin typeface="Century Gothic"/>
              </a:rPr>
              <a:pPr algn="ctr"/>
              <a:t>‹#›</a:t>
            </a:fld>
            <a:endParaRPr lang="en-US" sz="700" b="1">
              <a:solidFill>
                <a:srgbClr val="172144">
                  <a:lumMod val="90000"/>
                  <a:lumOff val="10000"/>
                </a:srgbClr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D0F637-39BC-413B-92B5-921A8A832E4F}"/>
              </a:ext>
            </a:extLst>
          </p:cNvPr>
          <p:cNvSpPr/>
          <p:nvPr/>
        </p:nvSpPr>
        <p:spPr>
          <a:xfrm>
            <a:off x="321772" y="6000334"/>
            <a:ext cx="173326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25000"/>
                    <a:lumOff val="75000"/>
                  </a:srgb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65B773D-D380-4D28-842C-CAEB2EA06CFE}"/>
              </a:ext>
            </a:extLst>
          </p:cNvPr>
          <p:cNvSpPr/>
          <p:nvPr/>
        </p:nvSpPr>
        <p:spPr>
          <a:xfrm>
            <a:off x="317775" y="5682634"/>
            <a:ext cx="181342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25000"/>
                    <a:lumOff val="75000"/>
                  </a:srgb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06F911-4D41-42F8-A22A-93B4C580A4FA}"/>
              </a:ext>
            </a:extLst>
          </p:cNvPr>
          <p:cNvSpPr/>
          <p:nvPr/>
        </p:nvSpPr>
        <p:spPr>
          <a:xfrm>
            <a:off x="329798" y="6318037"/>
            <a:ext cx="157297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25000"/>
                    <a:lumOff val="75000"/>
                  </a:srgb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2" name="Rectangle 21">
            <a:hlinkClick r:id="rId12"/>
            <a:extLst>
              <a:ext uri="{FF2B5EF4-FFF2-40B4-BE49-F238E27FC236}">
                <a16:creationId xmlns:a16="http://schemas.microsoft.com/office/drawing/2014/main" xmlns="" id="{C1A05CED-D825-4423-B437-E98239752205}"/>
              </a:ext>
            </a:extLst>
          </p:cNvPr>
          <p:cNvSpPr/>
          <p:nvPr/>
        </p:nvSpPr>
        <p:spPr>
          <a:xfrm>
            <a:off x="325235" y="6037649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  <p:sp>
        <p:nvSpPr>
          <p:cNvPr id="24" name="Rectangle 23">
            <a:hlinkClick r:id="rId13"/>
            <a:extLst>
              <a:ext uri="{FF2B5EF4-FFF2-40B4-BE49-F238E27FC236}">
                <a16:creationId xmlns:a16="http://schemas.microsoft.com/office/drawing/2014/main" xmlns="" id="{C3BFFE27-40D7-4368-A3B4-782C986B1372}"/>
              </a:ext>
            </a:extLst>
          </p:cNvPr>
          <p:cNvSpPr/>
          <p:nvPr/>
        </p:nvSpPr>
        <p:spPr>
          <a:xfrm>
            <a:off x="325235" y="572226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  <p:sp>
        <p:nvSpPr>
          <p:cNvPr id="25" name="Rectangle 24">
            <a:hlinkClick r:id="rId14"/>
            <a:extLst>
              <a:ext uri="{FF2B5EF4-FFF2-40B4-BE49-F238E27FC236}">
                <a16:creationId xmlns:a16="http://schemas.microsoft.com/office/drawing/2014/main" xmlns="" id="{3EC3E93D-FF4A-45D0-B764-196D70240EE1}"/>
              </a:ext>
            </a:extLst>
          </p:cNvPr>
          <p:cNvSpPr/>
          <p:nvPr/>
        </p:nvSpPr>
        <p:spPr>
          <a:xfrm>
            <a:off x="325235" y="635303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5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</p:sldLayoutIdLst>
  <p:txStyles>
    <p:titleStyle>
      <a:lvl1pPr algn="l" defTabSz="9069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29" indent="-226729" algn="l" defTabSz="9069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180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63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083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53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989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445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894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34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56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907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355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810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264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717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165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621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0609E7-B21A-44A3-8DFD-8D2964CD8535}"/>
              </a:ext>
            </a:extLst>
          </p:cNvPr>
          <p:cNvSpPr txBox="1"/>
          <p:nvPr userDrawn="1"/>
        </p:nvSpPr>
        <p:spPr>
          <a:xfrm rot="16200000">
            <a:off x="10594379" y="2951226"/>
            <a:ext cx="2414325" cy="199657"/>
          </a:xfrm>
          <a:prstGeom prst="rect">
            <a:avLst/>
          </a:prstGeom>
          <a:noFill/>
        </p:spPr>
        <p:txBody>
          <a:bodyPr wrap="none" lIns="45344" tIns="22663" rIns="45344" bIns="22663" rtlCol="0" anchor="ctr">
            <a:spAutoFit/>
          </a:bodyPr>
          <a:lstStyle/>
          <a:p>
            <a:pPr defTabSz="226729"/>
            <a:r>
              <a:rPr lang="en-US" sz="1000" b="1">
                <a:solidFill>
                  <a:srgbClr val="172144"/>
                </a:solidFill>
                <a:latin typeface="Century Gothic"/>
              </a:rPr>
              <a:t>Massive X</a:t>
            </a:r>
            <a:r>
              <a:rPr lang="en-US" sz="1000">
                <a:solidFill>
                  <a:srgbClr val="172144"/>
                </a:solidFill>
              </a:rPr>
              <a:t> presentation to DesignBall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9DEC81-A035-4291-8FEC-7FC53A59434A}"/>
              </a:ext>
            </a:extLst>
          </p:cNvPr>
          <p:cNvSpPr txBox="1"/>
          <p:nvPr userDrawn="1"/>
        </p:nvSpPr>
        <p:spPr>
          <a:xfrm rot="16200000">
            <a:off x="-706362" y="3236845"/>
            <a:ext cx="2193749" cy="384323"/>
          </a:xfrm>
          <a:prstGeom prst="rect">
            <a:avLst/>
          </a:prstGeom>
          <a:noFill/>
        </p:spPr>
        <p:txBody>
          <a:bodyPr wrap="square" lIns="45344" tIns="22663" rIns="45344" bIns="22663" rtlCol="0">
            <a:spAutoFit/>
          </a:bodyPr>
          <a:lstStyle/>
          <a:p>
            <a:pPr algn="ctr" defTabSz="226729"/>
            <a:r>
              <a:rPr lang="en-US" sz="2200" b="1">
                <a:solidFill>
                  <a:srgbClr val="377DFF"/>
                </a:solidFill>
                <a:latin typeface="Century Gothic" panose="020B0502020202020204" pitchFamily="34" charset="0"/>
              </a:rPr>
              <a:t>Massive X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C360901-01AD-4430-8498-AB1A082771C1}"/>
              </a:ext>
            </a:extLst>
          </p:cNvPr>
          <p:cNvSpPr/>
          <p:nvPr userDrawn="1"/>
        </p:nvSpPr>
        <p:spPr>
          <a:xfrm>
            <a:off x="364813" y="369582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BF17D6-2B7C-4C41-8849-23DB4B7E1C12}"/>
              </a:ext>
            </a:extLst>
          </p:cNvPr>
          <p:cNvSpPr/>
          <p:nvPr userDrawn="1"/>
        </p:nvSpPr>
        <p:spPr>
          <a:xfrm>
            <a:off x="364813" y="518410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A9D41FB-1A1C-4F29-8C1E-719377825060}"/>
              </a:ext>
            </a:extLst>
          </p:cNvPr>
          <p:cNvSpPr/>
          <p:nvPr userDrawn="1"/>
        </p:nvSpPr>
        <p:spPr>
          <a:xfrm>
            <a:off x="364813" y="667238"/>
            <a:ext cx="51405" cy="51412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11702973" y="4438890"/>
            <a:ext cx="162261" cy="291381"/>
          </a:xfrm>
          <a:prstGeom prst="rect">
            <a:avLst/>
          </a:prstGeom>
        </p:spPr>
        <p:txBody>
          <a:bodyPr vert="horz" wrap="none" lIns="60456" tIns="30227" rIns="60456" bIns="3022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b="1" smtClean="0">
                <a:solidFill>
                  <a:srgbClr val="172144">
                    <a:lumMod val="90000"/>
                    <a:lumOff val="10000"/>
                  </a:srgbClr>
                </a:solidFill>
                <a:latin typeface="Century Gothic"/>
              </a:rPr>
              <a:pPr algn="ctr"/>
              <a:t>‹#›</a:t>
            </a:fld>
            <a:endParaRPr lang="en-US" sz="700" b="1">
              <a:solidFill>
                <a:srgbClr val="172144">
                  <a:lumMod val="90000"/>
                  <a:lumOff val="10000"/>
                </a:srgbClr>
              </a:solidFill>
              <a:latin typeface="Century 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CD4B45-DE3A-4B59-B7B6-590FD82FF4A1}"/>
              </a:ext>
            </a:extLst>
          </p:cNvPr>
          <p:cNvSpPr/>
          <p:nvPr userDrawn="1"/>
        </p:nvSpPr>
        <p:spPr>
          <a:xfrm>
            <a:off x="321772" y="6000334"/>
            <a:ext cx="173326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75000"/>
                    <a:lumOff val="25000"/>
                  </a:srgbClr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1DBF76F-A5BF-4FE4-9E19-DA0FF8895EED}"/>
              </a:ext>
            </a:extLst>
          </p:cNvPr>
          <p:cNvSpPr/>
          <p:nvPr userDrawn="1"/>
        </p:nvSpPr>
        <p:spPr>
          <a:xfrm>
            <a:off x="317775" y="5682634"/>
            <a:ext cx="181342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75000"/>
                    <a:lumOff val="25000"/>
                  </a:srgb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E2F99E-EA47-4EDD-93A2-372AC98AA753}"/>
              </a:ext>
            </a:extLst>
          </p:cNvPr>
          <p:cNvSpPr/>
          <p:nvPr userDrawn="1"/>
        </p:nvSpPr>
        <p:spPr>
          <a:xfrm>
            <a:off x="329798" y="6318037"/>
            <a:ext cx="157297" cy="291990"/>
          </a:xfrm>
          <a:prstGeom prst="rect">
            <a:avLst/>
          </a:prstGeom>
        </p:spPr>
        <p:txBody>
          <a:bodyPr wrap="none" lIns="45344" tIns="22663" rIns="45344" bIns="22663" anchor="ctr">
            <a:spAutoFit/>
          </a:bodyPr>
          <a:lstStyle/>
          <a:p>
            <a:pPr algn="ctr" defTabSz="226729"/>
            <a:r>
              <a:rPr lang="en-US" sz="1600">
                <a:solidFill>
                  <a:srgbClr val="172144">
                    <a:lumMod val="75000"/>
                    <a:lumOff val="25000"/>
                  </a:srgbClr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17" name="Rectangle 16">
            <a:hlinkClick r:id="rId38"/>
            <a:extLst>
              <a:ext uri="{FF2B5EF4-FFF2-40B4-BE49-F238E27FC236}">
                <a16:creationId xmlns:a16="http://schemas.microsoft.com/office/drawing/2014/main" xmlns="" id="{5BD735A8-43BA-4459-B25B-E3B90F10C583}"/>
              </a:ext>
            </a:extLst>
          </p:cNvPr>
          <p:cNvSpPr/>
          <p:nvPr userDrawn="1"/>
        </p:nvSpPr>
        <p:spPr>
          <a:xfrm>
            <a:off x="325235" y="6037649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  <p:sp>
        <p:nvSpPr>
          <p:cNvPr id="18" name="Rectangle 17">
            <a:hlinkClick r:id="rId39"/>
            <a:extLst>
              <a:ext uri="{FF2B5EF4-FFF2-40B4-BE49-F238E27FC236}">
                <a16:creationId xmlns:a16="http://schemas.microsoft.com/office/drawing/2014/main" xmlns="" id="{2DF9135E-E526-4CCC-9C22-56BB385A847C}"/>
              </a:ext>
            </a:extLst>
          </p:cNvPr>
          <p:cNvSpPr/>
          <p:nvPr userDrawn="1"/>
        </p:nvSpPr>
        <p:spPr>
          <a:xfrm>
            <a:off x="325235" y="572226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  <p:sp>
        <p:nvSpPr>
          <p:cNvPr id="26" name="Rectangle 25">
            <a:hlinkClick r:id="rId40"/>
            <a:extLst>
              <a:ext uri="{FF2B5EF4-FFF2-40B4-BE49-F238E27FC236}">
                <a16:creationId xmlns:a16="http://schemas.microsoft.com/office/drawing/2014/main" xmlns="" id="{45462E15-C4A9-4807-B343-3389E51B6F38}"/>
              </a:ext>
            </a:extLst>
          </p:cNvPr>
          <p:cNvSpPr/>
          <p:nvPr userDrawn="1"/>
        </p:nvSpPr>
        <p:spPr>
          <a:xfrm>
            <a:off x="325235" y="6353035"/>
            <a:ext cx="166459" cy="221974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344" tIns="22663" rIns="45344" bIns="22663" rtlCol="0" anchor="ctr"/>
          <a:lstStyle/>
          <a:p>
            <a:pPr algn="ctr" defTabSz="226729"/>
            <a:endParaRPr lang="en-US" sz="1200">
              <a:solidFill>
                <a:srgbClr val="172144">
                  <a:lumMod val="25000"/>
                  <a:lumOff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1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  <p:sldLayoutId id="2147484169" r:id="rId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9069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29" indent="-226729" algn="l" defTabSz="9069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180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63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083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53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989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445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894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347" indent="-226729" algn="l" defTabSz="9069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56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907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355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810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264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717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165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621" algn="l" defTabSz="906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6672D0-628A-4F61-A3FE-C5F27FD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53"/>
            <a:ext cx="10515600" cy="1325563"/>
          </a:xfrm>
          <a:prstGeom prst="rect">
            <a:avLst/>
          </a:prstGeom>
        </p:spPr>
        <p:txBody>
          <a:bodyPr vert="horz" lIns="90708" tIns="45353" rIns="90708" bIns="4535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5142C8-08D4-4E15-A193-6C90CD7D1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708" tIns="45353" rIns="90708" bIns="4535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96D53E-8544-4217-8011-0F03112ED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89"/>
            <a:ext cx="2743200" cy="365125"/>
          </a:xfrm>
          <a:prstGeom prst="rect">
            <a:avLst/>
          </a:prstGeom>
        </p:spPr>
        <p:txBody>
          <a:bodyPr vert="horz" lIns="90708" tIns="45353" rIns="90708" bIns="453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087"/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7087"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022187-71C7-4289-8FC0-8A97B730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9"/>
            <a:ext cx="4114800" cy="365125"/>
          </a:xfrm>
          <a:prstGeom prst="rect">
            <a:avLst/>
          </a:prstGeom>
        </p:spPr>
        <p:txBody>
          <a:bodyPr vert="horz" lIns="90708" tIns="45353" rIns="90708" bIns="453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08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22C8B8-3D26-42D9-89E9-D778ED90A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9"/>
            <a:ext cx="2743200" cy="365125"/>
          </a:xfrm>
          <a:prstGeom prst="rect">
            <a:avLst/>
          </a:prstGeom>
        </p:spPr>
        <p:txBody>
          <a:bodyPr vert="horz" lIns="90708" tIns="45353" rIns="90708" bIns="453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087"/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708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8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p:txStyles>
    <p:titleStyle>
      <a:lvl1pPr algn="l" defTabSz="90708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5" indent="-226775" algn="l" defTabSz="907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315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62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399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945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488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48033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1576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5117" indent="-226775" algn="l" defTabSz="907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547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087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626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172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720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262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799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353" algn="l" defTabSz="907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883349" y="6521073"/>
            <a:ext cx="2804160" cy="239981"/>
          </a:xfrm>
          <a:prstGeom prst="rect">
            <a:avLst/>
          </a:prstGeom>
        </p:spPr>
        <p:txBody>
          <a:bodyPr lIns="55071" tIns="27529" rIns="55071" bIns="27529"/>
          <a:lstStyle>
            <a:lvl1pPr algn="r">
              <a:defRPr sz="7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08188">
              <a:buClr>
                <a:srgbClr val="000000"/>
              </a:buClr>
            </a:pPr>
            <a:fld id="{00000000-1234-1234-1234-123412341234}" type="slidenum">
              <a:rPr lang="ru-RU" kern="0" smtClean="0">
                <a:solidFill>
                  <a:srgbClr val="E7E6E6">
                    <a:lumMod val="50000"/>
                  </a:srgbClr>
                </a:solidFill>
                <a:cs typeface="Arial"/>
                <a:sym typeface="Arial"/>
              </a:rPr>
              <a:pPr defTabSz="908188">
                <a:buClr>
                  <a:srgbClr val="000000"/>
                </a:buClr>
              </a:pPr>
              <a:t>‹#›</a:t>
            </a:fld>
            <a:endParaRPr lang="ru-RU" kern="0">
              <a:solidFill>
                <a:srgbClr val="E7E6E6">
                  <a:lumMod val="50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2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</p:sldLayoutIdLst>
  <p:txStyles>
    <p:titleStyle>
      <a:lvl1pPr algn="l" defTabSz="550634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655" indent="-137655" algn="l" defTabSz="550634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2981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8293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11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38931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14249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9572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64884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208" indent="-137655" algn="l" defTabSz="55063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5328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0634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5961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01268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6591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51910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228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02549" algn="l" defTabSz="55063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6672D0-628A-4F61-A3FE-C5F27FD0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48"/>
            <a:ext cx="10515600" cy="1325563"/>
          </a:xfrm>
          <a:prstGeom prst="rect">
            <a:avLst/>
          </a:prstGeom>
        </p:spPr>
        <p:txBody>
          <a:bodyPr vert="horz" lIns="90823" tIns="45412" rIns="90823" bIns="4541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5142C8-08D4-4E15-A193-6C90CD7D1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823" tIns="45412" rIns="90823" bIns="4541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96D53E-8544-4217-8011-0F03112ED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83"/>
            <a:ext cx="2743200" cy="365125"/>
          </a:xfrm>
          <a:prstGeom prst="rect">
            <a:avLst/>
          </a:prstGeom>
        </p:spPr>
        <p:txBody>
          <a:bodyPr vert="horz" lIns="90823" tIns="45412" rIns="90823" bIns="454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242"/>
            <a:fld id="{8D93FAE4-9441-4AEC-B19B-F551A11194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242"/>
              <a:t>18.11.2023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022187-71C7-4289-8FC0-8A97B730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3"/>
            <a:ext cx="4114800" cy="365125"/>
          </a:xfrm>
          <a:prstGeom prst="rect">
            <a:avLst/>
          </a:prstGeom>
        </p:spPr>
        <p:txBody>
          <a:bodyPr vert="horz" lIns="90823" tIns="45412" rIns="90823" bIns="454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24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22C8B8-3D26-42D9-89E9-D778ED90A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3"/>
            <a:ext cx="2743200" cy="365125"/>
          </a:xfrm>
          <a:prstGeom prst="rect">
            <a:avLst/>
          </a:prstGeom>
        </p:spPr>
        <p:txBody>
          <a:bodyPr vert="horz" lIns="90823" tIns="45412" rIns="90823" bIns="454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242"/>
            <a:fld id="{3500060B-8D03-49C6-A4B4-34F6411B52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24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8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</p:sldLayoutIdLst>
  <p:txStyles>
    <p:titleStyle>
      <a:lvl1pPr algn="l" defTabSz="9082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63" indent="-227063" algn="l" defTabSz="9082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175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303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432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551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671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797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918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039" indent="-227063" algn="l" defTabSz="9082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128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242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367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488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614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734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854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979" algn="l" defTabSz="908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883349" y="6521070"/>
            <a:ext cx="2804160" cy="239981"/>
          </a:xfrm>
          <a:prstGeom prst="rect">
            <a:avLst/>
          </a:prstGeom>
        </p:spPr>
        <p:txBody>
          <a:bodyPr lIns="55075" tIns="27531" rIns="55075" bIns="27531"/>
          <a:lstStyle>
            <a:lvl1pPr algn="r">
              <a:defRPr sz="7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08270">
              <a:buClr>
                <a:srgbClr val="000000"/>
              </a:buClr>
            </a:pPr>
            <a:fld id="{00000000-1234-1234-1234-123412341234}" type="slidenum">
              <a:rPr lang="ru-RU" kern="0" smtClean="0">
                <a:solidFill>
                  <a:srgbClr val="E7E6E6">
                    <a:lumMod val="50000"/>
                  </a:srgbClr>
                </a:solidFill>
                <a:cs typeface="Arial"/>
                <a:sym typeface="Arial"/>
              </a:rPr>
              <a:pPr defTabSz="908270">
                <a:buClr>
                  <a:srgbClr val="000000"/>
                </a:buClr>
              </a:pPr>
              <a:t>‹#›</a:t>
            </a:fld>
            <a:endParaRPr lang="ru-RU" kern="0">
              <a:solidFill>
                <a:srgbClr val="E7E6E6">
                  <a:lumMod val="50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5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</p:sldLayoutIdLst>
  <p:txStyles>
    <p:titleStyle>
      <a:lvl1pPr algn="l" defTabSz="550682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667" indent="-137667" algn="l" defTabSz="55068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3018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8354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96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39037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14384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9727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65067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412" indent="-137667" algn="l" defTabSz="55068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5352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0682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6032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01366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6714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52060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397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02740" algn="l" defTabSz="55068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349754B-2B52-4813-ABD4-6C5DA682580D}"/>
              </a:ext>
            </a:extLst>
          </p:cNvPr>
          <p:cNvSpPr txBox="1">
            <a:spLocks/>
          </p:cNvSpPr>
          <p:nvPr userDrawn="1"/>
        </p:nvSpPr>
        <p:spPr>
          <a:xfrm>
            <a:off x="679072" y="6502914"/>
            <a:ext cx="123730" cy="218535"/>
          </a:xfrm>
          <a:prstGeom prst="rect">
            <a:avLst/>
          </a:prstGeom>
        </p:spPr>
        <p:txBody>
          <a:bodyPr vert="horz" wrap="none" lIns="54106" tIns="27048" rIns="54106" bIns="2704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172144"/>
                </a:solidFill>
              </a:rPr>
              <a:pPr algn="ctr"/>
              <a:t>‹#›</a:t>
            </a:fld>
            <a:endParaRPr lang="en-US" sz="500">
              <a:solidFill>
                <a:srgbClr val="172144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EAC6B90-8022-44B2-AE9A-63782F527675}"/>
              </a:ext>
            </a:extLst>
          </p:cNvPr>
          <p:cNvSpPr/>
          <p:nvPr userDrawn="1"/>
        </p:nvSpPr>
        <p:spPr>
          <a:xfrm>
            <a:off x="593116" y="6501299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25F0D52-4B96-4922-84F2-737CE08592E1}"/>
              </a:ext>
            </a:extLst>
          </p:cNvPr>
          <p:cNvSpPr/>
          <p:nvPr userDrawn="1"/>
        </p:nvSpPr>
        <p:spPr>
          <a:xfrm>
            <a:off x="206002" y="6501299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F6080F8-5393-4FE9-8C1E-97FF7FBE2FD4}"/>
              </a:ext>
            </a:extLst>
          </p:cNvPr>
          <p:cNvSpPr/>
          <p:nvPr userDrawn="1"/>
        </p:nvSpPr>
        <p:spPr>
          <a:xfrm rot="2700000">
            <a:off x="344520" y="6572198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8E4993F-0FF1-4E46-BDF9-6681D931D637}"/>
              </a:ext>
            </a:extLst>
          </p:cNvPr>
          <p:cNvSpPr/>
          <p:nvPr userDrawn="1"/>
        </p:nvSpPr>
        <p:spPr>
          <a:xfrm rot="10800000">
            <a:off x="980230" y="6501299"/>
            <a:ext cx="295695" cy="2218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43B0E1AA-D1ED-4079-84CA-2DD5C83522F6}"/>
              </a:ext>
            </a:extLst>
          </p:cNvPr>
          <p:cNvSpPr/>
          <p:nvPr userDrawn="1"/>
        </p:nvSpPr>
        <p:spPr>
          <a:xfrm rot="13500000">
            <a:off x="1077362" y="6572198"/>
            <a:ext cx="59988" cy="79974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3" name="Action Button: Forward or Next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090BD1E-EE1C-4083-A506-4F9C480242B2}"/>
              </a:ext>
            </a:extLst>
          </p:cNvPr>
          <p:cNvSpPr/>
          <p:nvPr userDrawn="1"/>
        </p:nvSpPr>
        <p:spPr>
          <a:xfrm>
            <a:off x="956053" y="6480270"/>
            <a:ext cx="357050" cy="26782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14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1702F697-F56C-4F69-B9A6-D40DD5DF783B}"/>
              </a:ext>
            </a:extLst>
          </p:cNvPr>
          <p:cNvSpPr/>
          <p:nvPr userDrawn="1"/>
        </p:nvSpPr>
        <p:spPr>
          <a:xfrm>
            <a:off x="177661" y="6475095"/>
            <a:ext cx="357050" cy="26782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0576" tIns="20288" rIns="40576" bIns="20288" rtlCol="0" anchor="ctr"/>
          <a:lstStyle/>
          <a:p>
            <a:pPr algn="ctr" defTabSz="202867"/>
            <a:endParaRPr lang="en-US" sz="800">
              <a:solidFill>
                <a:srgbClr val="FFFFFF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FC2CD3-D6B5-47FC-9060-6A98A39811D6}"/>
              </a:ext>
            </a:extLst>
          </p:cNvPr>
          <p:cNvGrpSpPr/>
          <p:nvPr userDrawn="1"/>
        </p:nvGrpSpPr>
        <p:grpSpPr>
          <a:xfrm>
            <a:off x="8529863" y="6481068"/>
            <a:ext cx="3516503" cy="290820"/>
            <a:chOff x="17061947" y="12757787"/>
            <a:chExt cx="7033921" cy="77552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072483C-0539-4A3B-980B-FD67AF27D22D}"/>
                </a:ext>
              </a:extLst>
            </p:cNvPr>
            <p:cNvSpPr txBox="1"/>
            <p:nvPr userDrawn="1"/>
          </p:nvSpPr>
          <p:spPr>
            <a:xfrm>
              <a:off x="17061947" y="12958790"/>
              <a:ext cx="4467189" cy="574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02867"/>
              <a:r>
                <a:rPr lang="en-US" sz="800">
                  <a:solidFill>
                    <a:srgbClr val="172144"/>
                  </a:solidFill>
                </a:rPr>
                <a:t>MASSIVE X presentation to DesignBall team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9C1784BA-FD60-4966-A623-7B5A0B740891}"/>
                </a:ext>
              </a:extLst>
            </p:cNvPr>
            <p:cNvGrpSpPr/>
            <p:nvPr userDrawn="1"/>
          </p:nvGrpSpPr>
          <p:grpSpPr>
            <a:xfrm>
              <a:off x="21824690" y="12757787"/>
              <a:ext cx="2271178" cy="713731"/>
              <a:chOff x="241069" y="12070461"/>
              <a:chExt cx="2271178" cy="713731"/>
            </a:xfrm>
          </p:grpSpPr>
          <p:sp>
            <p:nvSpPr>
              <p:cNvPr id="18" name="Rectangle 17">
                <a:hlinkClick r:id="rId48"/>
                <a:extLst>
                  <a:ext uri="{FF2B5EF4-FFF2-40B4-BE49-F238E27FC236}">
                    <a16:creationId xmlns="" xmlns:a16="http://schemas.microsoft.com/office/drawing/2014/main" id="{1B35DE39-CCD5-4585-AF18-DFAB76CA0C21}"/>
                  </a:ext>
                </a:extLst>
              </p:cNvPr>
              <p:cNvSpPr/>
              <p:nvPr userDrawn="1"/>
            </p:nvSpPr>
            <p:spPr>
              <a:xfrm>
                <a:off x="1798516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hlinkClick r:id="rId49"/>
                <a:extLst>
                  <a:ext uri="{FF2B5EF4-FFF2-40B4-BE49-F238E27FC236}">
                    <a16:creationId xmlns="" xmlns:a16="http://schemas.microsoft.com/office/drawing/2014/main" id="{73C74563-27EC-4CC4-BAB9-293E06C7C5F8}"/>
                  </a:ext>
                </a:extLst>
              </p:cNvPr>
              <p:cNvSpPr/>
              <p:nvPr userDrawn="1"/>
            </p:nvSpPr>
            <p:spPr>
              <a:xfrm>
                <a:off x="1010984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>
                <a:hlinkClick r:id="rId50"/>
                <a:extLst>
                  <a:ext uri="{FF2B5EF4-FFF2-40B4-BE49-F238E27FC236}">
                    <a16:creationId xmlns="" xmlns:a16="http://schemas.microsoft.com/office/drawing/2014/main" id="{8B6B946E-BE40-4515-9999-AD7B60C4EDF1}"/>
                  </a:ext>
                </a:extLst>
              </p:cNvPr>
              <p:cNvSpPr/>
              <p:nvPr userDrawn="1"/>
            </p:nvSpPr>
            <p:spPr>
              <a:xfrm>
                <a:off x="241069" y="12070461"/>
                <a:ext cx="713731" cy="713731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="" xmlns:a16="http://schemas.microsoft.com/office/drawing/2014/main" id="{CEC726B4-817D-4DE0-A139-33959205E4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841" y="12311451"/>
                <a:ext cx="113773" cy="244458"/>
              </a:xfrm>
              <a:custGeom>
                <a:avLst/>
                <a:gdLst>
                  <a:gd name="T0" fmla="*/ 573 w 704"/>
                  <a:gd name="T1" fmla="*/ 255 h 1506"/>
                  <a:gd name="T2" fmla="*/ 573 w 704"/>
                  <a:gd name="T3" fmla="*/ 255 h 1506"/>
                  <a:gd name="T4" fmla="*/ 704 w 704"/>
                  <a:gd name="T5" fmla="*/ 255 h 1506"/>
                  <a:gd name="T6" fmla="*/ 704 w 704"/>
                  <a:gd name="T7" fmla="*/ 0 h 1506"/>
                  <a:gd name="T8" fmla="*/ 492 w 704"/>
                  <a:gd name="T9" fmla="*/ 0 h 1506"/>
                  <a:gd name="T10" fmla="*/ 155 w 704"/>
                  <a:gd name="T11" fmla="*/ 336 h 1506"/>
                  <a:gd name="T12" fmla="*/ 155 w 704"/>
                  <a:gd name="T13" fmla="*/ 493 h 1506"/>
                  <a:gd name="T14" fmla="*/ 0 w 704"/>
                  <a:gd name="T15" fmla="*/ 493 h 1506"/>
                  <a:gd name="T16" fmla="*/ 0 w 704"/>
                  <a:gd name="T17" fmla="*/ 749 h 1506"/>
                  <a:gd name="T18" fmla="*/ 155 w 704"/>
                  <a:gd name="T19" fmla="*/ 749 h 1506"/>
                  <a:gd name="T20" fmla="*/ 155 w 704"/>
                  <a:gd name="T21" fmla="*/ 1506 h 1506"/>
                  <a:gd name="T22" fmla="*/ 467 w 704"/>
                  <a:gd name="T23" fmla="*/ 1506 h 1506"/>
                  <a:gd name="T24" fmla="*/ 467 w 704"/>
                  <a:gd name="T25" fmla="*/ 749 h 1506"/>
                  <a:gd name="T26" fmla="*/ 679 w 704"/>
                  <a:gd name="T27" fmla="*/ 749 h 1506"/>
                  <a:gd name="T28" fmla="*/ 704 w 704"/>
                  <a:gd name="T29" fmla="*/ 493 h 1506"/>
                  <a:gd name="T30" fmla="*/ 467 w 704"/>
                  <a:gd name="T31" fmla="*/ 493 h 1506"/>
                  <a:gd name="T32" fmla="*/ 467 w 704"/>
                  <a:gd name="T33" fmla="*/ 362 h 1506"/>
                  <a:gd name="T34" fmla="*/ 573 w 704"/>
                  <a:gd name="T35" fmla="*/ 255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4" h="1506">
                    <a:moveTo>
                      <a:pt x="573" y="255"/>
                    </a:moveTo>
                    <a:lnTo>
                      <a:pt x="573" y="255"/>
                    </a:lnTo>
                    <a:lnTo>
                      <a:pt x="704" y="255"/>
                    </a:lnTo>
                    <a:lnTo>
                      <a:pt x="704" y="0"/>
                    </a:lnTo>
                    <a:lnTo>
                      <a:pt x="492" y="0"/>
                    </a:lnTo>
                    <a:cubicBezTo>
                      <a:pt x="243" y="0"/>
                      <a:pt x="155" y="124"/>
                      <a:pt x="155" y="336"/>
                    </a:cubicBezTo>
                    <a:lnTo>
                      <a:pt x="155" y="493"/>
                    </a:lnTo>
                    <a:lnTo>
                      <a:pt x="0" y="493"/>
                    </a:lnTo>
                    <a:lnTo>
                      <a:pt x="0" y="749"/>
                    </a:lnTo>
                    <a:lnTo>
                      <a:pt x="155" y="749"/>
                    </a:lnTo>
                    <a:lnTo>
                      <a:pt x="155" y="1506"/>
                    </a:lnTo>
                    <a:lnTo>
                      <a:pt x="467" y="1506"/>
                    </a:lnTo>
                    <a:lnTo>
                      <a:pt x="467" y="749"/>
                    </a:lnTo>
                    <a:lnTo>
                      <a:pt x="679" y="749"/>
                    </a:lnTo>
                    <a:lnTo>
                      <a:pt x="704" y="493"/>
                    </a:lnTo>
                    <a:lnTo>
                      <a:pt x="467" y="493"/>
                    </a:lnTo>
                    <a:lnTo>
                      <a:pt x="467" y="362"/>
                    </a:lnTo>
                    <a:cubicBezTo>
                      <a:pt x="467" y="293"/>
                      <a:pt x="473" y="255"/>
                      <a:pt x="573" y="25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2867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="" xmlns:a16="http://schemas.microsoft.com/office/drawing/2014/main" id="{8CB1FE80-0465-49D2-A8D9-7D11783B19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255408" y="12306253"/>
                <a:ext cx="252294" cy="242147"/>
              </a:xfrm>
              <a:custGeom>
                <a:avLst/>
                <a:gdLst>
                  <a:gd name="T0" fmla="*/ 1176 w 1562"/>
                  <a:gd name="T1" fmla="*/ 466 h 1491"/>
                  <a:gd name="T2" fmla="*/ 1176 w 1562"/>
                  <a:gd name="T3" fmla="*/ 466 h 1491"/>
                  <a:gd name="T4" fmla="*/ 871 w 1562"/>
                  <a:gd name="T5" fmla="*/ 636 h 1491"/>
                  <a:gd name="T6" fmla="*/ 871 w 1562"/>
                  <a:gd name="T7" fmla="*/ 488 h 1491"/>
                  <a:gd name="T8" fmla="*/ 538 w 1562"/>
                  <a:gd name="T9" fmla="*/ 488 h 1491"/>
                  <a:gd name="T10" fmla="*/ 538 w 1562"/>
                  <a:gd name="T11" fmla="*/ 1491 h 1491"/>
                  <a:gd name="T12" fmla="*/ 871 w 1562"/>
                  <a:gd name="T13" fmla="*/ 1491 h 1491"/>
                  <a:gd name="T14" fmla="*/ 871 w 1562"/>
                  <a:gd name="T15" fmla="*/ 931 h 1491"/>
                  <a:gd name="T16" fmla="*/ 886 w 1562"/>
                  <a:gd name="T17" fmla="*/ 850 h 1491"/>
                  <a:gd name="T18" fmla="*/ 1057 w 1562"/>
                  <a:gd name="T19" fmla="*/ 724 h 1491"/>
                  <a:gd name="T20" fmla="*/ 1228 w 1562"/>
                  <a:gd name="T21" fmla="*/ 953 h 1491"/>
                  <a:gd name="T22" fmla="*/ 1228 w 1562"/>
                  <a:gd name="T23" fmla="*/ 1491 h 1491"/>
                  <a:gd name="T24" fmla="*/ 1562 w 1562"/>
                  <a:gd name="T25" fmla="*/ 1491 h 1491"/>
                  <a:gd name="T26" fmla="*/ 1562 w 1562"/>
                  <a:gd name="T27" fmla="*/ 916 h 1491"/>
                  <a:gd name="T28" fmla="*/ 1176 w 1562"/>
                  <a:gd name="T29" fmla="*/ 466 h 1491"/>
                  <a:gd name="T30" fmla="*/ 22 w 1562"/>
                  <a:gd name="T31" fmla="*/ 1491 h 1491"/>
                  <a:gd name="T32" fmla="*/ 22 w 1562"/>
                  <a:gd name="T33" fmla="*/ 1491 h 1491"/>
                  <a:gd name="T34" fmla="*/ 357 w 1562"/>
                  <a:gd name="T35" fmla="*/ 1491 h 1491"/>
                  <a:gd name="T36" fmla="*/ 357 w 1562"/>
                  <a:gd name="T37" fmla="*/ 487 h 1491"/>
                  <a:gd name="T38" fmla="*/ 22 w 1562"/>
                  <a:gd name="T39" fmla="*/ 487 h 1491"/>
                  <a:gd name="T40" fmla="*/ 22 w 1562"/>
                  <a:gd name="T41" fmla="*/ 1491 h 1491"/>
                  <a:gd name="T42" fmla="*/ 193 w 1562"/>
                  <a:gd name="T43" fmla="*/ 0 h 1491"/>
                  <a:gd name="T44" fmla="*/ 193 w 1562"/>
                  <a:gd name="T45" fmla="*/ 0 h 1491"/>
                  <a:gd name="T46" fmla="*/ 0 w 1562"/>
                  <a:gd name="T47" fmla="*/ 178 h 1491"/>
                  <a:gd name="T48" fmla="*/ 186 w 1562"/>
                  <a:gd name="T49" fmla="*/ 347 h 1491"/>
                  <a:gd name="T50" fmla="*/ 379 w 1562"/>
                  <a:gd name="T51" fmla="*/ 178 h 1491"/>
                  <a:gd name="T52" fmla="*/ 193 w 1562"/>
                  <a:gd name="T5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2" h="1491">
                    <a:moveTo>
                      <a:pt x="1176" y="466"/>
                    </a:moveTo>
                    <a:lnTo>
                      <a:pt x="1176" y="466"/>
                    </a:lnTo>
                    <a:cubicBezTo>
                      <a:pt x="990" y="466"/>
                      <a:pt x="916" y="562"/>
                      <a:pt x="871" y="636"/>
                    </a:cubicBezTo>
                    <a:lnTo>
                      <a:pt x="871" y="488"/>
                    </a:lnTo>
                    <a:lnTo>
                      <a:pt x="538" y="488"/>
                    </a:lnTo>
                    <a:cubicBezTo>
                      <a:pt x="545" y="584"/>
                      <a:pt x="538" y="1491"/>
                      <a:pt x="538" y="1491"/>
                    </a:cubicBezTo>
                    <a:lnTo>
                      <a:pt x="871" y="1491"/>
                    </a:lnTo>
                    <a:lnTo>
                      <a:pt x="871" y="931"/>
                    </a:lnTo>
                    <a:cubicBezTo>
                      <a:pt x="871" y="901"/>
                      <a:pt x="871" y="872"/>
                      <a:pt x="886" y="850"/>
                    </a:cubicBezTo>
                    <a:cubicBezTo>
                      <a:pt x="909" y="791"/>
                      <a:pt x="961" y="724"/>
                      <a:pt x="1057" y="724"/>
                    </a:cubicBezTo>
                    <a:cubicBezTo>
                      <a:pt x="1176" y="724"/>
                      <a:pt x="1228" y="820"/>
                      <a:pt x="1228" y="953"/>
                    </a:cubicBezTo>
                    <a:lnTo>
                      <a:pt x="1228" y="1491"/>
                    </a:lnTo>
                    <a:lnTo>
                      <a:pt x="1562" y="1491"/>
                    </a:lnTo>
                    <a:lnTo>
                      <a:pt x="1562" y="916"/>
                    </a:lnTo>
                    <a:cubicBezTo>
                      <a:pt x="1562" y="606"/>
                      <a:pt x="1398" y="466"/>
                      <a:pt x="1176" y="466"/>
                    </a:cubicBezTo>
                    <a:close/>
                    <a:moveTo>
                      <a:pt x="22" y="1491"/>
                    </a:moveTo>
                    <a:lnTo>
                      <a:pt x="22" y="1491"/>
                    </a:lnTo>
                    <a:lnTo>
                      <a:pt x="357" y="1491"/>
                    </a:lnTo>
                    <a:lnTo>
                      <a:pt x="357" y="487"/>
                    </a:lnTo>
                    <a:lnTo>
                      <a:pt x="22" y="487"/>
                    </a:lnTo>
                    <a:lnTo>
                      <a:pt x="22" y="1491"/>
                    </a:lnTo>
                    <a:close/>
                    <a:moveTo>
                      <a:pt x="193" y="0"/>
                    </a:moveTo>
                    <a:lnTo>
                      <a:pt x="193" y="0"/>
                    </a:lnTo>
                    <a:cubicBezTo>
                      <a:pt x="74" y="0"/>
                      <a:pt x="0" y="82"/>
                      <a:pt x="0" y="178"/>
                    </a:cubicBezTo>
                    <a:cubicBezTo>
                      <a:pt x="0" y="273"/>
                      <a:pt x="74" y="347"/>
                      <a:pt x="186" y="347"/>
                    </a:cubicBezTo>
                    <a:cubicBezTo>
                      <a:pt x="305" y="347"/>
                      <a:pt x="379" y="273"/>
                      <a:pt x="379" y="178"/>
                    </a:cubicBezTo>
                    <a:cubicBezTo>
                      <a:pt x="379" y="82"/>
                      <a:pt x="305" y="0"/>
                      <a:pt x="1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2867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="" xmlns:a16="http://schemas.microsoft.com/office/drawing/2014/main" id="{F21F9ED8-78B4-4BEB-971B-3837916514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8821" y="12328249"/>
                <a:ext cx="273127" cy="223096"/>
              </a:xfrm>
              <a:custGeom>
                <a:avLst/>
                <a:gdLst>
                  <a:gd name="T0" fmla="*/ 1491 w 1690"/>
                  <a:gd name="T1" fmla="*/ 223 h 1374"/>
                  <a:gd name="T2" fmla="*/ 1491 w 1690"/>
                  <a:gd name="T3" fmla="*/ 223 h 1374"/>
                  <a:gd name="T4" fmla="*/ 1647 w 1690"/>
                  <a:gd name="T5" fmla="*/ 30 h 1374"/>
                  <a:gd name="T6" fmla="*/ 1424 w 1690"/>
                  <a:gd name="T7" fmla="*/ 108 h 1374"/>
                  <a:gd name="T8" fmla="*/ 1171 w 1690"/>
                  <a:gd name="T9" fmla="*/ 0 h 1374"/>
                  <a:gd name="T10" fmla="*/ 821 w 1690"/>
                  <a:gd name="T11" fmla="*/ 356 h 1374"/>
                  <a:gd name="T12" fmla="*/ 827 w 1690"/>
                  <a:gd name="T13" fmla="*/ 428 h 1374"/>
                  <a:gd name="T14" fmla="*/ 114 w 1690"/>
                  <a:gd name="T15" fmla="*/ 66 h 1374"/>
                  <a:gd name="T16" fmla="*/ 72 w 1690"/>
                  <a:gd name="T17" fmla="*/ 241 h 1374"/>
                  <a:gd name="T18" fmla="*/ 223 w 1690"/>
                  <a:gd name="T19" fmla="*/ 530 h 1374"/>
                  <a:gd name="T20" fmla="*/ 66 w 1690"/>
                  <a:gd name="T21" fmla="*/ 488 h 1374"/>
                  <a:gd name="T22" fmla="*/ 66 w 1690"/>
                  <a:gd name="T23" fmla="*/ 494 h 1374"/>
                  <a:gd name="T24" fmla="*/ 344 w 1690"/>
                  <a:gd name="T25" fmla="*/ 832 h 1374"/>
                  <a:gd name="T26" fmla="*/ 253 w 1690"/>
                  <a:gd name="T27" fmla="*/ 844 h 1374"/>
                  <a:gd name="T28" fmla="*/ 187 w 1690"/>
                  <a:gd name="T29" fmla="*/ 838 h 1374"/>
                  <a:gd name="T30" fmla="*/ 513 w 1690"/>
                  <a:gd name="T31" fmla="*/ 1079 h 1374"/>
                  <a:gd name="T32" fmla="*/ 78 w 1690"/>
                  <a:gd name="T33" fmla="*/ 1230 h 1374"/>
                  <a:gd name="T34" fmla="*/ 0 w 1690"/>
                  <a:gd name="T35" fmla="*/ 1224 h 1374"/>
                  <a:gd name="T36" fmla="*/ 525 w 1690"/>
                  <a:gd name="T37" fmla="*/ 1374 h 1374"/>
                  <a:gd name="T38" fmla="*/ 1521 w 1690"/>
                  <a:gd name="T39" fmla="*/ 392 h 1374"/>
                  <a:gd name="T40" fmla="*/ 1521 w 1690"/>
                  <a:gd name="T41" fmla="*/ 344 h 1374"/>
                  <a:gd name="T42" fmla="*/ 1690 w 1690"/>
                  <a:gd name="T43" fmla="*/ 163 h 1374"/>
                  <a:gd name="T44" fmla="*/ 1491 w 1690"/>
                  <a:gd name="T45" fmla="*/ 223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0" h="1374">
                    <a:moveTo>
                      <a:pt x="1491" y="223"/>
                    </a:moveTo>
                    <a:lnTo>
                      <a:pt x="1491" y="223"/>
                    </a:lnTo>
                    <a:cubicBezTo>
                      <a:pt x="1569" y="175"/>
                      <a:pt x="1617" y="108"/>
                      <a:pt x="1647" y="30"/>
                    </a:cubicBezTo>
                    <a:cubicBezTo>
                      <a:pt x="1581" y="66"/>
                      <a:pt x="1509" y="96"/>
                      <a:pt x="1424" y="108"/>
                    </a:cubicBezTo>
                    <a:cubicBezTo>
                      <a:pt x="1358" y="42"/>
                      <a:pt x="1273" y="0"/>
                      <a:pt x="1171" y="0"/>
                    </a:cubicBezTo>
                    <a:cubicBezTo>
                      <a:pt x="977" y="0"/>
                      <a:pt x="821" y="157"/>
                      <a:pt x="821" y="356"/>
                    </a:cubicBezTo>
                    <a:cubicBezTo>
                      <a:pt x="821" y="374"/>
                      <a:pt x="827" y="404"/>
                      <a:pt x="827" y="428"/>
                    </a:cubicBezTo>
                    <a:cubicBezTo>
                      <a:pt x="543" y="410"/>
                      <a:pt x="283" y="277"/>
                      <a:pt x="114" y="66"/>
                    </a:cubicBezTo>
                    <a:cubicBezTo>
                      <a:pt x="84" y="120"/>
                      <a:pt x="72" y="175"/>
                      <a:pt x="72" y="241"/>
                    </a:cubicBezTo>
                    <a:cubicBezTo>
                      <a:pt x="72" y="362"/>
                      <a:pt x="132" y="470"/>
                      <a:pt x="223" y="530"/>
                    </a:cubicBezTo>
                    <a:cubicBezTo>
                      <a:pt x="169" y="530"/>
                      <a:pt x="114" y="512"/>
                      <a:pt x="66" y="488"/>
                    </a:cubicBezTo>
                    <a:lnTo>
                      <a:pt x="66" y="494"/>
                    </a:lnTo>
                    <a:cubicBezTo>
                      <a:pt x="66" y="663"/>
                      <a:pt x="187" y="802"/>
                      <a:pt x="344" y="832"/>
                    </a:cubicBezTo>
                    <a:cubicBezTo>
                      <a:pt x="313" y="838"/>
                      <a:pt x="283" y="844"/>
                      <a:pt x="253" y="844"/>
                    </a:cubicBezTo>
                    <a:cubicBezTo>
                      <a:pt x="235" y="844"/>
                      <a:pt x="211" y="838"/>
                      <a:pt x="187" y="838"/>
                    </a:cubicBezTo>
                    <a:cubicBezTo>
                      <a:pt x="235" y="977"/>
                      <a:pt x="356" y="1073"/>
                      <a:pt x="513" y="1079"/>
                    </a:cubicBezTo>
                    <a:cubicBezTo>
                      <a:pt x="392" y="1170"/>
                      <a:pt x="241" y="1230"/>
                      <a:pt x="78" y="1230"/>
                    </a:cubicBezTo>
                    <a:cubicBezTo>
                      <a:pt x="54" y="1230"/>
                      <a:pt x="24" y="1230"/>
                      <a:pt x="0" y="1224"/>
                    </a:cubicBezTo>
                    <a:cubicBezTo>
                      <a:pt x="151" y="1326"/>
                      <a:pt x="338" y="1374"/>
                      <a:pt x="525" y="1374"/>
                    </a:cubicBezTo>
                    <a:cubicBezTo>
                      <a:pt x="1171" y="1374"/>
                      <a:pt x="1521" y="844"/>
                      <a:pt x="1521" y="392"/>
                    </a:cubicBezTo>
                    <a:lnTo>
                      <a:pt x="1521" y="344"/>
                    </a:lnTo>
                    <a:cubicBezTo>
                      <a:pt x="1587" y="295"/>
                      <a:pt x="1647" y="235"/>
                      <a:pt x="1690" y="163"/>
                    </a:cubicBezTo>
                    <a:cubicBezTo>
                      <a:pt x="1635" y="193"/>
                      <a:pt x="1569" y="211"/>
                      <a:pt x="1491" y="223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02867"/>
                <a:endParaRPr lang="en-US" sz="1400">
                  <a:solidFill>
                    <a:srgbClr val="172144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98895476-F2A8-4FEE-9B5D-32EC9180A2A4}"/>
                  </a:ext>
                </a:extLst>
              </p:cNvPr>
              <p:cNvSpPr/>
              <p:nvPr userDrawn="1"/>
            </p:nvSpPr>
            <p:spPr>
              <a:xfrm>
                <a:off x="1086010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85ED9E29-64D6-4BD5-BE78-88499788B658}"/>
                  </a:ext>
                </a:extLst>
              </p:cNvPr>
              <p:cNvSpPr/>
              <p:nvPr userDrawn="1"/>
            </p:nvSpPr>
            <p:spPr>
              <a:xfrm>
                <a:off x="312182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5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98100342-D7D8-4E9C-8F99-FE8E3BF2DD43}"/>
                  </a:ext>
                </a:extLst>
              </p:cNvPr>
              <p:cNvSpPr/>
              <p:nvPr userDrawn="1"/>
            </p:nvSpPr>
            <p:spPr>
              <a:xfrm rot="10800000">
                <a:off x="1859838" y="12134549"/>
                <a:ext cx="591086" cy="591086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02867"/>
                <a:endParaRPr lang="en-US" sz="50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18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  <p:sldLayoutId id="2147484221" r:id="rId17"/>
    <p:sldLayoutId id="2147484222" r:id="rId18"/>
    <p:sldLayoutId id="2147484223" r:id="rId19"/>
    <p:sldLayoutId id="2147484224" r:id="rId20"/>
    <p:sldLayoutId id="2147484225" r:id="rId21"/>
    <p:sldLayoutId id="2147484226" r:id="rId22"/>
    <p:sldLayoutId id="2147484227" r:id="rId23"/>
    <p:sldLayoutId id="2147484228" r:id="rId24"/>
    <p:sldLayoutId id="2147484229" r:id="rId25"/>
    <p:sldLayoutId id="2147484230" r:id="rId26"/>
    <p:sldLayoutId id="2147484231" r:id="rId27"/>
    <p:sldLayoutId id="2147484232" r:id="rId28"/>
    <p:sldLayoutId id="2147484233" r:id="rId29"/>
    <p:sldLayoutId id="2147484234" r:id="rId30"/>
    <p:sldLayoutId id="2147484235" r:id="rId31"/>
    <p:sldLayoutId id="2147484236" r:id="rId32"/>
    <p:sldLayoutId id="2147484237" r:id="rId33"/>
    <p:sldLayoutId id="2147484238" r:id="rId34"/>
    <p:sldLayoutId id="2147484239" r:id="rId35"/>
    <p:sldLayoutId id="2147484240" r:id="rId36"/>
    <p:sldLayoutId id="2147484241" r:id="rId37"/>
    <p:sldLayoutId id="2147484242" r:id="rId38"/>
    <p:sldLayoutId id="2147484243" r:id="rId39"/>
    <p:sldLayoutId id="2147484244" r:id="rId40"/>
    <p:sldLayoutId id="2147484245" r:id="rId41"/>
    <p:sldLayoutId id="2147484246" r:id="rId42"/>
    <p:sldLayoutId id="2147484247" r:id="rId43"/>
    <p:sldLayoutId id="2147484248" r:id="rId44"/>
    <p:sldLayoutId id="2147484249" r:id="rId45"/>
    <p:sldLayoutId id="2147484250" r:id="rId46"/>
  </p:sldLayoutIdLst>
  <p:txStyles>
    <p:titleStyle>
      <a:lvl1pPr algn="l" defTabSz="1082027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504" indent="-270504" algn="l" defTabSz="1082027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1524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52543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93553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67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75583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599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57613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98631" indent="-270504" algn="l" defTabSz="1082027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1011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027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3048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4061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5074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6094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7110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121" algn="l" defTabSz="10820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1112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2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23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64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2AF940-C924-4D22-9E5B-3F08787CA44F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812800" dist="165100" sx="104000" sy="104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A9C25D-FA9A-4327-A3A5-BBDE17AC1D26}"/>
              </a:ext>
            </a:extLst>
          </p:cNvPr>
          <p:cNvSpPr txBox="1"/>
          <p:nvPr/>
        </p:nvSpPr>
        <p:spPr>
          <a:xfrm>
            <a:off x="781742" y="2271934"/>
            <a:ext cx="6259138" cy="2354089"/>
          </a:xfrm>
          <a:prstGeom prst="rect">
            <a:avLst/>
          </a:prstGeom>
          <a:noFill/>
        </p:spPr>
        <p:txBody>
          <a:bodyPr wrap="square" lIns="45339" tIns="22661" rIns="45339" bIns="22661" rtlCol="0">
            <a:spAutoFit/>
          </a:bodyPr>
          <a:lstStyle/>
          <a:p>
            <a:pPr lvl="0" algn="ctr" hangingPunct="0"/>
            <a:r>
              <a:rPr lang="en-US" sz="96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Drivsafe</a:t>
            </a:r>
            <a:r>
              <a:rPr lang="en-US" sz="8800" b="1" dirty="0">
                <a:solidFill>
                  <a:schemeClr val="bg1"/>
                </a:solidFill>
                <a:latin typeface="Calibri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algn="ctr" hangingPunct="0"/>
            <a:r>
              <a:rPr lang="ru-RU" sz="1400" dirty="0">
                <a:solidFill>
                  <a:schemeClr val="bg1"/>
                </a:solidFill>
                <a:latin typeface="Century Gothic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 мониторинга состояния водителя</a:t>
            </a:r>
          </a:p>
          <a:p>
            <a:pPr lvl="0" algn="ctr" hangingPunct="0"/>
            <a:r>
              <a:rPr lang="ru-RU" sz="4000" b="1" dirty="0">
                <a:solidFill>
                  <a:schemeClr val="bg1"/>
                </a:solidFill>
                <a:latin typeface="Century Gothic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4000" dirty="0">
              <a:solidFill>
                <a:schemeClr val="bg1"/>
              </a:solidFill>
              <a:latin typeface="Century Gothic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DCB02D-ACFB-42D9-8152-1750C5130BDE}"/>
              </a:ext>
            </a:extLst>
          </p:cNvPr>
          <p:cNvSpPr txBox="1"/>
          <p:nvPr/>
        </p:nvSpPr>
        <p:spPr>
          <a:xfrm>
            <a:off x="903662" y="5539332"/>
            <a:ext cx="5061040" cy="492041"/>
          </a:xfrm>
          <a:prstGeom prst="rect">
            <a:avLst/>
          </a:prstGeom>
          <a:noFill/>
        </p:spPr>
        <p:txBody>
          <a:bodyPr wrap="square" lIns="45339" tIns="22661" rIns="45339" bIns="22661" rtlCol="0" anchor="ctr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Парий Мария</a:t>
            </a:r>
          </a:p>
          <a:p>
            <a:pPr lvl="0"/>
            <a:r>
              <a:rPr lang="ru-RU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Краснодарский филиал РЭУ им. Г. В. Плеханова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52400" y="0"/>
            <a:ext cx="7010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08" tIns="45353" rIns="90708" bIns="45353" spcCol="0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65280" y="0"/>
            <a:ext cx="5791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08" tIns="45353" rIns="90708" bIns="45353" spcCol="0" rtlCol="0" anchor="ctr"/>
          <a:lstStyle/>
          <a:p>
            <a:pPr algn="ctr"/>
            <a:endParaRPr lang="ru-RU"/>
          </a:p>
        </p:txBody>
      </p:sp>
      <p:pic>
        <p:nvPicPr>
          <p:cNvPr id="1053" name="Рисунок 105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/>
      </p:pic>
      <p:grpSp>
        <p:nvGrpSpPr>
          <p:cNvPr id="9" name="Группа 8"/>
          <p:cNvGrpSpPr/>
          <p:nvPr/>
        </p:nvGrpSpPr>
        <p:grpSpPr>
          <a:xfrm>
            <a:off x="881644" y="692954"/>
            <a:ext cx="6062129" cy="473911"/>
            <a:chOff x="881644" y="692954"/>
            <a:chExt cx="6062129" cy="47391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235147" y="816653"/>
              <a:ext cx="708626" cy="183162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52" tIns="45676" rIns="91352" bIns="45676"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CADA808-389E-E36D-9A3D-14F7D4AD95D5}"/>
                </a:ext>
              </a:extLst>
            </p:cNvPr>
            <p:cNvGrpSpPr/>
            <p:nvPr/>
          </p:nvGrpSpPr>
          <p:grpSpPr>
            <a:xfrm>
              <a:off x="881644" y="692954"/>
              <a:ext cx="1080512" cy="473911"/>
              <a:chOff x="296145" y="242048"/>
              <a:chExt cx="2093764" cy="769624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="" xmlns:a16="http://schemas.microsoft.com/office/drawing/2014/main" id="{B1C06923-51D6-B757-55C6-3FCA10634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055" t="5883" r="79649" b="83634"/>
              <a:stretch/>
            </p:blipFill>
            <p:spPr>
              <a:xfrm>
                <a:off x="1046017" y="242048"/>
                <a:ext cx="1343892" cy="769624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="" xmlns:a16="http://schemas.microsoft.com/office/drawing/2014/main" id="{57FA6FEE-C17D-5FA7-8C8B-34BFB73F2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145" y="302720"/>
                <a:ext cx="640583" cy="674343"/>
              </a:xfrm>
              <a:prstGeom prst="rect">
                <a:avLst/>
              </a:prstGeom>
            </p:spPr>
          </p:pic>
        </p:grpSp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D70DDB91-D504-B53F-F2AA-DE7805940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7468" r="7271"/>
            <a:stretch/>
          </p:blipFill>
          <p:spPr>
            <a:xfrm>
              <a:off x="2021459" y="741490"/>
              <a:ext cx="712992" cy="32405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EDC78FD9-9C1F-F4D7-1D7B-5943CC72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4300" y="741490"/>
              <a:ext cx="854523" cy="29884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BB67314B-C31F-7BB7-7DD7-AF3A842C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9068" y="776652"/>
              <a:ext cx="746932" cy="263169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2830599" y="681936"/>
            <a:ext cx="603583" cy="4526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84294" y="741490"/>
            <a:ext cx="854033" cy="32405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45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501D3658-C305-41DF-9FE3-214DBA0A1D7B}"/>
              </a:ext>
            </a:extLst>
          </p:cNvPr>
          <p:cNvGrpSpPr/>
          <p:nvPr/>
        </p:nvGrpSpPr>
        <p:grpSpPr>
          <a:xfrm>
            <a:off x="1054091" y="1863804"/>
            <a:ext cx="10203393" cy="2909008"/>
            <a:chOff x="2514566" y="4742953"/>
            <a:chExt cx="19358042" cy="5329431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DF891346-29C0-4272-AE35-1B70D90B947E}"/>
                </a:ext>
              </a:extLst>
            </p:cNvPr>
            <p:cNvGrpSpPr/>
            <p:nvPr/>
          </p:nvGrpSpPr>
          <p:grpSpPr>
            <a:xfrm>
              <a:off x="2514566" y="4742953"/>
              <a:ext cx="19358042" cy="5128020"/>
              <a:chOff x="2514566" y="4742953"/>
              <a:chExt cx="19358042" cy="5128020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="" xmlns:a16="http://schemas.microsoft.com/office/drawing/2014/main" id="{FC011BEA-F058-4A19-87C7-7C5ACB8C5BD7}"/>
                  </a:ext>
                </a:extLst>
              </p:cNvPr>
              <p:cNvSpPr/>
              <p:nvPr/>
            </p:nvSpPr>
            <p:spPr>
              <a:xfrm>
                <a:off x="2514566" y="4889195"/>
                <a:ext cx="19358042" cy="4981778"/>
              </a:xfrm>
              <a:prstGeom prst="roundRect">
                <a:avLst/>
              </a:prstGeom>
              <a:noFill/>
              <a:ln w="412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75252913-B284-4976-9689-963331FAA114}"/>
                  </a:ext>
                </a:extLst>
              </p:cNvPr>
              <p:cNvGrpSpPr/>
              <p:nvPr/>
            </p:nvGrpSpPr>
            <p:grpSpPr>
              <a:xfrm>
                <a:off x="3721478" y="4742953"/>
                <a:ext cx="14456782" cy="275133"/>
                <a:chOff x="3721478" y="4742953"/>
                <a:chExt cx="14456782" cy="275133"/>
              </a:xfrm>
            </p:grpSpPr>
            <p:sp>
              <p:nvSpPr>
                <p:cNvPr id="74" name="Isosceles Triangle 73">
                  <a:extLst>
                    <a:ext uri="{FF2B5EF4-FFF2-40B4-BE49-F238E27FC236}">
                      <a16:creationId xmlns="" xmlns:a16="http://schemas.microsoft.com/office/drawing/2014/main" id="{70949B58-A878-41CC-9D9C-56F7A47106F9}"/>
                    </a:ext>
                  </a:extLst>
                </p:cNvPr>
                <p:cNvSpPr/>
                <p:nvPr/>
              </p:nvSpPr>
              <p:spPr>
                <a:xfrm rot="5400000">
                  <a:off x="3655552" y="4808879"/>
                  <a:ext cx="275133" cy="143281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Isosceles Triangle 74">
                  <a:extLst>
                    <a:ext uri="{FF2B5EF4-FFF2-40B4-BE49-F238E27FC236}">
                      <a16:creationId xmlns="" xmlns:a16="http://schemas.microsoft.com/office/drawing/2014/main" id="{40E5F259-8630-45BF-B1B0-6B317EC7E90D}"/>
                    </a:ext>
                  </a:extLst>
                </p:cNvPr>
                <p:cNvSpPr/>
                <p:nvPr/>
              </p:nvSpPr>
              <p:spPr>
                <a:xfrm rot="5400000">
                  <a:off x="7223866" y="4808879"/>
                  <a:ext cx="275133" cy="143281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Isosceles Triangle 75">
                  <a:extLst>
                    <a:ext uri="{FF2B5EF4-FFF2-40B4-BE49-F238E27FC236}">
                      <a16:creationId xmlns="" xmlns:a16="http://schemas.microsoft.com/office/drawing/2014/main" id="{7BA4470A-FAC9-449B-833A-137E117C5557}"/>
                    </a:ext>
                  </a:extLst>
                </p:cNvPr>
                <p:cNvSpPr/>
                <p:nvPr/>
              </p:nvSpPr>
              <p:spPr>
                <a:xfrm rot="5400000">
                  <a:off x="10796226" y="4808879"/>
                  <a:ext cx="275133" cy="143281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Isosceles Triangle 76">
                  <a:extLst>
                    <a:ext uri="{FF2B5EF4-FFF2-40B4-BE49-F238E27FC236}">
                      <a16:creationId xmlns="" xmlns:a16="http://schemas.microsoft.com/office/drawing/2014/main" id="{A5E2F9D8-5387-481C-9C96-93C758A06226}"/>
                    </a:ext>
                  </a:extLst>
                </p:cNvPr>
                <p:cNvSpPr/>
                <p:nvPr/>
              </p:nvSpPr>
              <p:spPr>
                <a:xfrm rot="5400000">
                  <a:off x="14387440" y="4808879"/>
                  <a:ext cx="275133" cy="143281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Isosceles Triangle 77">
                  <a:extLst>
                    <a:ext uri="{FF2B5EF4-FFF2-40B4-BE49-F238E27FC236}">
                      <a16:creationId xmlns="" xmlns:a16="http://schemas.microsoft.com/office/drawing/2014/main" id="{806380B6-E1A4-4521-8A08-C4DC77793EA4}"/>
                    </a:ext>
                  </a:extLst>
                </p:cNvPr>
                <p:cNvSpPr/>
                <p:nvPr/>
              </p:nvSpPr>
              <p:spPr>
                <a:xfrm rot="5400000">
                  <a:off x="17969053" y="4808879"/>
                  <a:ext cx="275133" cy="143281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1" name="Isosceles Triangle 70">
              <a:extLst>
                <a:ext uri="{FF2B5EF4-FFF2-40B4-BE49-F238E27FC236}">
                  <a16:creationId xmlns="" xmlns:a16="http://schemas.microsoft.com/office/drawing/2014/main" id="{B16442B3-8D9D-4217-A978-58053450AC79}"/>
                </a:ext>
              </a:extLst>
            </p:cNvPr>
            <p:cNvSpPr/>
            <p:nvPr/>
          </p:nvSpPr>
          <p:spPr>
            <a:xfrm rot="16200000" flipH="1">
              <a:off x="15191370" y="9799333"/>
              <a:ext cx="402822" cy="14328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E0A28C8C-95F2-40BA-9CDA-042EE8639861}"/>
              </a:ext>
            </a:extLst>
          </p:cNvPr>
          <p:cNvSpPr txBox="1"/>
          <p:nvPr/>
        </p:nvSpPr>
        <p:spPr>
          <a:xfrm>
            <a:off x="1856045" y="3194217"/>
            <a:ext cx="1388822" cy="379482"/>
          </a:xfrm>
          <a:prstGeom prst="rect">
            <a:avLst/>
          </a:prstGeom>
          <a:noFill/>
        </p:spPr>
        <p:txBody>
          <a:bodyPr wrap="square" lIns="40533" tIns="20266" rIns="40533" bIns="20266" rtlCol="0">
            <a:spAutoFit/>
          </a:bodyPr>
          <a:lstStyle/>
          <a:p>
            <a:pPr algn="ctr"/>
            <a:r>
              <a:rPr lang="ru-RU" sz="2200" b="1" dirty="0">
                <a:solidFill>
                  <a:srgbClr val="240B36"/>
                </a:solidFill>
              </a:rPr>
              <a:t>Ориентир</a:t>
            </a:r>
            <a:endParaRPr lang="en-US" sz="2200" b="1" dirty="0">
              <a:solidFill>
                <a:srgbClr val="240B36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D39BB9BD-5095-4F13-B100-2B6F121EDFC7}"/>
              </a:ext>
            </a:extLst>
          </p:cNvPr>
          <p:cNvSpPr txBox="1"/>
          <p:nvPr/>
        </p:nvSpPr>
        <p:spPr>
          <a:xfrm>
            <a:off x="3432235" y="3206800"/>
            <a:ext cx="1812988" cy="379482"/>
          </a:xfrm>
          <a:prstGeom prst="rect">
            <a:avLst/>
          </a:prstGeom>
          <a:noFill/>
        </p:spPr>
        <p:txBody>
          <a:bodyPr wrap="square" lIns="40533" tIns="20266" rIns="40533" bIns="20266" rtlCol="0">
            <a:spAutoFit/>
          </a:bodyPr>
          <a:lstStyle/>
          <a:p>
            <a:pPr algn="ctr"/>
            <a:r>
              <a:rPr lang="ru-RU" sz="2200" b="1" dirty="0"/>
              <a:t>Поставщики</a:t>
            </a:r>
            <a:endParaRPr lang="en-US" sz="2200" b="1" dirty="0"/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A2776779-0FFB-49D9-997D-3E6779E093F2}"/>
              </a:ext>
            </a:extLst>
          </p:cNvPr>
          <p:cNvSpPr txBox="1"/>
          <p:nvPr/>
        </p:nvSpPr>
        <p:spPr>
          <a:xfrm>
            <a:off x="5461373" y="3052916"/>
            <a:ext cx="1388822" cy="718036"/>
          </a:xfrm>
          <a:prstGeom prst="rect">
            <a:avLst/>
          </a:prstGeom>
          <a:noFill/>
        </p:spPr>
        <p:txBody>
          <a:bodyPr wrap="square" lIns="40533" tIns="20266" rIns="40533" bIns="20266" rtlCol="0">
            <a:spAutoFit/>
          </a:bodyPr>
          <a:lstStyle/>
          <a:p>
            <a:pPr algn="ctr"/>
            <a:r>
              <a:rPr lang="ru-RU" sz="2200" b="1" dirty="0"/>
              <a:t>Финансирование</a:t>
            </a:r>
            <a:r>
              <a:rPr lang="en-US" sz="2200" b="1" dirty="0"/>
              <a:t>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752C84CF-739B-4CD6-AFEB-5001F6796C2E}"/>
              </a:ext>
            </a:extLst>
          </p:cNvPr>
          <p:cNvSpPr txBox="1"/>
          <p:nvPr/>
        </p:nvSpPr>
        <p:spPr>
          <a:xfrm>
            <a:off x="7066451" y="3206801"/>
            <a:ext cx="1750892" cy="379482"/>
          </a:xfrm>
          <a:prstGeom prst="rect">
            <a:avLst/>
          </a:prstGeom>
          <a:noFill/>
        </p:spPr>
        <p:txBody>
          <a:bodyPr wrap="square" lIns="40533" tIns="20266" rIns="40533" bIns="20266" rtlCol="0">
            <a:spAutoFit/>
          </a:bodyPr>
          <a:lstStyle/>
          <a:p>
            <a:pPr algn="ctr"/>
            <a:r>
              <a:rPr lang="ru-RU" sz="2200" b="1" dirty="0">
                <a:solidFill>
                  <a:srgbClr val="240B36"/>
                </a:solidFill>
              </a:rPr>
              <a:t>Потребители</a:t>
            </a:r>
            <a:endParaRPr lang="en-US" sz="2200" b="1" dirty="0">
              <a:solidFill>
                <a:srgbClr val="240B36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F20669CC-ED26-4305-919D-D343492675CB}"/>
              </a:ext>
            </a:extLst>
          </p:cNvPr>
          <p:cNvSpPr txBox="1"/>
          <p:nvPr/>
        </p:nvSpPr>
        <p:spPr>
          <a:xfrm>
            <a:off x="8730910" y="3024942"/>
            <a:ext cx="2219040" cy="718036"/>
          </a:xfrm>
          <a:prstGeom prst="rect">
            <a:avLst/>
          </a:prstGeom>
          <a:noFill/>
        </p:spPr>
        <p:txBody>
          <a:bodyPr wrap="square" lIns="40533" tIns="20266" rIns="40533" bIns="20266" rtlCol="0">
            <a:spAutoFit/>
          </a:bodyPr>
          <a:lstStyle/>
          <a:p>
            <a:pPr algn="ctr"/>
            <a:r>
              <a:rPr lang="en-US" sz="2200" b="1" dirty="0">
                <a:solidFill>
                  <a:srgbClr val="240B36"/>
                </a:solidFill>
              </a:rPr>
              <a:t> </a:t>
            </a:r>
            <a:r>
              <a:rPr lang="ru-RU" sz="2200" b="1" dirty="0">
                <a:solidFill>
                  <a:srgbClr val="240B36"/>
                </a:solidFill>
              </a:rPr>
              <a:t>Каналы продвижения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1DA422AD-A24F-4AF8-95D1-81CC5FE2376C}"/>
              </a:ext>
            </a:extLst>
          </p:cNvPr>
          <p:cNvGrpSpPr/>
          <p:nvPr/>
        </p:nvGrpSpPr>
        <p:grpSpPr>
          <a:xfrm>
            <a:off x="2031000" y="1591004"/>
            <a:ext cx="1025251" cy="868749"/>
            <a:chOff x="3870445" y="3022940"/>
            <a:chExt cx="2050768" cy="2316664"/>
          </a:xfrm>
        </p:grpSpPr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62D8C432-D05B-49B3-B0FC-A3DCFFD9D7EA}"/>
                </a:ext>
              </a:extLst>
            </p:cNvPr>
            <p:cNvGrpSpPr/>
            <p:nvPr/>
          </p:nvGrpSpPr>
          <p:grpSpPr>
            <a:xfrm>
              <a:off x="3870445" y="3022940"/>
              <a:ext cx="2050768" cy="2316664"/>
              <a:chOff x="5853253" y="2032340"/>
              <a:chExt cx="2050768" cy="2316664"/>
            </a:xfrm>
          </p:grpSpPr>
          <p:sp>
            <p:nvSpPr>
              <p:cNvPr id="87" name="Oval 86">
                <a:extLst>
                  <a:ext uri="{FF2B5EF4-FFF2-40B4-BE49-F238E27FC236}">
                    <a16:creationId xmlns="" xmlns:a16="http://schemas.microsoft.com/office/drawing/2014/main" id="{A9204587-E09B-4167-AEFC-BBBFF2DF91AD}"/>
                  </a:ext>
                </a:extLst>
              </p:cNvPr>
              <p:cNvSpPr/>
              <p:nvPr/>
            </p:nvSpPr>
            <p:spPr>
              <a:xfrm>
                <a:off x="614095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5">
                <a:extLst>
                  <a:ext uri="{FF2B5EF4-FFF2-40B4-BE49-F238E27FC236}">
                    <a16:creationId xmlns="" xmlns:a16="http://schemas.microsoft.com/office/drawing/2014/main" id="{8940C662-8FEC-40D6-A73A-3162B4E064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25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="" xmlns:a16="http://schemas.microsoft.com/office/drawing/2014/main" id="{03C7AD36-A609-4523-9A3C-8DFBD518342E}"/>
                </a:ext>
              </a:extLst>
            </p:cNvPr>
            <p:cNvSpPr/>
            <p:nvPr/>
          </p:nvSpPr>
          <p:spPr>
            <a:xfrm>
              <a:off x="4571412" y="3176471"/>
              <a:ext cx="935573" cy="172354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txBody>
            <a:bodyPr wrap="square" anchor="ctr">
              <a:spAutoFit/>
            </a:bodyPr>
            <a:lstStyle/>
            <a:p>
              <a:pPr algn="ctr"/>
              <a:endParaRPr lang="en-US" sz="3600" dirty="0">
                <a:solidFill>
                  <a:srgbClr val="240B36"/>
                </a:solidFill>
                <a:latin typeface="Designball-Electronic-Device-02" pitchFamily="2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BE53BEAC-353A-4D5E-8AD1-4F4BAE9C5956}"/>
              </a:ext>
            </a:extLst>
          </p:cNvPr>
          <p:cNvGrpSpPr/>
          <p:nvPr/>
        </p:nvGrpSpPr>
        <p:grpSpPr>
          <a:xfrm>
            <a:off x="3826108" y="1537367"/>
            <a:ext cx="1025251" cy="868749"/>
            <a:chOff x="7447398" y="3022940"/>
            <a:chExt cx="2050768" cy="2316664"/>
          </a:xfrm>
        </p:grpSpPr>
        <p:grpSp>
          <p:nvGrpSpPr>
            <p:cNvPr id="90" name="Group 89">
              <a:extLst>
                <a:ext uri="{FF2B5EF4-FFF2-40B4-BE49-F238E27FC236}">
                  <a16:creationId xmlns="" xmlns:a16="http://schemas.microsoft.com/office/drawing/2014/main" id="{A8366CA2-17A8-409F-9E2C-4AE90494925D}"/>
                </a:ext>
              </a:extLst>
            </p:cNvPr>
            <p:cNvGrpSpPr/>
            <p:nvPr/>
          </p:nvGrpSpPr>
          <p:grpSpPr>
            <a:xfrm>
              <a:off x="7447398" y="3022940"/>
              <a:ext cx="2050768" cy="2316664"/>
              <a:chOff x="8510728" y="2032340"/>
              <a:chExt cx="2050768" cy="2316664"/>
            </a:xfrm>
          </p:grpSpPr>
          <p:sp>
            <p:nvSpPr>
              <p:cNvPr id="92" name="Oval 91">
                <a:extLst>
                  <a:ext uri="{FF2B5EF4-FFF2-40B4-BE49-F238E27FC236}">
                    <a16:creationId xmlns="" xmlns:a16="http://schemas.microsoft.com/office/drawing/2014/main" id="{8BAD3BB6-9EA9-4320-A340-D4E9736D3BAD}"/>
                  </a:ext>
                </a:extLst>
              </p:cNvPr>
              <p:cNvSpPr/>
              <p:nvPr/>
            </p:nvSpPr>
            <p:spPr>
              <a:xfrm>
                <a:off x="879843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5">
                <a:extLst>
                  <a:ext uri="{FF2B5EF4-FFF2-40B4-BE49-F238E27FC236}">
                    <a16:creationId xmlns="" xmlns:a16="http://schemas.microsoft.com/office/drawing/2014/main" id="{37308D6D-B2DE-454A-8444-38F4B95105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072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16377EE7-1FEB-4665-BC17-EF433EA92D1D}"/>
                </a:ext>
              </a:extLst>
            </p:cNvPr>
            <p:cNvSpPr/>
            <p:nvPr/>
          </p:nvSpPr>
          <p:spPr>
            <a:xfrm>
              <a:off x="7969156" y="3262561"/>
              <a:ext cx="1007251" cy="172354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txBody>
            <a:bodyPr wrap="square" anchor="ctr">
              <a:spAutoFit/>
            </a:bodyPr>
            <a:lstStyle/>
            <a:p>
              <a:pPr algn="ctr"/>
              <a:endParaRPr lang="en-US" sz="3600" dirty="0">
                <a:solidFill>
                  <a:srgbClr val="240B36"/>
                </a:solidFill>
                <a:latin typeface="Designball-Electronic-Device-02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70BF0F54-4FF1-4903-8CF9-3E76BDAE3082}"/>
              </a:ext>
            </a:extLst>
          </p:cNvPr>
          <p:cNvGrpSpPr/>
          <p:nvPr/>
        </p:nvGrpSpPr>
        <p:grpSpPr>
          <a:xfrm>
            <a:off x="5607489" y="1537367"/>
            <a:ext cx="1025251" cy="868749"/>
            <a:chOff x="11024351" y="3022940"/>
            <a:chExt cx="2050768" cy="2316664"/>
          </a:xfrm>
        </p:grpSpPr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A7F3F59C-82E7-4DAC-BF6F-8D4A09DA878F}"/>
                </a:ext>
              </a:extLst>
            </p:cNvPr>
            <p:cNvGrpSpPr/>
            <p:nvPr/>
          </p:nvGrpSpPr>
          <p:grpSpPr>
            <a:xfrm>
              <a:off x="11024351" y="3022940"/>
              <a:ext cx="2050768" cy="2316664"/>
              <a:chOff x="11168203" y="2032340"/>
              <a:chExt cx="2050768" cy="2316664"/>
            </a:xfrm>
          </p:grpSpPr>
          <p:sp>
            <p:nvSpPr>
              <p:cNvPr id="97" name="Oval 96">
                <a:extLst>
                  <a:ext uri="{FF2B5EF4-FFF2-40B4-BE49-F238E27FC236}">
                    <a16:creationId xmlns="" xmlns:a16="http://schemas.microsoft.com/office/drawing/2014/main" id="{9D56CAED-DB9A-4B40-BA15-9CB3D3E9D2B1}"/>
                  </a:ext>
                </a:extLst>
              </p:cNvPr>
              <p:cNvSpPr/>
              <p:nvPr/>
            </p:nvSpPr>
            <p:spPr>
              <a:xfrm>
                <a:off x="1145590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5">
                <a:extLst>
                  <a:ext uri="{FF2B5EF4-FFF2-40B4-BE49-F238E27FC236}">
                    <a16:creationId xmlns="" xmlns:a16="http://schemas.microsoft.com/office/drawing/2014/main" id="{6B776682-14B4-4B3D-B8BA-3A6430DC4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820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="" xmlns:a16="http://schemas.microsoft.com/office/drawing/2014/main" id="{49CDC609-435E-4A3B-9BBB-F154D1B3EC6E}"/>
                </a:ext>
              </a:extLst>
            </p:cNvPr>
            <p:cNvSpPr/>
            <p:nvPr/>
          </p:nvSpPr>
          <p:spPr>
            <a:xfrm>
              <a:off x="11581651" y="3234409"/>
              <a:ext cx="936165" cy="172354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 wrap="square" anchor="ctr">
              <a:spAutoFit/>
            </a:bodyPr>
            <a:lstStyle/>
            <a:p>
              <a:pPr algn="ctr"/>
              <a:endParaRPr lang="en-US" sz="3600" dirty="0">
                <a:solidFill>
                  <a:srgbClr val="240B36"/>
                </a:solidFill>
                <a:latin typeface="Designball-Electronic-Device-02" pitchFamily="2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033AB715-55B3-4503-A32E-38C62640508D}"/>
              </a:ext>
            </a:extLst>
          </p:cNvPr>
          <p:cNvGrpSpPr/>
          <p:nvPr/>
        </p:nvGrpSpPr>
        <p:grpSpPr>
          <a:xfrm>
            <a:off x="7422412" y="1483730"/>
            <a:ext cx="1025251" cy="868749"/>
            <a:chOff x="14601305" y="3022940"/>
            <a:chExt cx="2050768" cy="2316664"/>
          </a:xfrm>
        </p:grpSpPr>
        <p:grpSp>
          <p:nvGrpSpPr>
            <p:cNvPr id="100" name="Group 99">
              <a:extLst>
                <a:ext uri="{FF2B5EF4-FFF2-40B4-BE49-F238E27FC236}">
                  <a16:creationId xmlns="" xmlns:a16="http://schemas.microsoft.com/office/drawing/2014/main" id="{00F2FA31-E260-437B-A7D1-75E2B620E5AF}"/>
                </a:ext>
              </a:extLst>
            </p:cNvPr>
            <p:cNvGrpSpPr/>
            <p:nvPr/>
          </p:nvGrpSpPr>
          <p:grpSpPr>
            <a:xfrm>
              <a:off x="14601305" y="3022940"/>
              <a:ext cx="2050768" cy="2316664"/>
              <a:chOff x="13825678" y="2032340"/>
              <a:chExt cx="2050768" cy="2316664"/>
            </a:xfrm>
          </p:grpSpPr>
          <p:sp>
            <p:nvSpPr>
              <p:cNvPr id="102" name="Oval 101">
                <a:extLst>
                  <a:ext uri="{FF2B5EF4-FFF2-40B4-BE49-F238E27FC236}">
                    <a16:creationId xmlns="" xmlns:a16="http://schemas.microsoft.com/office/drawing/2014/main" id="{7CC734CA-8934-49BE-B717-D915CF1CB883}"/>
                  </a:ext>
                </a:extLst>
              </p:cNvPr>
              <p:cNvSpPr/>
              <p:nvPr/>
            </p:nvSpPr>
            <p:spPr>
              <a:xfrm>
                <a:off x="1411338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5">
                <a:extLst>
                  <a:ext uri="{FF2B5EF4-FFF2-40B4-BE49-F238E27FC236}">
                    <a16:creationId xmlns="" xmlns:a16="http://schemas.microsoft.com/office/drawing/2014/main" id="{A6165F6C-C364-4E63-BDC6-E1829FF11C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2567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155B61AF-2012-4483-A41D-825FD88C6D52}"/>
                </a:ext>
              </a:extLst>
            </p:cNvPr>
            <p:cNvSpPr/>
            <p:nvPr/>
          </p:nvSpPr>
          <p:spPr>
            <a:xfrm>
              <a:off x="15087226" y="3188465"/>
              <a:ext cx="1038793" cy="1723549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 wrap="square" anchor="ctr">
              <a:spAutoFit/>
            </a:bodyPr>
            <a:lstStyle/>
            <a:p>
              <a:pPr algn="ctr"/>
              <a:endParaRPr lang="en-US" sz="3600" dirty="0">
                <a:solidFill>
                  <a:srgbClr val="240B36"/>
                </a:solidFill>
                <a:latin typeface="Designball-Electronic-Device-02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A8552DFD-3718-4DFD-9DA4-21271130E50F}"/>
              </a:ext>
            </a:extLst>
          </p:cNvPr>
          <p:cNvGrpSpPr/>
          <p:nvPr/>
        </p:nvGrpSpPr>
        <p:grpSpPr>
          <a:xfrm>
            <a:off x="9327809" y="1483730"/>
            <a:ext cx="1025251" cy="868749"/>
            <a:chOff x="18178259" y="3022940"/>
            <a:chExt cx="2050768" cy="2316664"/>
          </a:xfrm>
        </p:grpSpPr>
        <p:grpSp>
          <p:nvGrpSpPr>
            <p:cNvPr id="105" name="Group 104">
              <a:extLst>
                <a:ext uri="{FF2B5EF4-FFF2-40B4-BE49-F238E27FC236}">
                  <a16:creationId xmlns="" xmlns:a16="http://schemas.microsoft.com/office/drawing/2014/main" id="{0AA21DCD-5803-4AA3-B83C-5880D13DD935}"/>
                </a:ext>
              </a:extLst>
            </p:cNvPr>
            <p:cNvGrpSpPr/>
            <p:nvPr/>
          </p:nvGrpSpPr>
          <p:grpSpPr>
            <a:xfrm>
              <a:off x="18178259" y="3022940"/>
              <a:ext cx="2050768" cy="2316664"/>
              <a:chOff x="16483153" y="2032340"/>
              <a:chExt cx="2050768" cy="2316664"/>
            </a:xfrm>
          </p:grpSpPr>
          <p:sp>
            <p:nvSpPr>
              <p:cNvPr id="107" name="Oval 106">
                <a:extLst>
                  <a:ext uri="{FF2B5EF4-FFF2-40B4-BE49-F238E27FC236}">
                    <a16:creationId xmlns="" xmlns:a16="http://schemas.microsoft.com/office/drawing/2014/main" id="{6D3AD5DA-D748-4B7C-86CA-3D11B1E23CD4}"/>
                  </a:ext>
                </a:extLst>
              </p:cNvPr>
              <p:cNvSpPr/>
              <p:nvPr/>
            </p:nvSpPr>
            <p:spPr>
              <a:xfrm>
                <a:off x="1677085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5">
                <a:extLst>
                  <a:ext uri="{FF2B5EF4-FFF2-40B4-BE49-F238E27FC236}">
                    <a16:creationId xmlns="" xmlns:a16="http://schemas.microsoft.com/office/drawing/2014/main" id="{71BF3427-BDEE-41B7-B0E5-E68C26E1E8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8315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="" xmlns:a16="http://schemas.microsoft.com/office/drawing/2014/main" id="{EA74CBC0-B1F9-4272-8761-5BCE027592A4}"/>
                </a:ext>
              </a:extLst>
            </p:cNvPr>
            <p:cNvSpPr/>
            <p:nvPr/>
          </p:nvSpPr>
          <p:spPr>
            <a:xfrm>
              <a:off x="18749291" y="3226911"/>
              <a:ext cx="936161" cy="1723549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 wrap="square" anchor="ctr">
              <a:spAutoFit/>
            </a:bodyPr>
            <a:lstStyle/>
            <a:p>
              <a:pPr algn="ctr"/>
              <a:endParaRPr lang="en-US" sz="3600" dirty="0">
                <a:solidFill>
                  <a:srgbClr val="240B36"/>
                </a:solidFill>
                <a:latin typeface="Designball-Electronic-Device-02" pitchFamily="2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B3E4EBD4-2735-4420-B17F-D52A8D25134A}"/>
              </a:ext>
            </a:extLst>
          </p:cNvPr>
          <p:cNvGrpSpPr/>
          <p:nvPr/>
        </p:nvGrpSpPr>
        <p:grpSpPr>
          <a:xfrm>
            <a:off x="3882575" y="4351485"/>
            <a:ext cx="4546416" cy="677887"/>
            <a:chOff x="9299950" y="9537598"/>
            <a:chExt cx="5787274" cy="666750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12" name="Arrow: Pentagon 111">
              <a:extLst>
                <a:ext uri="{FF2B5EF4-FFF2-40B4-BE49-F238E27FC236}">
                  <a16:creationId xmlns="" xmlns:a16="http://schemas.microsoft.com/office/drawing/2014/main" id="{8029A858-899B-4F83-8380-7C3B2B02D037}"/>
                </a:ext>
              </a:extLst>
            </p:cNvPr>
            <p:cNvSpPr/>
            <p:nvPr/>
          </p:nvSpPr>
          <p:spPr>
            <a:xfrm>
              <a:off x="12134474" y="9537598"/>
              <a:ext cx="2952750" cy="666750"/>
            </a:xfrm>
            <a:prstGeom prst="homePlate">
              <a:avLst>
                <a:gd name="adj" fmla="val 294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row: Pentagon 112">
              <a:extLst>
                <a:ext uri="{FF2B5EF4-FFF2-40B4-BE49-F238E27FC236}">
                  <a16:creationId xmlns="" xmlns:a16="http://schemas.microsoft.com/office/drawing/2014/main" id="{BA158916-C89D-4CC4-849F-E13F321B4F20}"/>
                </a:ext>
              </a:extLst>
            </p:cNvPr>
            <p:cNvSpPr/>
            <p:nvPr/>
          </p:nvSpPr>
          <p:spPr>
            <a:xfrm flipH="1">
              <a:off x="9299950" y="9537598"/>
              <a:ext cx="2952750" cy="666750"/>
            </a:xfrm>
            <a:prstGeom prst="homePlate">
              <a:avLst>
                <a:gd name="adj" fmla="val 294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E85788DB-0639-4BE8-9F14-C86E54E00377}"/>
                </a:ext>
              </a:extLst>
            </p:cNvPr>
            <p:cNvSpPr txBox="1"/>
            <p:nvPr/>
          </p:nvSpPr>
          <p:spPr>
            <a:xfrm>
              <a:off x="10196836" y="9586563"/>
              <a:ext cx="4237901" cy="51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</a:rPr>
                <a:t>Бизнес-модель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3360" y="335280"/>
            <a:ext cx="518160" cy="635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1597640" y="487680"/>
            <a:ext cx="518160" cy="635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9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8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8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8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80" grpId="0"/>
          <p:bldP spid="81" grpId="0"/>
          <p:bldP spid="82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1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80" grpId="0"/>
          <p:bldP spid="81" grpId="0"/>
          <p:bldP spid="82" grpId="0"/>
          <p:bldP spid="8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C578427-D266-40F9-861B-095779DF6300}"/>
              </a:ext>
            </a:extLst>
          </p:cNvPr>
          <p:cNvSpPr/>
          <p:nvPr/>
        </p:nvSpPr>
        <p:spPr>
          <a:xfrm>
            <a:off x="7523320" y="3157876"/>
            <a:ext cx="279872" cy="2456565"/>
          </a:xfrm>
          <a:prstGeom prst="rect">
            <a:avLst/>
          </a:prstGeom>
          <a:gradFill>
            <a:gsLst>
              <a:gs pos="100000">
                <a:srgbClr val="C31432"/>
              </a:gs>
              <a:gs pos="0">
                <a:srgbClr val="240B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800" tIns="20400" rIns="40800" bIns="20400" rtlCol="0" anchor="ctr"/>
          <a:lstStyle/>
          <a:p>
            <a:pPr algn="ctr" defTabSz="203998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76BEEB2-A020-4218-AB0B-A7D039B445D0}"/>
              </a:ext>
            </a:extLst>
          </p:cNvPr>
          <p:cNvSpPr/>
          <p:nvPr/>
        </p:nvSpPr>
        <p:spPr>
          <a:xfrm>
            <a:off x="6925201" y="2543285"/>
            <a:ext cx="284631" cy="3228313"/>
          </a:xfrm>
          <a:prstGeom prst="rect">
            <a:avLst/>
          </a:prstGeom>
          <a:gradFill>
            <a:gsLst>
              <a:gs pos="100000">
                <a:srgbClr val="C31432"/>
              </a:gs>
              <a:gs pos="0">
                <a:srgbClr val="240B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800" tIns="20400" rIns="40800" bIns="20400" rtlCol="0" anchor="ctr"/>
          <a:lstStyle/>
          <a:p>
            <a:pPr algn="ctr" defTabSz="203998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7E6A6644-1E35-44A3-A9FB-5D1069B2D4C4}"/>
              </a:ext>
            </a:extLst>
          </p:cNvPr>
          <p:cNvSpPr/>
          <p:nvPr/>
        </p:nvSpPr>
        <p:spPr>
          <a:xfrm>
            <a:off x="7176707" y="1663521"/>
            <a:ext cx="381724" cy="4361724"/>
          </a:xfrm>
          <a:prstGeom prst="rect">
            <a:avLst/>
          </a:prstGeom>
          <a:gradFill>
            <a:gsLst>
              <a:gs pos="100000">
                <a:srgbClr val="C31432"/>
              </a:gs>
              <a:gs pos="0">
                <a:srgbClr val="240B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800" tIns="20400" rIns="40800" bIns="20400" rtlCol="0" anchor="ctr"/>
          <a:lstStyle/>
          <a:p>
            <a:pPr algn="ctr" defTabSz="203998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50" name="Freeform 38">
            <a:extLst>
              <a:ext uri="{FF2B5EF4-FFF2-40B4-BE49-F238E27FC236}">
                <a16:creationId xmlns="" xmlns:a16="http://schemas.microsoft.com/office/drawing/2014/main" id="{89251786-B5EA-4062-9CC6-8A8738DC1396}"/>
              </a:ext>
            </a:extLst>
          </p:cNvPr>
          <p:cNvSpPr>
            <a:spLocks/>
          </p:cNvSpPr>
          <p:nvPr/>
        </p:nvSpPr>
        <p:spPr bwMode="white">
          <a:xfrm>
            <a:off x="6694330" y="4918442"/>
            <a:ext cx="1238515" cy="2239426"/>
          </a:xfrm>
          <a:custGeom>
            <a:avLst/>
            <a:gdLst>
              <a:gd name="T0" fmla="*/ 252 w 284"/>
              <a:gd name="T1" fmla="*/ 25 h 477"/>
              <a:gd name="T2" fmla="*/ 221 w 284"/>
              <a:gd name="T3" fmla="*/ 40 h 477"/>
              <a:gd name="T4" fmla="*/ 182 w 284"/>
              <a:gd name="T5" fmla="*/ 0 h 477"/>
              <a:gd name="T6" fmla="*/ 142 w 284"/>
              <a:gd name="T7" fmla="*/ 40 h 477"/>
              <a:gd name="T8" fmla="*/ 103 w 284"/>
              <a:gd name="T9" fmla="*/ 0 h 477"/>
              <a:gd name="T10" fmla="*/ 63 w 284"/>
              <a:gd name="T11" fmla="*/ 40 h 477"/>
              <a:gd name="T12" fmla="*/ 32 w 284"/>
              <a:gd name="T13" fmla="*/ 25 h 477"/>
              <a:gd name="T14" fmla="*/ 0 w 284"/>
              <a:gd name="T15" fmla="*/ 25 h 477"/>
              <a:gd name="T16" fmla="*/ 0 w 284"/>
              <a:gd name="T17" fmla="*/ 477 h 477"/>
              <a:gd name="T18" fmla="*/ 284 w 284"/>
              <a:gd name="T19" fmla="*/ 477 h 477"/>
              <a:gd name="T20" fmla="*/ 284 w 284"/>
              <a:gd name="T21" fmla="*/ 25 h 477"/>
              <a:gd name="T22" fmla="*/ 252 w 284"/>
              <a:gd name="T23" fmla="*/ 25 h 477"/>
              <a:gd name="connsiteX0" fmla="*/ 9028 w 10155"/>
              <a:gd name="connsiteY0" fmla="*/ 1023 h 14837"/>
              <a:gd name="connsiteX1" fmla="*/ 7937 w 10155"/>
              <a:gd name="connsiteY1" fmla="*/ 1338 h 14837"/>
              <a:gd name="connsiteX2" fmla="*/ 6563 w 10155"/>
              <a:gd name="connsiteY2" fmla="*/ 499 h 14837"/>
              <a:gd name="connsiteX3" fmla="*/ 5155 w 10155"/>
              <a:gd name="connsiteY3" fmla="*/ 1338 h 14837"/>
              <a:gd name="connsiteX4" fmla="*/ 3782 w 10155"/>
              <a:gd name="connsiteY4" fmla="*/ 499 h 14837"/>
              <a:gd name="connsiteX5" fmla="*/ 2373 w 10155"/>
              <a:gd name="connsiteY5" fmla="*/ 1338 h 14837"/>
              <a:gd name="connsiteX6" fmla="*/ 1282 w 10155"/>
              <a:gd name="connsiteY6" fmla="*/ 1023 h 14837"/>
              <a:gd name="connsiteX7" fmla="*/ 155 w 10155"/>
              <a:gd name="connsiteY7" fmla="*/ 1023 h 14837"/>
              <a:gd name="connsiteX8" fmla="*/ 9 w 10155"/>
              <a:gd name="connsiteY8" fmla="*/ 14837 h 14837"/>
              <a:gd name="connsiteX9" fmla="*/ 10155 w 10155"/>
              <a:gd name="connsiteY9" fmla="*/ 10499 h 14837"/>
              <a:gd name="connsiteX10" fmla="*/ 10155 w 10155"/>
              <a:gd name="connsiteY10" fmla="*/ 1023 h 14837"/>
              <a:gd name="connsiteX11" fmla="*/ 9028 w 10155"/>
              <a:gd name="connsiteY11" fmla="*/ 1023 h 14837"/>
              <a:gd name="connsiteX0" fmla="*/ 9763 w 10890"/>
              <a:gd name="connsiteY0" fmla="*/ 1023 h 15738"/>
              <a:gd name="connsiteX1" fmla="*/ 8672 w 10890"/>
              <a:gd name="connsiteY1" fmla="*/ 1338 h 15738"/>
              <a:gd name="connsiteX2" fmla="*/ 7298 w 10890"/>
              <a:gd name="connsiteY2" fmla="*/ 499 h 15738"/>
              <a:gd name="connsiteX3" fmla="*/ 5890 w 10890"/>
              <a:gd name="connsiteY3" fmla="*/ 1338 h 15738"/>
              <a:gd name="connsiteX4" fmla="*/ 4517 w 10890"/>
              <a:gd name="connsiteY4" fmla="*/ 499 h 15738"/>
              <a:gd name="connsiteX5" fmla="*/ 3108 w 10890"/>
              <a:gd name="connsiteY5" fmla="*/ 1338 h 15738"/>
              <a:gd name="connsiteX6" fmla="*/ 2017 w 10890"/>
              <a:gd name="connsiteY6" fmla="*/ 1023 h 15738"/>
              <a:gd name="connsiteX7" fmla="*/ 890 w 10890"/>
              <a:gd name="connsiteY7" fmla="*/ 1023 h 15738"/>
              <a:gd name="connsiteX8" fmla="*/ 744 w 10890"/>
              <a:gd name="connsiteY8" fmla="*/ 14837 h 15738"/>
              <a:gd name="connsiteX9" fmla="*/ 10817 w 10890"/>
              <a:gd name="connsiteY9" fmla="*/ 14442 h 15738"/>
              <a:gd name="connsiteX10" fmla="*/ 10890 w 10890"/>
              <a:gd name="connsiteY10" fmla="*/ 1023 h 15738"/>
              <a:gd name="connsiteX11" fmla="*/ 9763 w 10890"/>
              <a:gd name="connsiteY11" fmla="*/ 1023 h 1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90" h="15738">
                <a:moveTo>
                  <a:pt x="9763" y="1023"/>
                </a:moveTo>
                <a:cubicBezTo>
                  <a:pt x="9517" y="1212"/>
                  <a:pt x="9129" y="1338"/>
                  <a:pt x="8672" y="1338"/>
                </a:cubicBezTo>
                <a:cubicBezTo>
                  <a:pt x="7897" y="1338"/>
                  <a:pt x="7298" y="960"/>
                  <a:pt x="7298" y="499"/>
                </a:cubicBezTo>
                <a:cubicBezTo>
                  <a:pt x="7298" y="960"/>
                  <a:pt x="6665" y="1338"/>
                  <a:pt x="5890" y="1338"/>
                </a:cubicBezTo>
                <a:cubicBezTo>
                  <a:pt x="5115" y="1338"/>
                  <a:pt x="4517" y="960"/>
                  <a:pt x="4517" y="499"/>
                </a:cubicBezTo>
                <a:cubicBezTo>
                  <a:pt x="4517" y="960"/>
                  <a:pt x="3883" y="1338"/>
                  <a:pt x="3108" y="1338"/>
                </a:cubicBezTo>
                <a:cubicBezTo>
                  <a:pt x="2686" y="1338"/>
                  <a:pt x="2263" y="1212"/>
                  <a:pt x="2017" y="1023"/>
                </a:cubicBezTo>
                <a:cubicBezTo>
                  <a:pt x="890" y="1023"/>
                  <a:pt x="1102" y="-1279"/>
                  <a:pt x="890" y="1023"/>
                </a:cubicBezTo>
                <a:cubicBezTo>
                  <a:pt x="678" y="3325"/>
                  <a:pt x="-911" y="12601"/>
                  <a:pt x="744" y="14837"/>
                </a:cubicBezTo>
                <a:cubicBezTo>
                  <a:pt x="2399" y="17074"/>
                  <a:pt x="10817" y="14442"/>
                  <a:pt x="10817" y="14442"/>
                </a:cubicBezTo>
                <a:cubicBezTo>
                  <a:pt x="10841" y="9969"/>
                  <a:pt x="10866" y="5496"/>
                  <a:pt x="10890" y="1023"/>
                </a:cubicBezTo>
                <a:lnTo>
                  <a:pt x="9763" y="10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0800" tIns="20400" rIns="40800" bIns="20400" numCol="1" anchor="t" anchorCtr="0" compatLnSpc="1">
            <a:prstTxWarp prst="textNoShape">
              <a:avLst/>
            </a:prstTxWarp>
          </a:bodyPr>
          <a:lstStyle/>
          <a:p>
            <a:pPr defTabSz="203998"/>
            <a:endParaRPr lang="en-US">
              <a:solidFill>
                <a:srgbClr val="172144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78504982-CE6C-474F-926B-7018ED56A14D}"/>
              </a:ext>
            </a:extLst>
          </p:cNvPr>
          <p:cNvGrpSpPr/>
          <p:nvPr/>
        </p:nvGrpSpPr>
        <p:grpSpPr>
          <a:xfrm>
            <a:off x="4230019" y="2081620"/>
            <a:ext cx="2799222" cy="1167012"/>
            <a:chOff x="8461143" y="4257896"/>
            <a:chExt cx="5599172" cy="3112032"/>
          </a:xfrm>
        </p:grpSpPr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21C2854E-86D4-4E82-8DF7-079C9C5EFC8F}"/>
                </a:ext>
              </a:extLst>
            </p:cNvPr>
            <p:cNvSpPr/>
            <p:nvPr/>
          </p:nvSpPr>
          <p:spPr>
            <a:xfrm>
              <a:off x="9985942" y="5024788"/>
              <a:ext cx="1044897" cy="1044897"/>
            </a:xfrm>
            <a:prstGeom prst="ellipse">
              <a:avLst/>
            </a:prstGeom>
            <a:gradFill>
              <a:gsLst>
                <a:gs pos="100000">
                  <a:srgbClr val="C31432"/>
                </a:gs>
                <a:gs pos="0">
                  <a:srgbClr val="240B36"/>
                </a:gs>
              </a:gsLst>
              <a:lin ang="5400000" scaled="0"/>
            </a:gradFill>
            <a:ln w="88900">
              <a:solidFill>
                <a:srgbClr val="D51D37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7998">
                <a:defRPr/>
              </a:pPr>
              <a:r>
                <a:rPr lang="en-US" sz="3600" dirty="0" smtClean="0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b</a:t>
              </a:r>
              <a:endParaRPr lang="en-US" sz="3600" dirty="0">
                <a:solidFill>
                  <a:srgbClr val="FFFFFF"/>
                </a:solidFill>
                <a:latin typeface="Designball-Finance-01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879A5F82-2868-4CBF-8A10-DC415992BE0E}"/>
                </a:ext>
              </a:extLst>
            </p:cNvPr>
            <p:cNvCxnSpPr>
              <a:cxnSpLocks/>
              <a:stCxn id="52" idx="6"/>
            </p:cNvCxnSpPr>
            <p:nvPr/>
          </p:nvCxnSpPr>
          <p:spPr>
            <a:xfrm>
              <a:off x="11030839" y="5547237"/>
              <a:ext cx="2821369" cy="0"/>
            </a:xfrm>
            <a:prstGeom prst="line">
              <a:avLst/>
            </a:prstGeom>
            <a:ln>
              <a:solidFill>
                <a:srgbClr val="D51D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8D7DE6D2-C463-4E9C-8698-0BAFFD2800B1}"/>
                </a:ext>
              </a:extLst>
            </p:cNvPr>
            <p:cNvSpPr txBox="1"/>
            <p:nvPr/>
          </p:nvSpPr>
          <p:spPr>
            <a:xfrm>
              <a:off x="8461143" y="6097784"/>
              <a:ext cx="5391065" cy="127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03998"/>
              <a:r>
                <a:rPr lang="ru-RU" sz="1400" dirty="0" smtClean="0">
                  <a:solidFill>
                    <a:srgbClr val="D51D37"/>
                  </a:solidFill>
                </a:rPr>
                <a:t>Срок окупаемости</a:t>
              </a:r>
              <a:endParaRPr lang="en-US" sz="1400" dirty="0">
                <a:solidFill>
                  <a:srgbClr val="D51D37"/>
                </a:solidFill>
              </a:endParaRPr>
            </a:p>
            <a:p>
              <a:pPr algn="r" defTabSz="203998"/>
              <a:r>
                <a:rPr lang="ru-RU" sz="1100" dirty="0" smtClean="0">
                  <a:solidFill>
                    <a:srgbClr val="172144"/>
                  </a:solidFill>
                </a:rPr>
                <a:t>Период окупаемости инвестиций</a:t>
              </a:r>
              <a:endParaRPr lang="en-US" sz="1100" dirty="0">
                <a:solidFill>
                  <a:srgbClr val="172144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DFEF2439-0E12-468C-899E-FCD9D2A63271}"/>
                </a:ext>
              </a:extLst>
            </p:cNvPr>
            <p:cNvSpPr txBox="1"/>
            <p:nvPr/>
          </p:nvSpPr>
          <p:spPr>
            <a:xfrm>
              <a:off x="10814133" y="4257896"/>
              <a:ext cx="3246182" cy="12311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03998"/>
              <a:r>
                <a:rPr lang="ru-RU" sz="2400" dirty="0" smtClean="0">
                  <a:solidFill>
                    <a:srgbClr val="D51D37"/>
                  </a:solidFill>
                  <a:ea typeface="Open Sans Bold" panose="020B0806030504020204" pitchFamily="34" charset="0"/>
                  <a:cs typeface="Open Sans Bold" panose="020B0806030504020204" pitchFamily="34" charset="0"/>
                </a:rPr>
                <a:t>16 </a:t>
              </a:r>
              <a:r>
                <a:rPr lang="ru-RU" sz="2000" dirty="0" smtClean="0">
                  <a:solidFill>
                    <a:srgbClr val="D51D37"/>
                  </a:solidFill>
                  <a:ea typeface="Open Sans Bold" panose="020B0806030504020204" pitchFamily="34" charset="0"/>
                  <a:cs typeface="Open Sans Bold" panose="020B0806030504020204" pitchFamily="34" charset="0"/>
                </a:rPr>
                <a:t>месяцев</a:t>
              </a:r>
              <a:endParaRPr lang="en-US" sz="2000" dirty="0">
                <a:solidFill>
                  <a:srgbClr val="D51D37"/>
                </a:solidFill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AD5262B-C8FF-4D7D-A827-7D62E19900BD}"/>
              </a:ext>
            </a:extLst>
          </p:cNvPr>
          <p:cNvGrpSpPr/>
          <p:nvPr/>
        </p:nvGrpSpPr>
        <p:grpSpPr>
          <a:xfrm>
            <a:off x="7803192" y="2724061"/>
            <a:ext cx="2800526" cy="1290571"/>
            <a:chOff x="15595965" y="5751603"/>
            <a:chExt cx="5601782" cy="3441524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0F80733C-6D9A-43FB-A315-E9DAFF39B5FE}"/>
                </a:ext>
              </a:extLst>
            </p:cNvPr>
            <p:cNvGrpSpPr/>
            <p:nvPr/>
          </p:nvGrpSpPr>
          <p:grpSpPr>
            <a:xfrm>
              <a:off x="15595965" y="6441181"/>
              <a:ext cx="3951146" cy="1044897"/>
              <a:chOff x="16262742" y="5384506"/>
              <a:chExt cx="3951146" cy="1044897"/>
            </a:xfrm>
          </p:grpSpPr>
          <p:sp>
            <p:nvSpPr>
              <p:cNvPr id="64" name="Oval 63">
                <a:extLst>
                  <a:ext uri="{FF2B5EF4-FFF2-40B4-BE49-F238E27FC236}">
                    <a16:creationId xmlns="" xmlns:a16="http://schemas.microsoft.com/office/drawing/2014/main" id="{10D0B54C-C807-44A9-8676-55C73621A444}"/>
                  </a:ext>
                </a:extLst>
              </p:cNvPr>
              <p:cNvSpPr/>
              <p:nvPr/>
            </p:nvSpPr>
            <p:spPr>
              <a:xfrm flipH="1">
                <a:off x="19168991" y="5384506"/>
                <a:ext cx="1044897" cy="1044897"/>
              </a:xfrm>
              <a:prstGeom prst="ellipse">
                <a:avLst/>
              </a:prstGeom>
              <a:gradFill>
                <a:gsLst>
                  <a:gs pos="100000">
                    <a:srgbClr val="C31432"/>
                  </a:gs>
                  <a:gs pos="0">
                    <a:srgbClr val="240B36"/>
                  </a:gs>
                </a:gsLst>
                <a:lin ang="5400000" scaled="0"/>
              </a:gradFill>
              <a:ln w="88900">
                <a:solidFill>
                  <a:srgbClr val="D51D37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7998">
                  <a:defRPr/>
                </a:pPr>
                <a:r>
                  <a:rPr lang="en-US" sz="3200" dirty="0" smtClean="0">
                    <a:solidFill>
                      <a:srgbClr val="FFFFFF"/>
                    </a:solidFill>
                    <a:latin typeface="Designball-Documents-01" pitchFamily="2" charset="0"/>
                    <a:ea typeface="Open Sans" panose="020B0606030504020204" pitchFamily="34" charset="0"/>
                    <a:cs typeface="Arial" panose="020B0604020202020204" pitchFamily="34" charset="0"/>
                  </a:rPr>
                  <a:t>c</a:t>
                </a:r>
                <a:endParaRPr lang="en-US" sz="3200" dirty="0">
                  <a:solidFill>
                    <a:srgbClr val="FFFFFF"/>
                  </a:solidFill>
                  <a:latin typeface="Designball-Documents-01" pitchFamily="2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AA8D0041-323C-4579-8B27-09E6654430D3}"/>
                  </a:ext>
                </a:extLst>
              </p:cNvPr>
              <p:cNvCxnSpPr>
                <a:cxnSpLocks/>
                <a:stCxn id="64" idx="6"/>
              </p:cNvCxnSpPr>
              <p:nvPr/>
            </p:nvCxnSpPr>
            <p:spPr>
              <a:xfrm flipH="1">
                <a:off x="16262742" y="5906954"/>
                <a:ext cx="2906248" cy="19080"/>
              </a:xfrm>
              <a:prstGeom prst="line">
                <a:avLst/>
              </a:prstGeom>
              <a:ln>
                <a:solidFill>
                  <a:srgbClr val="D51D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B317AB2E-C30F-4C3B-9C19-624310DBC105}"/>
                </a:ext>
              </a:extLst>
            </p:cNvPr>
            <p:cNvSpPr txBox="1"/>
            <p:nvPr/>
          </p:nvSpPr>
          <p:spPr>
            <a:xfrm flipH="1">
              <a:off x="15806681" y="7469577"/>
              <a:ext cx="5391066" cy="172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03998"/>
              <a:r>
                <a:rPr lang="ru-RU" sz="1400" dirty="0" smtClean="0">
                  <a:solidFill>
                    <a:srgbClr val="D51D37"/>
                  </a:solidFill>
                </a:rPr>
                <a:t>Стоимость продукта</a:t>
              </a:r>
              <a:endParaRPr lang="en-US" sz="1400" dirty="0">
                <a:solidFill>
                  <a:srgbClr val="D51D37"/>
                </a:solidFill>
              </a:endParaRPr>
            </a:p>
            <a:p>
              <a:pPr defTabSz="203998"/>
              <a:r>
                <a:rPr lang="ru-RU" sz="1100" dirty="0" smtClean="0">
                  <a:solidFill>
                    <a:srgbClr val="172144"/>
                  </a:solidFill>
                </a:rPr>
                <a:t>Примерная стоимость системы </a:t>
              </a:r>
              <a:r>
                <a:rPr lang="en-US" sz="1100" dirty="0" err="1" smtClean="0">
                  <a:solidFill>
                    <a:srgbClr val="172144"/>
                  </a:solidFill>
                </a:rPr>
                <a:t>Drivsafe</a:t>
              </a:r>
              <a:endParaRPr lang="en-US" sz="1100" dirty="0">
                <a:solidFill>
                  <a:srgbClr val="172144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DC29AFD-1BD8-4339-9392-36FE8B856B1D}"/>
                </a:ext>
              </a:extLst>
            </p:cNvPr>
            <p:cNvSpPr txBox="1"/>
            <p:nvPr/>
          </p:nvSpPr>
          <p:spPr>
            <a:xfrm flipH="1">
              <a:off x="15839651" y="5751603"/>
              <a:ext cx="2774199" cy="12311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03998"/>
              <a:r>
                <a:rPr lang="ru-RU" sz="2400" dirty="0" smtClean="0">
                  <a:solidFill>
                    <a:srgbClr val="D51D37"/>
                  </a:solidFill>
                  <a:ea typeface="Open Sans Bold" panose="020B0806030504020204" pitchFamily="34" charset="0"/>
                  <a:cs typeface="Open Sans Bold" panose="020B0806030504020204" pitchFamily="34" charset="0"/>
                </a:rPr>
                <a:t>20 000 </a:t>
              </a:r>
              <a:r>
                <a:rPr lang="ru-RU" sz="2400" dirty="0" smtClean="0">
                  <a:solidFill>
                    <a:srgbClr val="D51D37"/>
                  </a:solidFill>
                  <a:latin typeface="Cambria Math"/>
                  <a:ea typeface="Cambria Math"/>
                  <a:cs typeface="Open Sans Bold" panose="020B0806030504020204" pitchFamily="34" charset="0"/>
                </a:rPr>
                <a:t>₽</a:t>
              </a:r>
              <a:endParaRPr lang="en-US" sz="2400" dirty="0">
                <a:solidFill>
                  <a:srgbClr val="D51D37"/>
                </a:solidFill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3BC18C56-0A36-4EC4-8A5A-8AB782B00743}"/>
              </a:ext>
            </a:extLst>
          </p:cNvPr>
          <p:cNvGrpSpPr/>
          <p:nvPr/>
        </p:nvGrpSpPr>
        <p:grpSpPr>
          <a:xfrm>
            <a:off x="7176706" y="1282533"/>
            <a:ext cx="3133287" cy="1055895"/>
            <a:chOff x="16326247" y="214699"/>
            <a:chExt cx="6267389" cy="2815720"/>
          </a:xfrm>
        </p:grpSpPr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07CCEB05-E790-4941-90B4-6C4F244134B8}"/>
                </a:ext>
              </a:extLst>
            </p:cNvPr>
            <p:cNvSpPr txBox="1"/>
            <p:nvPr/>
          </p:nvSpPr>
          <p:spPr>
            <a:xfrm flipH="1">
              <a:off x="16326247" y="214699"/>
              <a:ext cx="3623899" cy="123110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203998"/>
              <a:r>
                <a:rPr lang="ru-RU" sz="2400" dirty="0" smtClean="0">
                  <a:solidFill>
                    <a:srgbClr val="D51D37"/>
                  </a:solidFill>
                  <a:ea typeface="Open Sans Bold" panose="020B0806030504020204" pitchFamily="34" charset="0"/>
                  <a:cs typeface="Open Sans Bold" panose="020B0806030504020204" pitchFamily="34" charset="0"/>
                </a:rPr>
                <a:t>3 071 080 </a:t>
              </a:r>
              <a:r>
                <a:rPr lang="ru-RU" sz="2400" dirty="0">
                  <a:solidFill>
                    <a:srgbClr val="D51D37"/>
                  </a:solidFill>
                  <a:latin typeface="Cambria Math"/>
                  <a:ea typeface="Cambria Math"/>
                  <a:cs typeface="Open Sans Bold" panose="020B0806030504020204" pitchFamily="34" charset="0"/>
                </a:rPr>
                <a:t>₽</a:t>
              </a:r>
              <a:endParaRPr lang="en-US" sz="2400" dirty="0">
                <a:solidFill>
                  <a:srgbClr val="D51D37"/>
                </a:solidFill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E1117C5F-4832-4DCB-A515-C24E3C1FEB41}"/>
                </a:ext>
              </a:extLst>
            </p:cNvPr>
            <p:cNvCxnSpPr>
              <a:cxnSpLocks/>
              <a:stCxn id="68" idx="6"/>
            </p:cNvCxnSpPr>
            <p:nvPr/>
          </p:nvCxnSpPr>
          <p:spPr>
            <a:xfrm flipH="1" flipV="1">
              <a:off x="17019563" y="1230667"/>
              <a:ext cx="2790033" cy="52699"/>
            </a:xfrm>
            <a:prstGeom prst="line">
              <a:avLst/>
            </a:prstGeom>
            <a:ln>
              <a:solidFill>
                <a:srgbClr val="D51D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05865ED9-FFB7-42BD-8692-F0CCEF16BDD3}"/>
                </a:ext>
              </a:extLst>
            </p:cNvPr>
            <p:cNvSpPr/>
            <p:nvPr/>
          </p:nvSpPr>
          <p:spPr>
            <a:xfrm flipH="1">
              <a:off x="19809596" y="760917"/>
              <a:ext cx="1044897" cy="1044897"/>
            </a:xfrm>
            <a:prstGeom prst="ellipse">
              <a:avLst/>
            </a:prstGeom>
            <a:gradFill>
              <a:gsLst>
                <a:gs pos="100000">
                  <a:srgbClr val="C31432"/>
                </a:gs>
                <a:gs pos="0">
                  <a:srgbClr val="240B36"/>
                </a:gs>
              </a:gsLst>
              <a:lin ang="5400000" scaled="0"/>
            </a:gradFill>
            <a:ln w="88900">
              <a:solidFill>
                <a:srgbClr val="D51D37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7998">
                <a:defRPr/>
              </a:pPr>
              <a:r>
                <a:rPr lang="en-US" sz="2900" dirty="0" smtClean="0">
                  <a:solidFill>
                    <a:srgbClr val="FFFFFF"/>
                  </a:solidFill>
                  <a:latin typeface="Designball-Finan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a</a:t>
              </a:r>
              <a:endParaRPr lang="en-US" sz="2900" dirty="0">
                <a:solidFill>
                  <a:srgbClr val="FFFFFF"/>
                </a:solidFill>
                <a:latin typeface="Designball-Finance-01" pitchFamily="2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2087CC94-44E4-4317-BDBA-9F4506705BF0}"/>
                </a:ext>
              </a:extLst>
            </p:cNvPr>
            <p:cNvSpPr txBox="1"/>
            <p:nvPr/>
          </p:nvSpPr>
          <p:spPr>
            <a:xfrm flipH="1">
              <a:off x="17202571" y="1758275"/>
              <a:ext cx="5391065" cy="127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03998"/>
              <a:r>
                <a:rPr lang="ru-RU" sz="1400" dirty="0" smtClean="0">
                  <a:solidFill>
                    <a:srgbClr val="D51D37"/>
                  </a:solidFill>
                </a:rPr>
                <a:t>Объём инвестиций</a:t>
              </a:r>
              <a:endParaRPr lang="en-US" sz="1400" dirty="0">
                <a:solidFill>
                  <a:srgbClr val="D51D37"/>
                </a:solidFill>
              </a:endParaRPr>
            </a:p>
            <a:p>
              <a:pPr defTabSz="203998"/>
              <a:r>
                <a:rPr lang="ru-RU" sz="1100" dirty="0" smtClean="0">
                  <a:solidFill>
                    <a:srgbClr val="172144"/>
                  </a:solidFill>
                </a:rPr>
                <a:t>Сумма всех затрат</a:t>
              </a:r>
              <a:endParaRPr lang="en-US" sz="1100" dirty="0">
                <a:solidFill>
                  <a:srgbClr val="172144"/>
                </a:solidFill>
              </a:endParaRPr>
            </a:p>
          </p:txBody>
        </p:sp>
      </p:grpSp>
      <p:sp>
        <p:nvSpPr>
          <p:cNvPr id="71" name="Title 1">
            <a:extLst>
              <a:ext uri="{FF2B5EF4-FFF2-40B4-BE49-F238E27FC236}">
                <a16:creationId xmlns="" xmlns:a16="http://schemas.microsoft.com/office/drawing/2014/main" id="{185A0943-BE10-4050-918F-F669F6D52AA9}"/>
              </a:ext>
            </a:extLst>
          </p:cNvPr>
          <p:cNvSpPr txBox="1">
            <a:spLocks/>
          </p:cNvSpPr>
          <p:nvPr/>
        </p:nvSpPr>
        <p:spPr>
          <a:xfrm>
            <a:off x="266626" y="576825"/>
            <a:ext cx="5820248" cy="906230"/>
          </a:xfrm>
          <a:prstGeom prst="rect">
            <a:avLst/>
          </a:prstGeom>
        </p:spPr>
        <p:txBody>
          <a:bodyPr lIns="40800" tIns="20400" rIns="40800" bIns="204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D51D37"/>
                </a:solidFill>
              </a:rPr>
              <a:t>Финансовые и </a:t>
            </a:r>
          </a:p>
          <a:p>
            <a:r>
              <a:rPr lang="ru-RU" sz="3600" dirty="0" smtClean="0">
                <a:solidFill>
                  <a:srgbClr val="D51D37"/>
                </a:solidFill>
              </a:rPr>
              <a:t>временные показатели</a:t>
            </a:r>
          </a:p>
          <a:p>
            <a:endParaRPr lang="en-US" sz="1600" dirty="0">
              <a:solidFill>
                <a:srgbClr val="240B36"/>
              </a:solidFill>
            </a:endParaRPr>
          </a:p>
          <a:p>
            <a:endParaRPr lang="en-US" sz="3600" dirty="0">
              <a:solidFill>
                <a:srgbClr val="172144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734824EA-4970-4A13-9260-BEC9D3B62374}"/>
              </a:ext>
            </a:extLst>
          </p:cNvPr>
          <p:cNvSpPr/>
          <p:nvPr/>
        </p:nvSpPr>
        <p:spPr>
          <a:xfrm>
            <a:off x="-18254" y="3212187"/>
            <a:ext cx="3730627" cy="1666444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800" tIns="20400" rIns="40800" bIns="20400" rtlCol="0" anchor="ctr"/>
          <a:lstStyle/>
          <a:p>
            <a:pPr algn="ctr" defTabSz="203998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A8FB15DD-6A9A-4D6D-BACA-AA1C59CAFB34}"/>
              </a:ext>
            </a:extLst>
          </p:cNvPr>
          <p:cNvSpPr txBox="1"/>
          <p:nvPr/>
        </p:nvSpPr>
        <p:spPr>
          <a:xfrm>
            <a:off x="286474" y="3470812"/>
            <a:ext cx="3425899" cy="1149194"/>
          </a:xfrm>
          <a:prstGeom prst="rect">
            <a:avLst/>
          </a:prstGeom>
          <a:noFill/>
        </p:spPr>
        <p:txBody>
          <a:bodyPr wrap="square" lIns="40800" tIns="20400" rIns="40800" bIns="20400" rtlCol="0">
            <a:spAutoFit/>
          </a:bodyPr>
          <a:lstStyle/>
          <a:p>
            <a:pPr defTabSz="203998"/>
            <a:r>
              <a:rPr lang="ru-RU" dirty="0" smtClean="0">
                <a:solidFill>
                  <a:srgbClr val="172144"/>
                </a:solidFill>
              </a:rPr>
              <a:t>По плану развития предполагается реализовать проект в течение периода времени – 8 месяцев. </a:t>
            </a:r>
            <a:endParaRPr lang="en-US" dirty="0">
              <a:solidFill>
                <a:srgbClr val="172144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2D1ABADF-C1C1-42F8-8EBD-BB13FD5924B8}"/>
              </a:ext>
            </a:extLst>
          </p:cNvPr>
          <p:cNvGrpSpPr/>
          <p:nvPr/>
        </p:nvGrpSpPr>
        <p:grpSpPr>
          <a:xfrm>
            <a:off x="6925202" y="4989447"/>
            <a:ext cx="880267" cy="876969"/>
            <a:chOff x="13852205" y="10953875"/>
            <a:chExt cx="1760764" cy="2338584"/>
          </a:xfrm>
        </p:grpSpPr>
        <p:sp>
          <p:nvSpPr>
            <p:cNvPr id="78" name="Freeform 39">
              <a:extLst>
                <a:ext uri="{FF2B5EF4-FFF2-40B4-BE49-F238E27FC236}">
                  <a16:creationId xmlns="" xmlns:a16="http://schemas.microsoft.com/office/drawing/2014/main" id="{E5A1A6D5-97FB-4078-BE71-7CC80FA54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2205" y="10953875"/>
              <a:ext cx="1760764" cy="2338584"/>
            </a:xfrm>
            <a:custGeom>
              <a:avLst/>
              <a:gdLst>
                <a:gd name="T0" fmla="*/ 110 w 220"/>
                <a:gd name="T1" fmla="*/ 40 h 294"/>
                <a:gd name="T2" fmla="*/ 71 w 220"/>
                <a:gd name="T3" fmla="*/ 0 h 294"/>
                <a:gd name="T4" fmla="*/ 31 w 220"/>
                <a:gd name="T5" fmla="*/ 40 h 294"/>
                <a:gd name="T6" fmla="*/ 0 w 220"/>
                <a:gd name="T7" fmla="*/ 25 h 294"/>
                <a:gd name="T8" fmla="*/ 110 w 220"/>
                <a:gd name="T9" fmla="*/ 294 h 294"/>
                <a:gd name="T10" fmla="*/ 220 w 220"/>
                <a:gd name="T11" fmla="*/ 25 h 294"/>
                <a:gd name="T12" fmla="*/ 189 w 220"/>
                <a:gd name="T13" fmla="*/ 40 h 294"/>
                <a:gd name="T14" fmla="*/ 150 w 220"/>
                <a:gd name="T15" fmla="*/ 0 h 294"/>
                <a:gd name="T16" fmla="*/ 110 w 220"/>
                <a:gd name="T17" fmla="*/ 4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94">
                  <a:moveTo>
                    <a:pt x="110" y="40"/>
                  </a:moveTo>
                  <a:cubicBezTo>
                    <a:pt x="88" y="40"/>
                    <a:pt x="71" y="22"/>
                    <a:pt x="71" y="0"/>
                  </a:cubicBezTo>
                  <a:cubicBezTo>
                    <a:pt x="71" y="22"/>
                    <a:pt x="53" y="40"/>
                    <a:pt x="31" y="40"/>
                  </a:cubicBezTo>
                  <a:cubicBezTo>
                    <a:pt x="19" y="40"/>
                    <a:pt x="7" y="34"/>
                    <a:pt x="0" y="25"/>
                  </a:cubicBezTo>
                  <a:cubicBezTo>
                    <a:pt x="110" y="294"/>
                    <a:pt x="110" y="294"/>
                    <a:pt x="110" y="294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13" y="34"/>
                    <a:pt x="202" y="40"/>
                    <a:pt x="189" y="40"/>
                  </a:cubicBezTo>
                  <a:cubicBezTo>
                    <a:pt x="167" y="40"/>
                    <a:pt x="150" y="22"/>
                    <a:pt x="150" y="0"/>
                  </a:cubicBezTo>
                  <a:cubicBezTo>
                    <a:pt x="150" y="22"/>
                    <a:pt x="132" y="40"/>
                    <a:pt x="110" y="40"/>
                  </a:cubicBezTo>
                  <a:close/>
                </a:path>
              </a:pathLst>
            </a:custGeom>
            <a:gradFill>
              <a:gsLst>
                <a:gs pos="100000">
                  <a:srgbClr val="A17859"/>
                </a:gs>
                <a:gs pos="48000">
                  <a:srgbClr val="E7C8B1"/>
                </a:gs>
              </a:gsLst>
              <a:path path="rect">
                <a:fillToRect t="100000" r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03998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="" xmlns:a16="http://schemas.microsoft.com/office/drawing/2014/main" id="{977F3232-D755-4D50-AE29-786AEE9031C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419919" y="12722532"/>
              <a:ext cx="625337" cy="514516"/>
            </a:xfrm>
            <a:custGeom>
              <a:avLst/>
              <a:gdLst>
                <a:gd name="T0" fmla="*/ 0 w 158"/>
                <a:gd name="T1" fmla="*/ 65 h 130"/>
                <a:gd name="T2" fmla="*/ 158 w 158"/>
                <a:gd name="T3" fmla="*/ 0 h 130"/>
                <a:gd name="T4" fmla="*/ 158 w 158"/>
                <a:gd name="T5" fmla="*/ 130 h 130"/>
                <a:gd name="T6" fmla="*/ 0 w 158"/>
                <a:gd name="T7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130">
                  <a:moveTo>
                    <a:pt x="0" y="65"/>
                  </a:moveTo>
                  <a:lnTo>
                    <a:pt x="158" y="0"/>
                  </a:lnTo>
                  <a:lnTo>
                    <a:pt x="158" y="130"/>
                  </a:lnTo>
                  <a:lnTo>
                    <a:pt x="0" y="65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272E3A"/>
                </a:gs>
                <a:gs pos="100000">
                  <a:srgbClr val="4D5B73"/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03998"/>
              <a:endParaRPr lang="en-US">
                <a:solidFill>
                  <a:srgbClr val="172144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-18253" y="6325849"/>
            <a:ext cx="12210254" cy="532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3333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1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2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3333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9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20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7" grpId="0" animBg="1"/>
          <p:bldP spid="4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6416040"/>
            <a:ext cx="12039600" cy="44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/>
            <a:endParaRPr lang="ru-RU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9410"/>
              </p:ext>
            </p:extLst>
          </p:nvPr>
        </p:nvGraphicFramePr>
        <p:xfrm>
          <a:off x="285688" y="348117"/>
          <a:ext cx="11773024" cy="640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6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65032"/>
              </a:tblGrid>
              <a:tr h="3986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Месяц 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Ноябрь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Декабрь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Январь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Февраль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Март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Апрель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Май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Июнь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030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36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Start</a:t>
                      </a:r>
                      <a:r>
                        <a:rPr lang="en-US" sz="1000" dirty="0" smtClean="0">
                          <a:latin typeface="+mj-lt"/>
                        </a:rPr>
                        <a:t> </a:t>
                      </a:r>
                      <a:endParaRPr lang="en-US" sz="1000" dirty="0">
                        <a:latin typeface="+mj-lt"/>
                      </a:endParaRP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Разработка</a:t>
                      </a:r>
                      <a:r>
                        <a:rPr lang="ru-RU" sz="1100" baseline="0" dirty="0" smtClean="0">
                          <a:latin typeface="+mj-lt"/>
                        </a:rPr>
                        <a:t> алгоритмов и методов для определения состояния водителя</a:t>
                      </a:r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Разработка алгоритмов и методов для определения состояния водителя</a:t>
                      </a:r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879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9785"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Создание системы </a:t>
                      </a:r>
                      <a:r>
                        <a:rPr lang="ru-RU" sz="1100" dirty="0" err="1" smtClean="0">
                          <a:latin typeface="+mj-lt"/>
                        </a:rPr>
                        <a:t>приборов,заключение</a:t>
                      </a:r>
                      <a:r>
                        <a:rPr lang="ru-RU" sz="1100" dirty="0" smtClean="0">
                          <a:latin typeface="+mj-lt"/>
                        </a:rPr>
                        <a:t> партнёрских соглашений, привлечение инвестиций</a:t>
                      </a: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72E3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Создание системы приборов,</a:t>
                      </a:r>
                      <a:r>
                        <a:rPr lang="ru-RU" sz="1100" baseline="0" dirty="0" smtClean="0">
                          <a:latin typeface="+mj-lt"/>
                        </a:rPr>
                        <a:t> </a:t>
                      </a:r>
                      <a:r>
                        <a:rPr lang="ru-RU" sz="1100" dirty="0" smtClean="0">
                          <a:latin typeface="+mj-lt"/>
                        </a:rPr>
                        <a:t>заключение партнёрских соглашений, привлечение инвестиций</a:t>
                      </a:r>
                    </a:p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939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790"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Start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Разработка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ПО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Разработка ПО</a:t>
                      </a:r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3030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77081"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+mj-lt"/>
                        </a:rPr>
                        <a:t>Интеграция системы в автомобиль, проведение испытаний, доработка продукта</a:t>
                      </a:r>
                    </a:p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100" dirty="0" smtClean="0">
                          <a:latin typeface="+mj-lt"/>
                        </a:rPr>
                        <a:t>Интеграция системы в автомобиль, проведение испытаний, доработка продукта</a:t>
                      </a: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3030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92941"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72E3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dirty="0" smtClean="0">
                          <a:latin typeface="+mj-lt"/>
                        </a:rPr>
                        <a:t>Создание и увеличение клиентской базы, разработка </a:t>
                      </a:r>
                      <a:r>
                        <a:rPr lang="ru-RU" sz="1100" dirty="0" err="1" smtClean="0">
                          <a:latin typeface="+mj-lt"/>
                        </a:rPr>
                        <a:t>доп.функционала</a:t>
                      </a:r>
                      <a:endParaRPr lang="ru-RU" sz="1100" dirty="0" smtClean="0">
                        <a:latin typeface="+mj-lt"/>
                      </a:endParaRPr>
                    </a:p>
                    <a:p>
                      <a:endParaRPr lang="en-US" sz="11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4534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Создание и увеличение клиентской базы, разработка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72E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доп.функционала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72E3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000" dirty="0">
                        <a:latin typeface="+mj-lt"/>
                      </a:endParaRPr>
                    </a:p>
                  </a:txBody>
                  <a:tcPr marL="76404" marR="76404" marT="28655" marB="28655">
                    <a:lnL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FBFB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-10864"/>
            <a:ext cx="12192000" cy="461576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ctr"/>
            <a:r>
              <a:rPr lang="ru-RU" sz="2400" dirty="0">
                <a:solidFill>
                  <a:srgbClr val="C31432"/>
                </a:solidFill>
                <a:latin typeface="Century Gothic" pitchFamily="34" charset="0"/>
              </a:rPr>
              <a:t>План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6660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="" xmlns:a16="http://schemas.microsoft.com/office/drawing/2014/main" id="{29759590-33B2-4447-8F17-6833FDF6944D}"/>
              </a:ext>
            </a:extLst>
          </p:cNvPr>
          <p:cNvSpPr/>
          <p:nvPr/>
        </p:nvSpPr>
        <p:spPr>
          <a:xfrm>
            <a:off x="3875193" y="2032461"/>
            <a:ext cx="4501598" cy="33766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AD0D7DF9-C665-44D1-9311-00FBA5465A0D}"/>
              </a:ext>
            </a:extLst>
          </p:cNvPr>
          <p:cNvSpPr/>
          <p:nvPr/>
        </p:nvSpPr>
        <p:spPr>
          <a:xfrm>
            <a:off x="4434964" y="2452322"/>
            <a:ext cx="3382117" cy="25369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86D61FB4-D209-4133-95C8-AA85DF9E4D34}"/>
              </a:ext>
            </a:extLst>
          </p:cNvPr>
          <p:cNvSpPr/>
          <p:nvPr/>
        </p:nvSpPr>
        <p:spPr>
          <a:xfrm rot="5400000">
            <a:off x="3860169" y="3065745"/>
            <a:ext cx="1426907" cy="643575"/>
          </a:xfrm>
          <a:prstGeom prst="homePlat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rgbClr val="240B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737ECAEC-992E-46A3-9535-E6520C0F91C2}"/>
              </a:ext>
            </a:extLst>
          </p:cNvPr>
          <p:cNvSpPr/>
          <p:nvPr/>
        </p:nvSpPr>
        <p:spPr>
          <a:xfrm>
            <a:off x="4573608" y="4584121"/>
            <a:ext cx="1902294" cy="482744"/>
          </a:xfrm>
          <a:prstGeom prst="homePlat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rgbClr val="240B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0566" tIns="20283" rIns="40566" bIns="20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6E182D3B-36C5-45B3-B706-DC2496F30DA6}"/>
              </a:ext>
            </a:extLst>
          </p:cNvPr>
          <p:cNvSpPr/>
          <p:nvPr/>
        </p:nvSpPr>
        <p:spPr>
          <a:xfrm rot="16200000">
            <a:off x="6876644" y="3790260"/>
            <a:ext cx="1426907" cy="643575"/>
          </a:xfrm>
          <a:prstGeom prst="homePlat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rgbClr val="240B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0566" tIns="20283" rIns="40566" bIns="20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="" xmlns:a16="http://schemas.microsoft.com/office/drawing/2014/main" id="{41117B4D-EF10-4E5B-A9FD-EE81E922D370}"/>
              </a:ext>
            </a:extLst>
          </p:cNvPr>
          <p:cNvSpPr/>
          <p:nvPr/>
        </p:nvSpPr>
        <p:spPr>
          <a:xfrm flipH="1">
            <a:off x="5687772" y="2432692"/>
            <a:ext cx="1902294" cy="482744"/>
          </a:xfrm>
          <a:prstGeom prst="homePlat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rgbClr val="240B3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0566" tIns="20283" rIns="40566" bIns="202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CAA18C1F-F6A9-4DC8-8352-B9AB454BE21A}"/>
              </a:ext>
            </a:extLst>
          </p:cNvPr>
          <p:cNvSpPr/>
          <p:nvPr/>
        </p:nvSpPr>
        <p:spPr>
          <a:xfrm rot="5400000">
            <a:off x="1660536" y="2251614"/>
            <a:ext cx="482743" cy="5147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2" name="Rectangle 41">
            <a:extLst>
              <a:ext uri="{FF2B5EF4-FFF2-40B4-BE49-F238E27FC236}">
                <a16:creationId xmlns="" xmlns:a16="http://schemas.microsoft.com/office/drawing/2014/main" id="{32A62200-A044-4E11-80B6-F1A137A68391}"/>
              </a:ext>
            </a:extLst>
          </p:cNvPr>
          <p:cNvSpPr/>
          <p:nvPr/>
        </p:nvSpPr>
        <p:spPr>
          <a:xfrm>
            <a:off x="7268310" y="4668084"/>
            <a:ext cx="643575" cy="23368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54B6D308-EAC7-469C-B538-36789DBC512C}"/>
              </a:ext>
            </a:extLst>
          </p:cNvPr>
          <p:cNvSpPr/>
          <p:nvPr/>
        </p:nvSpPr>
        <p:spPr>
          <a:xfrm rot="5400000">
            <a:off x="10257650" y="100185"/>
            <a:ext cx="482745" cy="5147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="" xmlns:a16="http://schemas.microsoft.com/office/drawing/2014/main" id="{8DEEA6F1-64B1-4112-84B0-505F8DEE211E}"/>
              </a:ext>
            </a:extLst>
          </p:cNvPr>
          <p:cNvSpPr/>
          <p:nvPr/>
        </p:nvSpPr>
        <p:spPr>
          <a:xfrm>
            <a:off x="4251819" y="-61231"/>
            <a:ext cx="643575" cy="251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566" tIns="20283" rIns="40566" bIns="20283" rtlCol="0" anchor="ctr"/>
          <a:lstStyle/>
          <a:p>
            <a:pPr algn="ctr" defTabSz="202817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E83AE77-098E-449A-894B-2D7F7DCF10FB}"/>
              </a:ext>
            </a:extLst>
          </p:cNvPr>
          <p:cNvGrpSpPr/>
          <p:nvPr/>
        </p:nvGrpSpPr>
        <p:grpSpPr>
          <a:xfrm>
            <a:off x="3786883" y="1859295"/>
            <a:ext cx="1573448" cy="1404903"/>
            <a:chOff x="7574748" y="3271183"/>
            <a:chExt cx="3147304" cy="3147307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F68B8388-5E74-4A05-A27F-B2901DA42953}"/>
                </a:ext>
              </a:extLst>
            </p:cNvPr>
            <p:cNvSpPr/>
            <p:nvPr/>
          </p:nvSpPr>
          <p:spPr>
            <a:xfrm>
              <a:off x="7574748" y="3271183"/>
              <a:ext cx="3147304" cy="3147307"/>
            </a:xfrm>
            <a:prstGeom prst="ellipse">
              <a:avLst/>
            </a:prstGeom>
            <a:grpFill/>
            <a:ln w="76200">
              <a:noFill/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355635BC-3E37-4290-A93A-6DD10052C584}"/>
                </a:ext>
              </a:extLst>
            </p:cNvPr>
            <p:cNvSpPr/>
            <p:nvPr/>
          </p:nvSpPr>
          <p:spPr>
            <a:xfrm>
              <a:off x="7966097" y="3662527"/>
              <a:ext cx="2364617" cy="2364617"/>
            </a:xfrm>
            <a:prstGeom prst="ellipse">
              <a:avLst/>
            </a:prstGeom>
            <a:grpFill/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r>
                <a:rPr lang="en-US" sz="21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AE331E-739B-49D1-BCD7-CC6752D9DF46}"/>
              </a:ext>
            </a:extLst>
          </p:cNvPr>
          <p:cNvGrpSpPr/>
          <p:nvPr/>
        </p:nvGrpSpPr>
        <p:grpSpPr>
          <a:xfrm>
            <a:off x="3786883" y="4235400"/>
            <a:ext cx="1573448" cy="1388189"/>
            <a:chOff x="7574752" y="9008325"/>
            <a:chExt cx="3147306" cy="3147306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99376CD-4D37-4A37-AAF6-EE7BF457062D}"/>
                </a:ext>
              </a:extLst>
            </p:cNvPr>
            <p:cNvSpPr/>
            <p:nvPr/>
          </p:nvSpPr>
          <p:spPr>
            <a:xfrm rot="16200000">
              <a:off x="7574752" y="9008325"/>
              <a:ext cx="3147306" cy="3147306"/>
            </a:xfrm>
            <a:prstGeom prst="ellipse">
              <a:avLst/>
            </a:prstGeom>
            <a:grpFill/>
            <a:ln w="76200">
              <a:noFill/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7E06BB3E-5066-4323-8A8A-36D2FEC1E214}"/>
                </a:ext>
              </a:extLst>
            </p:cNvPr>
            <p:cNvSpPr/>
            <p:nvPr/>
          </p:nvSpPr>
          <p:spPr>
            <a:xfrm>
              <a:off x="7966097" y="9399669"/>
              <a:ext cx="2364617" cy="2364617"/>
            </a:xfrm>
            <a:prstGeom prst="ellipse">
              <a:avLst/>
            </a:prstGeom>
            <a:grpFill/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r>
                <a:rPr lang="en-US" sz="21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56E2C92-8B6F-43AE-8493-26301932D6AD}"/>
              </a:ext>
            </a:extLst>
          </p:cNvPr>
          <p:cNvGrpSpPr/>
          <p:nvPr/>
        </p:nvGrpSpPr>
        <p:grpSpPr>
          <a:xfrm>
            <a:off x="6803343" y="4235372"/>
            <a:ext cx="1573448" cy="1388188"/>
            <a:chOff x="13608457" y="9008325"/>
            <a:chExt cx="3147306" cy="3147306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B629F6D-D3AB-4CB2-9E5E-F9CB143579EE}"/>
                </a:ext>
              </a:extLst>
            </p:cNvPr>
            <p:cNvSpPr/>
            <p:nvPr/>
          </p:nvSpPr>
          <p:spPr>
            <a:xfrm rot="10800000">
              <a:off x="13608457" y="9008325"/>
              <a:ext cx="3147306" cy="3147306"/>
            </a:xfrm>
            <a:prstGeom prst="ellipse">
              <a:avLst/>
            </a:prstGeom>
            <a:grpFill/>
            <a:ln w="76200">
              <a:noFill/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05111C-0465-4629-A24E-25AF5CCAA9E8}"/>
                </a:ext>
              </a:extLst>
            </p:cNvPr>
            <p:cNvSpPr/>
            <p:nvPr/>
          </p:nvSpPr>
          <p:spPr>
            <a:xfrm>
              <a:off x="13999801" y="9399669"/>
              <a:ext cx="2364617" cy="2364617"/>
            </a:xfrm>
            <a:prstGeom prst="ellipse">
              <a:avLst/>
            </a:prstGeom>
            <a:grpFill/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r>
                <a:rPr lang="en-US" sz="21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774D01E2-9870-4E91-A251-C15F58D7183B}"/>
              </a:ext>
            </a:extLst>
          </p:cNvPr>
          <p:cNvGrpSpPr/>
          <p:nvPr/>
        </p:nvGrpSpPr>
        <p:grpSpPr>
          <a:xfrm>
            <a:off x="6803342" y="1859295"/>
            <a:ext cx="1573449" cy="1404903"/>
            <a:chOff x="13608457" y="3271182"/>
            <a:chExt cx="3147306" cy="3147306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9BE2E50-36FD-41BF-9080-2DEEEAD6CA85}"/>
                </a:ext>
              </a:extLst>
            </p:cNvPr>
            <p:cNvSpPr/>
            <p:nvPr/>
          </p:nvSpPr>
          <p:spPr>
            <a:xfrm rot="5400000" flipH="1">
              <a:off x="13608457" y="3271182"/>
              <a:ext cx="3147306" cy="3147306"/>
            </a:xfrm>
            <a:prstGeom prst="ellipse">
              <a:avLst/>
            </a:prstGeom>
            <a:grpFill/>
            <a:ln w="76200">
              <a:noFill/>
            </a:ln>
            <a:effectLst>
              <a:innerShdw blurRad="190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B6FE3CAD-C5D2-42E9-9252-D3C85168030D}"/>
                </a:ext>
              </a:extLst>
            </p:cNvPr>
            <p:cNvSpPr/>
            <p:nvPr/>
          </p:nvSpPr>
          <p:spPr>
            <a:xfrm flipH="1">
              <a:off x="13999801" y="3662526"/>
              <a:ext cx="2364617" cy="2364617"/>
            </a:xfrm>
            <a:prstGeom prst="ellipse">
              <a:avLst/>
            </a:prstGeom>
            <a:grpFill/>
            <a:ln>
              <a:noFill/>
            </a:ln>
            <a:effectLst>
              <a:outerShdw blurRad="317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02817"/>
              <a:r>
                <a:rPr lang="en-US" sz="21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BEBF420-E6DD-4424-A478-44F448B041FA}"/>
              </a:ext>
            </a:extLst>
          </p:cNvPr>
          <p:cNvSpPr txBox="1"/>
          <p:nvPr/>
        </p:nvSpPr>
        <p:spPr>
          <a:xfrm>
            <a:off x="8705667" y="2106587"/>
            <a:ext cx="2024929" cy="779626"/>
          </a:xfrm>
          <a:prstGeom prst="rect">
            <a:avLst/>
          </a:prstGeom>
          <a:noFill/>
        </p:spPr>
        <p:txBody>
          <a:bodyPr wrap="square" lIns="40566" tIns="20283" rIns="40566" bIns="20283" rtlCol="0">
            <a:spAutoFit/>
          </a:bodyPr>
          <a:lstStyle/>
          <a:p>
            <a:pPr defTabSz="202817"/>
            <a:r>
              <a:rPr lang="ru-RU" sz="1600" dirty="0">
                <a:solidFill>
                  <a:srgbClr val="240B36"/>
                </a:solidFill>
              </a:rPr>
              <a:t>Проект детально проработан в ключевых аспектах</a:t>
            </a:r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539F162-0E03-4278-8AD4-9E13BB9642B6}"/>
              </a:ext>
            </a:extLst>
          </p:cNvPr>
          <p:cNvSpPr txBox="1"/>
          <p:nvPr/>
        </p:nvSpPr>
        <p:spPr>
          <a:xfrm>
            <a:off x="8677312" y="4343693"/>
            <a:ext cx="2691728" cy="1272068"/>
          </a:xfrm>
          <a:prstGeom prst="rect">
            <a:avLst/>
          </a:prstGeom>
          <a:noFill/>
        </p:spPr>
        <p:txBody>
          <a:bodyPr wrap="square" lIns="40566" tIns="20283" rIns="40566" bIns="20283" rtlCol="0">
            <a:spAutoFit/>
          </a:bodyPr>
          <a:lstStyle/>
          <a:p>
            <a:pPr defTabSz="202817"/>
            <a:r>
              <a:rPr lang="ru-RU" sz="1600" dirty="0">
                <a:solidFill>
                  <a:srgbClr val="240B36"/>
                </a:solidFill>
              </a:rPr>
              <a:t>Осуществляется поддержка со стороны научных руководителей образовательной организации</a:t>
            </a:r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BDD2336-C0B6-4A15-8B6E-EF43CF8C2F95}"/>
              </a:ext>
            </a:extLst>
          </p:cNvPr>
          <p:cNvSpPr txBox="1"/>
          <p:nvPr/>
        </p:nvSpPr>
        <p:spPr>
          <a:xfrm>
            <a:off x="762029" y="2161043"/>
            <a:ext cx="2724363" cy="1025847"/>
          </a:xfrm>
          <a:prstGeom prst="rect">
            <a:avLst/>
          </a:prstGeom>
          <a:noFill/>
        </p:spPr>
        <p:txBody>
          <a:bodyPr wrap="square" lIns="40566" tIns="20283" rIns="40566" bIns="20283" rtlCol="0">
            <a:spAutoFit/>
          </a:bodyPr>
          <a:lstStyle/>
          <a:p>
            <a:pPr algn="r" defTabSz="202817"/>
            <a:r>
              <a:rPr lang="ru-RU" sz="1600" dirty="0">
                <a:solidFill>
                  <a:srgbClr val="240B36"/>
                </a:solidFill>
              </a:rPr>
              <a:t>Четко сформулированы основные требования и видение конечного продукта</a:t>
            </a:r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088BF1F-D633-4CB6-8BEC-7ABF363006B2}"/>
              </a:ext>
            </a:extLst>
          </p:cNvPr>
          <p:cNvSpPr txBox="1"/>
          <p:nvPr/>
        </p:nvSpPr>
        <p:spPr>
          <a:xfrm>
            <a:off x="1203988" y="4274465"/>
            <a:ext cx="2282403" cy="1272305"/>
          </a:xfrm>
          <a:prstGeom prst="rect">
            <a:avLst/>
          </a:prstGeom>
          <a:noFill/>
        </p:spPr>
        <p:txBody>
          <a:bodyPr wrap="square" lIns="40566" tIns="20283" rIns="40566" bIns="20283" rtlCol="0">
            <a:spAutoFit/>
          </a:bodyPr>
          <a:lstStyle/>
          <a:p>
            <a:pPr algn="r" defTabSz="202817"/>
            <a:r>
              <a:rPr lang="ru-RU" sz="1600" dirty="0">
                <a:solidFill>
                  <a:srgbClr val="240B36"/>
                </a:solidFill>
              </a:rPr>
              <a:t>Определены основные организационные решения, оборудование и ресурсы</a:t>
            </a:r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EEB711B-520E-49D5-9DFC-4140BB622B6D}"/>
              </a:ext>
            </a:extLst>
          </p:cNvPr>
          <p:cNvSpPr/>
          <p:nvPr/>
        </p:nvSpPr>
        <p:spPr>
          <a:xfrm>
            <a:off x="-1649" y="320051"/>
            <a:ext cx="12192000" cy="460827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spPr>
        <p:txBody>
          <a:bodyPr wrap="square" lIns="90609" tIns="45305" rIns="90609" bIns="45305">
            <a:spAutoFit/>
          </a:bodyPr>
          <a:lstStyle/>
          <a:p>
            <a:pPr algn="ctr"/>
            <a:r>
              <a:rPr lang="ru-RU" sz="2400" kern="0" dirty="0">
                <a:solidFill>
                  <a:sysClr val="window" lastClr="FFFFFF"/>
                </a:solidFill>
                <a:latin typeface="Century Gothic" pitchFamily="34" charset="0"/>
                <a:cs typeface="Arial" panose="020B0604020202020204" pitchFamily="34" charset="0"/>
              </a:rPr>
              <a:t>Текущие результаты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621" y="6400800"/>
            <a:ext cx="1219364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14" tIns="45457" rIns="90914" bIns="45457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8" grpId="0" animBg="1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4"/>
          <p:cNvSpPr>
            <a:spLocks/>
          </p:cNvSpPr>
          <p:nvPr/>
        </p:nvSpPr>
        <p:spPr bwMode="auto">
          <a:xfrm>
            <a:off x="5294735" y="2204577"/>
            <a:ext cx="1208248" cy="1601103"/>
          </a:xfrm>
          <a:custGeom>
            <a:avLst/>
            <a:gdLst>
              <a:gd name="T0" fmla="*/ 0 w 692"/>
              <a:gd name="T1" fmla="*/ 917 h 917"/>
              <a:gd name="T2" fmla="*/ 195 w 692"/>
              <a:gd name="T3" fmla="*/ 917 h 917"/>
              <a:gd name="T4" fmla="*/ 624 w 692"/>
              <a:gd name="T5" fmla="*/ 171 h 917"/>
              <a:gd name="T6" fmla="*/ 692 w 692"/>
              <a:gd name="T7" fmla="*/ 288 h 917"/>
              <a:gd name="T8" fmla="*/ 527 w 692"/>
              <a:gd name="T9" fmla="*/ 0 h 917"/>
              <a:gd name="T10" fmla="*/ 0 w 692"/>
              <a:gd name="T11" fmla="*/ 917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2" h="917">
                <a:moveTo>
                  <a:pt x="0" y="917"/>
                </a:moveTo>
                <a:lnTo>
                  <a:pt x="195" y="917"/>
                </a:lnTo>
                <a:lnTo>
                  <a:pt x="624" y="171"/>
                </a:lnTo>
                <a:lnTo>
                  <a:pt x="692" y="288"/>
                </a:lnTo>
                <a:lnTo>
                  <a:pt x="527" y="0"/>
                </a:lnTo>
                <a:lnTo>
                  <a:pt x="0" y="917"/>
                </a:lnTo>
                <a:close/>
              </a:path>
            </a:pathLst>
          </a:cu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6214889" y="1909503"/>
            <a:ext cx="1470152" cy="2535225"/>
          </a:xfrm>
          <a:custGeom>
            <a:avLst/>
            <a:gdLst>
              <a:gd name="T0" fmla="*/ 97 w 842"/>
              <a:gd name="T1" fmla="*/ 0 h 1452"/>
              <a:gd name="T2" fmla="*/ 0 w 842"/>
              <a:gd name="T3" fmla="*/ 169 h 1452"/>
              <a:gd name="T4" fmla="*/ 165 w 842"/>
              <a:gd name="T5" fmla="*/ 457 h 1452"/>
              <a:gd name="T6" fmla="*/ 746 w 842"/>
              <a:gd name="T7" fmla="*/ 1452 h 1452"/>
              <a:gd name="T8" fmla="*/ 746 w 842"/>
              <a:gd name="T9" fmla="*/ 1452 h 1452"/>
              <a:gd name="T10" fmla="*/ 842 w 842"/>
              <a:gd name="T11" fmla="*/ 1285 h 1452"/>
              <a:gd name="T12" fmla="*/ 97 w 842"/>
              <a:gd name="T13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2" h="1452">
                <a:moveTo>
                  <a:pt x="97" y="0"/>
                </a:moveTo>
                <a:lnTo>
                  <a:pt x="0" y="169"/>
                </a:lnTo>
                <a:lnTo>
                  <a:pt x="165" y="457"/>
                </a:lnTo>
                <a:lnTo>
                  <a:pt x="746" y="1452"/>
                </a:lnTo>
                <a:lnTo>
                  <a:pt x="746" y="1452"/>
                </a:lnTo>
                <a:lnTo>
                  <a:pt x="842" y="1285"/>
                </a:lnTo>
                <a:lnTo>
                  <a:pt x="97" y="0"/>
                </a:lnTo>
                <a:close/>
              </a:path>
            </a:pathLst>
          </a:cu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6214926" y="2548542"/>
            <a:ext cx="1093011" cy="1597611"/>
          </a:xfrm>
          <a:custGeom>
            <a:avLst/>
            <a:gdLst>
              <a:gd name="T0" fmla="*/ 97 w 626"/>
              <a:gd name="T1" fmla="*/ 0 h 915"/>
              <a:gd name="T2" fmla="*/ 0 w 626"/>
              <a:gd name="T3" fmla="*/ 171 h 915"/>
              <a:gd name="T4" fmla="*/ 430 w 626"/>
              <a:gd name="T5" fmla="*/ 915 h 915"/>
              <a:gd name="T6" fmla="*/ 626 w 626"/>
              <a:gd name="T7" fmla="*/ 915 h 915"/>
              <a:gd name="T8" fmla="*/ 97 w 626"/>
              <a:gd name="T9" fmla="*/ 0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6" h="915">
                <a:moveTo>
                  <a:pt x="97" y="0"/>
                </a:moveTo>
                <a:lnTo>
                  <a:pt x="0" y="171"/>
                </a:lnTo>
                <a:lnTo>
                  <a:pt x="430" y="915"/>
                </a:lnTo>
                <a:lnTo>
                  <a:pt x="626" y="915"/>
                </a:lnTo>
                <a:lnTo>
                  <a:pt x="97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5078267" y="3830121"/>
            <a:ext cx="1845547" cy="295079"/>
          </a:xfrm>
          <a:custGeom>
            <a:avLst/>
            <a:gdLst>
              <a:gd name="T0" fmla="*/ 957 w 1057"/>
              <a:gd name="T1" fmla="*/ 0 h 169"/>
              <a:gd name="T2" fmla="*/ 96 w 1057"/>
              <a:gd name="T3" fmla="*/ 0 h 169"/>
              <a:gd name="T4" fmla="*/ 0 w 1057"/>
              <a:gd name="T5" fmla="*/ 169 h 169"/>
              <a:gd name="T6" fmla="*/ 1057 w 1057"/>
              <a:gd name="T7" fmla="*/ 169 h 169"/>
              <a:gd name="T8" fmla="*/ 957 w 1057"/>
              <a:gd name="T9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69">
                <a:moveTo>
                  <a:pt x="957" y="0"/>
                </a:moveTo>
                <a:lnTo>
                  <a:pt x="96" y="0"/>
                </a:lnTo>
                <a:lnTo>
                  <a:pt x="0" y="169"/>
                </a:lnTo>
                <a:lnTo>
                  <a:pt x="1057" y="169"/>
                </a:lnTo>
                <a:lnTo>
                  <a:pt x="957" y="0"/>
                </a:lnTo>
                <a:close/>
              </a:path>
            </a:pathLst>
          </a:cu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4734261" y="1881546"/>
            <a:ext cx="1636024" cy="2243640"/>
          </a:xfrm>
          <a:custGeom>
            <a:avLst/>
            <a:gdLst>
              <a:gd name="T0" fmla="*/ 937 w 937"/>
              <a:gd name="T1" fmla="*/ 0 h 1285"/>
              <a:gd name="T2" fmla="*/ 741 w 937"/>
              <a:gd name="T3" fmla="*/ 0 h 1285"/>
              <a:gd name="T4" fmla="*/ 0 w 937"/>
              <a:gd name="T5" fmla="*/ 1285 h 1285"/>
              <a:gd name="T6" fmla="*/ 197 w 937"/>
              <a:gd name="T7" fmla="*/ 1285 h 1285"/>
              <a:gd name="T8" fmla="*/ 293 w 937"/>
              <a:gd name="T9" fmla="*/ 1116 h 1285"/>
              <a:gd name="T10" fmla="*/ 293 w 937"/>
              <a:gd name="T11" fmla="*/ 1116 h 1285"/>
              <a:gd name="T12" fmla="*/ 937 w 937"/>
              <a:gd name="T13" fmla="*/ 0 h 1285"/>
              <a:gd name="T14" fmla="*/ 937 w 937"/>
              <a:gd name="T15" fmla="*/ 0 h 1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7" h="1285">
                <a:moveTo>
                  <a:pt x="937" y="0"/>
                </a:moveTo>
                <a:lnTo>
                  <a:pt x="741" y="0"/>
                </a:lnTo>
                <a:lnTo>
                  <a:pt x="0" y="1285"/>
                </a:lnTo>
                <a:lnTo>
                  <a:pt x="197" y="1285"/>
                </a:lnTo>
                <a:lnTo>
                  <a:pt x="293" y="1116"/>
                </a:lnTo>
                <a:lnTo>
                  <a:pt x="293" y="1116"/>
                </a:lnTo>
                <a:lnTo>
                  <a:pt x="937" y="0"/>
                </a:lnTo>
                <a:lnTo>
                  <a:pt x="937" y="0"/>
                </a:lnTo>
                <a:close/>
              </a:path>
            </a:pathLst>
          </a:cu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4713312" y="4146139"/>
            <a:ext cx="2763955" cy="298570"/>
          </a:xfrm>
          <a:custGeom>
            <a:avLst/>
            <a:gdLst>
              <a:gd name="T0" fmla="*/ 1486 w 1583"/>
              <a:gd name="T1" fmla="*/ 0 h 171"/>
              <a:gd name="T2" fmla="*/ 2 w 1583"/>
              <a:gd name="T3" fmla="*/ 2 h 171"/>
              <a:gd name="T4" fmla="*/ 0 w 1583"/>
              <a:gd name="T5" fmla="*/ 6 h 171"/>
              <a:gd name="T6" fmla="*/ 96 w 1583"/>
              <a:gd name="T7" fmla="*/ 171 h 171"/>
              <a:gd name="T8" fmla="*/ 1583 w 1583"/>
              <a:gd name="T9" fmla="*/ 171 h 171"/>
              <a:gd name="T10" fmla="*/ 1486 w 1583"/>
              <a:gd name="T11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83" h="171">
                <a:moveTo>
                  <a:pt x="1486" y="0"/>
                </a:moveTo>
                <a:lnTo>
                  <a:pt x="2" y="2"/>
                </a:lnTo>
                <a:lnTo>
                  <a:pt x="0" y="6"/>
                </a:lnTo>
                <a:lnTo>
                  <a:pt x="96" y="171"/>
                </a:lnTo>
                <a:lnTo>
                  <a:pt x="1583" y="171"/>
                </a:lnTo>
                <a:lnTo>
                  <a:pt x="1486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txBody>
          <a:bodyPr vert="horz" wrap="square" lIns="90695" tIns="45347" rIns="90695" bIns="45347" numCol="1" anchor="t" anchorCtr="0" compatLnSpc="1">
            <a:prstTxWarp prst="textNoShape">
              <a:avLst/>
            </a:prstTxWarp>
          </a:bodyPr>
          <a:lstStyle/>
          <a:p>
            <a:pPr defTabSz="90708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59" name="Group 2058"/>
          <p:cNvGrpSpPr/>
          <p:nvPr/>
        </p:nvGrpSpPr>
        <p:grpSpPr>
          <a:xfrm>
            <a:off x="7290438" y="1909513"/>
            <a:ext cx="2866708" cy="1571456"/>
            <a:chOff x="7471295" y="820607"/>
            <a:chExt cx="2867081" cy="1571661"/>
          </a:xfrm>
        </p:grpSpPr>
        <p:sp>
          <p:nvSpPr>
            <p:cNvPr id="21" name="AutoShape 21"/>
            <p:cNvSpPr>
              <a:spLocks noChangeAspect="1" noChangeArrowheads="1" noTextEdit="1"/>
            </p:cNvSpPr>
            <p:nvPr/>
          </p:nvSpPr>
          <p:spPr bwMode="auto">
            <a:xfrm rot="18000000">
              <a:off x="8258705" y="1840925"/>
              <a:ext cx="223838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7087"/>
              <a:endParaRPr lang="en-US" sz="1600">
                <a:solidFill>
                  <a:srgbClr val="240B36"/>
                </a:solidFill>
              </a:endParaRPr>
            </a:p>
          </p:txBody>
        </p:sp>
        <p:grpSp>
          <p:nvGrpSpPr>
            <p:cNvPr id="2049" name="Group 2048"/>
            <p:cNvGrpSpPr/>
            <p:nvPr/>
          </p:nvGrpSpPr>
          <p:grpSpPr>
            <a:xfrm rot="5400000">
              <a:off x="7455394" y="1523382"/>
              <a:ext cx="252465" cy="220663"/>
              <a:chOff x="8227651" y="2789818"/>
              <a:chExt cx="252465" cy="220663"/>
            </a:xfrm>
          </p:grpSpPr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 rot="18000000">
                <a:off x="8273688" y="2791376"/>
                <a:ext cx="125413" cy="217488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 dirty="0">
                  <a:solidFill>
                    <a:srgbClr val="240B36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 rot="18000000">
                <a:off x="8321365" y="2851731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 dirty="0">
                  <a:solidFill>
                    <a:srgbClr val="240B36"/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7675092" y="820607"/>
              <a:ext cx="2663284" cy="1571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07087">
                <a:lnSpc>
                  <a:spcPct val="89000"/>
                </a:lnSpc>
              </a:pPr>
              <a:r>
                <a:rPr lang="en-US" sz="4000" dirty="0">
                  <a:solidFill>
                    <a:srgbClr val="240B36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01</a:t>
              </a:r>
            </a:p>
            <a:p>
              <a:pPr algn="ctr" defTabSz="907087">
                <a:lnSpc>
                  <a:spcPct val="89000"/>
                </a:lnSpc>
              </a:pPr>
              <a:r>
                <a:rPr lang="ru-RU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Финансовые</a:t>
              </a:r>
            </a:p>
            <a:p>
              <a:pPr algn="ctr" defTabSz="907087">
                <a:lnSpc>
                  <a:spcPct val="89000"/>
                </a:lnSpc>
              </a:pPr>
              <a:r>
                <a:rPr lang="ru-RU" sz="1200" dirty="0">
                  <a:solidFill>
                    <a:srgbClr val="240B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закупку оборудования, комплектующих, покупку сервера, оплату труда, маркетинг и создание сайта.</a:t>
              </a:r>
              <a:endParaRPr lang="en-US" sz="12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2" name="Group 2051"/>
          <p:cNvGrpSpPr/>
          <p:nvPr/>
        </p:nvGrpSpPr>
        <p:grpSpPr>
          <a:xfrm>
            <a:off x="2028992" y="1909498"/>
            <a:ext cx="2845856" cy="1653658"/>
            <a:chOff x="2028462" y="820607"/>
            <a:chExt cx="2846227" cy="1653875"/>
          </a:xfrm>
        </p:grpSpPr>
        <p:grpSp>
          <p:nvGrpSpPr>
            <p:cNvPr id="50" name="Group 49"/>
            <p:cNvGrpSpPr/>
            <p:nvPr/>
          </p:nvGrpSpPr>
          <p:grpSpPr>
            <a:xfrm rot="16200000" flipH="1">
              <a:off x="4657330" y="1542588"/>
              <a:ext cx="214055" cy="220663"/>
              <a:chOff x="8266061" y="2789817"/>
              <a:chExt cx="214055" cy="220663"/>
            </a:xfrm>
          </p:grpSpPr>
          <p:sp>
            <p:nvSpPr>
              <p:cNvPr id="52" name="Freeform 23"/>
              <p:cNvSpPr>
                <a:spLocks/>
              </p:cNvSpPr>
              <p:nvPr/>
            </p:nvSpPr>
            <p:spPr bwMode="auto">
              <a:xfrm rot="18000000">
                <a:off x="8303889" y="2843684"/>
                <a:ext cx="91605" cy="167262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 dirty="0">
                  <a:solidFill>
                    <a:srgbClr val="240B36"/>
                  </a:solidFill>
                </a:endParaRPr>
              </a:p>
            </p:txBody>
          </p:sp>
          <p:sp>
            <p:nvSpPr>
              <p:cNvPr id="53" name="Freeform 24"/>
              <p:cNvSpPr>
                <a:spLocks/>
              </p:cNvSpPr>
              <p:nvPr/>
            </p:nvSpPr>
            <p:spPr bwMode="auto">
              <a:xfrm rot="18000000">
                <a:off x="8321365" y="2851730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>
                  <a:solidFill>
                    <a:srgbClr val="240B36"/>
                  </a:solidFill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 flipH="1">
              <a:off x="2028462" y="820607"/>
              <a:ext cx="2649678" cy="1653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07087">
                <a:lnSpc>
                  <a:spcPct val="89000"/>
                </a:lnSpc>
              </a:pPr>
              <a:r>
                <a:rPr lang="en-US" sz="4000" dirty="0">
                  <a:solidFill>
                    <a:srgbClr val="240B36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03</a:t>
              </a:r>
              <a:endParaRPr lang="en-US" sz="2000" dirty="0">
                <a:solidFill>
                  <a:srgbClr val="240B36"/>
                </a:solidFill>
                <a:latin typeface="Arial" panose="020B0604020202020204" pitchFamily="34" charset="0"/>
                <a:ea typeface="Open Sans Bold" panose="020B0806030504020204" pitchFamily="34" charset="0"/>
                <a:cs typeface="Arial" panose="020B0604020202020204" pitchFamily="34" charset="0"/>
              </a:endParaRPr>
            </a:p>
            <a:p>
              <a:pPr algn="ctr" defTabSz="907087">
                <a:lnSpc>
                  <a:spcPct val="89000"/>
                </a:lnSpc>
              </a:pPr>
              <a:r>
                <a:rPr lang="ru-RU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Человеческие</a:t>
              </a:r>
            </a:p>
            <a:p>
              <a:pPr algn="ctr" defTabSz="907087">
                <a:lnSpc>
                  <a:spcPct val="89000"/>
                </a:lnSpc>
              </a:pPr>
              <a:r>
                <a:rPr lang="ru-RU" sz="1200" dirty="0">
                  <a:solidFill>
                    <a:srgbClr val="240B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Разработчик программного обеспечения, маркетолог, менеджер, бухгалтер.</a:t>
              </a:r>
              <a:endParaRPr lang="en-US" sz="12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07087">
                <a:lnSpc>
                  <a:spcPct val="89000"/>
                </a:lnSpc>
              </a:pPr>
              <a:endParaRPr lang="en-US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4764572" y="4744637"/>
            <a:ext cx="2662937" cy="1833353"/>
            <a:chOff x="4764358" y="4464662"/>
            <a:chExt cx="2663284" cy="1833594"/>
          </a:xfrm>
        </p:grpSpPr>
        <p:grpSp>
          <p:nvGrpSpPr>
            <p:cNvPr id="55" name="Group 54"/>
            <p:cNvGrpSpPr/>
            <p:nvPr/>
          </p:nvGrpSpPr>
          <p:grpSpPr>
            <a:xfrm flipV="1">
              <a:off x="5897822" y="4464662"/>
              <a:ext cx="252465" cy="220663"/>
              <a:chOff x="8227651" y="2789818"/>
              <a:chExt cx="252465" cy="220663"/>
            </a:xfrm>
          </p:grpSpPr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 rot="18000000">
                <a:off x="8273688" y="2791376"/>
                <a:ext cx="125413" cy="217488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>
                  <a:solidFill>
                    <a:srgbClr val="240B36"/>
                  </a:solidFill>
                </a:endParaRPr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 rot="18000000">
                <a:off x="8321365" y="2851731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lin ang="189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07087"/>
                <a:endParaRPr lang="en-US" sz="1600">
                  <a:solidFill>
                    <a:srgbClr val="240B36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4764358" y="4726594"/>
              <a:ext cx="2663284" cy="1571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07087">
                <a:lnSpc>
                  <a:spcPct val="89000"/>
                </a:lnSpc>
              </a:pPr>
              <a:r>
                <a:rPr lang="en-US" sz="4000" dirty="0">
                  <a:solidFill>
                    <a:srgbClr val="240B36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02</a:t>
              </a:r>
            </a:p>
            <a:p>
              <a:pPr algn="ctr" defTabSz="907087">
                <a:lnSpc>
                  <a:spcPct val="89000"/>
                </a:lnSpc>
              </a:pPr>
              <a:r>
                <a:rPr lang="ru-RU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Технические</a:t>
              </a:r>
            </a:p>
            <a:p>
              <a:pPr algn="ctr" defTabSz="907087">
                <a:lnSpc>
                  <a:spcPct val="89000"/>
                </a:lnSpc>
              </a:pPr>
              <a:r>
                <a:rPr lang="ru-RU" sz="1200" dirty="0">
                  <a:solidFill>
                    <a:srgbClr val="240B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Оборудование для разработки и тестирования программного обеспечения, камера, </a:t>
              </a:r>
              <a:r>
                <a:rPr lang="ru-RU" sz="1200" dirty="0" err="1">
                  <a:solidFill>
                    <a:srgbClr val="240B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алкозамок</a:t>
              </a:r>
              <a:r>
                <a:rPr lang="ru-RU" sz="1200" dirty="0">
                  <a:solidFill>
                    <a:srgbClr val="240B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регистратор, сервер.</a:t>
              </a: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EEB711B-520E-49D5-9DFC-4140BB622B6D}"/>
              </a:ext>
            </a:extLst>
          </p:cNvPr>
          <p:cNvSpPr/>
          <p:nvPr/>
        </p:nvSpPr>
        <p:spPr>
          <a:xfrm>
            <a:off x="-1649" y="320051"/>
            <a:ext cx="12192000" cy="460827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spPr>
        <p:txBody>
          <a:bodyPr wrap="square" lIns="90609" tIns="45305" rIns="90609" bIns="45305">
            <a:spAutoFit/>
          </a:bodyPr>
          <a:lstStyle/>
          <a:p>
            <a:pPr algn="ctr"/>
            <a:r>
              <a:rPr lang="ru-RU" sz="2400" kern="0" dirty="0">
                <a:solidFill>
                  <a:sysClr val="window" lastClr="FFFFFF"/>
                </a:solidFill>
                <a:latin typeface="Century Gothic" pitchFamily="34" charset="0"/>
                <a:cs typeface="Arial" panose="020B0604020202020204" pitchFamily="34" charset="0"/>
              </a:rPr>
              <a:t>Необходимые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22298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EC8C2DE-CA43-4DC4-9844-8F2B305D1C12}"/>
              </a:ext>
            </a:extLst>
          </p:cNvPr>
          <p:cNvSpPr/>
          <p:nvPr/>
        </p:nvSpPr>
        <p:spPr>
          <a:xfrm>
            <a:off x="660539" y="5529997"/>
            <a:ext cx="3164701" cy="509862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646" tIns="20323" rIns="40646" bIns="20323" rtlCol="0" anchor="ctr"/>
          <a:lstStyle/>
          <a:p>
            <a:pPr algn="ctr" defTabSz="203216"/>
            <a:r>
              <a:rPr lang="ru-RU" b="1" dirty="0" smtClean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Парий Мария</a:t>
            </a:r>
          </a:p>
          <a:p>
            <a:pPr algn="ctr" defTabSz="203216"/>
            <a:r>
              <a:rPr lang="ru-RU" sz="1400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Лидер проекта</a:t>
            </a:r>
            <a:endParaRPr lang="en-US" sz="1400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76B21CC-FEE4-4D8C-8B66-A0E2AD36B7BD}"/>
              </a:ext>
            </a:extLst>
          </p:cNvPr>
          <p:cNvSpPr/>
          <p:nvPr/>
        </p:nvSpPr>
        <p:spPr>
          <a:xfrm>
            <a:off x="4495801" y="5529997"/>
            <a:ext cx="3185160" cy="509862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646" tIns="20323" rIns="40646" bIns="20323" rtlCol="0" anchor="ctr"/>
          <a:lstStyle/>
          <a:p>
            <a:pPr algn="ctr" defTabSz="203216"/>
            <a:r>
              <a:rPr lang="ru-RU" b="1" dirty="0" smtClean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Ермакова Юлия</a:t>
            </a:r>
          </a:p>
          <a:p>
            <a:pPr algn="ctr" defTabSz="203216"/>
            <a:r>
              <a:rPr lang="ru-RU" sz="1400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Проектный наставник</a:t>
            </a:r>
            <a:endParaRPr lang="en-US" sz="1400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2E18B79-4D95-4ACA-9E3B-DEEA7D8F60E4}"/>
              </a:ext>
            </a:extLst>
          </p:cNvPr>
          <p:cNvSpPr/>
          <p:nvPr/>
        </p:nvSpPr>
        <p:spPr>
          <a:xfrm>
            <a:off x="8305800" y="5486303"/>
            <a:ext cx="3215640" cy="509862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646" tIns="20323" rIns="40646" bIns="20323" rtlCol="0" anchor="ctr"/>
          <a:lstStyle/>
          <a:p>
            <a:pPr algn="ctr" defTabSz="203216"/>
            <a:r>
              <a:rPr lang="ru-RU" b="1" dirty="0" smtClean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Петровский Дмитрий</a:t>
            </a:r>
          </a:p>
          <a:p>
            <a:pPr algn="ctr" defTabSz="203216"/>
            <a:r>
              <a:rPr lang="ru-RU" sz="1400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Проектный наставник</a:t>
            </a:r>
            <a:endParaRPr lang="en-US" sz="1400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4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2659"/>
          <a:stretch>
            <a:fillRect/>
          </a:stretch>
        </p:blipFill>
        <p:spPr>
          <a:xfrm>
            <a:off x="629901" y="1614170"/>
            <a:ext cx="3172797" cy="3689350"/>
          </a:xfr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b="3178"/>
          <a:stretch>
            <a:fillRect/>
          </a:stretch>
        </p:blipFill>
        <p:spPr>
          <a:xfrm>
            <a:off x="4481648" y="1630680"/>
            <a:ext cx="3225405" cy="3703320"/>
          </a:xfr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4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6309"/>
          <a:stretch>
            <a:fillRect/>
          </a:stretch>
        </p:blipFill>
        <p:spPr>
          <a:xfrm>
            <a:off x="8325823" y="1676400"/>
            <a:ext cx="3195617" cy="364236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EEB711B-520E-49D5-9DFC-4140BB622B6D}"/>
              </a:ext>
            </a:extLst>
          </p:cNvPr>
          <p:cNvSpPr/>
          <p:nvPr/>
        </p:nvSpPr>
        <p:spPr>
          <a:xfrm>
            <a:off x="-1649" y="320051"/>
            <a:ext cx="12192000" cy="460827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spPr>
        <p:txBody>
          <a:bodyPr wrap="square" lIns="90609" tIns="45305" rIns="90609" bIns="45305">
            <a:spAutoFit/>
          </a:bodyPr>
          <a:lstStyle/>
          <a:p>
            <a:pPr algn="ctr"/>
            <a:r>
              <a:rPr lang="ru-RU" sz="2400" kern="0" dirty="0">
                <a:solidFill>
                  <a:sysClr val="window" lastClr="FFFFFF"/>
                </a:solidFill>
                <a:latin typeface="Century Gothic" pitchFamily="34" charset="0"/>
                <a:cs typeface="Arial" panose="020B0604020202020204" pitchFamily="34" charset="0"/>
              </a:rPr>
              <a:t>Наша команда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5511" y="6446520"/>
            <a:ext cx="11917680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0" tIns="45545" rIns="91090" bIns="455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33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" y="243840"/>
            <a:ext cx="487680" cy="6614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08" tIns="45353" rIns="90708" bIns="45353" spcCol="0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5240"/>
            <a:ext cx="12192000" cy="628652"/>
          </a:xfrm>
          <a:prstGeom prst="rect">
            <a:avLst/>
          </a:prstGeom>
          <a:gradFill>
            <a:gsLst>
              <a:gs pos="100000">
                <a:srgbClr val="C31432"/>
              </a:gs>
              <a:gs pos="0">
                <a:srgbClr val="240B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76" rIns="91352" bIns="45676" spcCol="0" rtlCol="0" anchor="ctr"/>
          <a:lstStyle/>
          <a:p>
            <a:pPr algn="ctr"/>
            <a:endParaRPr lang="ru-RU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D41B4E5-3DD3-4140-B319-6504DFC41E41}"/>
              </a:ext>
            </a:extLst>
          </p:cNvPr>
          <p:cNvGrpSpPr/>
          <p:nvPr/>
        </p:nvGrpSpPr>
        <p:grpSpPr>
          <a:xfrm>
            <a:off x="6972582" y="1928587"/>
            <a:ext cx="760314" cy="679450"/>
            <a:chOff x="5394326" y="5557838"/>
            <a:chExt cx="1520825" cy="13589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xmlns="" id="{FF546EB3-DD08-4F0D-90A8-686DADCA4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238" y="5721351"/>
              <a:ext cx="868363" cy="928688"/>
            </a:xfrm>
            <a:custGeom>
              <a:avLst/>
              <a:gdLst>
                <a:gd name="T0" fmla="*/ 317 w 579"/>
                <a:gd name="T1" fmla="*/ 98 h 618"/>
                <a:gd name="T2" fmla="*/ 579 w 579"/>
                <a:gd name="T3" fmla="*/ 143 h 618"/>
                <a:gd name="T4" fmla="*/ 537 w 579"/>
                <a:gd name="T5" fmla="*/ 106 h 618"/>
                <a:gd name="T6" fmla="*/ 106 w 579"/>
                <a:gd name="T7" fmla="*/ 183 h 618"/>
                <a:gd name="T8" fmla="*/ 92 w 579"/>
                <a:gd name="T9" fmla="*/ 555 h 618"/>
                <a:gd name="T10" fmla="*/ 159 w 579"/>
                <a:gd name="T11" fmla="*/ 618 h 618"/>
                <a:gd name="T12" fmla="*/ 317 w 579"/>
                <a:gd name="T13" fmla="*/ 9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18">
                  <a:moveTo>
                    <a:pt x="317" y="98"/>
                  </a:moveTo>
                  <a:cubicBezTo>
                    <a:pt x="418" y="64"/>
                    <a:pt x="515" y="87"/>
                    <a:pt x="579" y="143"/>
                  </a:cubicBezTo>
                  <a:cubicBezTo>
                    <a:pt x="537" y="106"/>
                    <a:pt x="537" y="106"/>
                    <a:pt x="537" y="106"/>
                  </a:cubicBezTo>
                  <a:cubicBezTo>
                    <a:pt x="417" y="0"/>
                    <a:pt x="217" y="36"/>
                    <a:pt x="106" y="183"/>
                  </a:cubicBezTo>
                  <a:cubicBezTo>
                    <a:pt x="13" y="304"/>
                    <a:pt x="12" y="458"/>
                    <a:pt x="92" y="555"/>
                  </a:cubicBezTo>
                  <a:cubicBezTo>
                    <a:pt x="107" y="573"/>
                    <a:pt x="113" y="577"/>
                    <a:pt x="159" y="618"/>
                  </a:cubicBezTo>
                  <a:cubicBezTo>
                    <a:pt x="0" y="476"/>
                    <a:pt x="79" y="177"/>
                    <a:pt x="317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xmlns="" id="{9C266A8C-4B32-4670-B7FC-3B0B0A85C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6" y="5756276"/>
              <a:ext cx="1266825" cy="1152525"/>
            </a:xfrm>
            <a:custGeom>
              <a:avLst/>
              <a:gdLst>
                <a:gd name="T0" fmla="*/ 639 w 844"/>
                <a:gd name="T1" fmla="*/ 68 h 767"/>
                <a:gd name="T2" fmla="*/ 566 w 844"/>
                <a:gd name="T3" fmla="*/ 0 h 767"/>
                <a:gd name="T4" fmla="*/ 247 w 844"/>
                <a:gd name="T5" fmla="*/ 723 h 767"/>
                <a:gd name="T6" fmla="*/ 0 w 844"/>
                <a:gd name="T7" fmla="*/ 641 h 767"/>
                <a:gd name="T8" fmla="*/ 42 w 844"/>
                <a:gd name="T9" fmla="*/ 678 h 767"/>
                <a:gd name="T10" fmla="*/ 298 w 844"/>
                <a:gd name="T11" fmla="*/ 759 h 767"/>
                <a:gd name="T12" fmla="*/ 639 w 844"/>
                <a:gd name="T13" fmla="*/ 68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4" h="767">
                  <a:moveTo>
                    <a:pt x="639" y="68"/>
                  </a:moveTo>
                  <a:cubicBezTo>
                    <a:pt x="621" y="47"/>
                    <a:pt x="610" y="39"/>
                    <a:pt x="566" y="0"/>
                  </a:cubicBezTo>
                  <a:cubicBezTo>
                    <a:pt x="822" y="226"/>
                    <a:pt x="614" y="702"/>
                    <a:pt x="247" y="723"/>
                  </a:cubicBezTo>
                  <a:cubicBezTo>
                    <a:pt x="153" y="728"/>
                    <a:pt x="65" y="699"/>
                    <a:pt x="0" y="641"/>
                  </a:cubicBezTo>
                  <a:cubicBezTo>
                    <a:pt x="42" y="678"/>
                    <a:pt x="42" y="678"/>
                    <a:pt x="42" y="678"/>
                  </a:cubicBezTo>
                  <a:cubicBezTo>
                    <a:pt x="111" y="739"/>
                    <a:pt x="203" y="767"/>
                    <a:pt x="298" y="759"/>
                  </a:cubicBezTo>
                  <a:cubicBezTo>
                    <a:pt x="641" y="732"/>
                    <a:pt x="844" y="308"/>
                    <a:pt x="63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xmlns="" id="{5B3829C3-0FFC-4FE6-8711-B3B460085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4326" y="5557838"/>
              <a:ext cx="1357313" cy="1358900"/>
            </a:xfrm>
            <a:custGeom>
              <a:avLst/>
              <a:gdLst>
                <a:gd name="T0" fmla="*/ 632 w 904"/>
                <a:gd name="T1" fmla="*/ 71 h 905"/>
                <a:gd name="T2" fmla="*/ 805 w 904"/>
                <a:gd name="T3" fmla="*/ 581 h 905"/>
                <a:gd name="T4" fmla="*/ 272 w 904"/>
                <a:gd name="T5" fmla="*/ 834 h 905"/>
                <a:gd name="T6" fmla="*/ 99 w 904"/>
                <a:gd name="T7" fmla="*/ 323 h 905"/>
                <a:gd name="T8" fmla="*/ 632 w 904"/>
                <a:gd name="T9" fmla="*/ 71 h 905"/>
                <a:gd name="T10" fmla="*/ 319 w 904"/>
                <a:gd name="T11" fmla="*/ 735 h 905"/>
                <a:gd name="T12" fmla="*/ 713 w 904"/>
                <a:gd name="T13" fmla="*/ 548 h 905"/>
                <a:gd name="T14" fmla="*/ 585 w 904"/>
                <a:gd name="T15" fmla="*/ 170 h 905"/>
                <a:gd name="T16" fmla="*/ 191 w 904"/>
                <a:gd name="T17" fmla="*/ 357 h 905"/>
                <a:gd name="T18" fmla="*/ 319 w 904"/>
                <a:gd name="T19" fmla="*/ 735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632" y="71"/>
                  </a:moveTo>
                  <a:cubicBezTo>
                    <a:pt x="826" y="142"/>
                    <a:pt x="904" y="371"/>
                    <a:pt x="805" y="581"/>
                  </a:cubicBezTo>
                  <a:cubicBezTo>
                    <a:pt x="706" y="792"/>
                    <a:pt x="467" y="905"/>
                    <a:pt x="272" y="834"/>
                  </a:cubicBezTo>
                  <a:cubicBezTo>
                    <a:pt x="78" y="763"/>
                    <a:pt x="0" y="534"/>
                    <a:pt x="99" y="323"/>
                  </a:cubicBezTo>
                  <a:cubicBezTo>
                    <a:pt x="198" y="113"/>
                    <a:pt x="437" y="0"/>
                    <a:pt x="632" y="71"/>
                  </a:cubicBezTo>
                  <a:close/>
                  <a:moveTo>
                    <a:pt x="319" y="735"/>
                  </a:moveTo>
                  <a:cubicBezTo>
                    <a:pt x="463" y="788"/>
                    <a:pt x="640" y="704"/>
                    <a:pt x="713" y="548"/>
                  </a:cubicBezTo>
                  <a:cubicBezTo>
                    <a:pt x="786" y="392"/>
                    <a:pt x="729" y="223"/>
                    <a:pt x="585" y="170"/>
                  </a:cubicBezTo>
                  <a:cubicBezTo>
                    <a:pt x="441" y="117"/>
                    <a:pt x="264" y="201"/>
                    <a:pt x="191" y="357"/>
                  </a:cubicBezTo>
                  <a:cubicBezTo>
                    <a:pt x="118" y="513"/>
                    <a:pt x="175" y="682"/>
                    <a:pt x="319" y="7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4A37FEF-3D6C-4C22-A572-52D775070EF8}"/>
              </a:ext>
            </a:extLst>
          </p:cNvPr>
          <p:cNvGrpSpPr/>
          <p:nvPr/>
        </p:nvGrpSpPr>
        <p:grpSpPr>
          <a:xfrm>
            <a:off x="6249969" y="4299232"/>
            <a:ext cx="452379" cy="323057"/>
            <a:chOff x="2303463" y="7181851"/>
            <a:chExt cx="904875" cy="646113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xmlns="" id="{CC3BBDC5-F2FB-4375-B023-B78968205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576" y="7253288"/>
              <a:ext cx="625475" cy="276225"/>
            </a:xfrm>
            <a:custGeom>
              <a:avLst/>
              <a:gdLst>
                <a:gd name="T0" fmla="*/ 416 w 416"/>
                <a:gd name="T1" fmla="*/ 156 h 183"/>
                <a:gd name="T2" fmla="*/ 301 w 416"/>
                <a:gd name="T3" fmla="*/ 34 h 183"/>
                <a:gd name="T4" fmla="*/ 33 w 416"/>
                <a:gd name="T5" fmla="*/ 78 h 183"/>
                <a:gd name="T6" fmla="*/ 2 w 416"/>
                <a:gd name="T7" fmla="*/ 137 h 183"/>
                <a:gd name="T8" fmla="*/ 0 w 416"/>
                <a:gd name="T9" fmla="*/ 168 h 183"/>
                <a:gd name="T10" fmla="*/ 45 w 416"/>
                <a:gd name="T11" fmla="*/ 86 h 183"/>
                <a:gd name="T12" fmla="*/ 287 w 416"/>
                <a:gd name="T13" fmla="*/ 49 h 183"/>
                <a:gd name="T14" fmla="*/ 407 w 416"/>
                <a:gd name="T15" fmla="*/ 141 h 183"/>
                <a:gd name="T16" fmla="*/ 415 w 416"/>
                <a:gd name="T17" fmla="*/ 183 h 183"/>
                <a:gd name="T18" fmla="*/ 416 w 416"/>
                <a:gd name="T19" fmla="*/ 15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6" h="183">
                  <a:moveTo>
                    <a:pt x="416" y="156"/>
                  </a:moveTo>
                  <a:cubicBezTo>
                    <a:pt x="413" y="97"/>
                    <a:pt x="357" y="54"/>
                    <a:pt x="301" y="34"/>
                  </a:cubicBezTo>
                  <a:cubicBezTo>
                    <a:pt x="206" y="0"/>
                    <a:pt x="90" y="20"/>
                    <a:pt x="33" y="78"/>
                  </a:cubicBezTo>
                  <a:cubicBezTo>
                    <a:pt x="18" y="94"/>
                    <a:pt x="6" y="114"/>
                    <a:pt x="2" y="137"/>
                  </a:cubicBezTo>
                  <a:cubicBezTo>
                    <a:pt x="1" y="145"/>
                    <a:pt x="1" y="148"/>
                    <a:pt x="0" y="168"/>
                  </a:cubicBezTo>
                  <a:cubicBezTo>
                    <a:pt x="1" y="136"/>
                    <a:pt x="20" y="107"/>
                    <a:pt x="45" y="86"/>
                  </a:cubicBezTo>
                  <a:cubicBezTo>
                    <a:pt x="107" y="35"/>
                    <a:pt x="207" y="25"/>
                    <a:pt x="287" y="49"/>
                  </a:cubicBezTo>
                  <a:cubicBezTo>
                    <a:pt x="336" y="63"/>
                    <a:pt x="387" y="94"/>
                    <a:pt x="407" y="141"/>
                  </a:cubicBezTo>
                  <a:cubicBezTo>
                    <a:pt x="413" y="155"/>
                    <a:pt x="416" y="169"/>
                    <a:pt x="415" y="183"/>
                  </a:cubicBezTo>
                  <a:cubicBezTo>
                    <a:pt x="416" y="160"/>
                    <a:pt x="416" y="161"/>
                    <a:pt x="416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xmlns="" id="{9DA1E0E8-D602-456D-9972-44CC5A31E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451" y="7473951"/>
              <a:ext cx="849313" cy="354013"/>
            </a:xfrm>
            <a:custGeom>
              <a:avLst/>
              <a:gdLst>
                <a:gd name="T0" fmla="*/ 564 w 566"/>
                <a:gd name="T1" fmla="*/ 20 h 236"/>
                <a:gd name="T2" fmla="*/ 220 w 566"/>
                <a:gd name="T3" fmla="*/ 192 h 236"/>
                <a:gd name="T4" fmla="*/ 3 w 566"/>
                <a:gd name="T5" fmla="*/ 0 h 236"/>
                <a:gd name="T6" fmla="*/ 3 w 566"/>
                <a:gd name="T7" fmla="*/ 0 h 236"/>
                <a:gd name="T8" fmla="*/ 3 w 566"/>
                <a:gd name="T9" fmla="*/ 0 h 236"/>
                <a:gd name="T10" fmla="*/ 2 w 566"/>
                <a:gd name="T11" fmla="*/ 20 h 236"/>
                <a:gd name="T12" fmla="*/ 19 w 566"/>
                <a:gd name="T13" fmla="*/ 88 h 236"/>
                <a:gd name="T14" fmla="*/ 361 w 566"/>
                <a:gd name="T15" fmla="*/ 212 h 236"/>
                <a:gd name="T16" fmla="*/ 526 w 566"/>
                <a:gd name="T17" fmla="*/ 128 h 236"/>
                <a:gd name="T18" fmla="*/ 564 w 566"/>
                <a:gd name="T19" fmla="*/ 2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236">
                  <a:moveTo>
                    <a:pt x="564" y="20"/>
                  </a:moveTo>
                  <a:cubicBezTo>
                    <a:pt x="559" y="139"/>
                    <a:pt x="393" y="222"/>
                    <a:pt x="220" y="192"/>
                  </a:cubicBezTo>
                  <a:cubicBezTo>
                    <a:pt x="87" y="169"/>
                    <a:pt x="0" y="86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41"/>
                    <a:pt x="7" y="65"/>
                    <a:pt x="19" y="88"/>
                  </a:cubicBezTo>
                  <a:cubicBezTo>
                    <a:pt x="70" y="184"/>
                    <a:pt x="223" y="236"/>
                    <a:pt x="361" y="212"/>
                  </a:cubicBezTo>
                  <a:cubicBezTo>
                    <a:pt x="421" y="201"/>
                    <a:pt x="485" y="174"/>
                    <a:pt x="526" y="128"/>
                  </a:cubicBezTo>
                  <a:cubicBezTo>
                    <a:pt x="566" y="83"/>
                    <a:pt x="563" y="43"/>
                    <a:pt x="56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xmlns="" id="{39FE6EB3-FA30-4927-B509-42A87114E8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3463" y="7181851"/>
              <a:ext cx="904875" cy="614363"/>
            </a:xfrm>
            <a:custGeom>
              <a:avLst/>
              <a:gdLst>
                <a:gd name="T0" fmla="*/ 347 w 603"/>
                <a:gd name="T1" fmla="*/ 20 h 409"/>
                <a:gd name="T2" fmla="*/ 578 w 603"/>
                <a:gd name="T3" fmla="*/ 240 h 409"/>
                <a:gd name="T4" fmla="*/ 256 w 603"/>
                <a:gd name="T5" fmla="*/ 389 h 409"/>
                <a:gd name="T6" fmla="*/ 25 w 603"/>
                <a:gd name="T7" fmla="*/ 168 h 409"/>
                <a:gd name="T8" fmla="*/ 347 w 603"/>
                <a:gd name="T9" fmla="*/ 20 h 409"/>
                <a:gd name="T10" fmla="*/ 268 w 603"/>
                <a:gd name="T11" fmla="*/ 341 h 409"/>
                <a:gd name="T12" fmla="*/ 506 w 603"/>
                <a:gd name="T13" fmla="*/ 231 h 409"/>
                <a:gd name="T14" fmla="*/ 335 w 603"/>
                <a:gd name="T15" fmla="*/ 68 h 409"/>
                <a:gd name="T16" fmla="*/ 97 w 603"/>
                <a:gd name="T17" fmla="*/ 178 h 409"/>
                <a:gd name="T18" fmla="*/ 268 w 603"/>
                <a:gd name="T19" fmla="*/ 3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3" h="409">
                  <a:moveTo>
                    <a:pt x="347" y="20"/>
                  </a:moveTo>
                  <a:cubicBezTo>
                    <a:pt x="499" y="40"/>
                    <a:pt x="603" y="139"/>
                    <a:pt x="578" y="240"/>
                  </a:cubicBezTo>
                  <a:cubicBezTo>
                    <a:pt x="553" y="342"/>
                    <a:pt x="408" y="409"/>
                    <a:pt x="256" y="389"/>
                  </a:cubicBezTo>
                  <a:cubicBezTo>
                    <a:pt x="103" y="369"/>
                    <a:pt x="0" y="270"/>
                    <a:pt x="25" y="168"/>
                  </a:cubicBezTo>
                  <a:cubicBezTo>
                    <a:pt x="50" y="67"/>
                    <a:pt x="194" y="0"/>
                    <a:pt x="347" y="20"/>
                  </a:cubicBezTo>
                  <a:close/>
                  <a:moveTo>
                    <a:pt x="268" y="341"/>
                  </a:moveTo>
                  <a:cubicBezTo>
                    <a:pt x="381" y="355"/>
                    <a:pt x="488" y="306"/>
                    <a:pt x="506" y="231"/>
                  </a:cubicBezTo>
                  <a:cubicBezTo>
                    <a:pt x="525" y="156"/>
                    <a:pt x="448" y="82"/>
                    <a:pt x="335" y="68"/>
                  </a:cubicBezTo>
                  <a:cubicBezTo>
                    <a:pt x="222" y="53"/>
                    <a:pt x="115" y="102"/>
                    <a:pt x="97" y="178"/>
                  </a:cubicBezTo>
                  <a:cubicBezTo>
                    <a:pt x="78" y="253"/>
                    <a:pt x="155" y="326"/>
                    <a:pt x="268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6A72788E-A22C-462C-A811-D5523F436D2A}"/>
              </a:ext>
            </a:extLst>
          </p:cNvPr>
          <p:cNvGrpSpPr/>
          <p:nvPr/>
        </p:nvGrpSpPr>
        <p:grpSpPr>
          <a:xfrm>
            <a:off x="4125417" y="1577190"/>
            <a:ext cx="488887" cy="461169"/>
            <a:chOff x="2887663" y="5300663"/>
            <a:chExt cx="977901" cy="922338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5AE0F9FF-BB4D-4290-BD8B-0D6A45946F79}"/>
                </a:ext>
              </a:extLst>
            </p:cNvPr>
            <p:cNvGrpSpPr/>
            <p:nvPr/>
          </p:nvGrpSpPr>
          <p:grpSpPr>
            <a:xfrm>
              <a:off x="2887663" y="5335588"/>
              <a:ext cx="920750" cy="887413"/>
              <a:chOff x="2887663" y="5335588"/>
              <a:chExt cx="920750" cy="887413"/>
            </a:xfrm>
            <a:grpFill/>
          </p:grpSpPr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xmlns="" id="{C5314A86-D251-4B76-8DB0-C6981C51A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563" y="5335588"/>
                <a:ext cx="684213" cy="660400"/>
              </a:xfrm>
              <a:custGeom>
                <a:avLst/>
                <a:gdLst>
                  <a:gd name="T0" fmla="*/ 50 w 456"/>
                  <a:gd name="T1" fmla="*/ 114 h 440"/>
                  <a:gd name="T2" fmla="*/ 36 w 456"/>
                  <a:gd name="T3" fmla="*/ 129 h 440"/>
                  <a:gd name="T4" fmla="*/ 0 w 456"/>
                  <a:gd name="T5" fmla="*/ 181 h 440"/>
                  <a:gd name="T6" fmla="*/ 150 w 456"/>
                  <a:gd name="T7" fmla="*/ 118 h 440"/>
                  <a:gd name="T8" fmla="*/ 375 w 456"/>
                  <a:gd name="T9" fmla="*/ 440 h 440"/>
                  <a:gd name="T10" fmla="*/ 404 w 456"/>
                  <a:gd name="T11" fmla="*/ 397 h 440"/>
                  <a:gd name="T12" fmla="*/ 428 w 456"/>
                  <a:gd name="T13" fmla="*/ 323 h 440"/>
                  <a:gd name="T14" fmla="*/ 50 w 456"/>
                  <a:gd name="T15" fmla="*/ 114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6" h="440">
                    <a:moveTo>
                      <a:pt x="50" y="114"/>
                    </a:moveTo>
                    <a:cubicBezTo>
                      <a:pt x="45" y="119"/>
                      <a:pt x="40" y="124"/>
                      <a:pt x="36" y="129"/>
                    </a:cubicBezTo>
                    <a:cubicBezTo>
                      <a:pt x="31" y="135"/>
                      <a:pt x="31" y="135"/>
                      <a:pt x="0" y="181"/>
                    </a:cubicBezTo>
                    <a:cubicBezTo>
                      <a:pt x="33" y="133"/>
                      <a:pt x="92" y="114"/>
                      <a:pt x="150" y="118"/>
                    </a:cubicBezTo>
                    <a:cubicBezTo>
                      <a:pt x="324" y="131"/>
                      <a:pt x="456" y="323"/>
                      <a:pt x="375" y="440"/>
                    </a:cubicBezTo>
                    <a:cubicBezTo>
                      <a:pt x="404" y="397"/>
                      <a:pt x="404" y="397"/>
                      <a:pt x="404" y="397"/>
                    </a:cubicBezTo>
                    <a:cubicBezTo>
                      <a:pt x="419" y="377"/>
                      <a:pt x="427" y="351"/>
                      <a:pt x="428" y="323"/>
                    </a:cubicBezTo>
                    <a:cubicBezTo>
                      <a:pt x="435" y="148"/>
                      <a:pt x="178" y="0"/>
                      <a:pt x="50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226697"/>
                <a:endParaRPr lang="en-US">
                  <a:solidFill>
                    <a:srgbClr val="172144"/>
                  </a:solidFill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xmlns="" id="{60A6059E-48DF-43D9-81AC-2A5E156DA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663" y="5473701"/>
                <a:ext cx="920750" cy="749300"/>
              </a:xfrm>
              <a:custGeom>
                <a:avLst/>
                <a:gdLst>
                  <a:gd name="T0" fmla="*/ 613 w 613"/>
                  <a:gd name="T1" fmla="*/ 351 h 499"/>
                  <a:gd name="T2" fmla="*/ 446 w 613"/>
                  <a:gd name="T3" fmla="*/ 436 h 499"/>
                  <a:gd name="T4" fmla="*/ 253 w 613"/>
                  <a:gd name="T5" fmla="*/ 385 h 499"/>
                  <a:gd name="T6" fmla="*/ 107 w 613"/>
                  <a:gd name="T7" fmla="*/ 0 h 499"/>
                  <a:gd name="T8" fmla="*/ 77 w 613"/>
                  <a:gd name="T9" fmla="*/ 43 h 499"/>
                  <a:gd name="T10" fmla="*/ 207 w 613"/>
                  <a:gd name="T11" fmla="*/ 418 h 499"/>
                  <a:gd name="T12" fmla="*/ 496 w 613"/>
                  <a:gd name="T13" fmla="*/ 462 h 499"/>
                  <a:gd name="T14" fmla="*/ 574 w 613"/>
                  <a:gd name="T15" fmla="*/ 405 h 499"/>
                  <a:gd name="T16" fmla="*/ 613 w 613"/>
                  <a:gd name="T17" fmla="*/ 351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3" h="499">
                    <a:moveTo>
                      <a:pt x="613" y="351"/>
                    </a:moveTo>
                    <a:cubicBezTo>
                      <a:pt x="575" y="405"/>
                      <a:pt x="512" y="432"/>
                      <a:pt x="446" y="436"/>
                    </a:cubicBezTo>
                    <a:cubicBezTo>
                      <a:pt x="379" y="439"/>
                      <a:pt x="310" y="418"/>
                      <a:pt x="253" y="385"/>
                    </a:cubicBezTo>
                    <a:cubicBezTo>
                      <a:pt x="98" y="294"/>
                      <a:pt x="27" y="115"/>
                      <a:pt x="107" y="0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0" y="154"/>
                      <a:pt x="64" y="324"/>
                      <a:pt x="207" y="418"/>
                    </a:cubicBezTo>
                    <a:cubicBezTo>
                      <a:pt x="292" y="473"/>
                      <a:pt x="403" y="499"/>
                      <a:pt x="496" y="462"/>
                    </a:cubicBezTo>
                    <a:cubicBezTo>
                      <a:pt x="529" y="448"/>
                      <a:pt x="555" y="429"/>
                      <a:pt x="574" y="405"/>
                    </a:cubicBezTo>
                    <a:cubicBezTo>
                      <a:pt x="581" y="398"/>
                      <a:pt x="581" y="397"/>
                      <a:pt x="613" y="3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226697"/>
                <a:endParaRPr lang="en-US">
                  <a:solidFill>
                    <a:srgbClr val="172144"/>
                  </a:solidFill>
                </a:endParaRPr>
              </a:p>
            </p:txBody>
          </p:sp>
        </p:grp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xmlns="" id="{E0A54A14-E4E8-4C69-9CDA-E2C22C2817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0851" y="5300663"/>
              <a:ext cx="874713" cy="873125"/>
            </a:xfrm>
            <a:custGeom>
              <a:avLst/>
              <a:gdLst>
                <a:gd name="T0" fmla="*/ 302 w 583"/>
                <a:gd name="T1" fmla="*/ 41 h 581"/>
                <a:gd name="T2" fmla="*/ 578 w 583"/>
                <a:gd name="T3" fmla="*/ 365 h 581"/>
                <a:gd name="T4" fmla="*/ 282 w 583"/>
                <a:gd name="T5" fmla="*/ 540 h 581"/>
                <a:gd name="T6" fmla="*/ 6 w 583"/>
                <a:gd name="T7" fmla="*/ 216 h 581"/>
                <a:gd name="T8" fmla="*/ 302 w 583"/>
                <a:gd name="T9" fmla="*/ 41 h 581"/>
                <a:gd name="T10" fmla="*/ 284 w 583"/>
                <a:gd name="T11" fmla="*/ 475 h 581"/>
                <a:gd name="T12" fmla="*/ 503 w 583"/>
                <a:gd name="T13" fmla="*/ 346 h 581"/>
                <a:gd name="T14" fmla="*/ 299 w 583"/>
                <a:gd name="T15" fmla="*/ 106 h 581"/>
                <a:gd name="T16" fmla="*/ 80 w 583"/>
                <a:gd name="T17" fmla="*/ 236 h 581"/>
                <a:gd name="T18" fmla="*/ 284 w 583"/>
                <a:gd name="T19" fmla="*/ 47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3" h="581">
                  <a:moveTo>
                    <a:pt x="302" y="41"/>
                  </a:moveTo>
                  <a:cubicBezTo>
                    <a:pt x="459" y="82"/>
                    <a:pt x="583" y="227"/>
                    <a:pt x="578" y="365"/>
                  </a:cubicBezTo>
                  <a:cubicBezTo>
                    <a:pt x="572" y="503"/>
                    <a:pt x="440" y="581"/>
                    <a:pt x="282" y="540"/>
                  </a:cubicBezTo>
                  <a:cubicBezTo>
                    <a:pt x="124" y="499"/>
                    <a:pt x="0" y="354"/>
                    <a:pt x="6" y="216"/>
                  </a:cubicBezTo>
                  <a:cubicBezTo>
                    <a:pt x="11" y="79"/>
                    <a:pt x="144" y="0"/>
                    <a:pt x="302" y="41"/>
                  </a:cubicBezTo>
                  <a:close/>
                  <a:moveTo>
                    <a:pt x="284" y="475"/>
                  </a:moveTo>
                  <a:cubicBezTo>
                    <a:pt x="401" y="506"/>
                    <a:pt x="499" y="448"/>
                    <a:pt x="503" y="346"/>
                  </a:cubicBezTo>
                  <a:cubicBezTo>
                    <a:pt x="508" y="244"/>
                    <a:pt x="416" y="136"/>
                    <a:pt x="299" y="106"/>
                  </a:cubicBezTo>
                  <a:cubicBezTo>
                    <a:pt x="182" y="76"/>
                    <a:pt x="84" y="134"/>
                    <a:pt x="80" y="236"/>
                  </a:cubicBezTo>
                  <a:cubicBezTo>
                    <a:pt x="76" y="337"/>
                    <a:pt x="168" y="445"/>
                    <a:pt x="284" y="4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7C72224-2B1C-4ED0-873B-D69BFAE2E5D0}"/>
              </a:ext>
            </a:extLst>
          </p:cNvPr>
          <p:cNvGrpSpPr/>
          <p:nvPr/>
        </p:nvGrpSpPr>
        <p:grpSpPr>
          <a:xfrm>
            <a:off x="8682724" y="3596234"/>
            <a:ext cx="114285" cy="114300"/>
            <a:chOff x="965201" y="4870451"/>
            <a:chExt cx="228600" cy="228600"/>
          </a:xfrm>
          <a:solidFill>
            <a:schemeClr val="accent2"/>
          </a:solidFill>
        </p:grpSpPr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xmlns="" id="{8FD7A41B-FBB3-4EE5-A0EE-7D8B27A9E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xmlns="" id="{49A55683-9008-46E9-B5D6-B5BF341C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A276B11-06B4-4F3D-AC04-0D6DC9EF7498}"/>
              </a:ext>
            </a:extLst>
          </p:cNvPr>
          <p:cNvGrpSpPr/>
          <p:nvPr/>
        </p:nvGrpSpPr>
        <p:grpSpPr>
          <a:xfrm>
            <a:off x="3077762" y="2764276"/>
            <a:ext cx="180158" cy="174803"/>
            <a:chOff x="1752601" y="4673601"/>
            <a:chExt cx="106363" cy="103188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xmlns="" id="{ACD5C99E-CCC8-48D9-93FB-469E191B7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xmlns="" id="{ECEAEE4C-2A2B-4FE5-A9B9-EE3BC529A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F6AF9BA-E30F-48B0-B02C-7423A5DC4793}"/>
              </a:ext>
            </a:extLst>
          </p:cNvPr>
          <p:cNvGrpSpPr/>
          <p:nvPr/>
        </p:nvGrpSpPr>
        <p:grpSpPr>
          <a:xfrm>
            <a:off x="4355575" y="4530216"/>
            <a:ext cx="258729" cy="258763"/>
            <a:chOff x="965201" y="4870451"/>
            <a:chExt cx="228600" cy="2286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xmlns="" id="{90BF60BC-5BFA-4406-AC30-7CEC04B2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xmlns="" id="{078EF858-579C-4E64-B877-C5AA89E71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A11BC4D-AD89-4B73-B0AB-CF99CD34BF3D}"/>
              </a:ext>
            </a:extLst>
          </p:cNvPr>
          <p:cNvSpPr/>
          <p:nvPr/>
        </p:nvSpPr>
        <p:spPr>
          <a:xfrm>
            <a:off x="1325151" y="807724"/>
            <a:ext cx="9953177" cy="60096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39" tIns="22661" rIns="45339" bIns="22661" rtlCol="0" anchor="ctr"/>
          <a:lstStyle/>
          <a:p>
            <a:pPr algn="ctr" defTabSz="226697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3962A5F-FBC1-4459-9AB5-15FC814581EA}"/>
              </a:ext>
            </a:extLst>
          </p:cNvPr>
          <p:cNvGrpSpPr/>
          <p:nvPr/>
        </p:nvGrpSpPr>
        <p:grpSpPr>
          <a:xfrm>
            <a:off x="7381311" y="2084826"/>
            <a:ext cx="760314" cy="679450"/>
            <a:chOff x="5394326" y="5557838"/>
            <a:chExt cx="1520825" cy="13589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xmlns="" id="{6BF6ACE1-0BAF-40F6-BB4F-2F90170F8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238" y="5721351"/>
              <a:ext cx="868363" cy="928688"/>
            </a:xfrm>
            <a:custGeom>
              <a:avLst/>
              <a:gdLst>
                <a:gd name="T0" fmla="*/ 317 w 579"/>
                <a:gd name="T1" fmla="*/ 98 h 618"/>
                <a:gd name="T2" fmla="*/ 579 w 579"/>
                <a:gd name="T3" fmla="*/ 143 h 618"/>
                <a:gd name="T4" fmla="*/ 537 w 579"/>
                <a:gd name="T5" fmla="*/ 106 h 618"/>
                <a:gd name="T6" fmla="*/ 106 w 579"/>
                <a:gd name="T7" fmla="*/ 183 h 618"/>
                <a:gd name="T8" fmla="*/ 92 w 579"/>
                <a:gd name="T9" fmla="*/ 555 h 618"/>
                <a:gd name="T10" fmla="*/ 159 w 579"/>
                <a:gd name="T11" fmla="*/ 618 h 618"/>
                <a:gd name="T12" fmla="*/ 317 w 579"/>
                <a:gd name="T13" fmla="*/ 9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9" h="618">
                  <a:moveTo>
                    <a:pt x="317" y="98"/>
                  </a:moveTo>
                  <a:cubicBezTo>
                    <a:pt x="418" y="64"/>
                    <a:pt x="515" y="87"/>
                    <a:pt x="579" y="143"/>
                  </a:cubicBezTo>
                  <a:cubicBezTo>
                    <a:pt x="537" y="106"/>
                    <a:pt x="537" y="106"/>
                    <a:pt x="537" y="106"/>
                  </a:cubicBezTo>
                  <a:cubicBezTo>
                    <a:pt x="417" y="0"/>
                    <a:pt x="217" y="36"/>
                    <a:pt x="106" y="183"/>
                  </a:cubicBezTo>
                  <a:cubicBezTo>
                    <a:pt x="13" y="304"/>
                    <a:pt x="12" y="458"/>
                    <a:pt x="92" y="555"/>
                  </a:cubicBezTo>
                  <a:cubicBezTo>
                    <a:pt x="107" y="573"/>
                    <a:pt x="113" y="577"/>
                    <a:pt x="159" y="618"/>
                  </a:cubicBezTo>
                  <a:cubicBezTo>
                    <a:pt x="0" y="476"/>
                    <a:pt x="79" y="177"/>
                    <a:pt x="317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xmlns="" id="{49232896-06F2-4BCA-92FC-5ABF78E4D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6" y="5756276"/>
              <a:ext cx="1266825" cy="1152525"/>
            </a:xfrm>
            <a:custGeom>
              <a:avLst/>
              <a:gdLst>
                <a:gd name="T0" fmla="*/ 639 w 844"/>
                <a:gd name="T1" fmla="*/ 68 h 767"/>
                <a:gd name="T2" fmla="*/ 566 w 844"/>
                <a:gd name="T3" fmla="*/ 0 h 767"/>
                <a:gd name="T4" fmla="*/ 247 w 844"/>
                <a:gd name="T5" fmla="*/ 723 h 767"/>
                <a:gd name="T6" fmla="*/ 0 w 844"/>
                <a:gd name="T7" fmla="*/ 641 h 767"/>
                <a:gd name="T8" fmla="*/ 42 w 844"/>
                <a:gd name="T9" fmla="*/ 678 h 767"/>
                <a:gd name="T10" fmla="*/ 298 w 844"/>
                <a:gd name="T11" fmla="*/ 759 h 767"/>
                <a:gd name="T12" fmla="*/ 639 w 844"/>
                <a:gd name="T13" fmla="*/ 68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4" h="767">
                  <a:moveTo>
                    <a:pt x="639" y="68"/>
                  </a:moveTo>
                  <a:cubicBezTo>
                    <a:pt x="621" y="47"/>
                    <a:pt x="610" y="39"/>
                    <a:pt x="566" y="0"/>
                  </a:cubicBezTo>
                  <a:cubicBezTo>
                    <a:pt x="822" y="226"/>
                    <a:pt x="614" y="702"/>
                    <a:pt x="247" y="723"/>
                  </a:cubicBezTo>
                  <a:cubicBezTo>
                    <a:pt x="153" y="728"/>
                    <a:pt x="65" y="699"/>
                    <a:pt x="0" y="641"/>
                  </a:cubicBezTo>
                  <a:cubicBezTo>
                    <a:pt x="42" y="678"/>
                    <a:pt x="42" y="678"/>
                    <a:pt x="42" y="678"/>
                  </a:cubicBezTo>
                  <a:cubicBezTo>
                    <a:pt x="111" y="739"/>
                    <a:pt x="203" y="767"/>
                    <a:pt x="298" y="759"/>
                  </a:cubicBezTo>
                  <a:cubicBezTo>
                    <a:pt x="641" y="732"/>
                    <a:pt x="844" y="308"/>
                    <a:pt x="63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xmlns="" id="{9AB23A1E-D8F2-4D8E-8604-F18B53584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4326" y="5557838"/>
              <a:ext cx="1357313" cy="1358900"/>
            </a:xfrm>
            <a:custGeom>
              <a:avLst/>
              <a:gdLst>
                <a:gd name="T0" fmla="*/ 632 w 904"/>
                <a:gd name="T1" fmla="*/ 71 h 905"/>
                <a:gd name="T2" fmla="*/ 805 w 904"/>
                <a:gd name="T3" fmla="*/ 581 h 905"/>
                <a:gd name="T4" fmla="*/ 272 w 904"/>
                <a:gd name="T5" fmla="*/ 834 h 905"/>
                <a:gd name="T6" fmla="*/ 99 w 904"/>
                <a:gd name="T7" fmla="*/ 323 h 905"/>
                <a:gd name="T8" fmla="*/ 632 w 904"/>
                <a:gd name="T9" fmla="*/ 71 h 905"/>
                <a:gd name="T10" fmla="*/ 319 w 904"/>
                <a:gd name="T11" fmla="*/ 735 h 905"/>
                <a:gd name="T12" fmla="*/ 713 w 904"/>
                <a:gd name="T13" fmla="*/ 548 h 905"/>
                <a:gd name="T14" fmla="*/ 585 w 904"/>
                <a:gd name="T15" fmla="*/ 170 h 905"/>
                <a:gd name="T16" fmla="*/ 191 w 904"/>
                <a:gd name="T17" fmla="*/ 357 h 905"/>
                <a:gd name="T18" fmla="*/ 319 w 904"/>
                <a:gd name="T19" fmla="*/ 735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632" y="71"/>
                  </a:moveTo>
                  <a:cubicBezTo>
                    <a:pt x="826" y="142"/>
                    <a:pt x="904" y="371"/>
                    <a:pt x="805" y="581"/>
                  </a:cubicBezTo>
                  <a:cubicBezTo>
                    <a:pt x="706" y="792"/>
                    <a:pt x="467" y="905"/>
                    <a:pt x="272" y="834"/>
                  </a:cubicBezTo>
                  <a:cubicBezTo>
                    <a:pt x="78" y="763"/>
                    <a:pt x="0" y="534"/>
                    <a:pt x="99" y="323"/>
                  </a:cubicBezTo>
                  <a:cubicBezTo>
                    <a:pt x="198" y="113"/>
                    <a:pt x="437" y="0"/>
                    <a:pt x="632" y="71"/>
                  </a:cubicBezTo>
                  <a:close/>
                  <a:moveTo>
                    <a:pt x="319" y="735"/>
                  </a:moveTo>
                  <a:cubicBezTo>
                    <a:pt x="463" y="788"/>
                    <a:pt x="640" y="704"/>
                    <a:pt x="713" y="548"/>
                  </a:cubicBezTo>
                  <a:cubicBezTo>
                    <a:pt x="786" y="392"/>
                    <a:pt x="729" y="223"/>
                    <a:pt x="585" y="170"/>
                  </a:cubicBezTo>
                  <a:cubicBezTo>
                    <a:pt x="441" y="117"/>
                    <a:pt x="264" y="201"/>
                    <a:pt x="191" y="357"/>
                  </a:cubicBezTo>
                  <a:cubicBezTo>
                    <a:pt x="118" y="513"/>
                    <a:pt x="175" y="682"/>
                    <a:pt x="319" y="7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4E6AE945-26AC-43D2-905A-EAED8964CAE4}"/>
              </a:ext>
            </a:extLst>
          </p:cNvPr>
          <p:cNvGrpSpPr/>
          <p:nvPr/>
        </p:nvGrpSpPr>
        <p:grpSpPr>
          <a:xfrm>
            <a:off x="4587095" y="4272023"/>
            <a:ext cx="313063" cy="313104"/>
            <a:chOff x="965201" y="4870451"/>
            <a:chExt cx="228600" cy="22860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xmlns="" id="{9229C6C9-110A-4E15-B797-DE1881300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xmlns="" id="{12CA7208-D229-482E-9DAA-16FF29415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B8F1A45-B45C-4B55-8A27-E0184BB857B0}"/>
              </a:ext>
            </a:extLst>
          </p:cNvPr>
          <p:cNvGrpSpPr/>
          <p:nvPr/>
        </p:nvGrpSpPr>
        <p:grpSpPr>
          <a:xfrm>
            <a:off x="4640293" y="1996548"/>
            <a:ext cx="488887" cy="461169"/>
            <a:chOff x="2887663" y="5300663"/>
            <a:chExt cx="977901" cy="922338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EF6AB12D-173E-4169-8D0F-B6C29922F350}"/>
                </a:ext>
              </a:extLst>
            </p:cNvPr>
            <p:cNvGrpSpPr/>
            <p:nvPr/>
          </p:nvGrpSpPr>
          <p:grpSpPr>
            <a:xfrm>
              <a:off x="2887663" y="5335588"/>
              <a:ext cx="920750" cy="887413"/>
              <a:chOff x="2887663" y="5335588"/>
              <a:chExt cx="920750" cy="887413"/>
            </a:xfrm>
            <a:grpFill/>
          </p:grpSpPr>
          <p:sp>
            <p:nvSpPr>
              <p:cNvPr id="74" name="Freeform 37">
                <a:extLst>
                  <a:ext uri="{FF2B5EF4-FFF2-40B4-BE49-F238E27FC236}">
                    <a16:creationId xmlns:a16="http://schemas.microsoft.com/office/drawing/2014/main" xmlns="" id="{34160EF6-5315-470A-896E-739DFBB73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563" y="5335588"/>
                <a:ext cx="684213" cy="660400"/>
              </a:xfrm>
              <a:custGeom>
                <a:avLst/>
                <a:gdLst>
                  <a:gd name="T0" fmla="*/ 50 w 456"/>
                  <a:gd name="T1" fmla="*/ 114 h 440"/>
                  <a:gd name="T2" fmla="*/ 36 w 456"/>
                  <a:gd name="T3" fmla="*/ 129 h 440"/>
                  <a:gd name="T4" fmla="*/ 0 w 456"/>
                  <a:gd name="T5" fmla="*/ 181 h 440"/>
                  <a:gd name="T6" fmla="*/ 150 w 456"/>
                  <a:gd name="T7" fmla="*/ 118 h 440"/>
                  <a:gd name="T8" fmla="*/ 375 w 456"/>
                  <a:gd name="T9" fmla="*/ 440 h 440"/>
                  <a:gd name="T10" fmla="*/ 404 w 456"/>
                  <a:gd name="T11" fmla="*/ 397 h 440"/>
                  <a:gd name="T12" fmla="*/ 428 w 456"/>
                  <a:gd name="T13" fmla="*/ 323 h 440"/>
                  <a:gd name="T14" fmla="*/ 50 w 456"/>
                  <a:gd name="T15" fmla="*/ 114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6" h="440">
                    <a:moveTo>
                      <a:pt x="50" y="114"/>
                    </a:moveTo>
                    <a:cubicBezTo>
                      <a:pt x="45" y="119"/>
                      <a:pt x="40" y="124"/>
                      <a:pt x="36" y="129"/>
                    </a:cubicBezTo>
                    <a:cubicBezTo>
                      <a:pt x="31" y="135"/>
                      <a:pt x="31" y="135"/>
                      <a:pt x="0" y="181"/>
                    </a:cubicBezTo>
                    <a:cubicBezTo>
                      <a:pt x="33" y="133"/>
                      <a:pt x="92" y="114"/>
                      <a:pt x="150" y="118"/>
                    </a:cubicBezTo>
                    <a:cubicBezTo>
                      <a:pt x="324" y="131"/>
                      <a:pt x="456" y="323"/>
                      <a:pt x="375" y="440"/>
                    </a:cubicBezTo>
                    <a:cubicBezTo>
                      <a:pt x="404" y="397"/>
                      <a:pt x="404" y="397"/>
                      <a:pt x="404" y="397"/>
                    </a:cubicBezTo>
                    <a:cubicBezTo>
                      <a:pt x="419" y="377"/>
                      <a:pt x="427" y="351"/>
                      <a:pt x="428" y="323"/>
                    </a:cubicBezTo>
                    <a:cubicBezTo>
                      <a:pt x="435" y="148"/>
                      <a:pt x="178" y="0"/>
                      <a:pt x="50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226697"/>
                <a:endParaRPr lang="en-US">
                  <a:solidFill>
                    <a:srgbClr val="172144"/>
                  </a:solidFill>
                </a:endParaRPr>
              </a:p>
            </p:txBody>
          </p:sp>
          <p:sp>
            <p:nvSpPr>
              <p:cNvPr id="75" name="Freeform 38">
                <a:extLst>
                  <a:ext uri="{FF2B5EF4-FFF2-40B4-BE49-F238E27FC236}">
                    <a16:creationId xmlns:a16="http://schemas.microsoft.com/office/drawing/2014/main" xmlns="" id="{9AB9B493-24C5-4542-B05A-E1457B557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663" y="5473701"/>
                <a:ext cx="920750" cy="749300"/>
              </a:xfrm>
              <a:custGeom>
                <a:avLst/>
                <a:gdLst>
                  <a:gd name="T0" fmla="*/ 613 w 613"/>
                  <a:gd name="T1" fmla="*/ 351 h 499"/>
                  <a:gd name="T2" fmla="*/ 446 w 613"/>
                  <a:gd name="T3" fmla="*/ 436 h 499"/>
                  <a:gd name="T4" fmla="*/ 253 w 613"/>
                  <a:gd name="T5" fmla="*/ 385 h 499"/>
                  <a:gd name="T6" fmla="*/ 107 w 613"/>
                  <a:gd name="T7" fmla="*/ 0 h 499"/>
                  <a:gd name="T8" fmla="*/ 77 w 613"/>
                  <a:gd name="T9" fmla="*/ 43 h 499"/>
                  <a:gd name="T10" fmla="*/ 207 w 613"/>
                  <a:gd name="T11" fmla="*/ 418 h 499"/>
                  <a:gd name="T12" fmla="*/ 496 w 613"/>
                  <a:gd name="T13" fmla="*/ 462 h 499"/>
                  <a:gd name="T14" fmla="*/ 574 w 613"/>
                  <a:gd name="T15" fmla="*/ 405 h 499"/>
                  <a:gd name="T16" fmla="*/ 613 w 613"/>
                  <a:gd name="T17" fmla="*/ 351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3" h="499">
                    <a:moveTo>
                      <a:pt x="613" y="351"/>
                    </a:moveTo>
                    <a:cubicBezTo>
                      <a:pt x="575" y="405"/>
                      <a:pt x="512" y="432"/>
                      <a:pt x="446" y="436"/>
                    </a:cubicBezTo>
                    <a:cubicBezTo>
                      <a:pt x="379" y="439"/>
                      <a:pt x="310" y="418"/>
                      <a:pt x="253" y="385"/>
                    </a:cubicBezTo>
                    <a:cubicBezTo>
                      <a:pt x="98" y="294"/>
                      <a:pt x="27" y="115"/>
                      <a:pt x="107" y="0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0" y="154"/>
                      <a:pt x="64" y="324"/>
                      <a:pt x="207" y="418"/>
                    </a:cubicBezTo>
                    <a:cubicBezTo>
                      <a:pt x="292" y="473"/>
                      <a:pt x="403" y="499"/>
                      <a:pt x="496" y="462"/>
                    </a:cubicBezTo>
                    <a:cubicBezTo>
                      <a:pt x="529" y="448"/>
                      <a:pt x="555" y="429"/>
                      <a:pt x="574" y="405"/>
                    </a:cubicBezTo>
                    <a:cubicBezTo>
                      <a:pt x="581" y="398"/>
                      <a:pt x="581" y="397"/>
                      <a:pt x="613" y="3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226697"/>
                <a:endParaRPr lang="en-US">
                  <a:solidFill>
                    <a:srgbClr val="172144"/>
                  </a:solidFill>
                </a:endParaRPr>
              </a:p>
            </p:txBody>
          </p:sp>
        </p:grpSp>
        <p:sp>
          <p:nvSpPr>
            <p:cNvPr id="73" name="Freeform 39">
              <a:extLst>
                <a:ext uri="{FF2B5EF4-FFF2-40B4-BE49-F238E27FC236}">
                  <a16:creationId xmlns:a16="http://schemas.microsoft.com/office/drawing/2014/main" xmlns="" id="{E228F93C-6278-4336-BA0F-0419AAD2E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0851" y="5300663"/>
              <a:ext cx="874713" cy="873125"/>
            </a:xfrm>
            <a:custGeom>
              <a:avLst/>
              <a:gdLst>
                <a:gd name="T0" fmla="*/ 302 w 583"/>
                <a:gd name="T1" fmla="*/ 41 h 581"/>
                <a:gd name="T2" fmla="*/ 578 w 583"/>
                <a:gd name="T3" fmla="*/ 365 h 581"/>
                <a:gd name="T4" fmla="*/ 282 w 583"/>
                <a:gd name="T5" fmla="*/ 540 h 581"/>
                <a:gd name="T6" fmla="*/ 6 w 583"/>
                <a:gd name="T7" fmla="*/ 216 h 581"/>
                <a:gd name="T8" fmla="*/ 302 w 583"/>
                <a:gd name="T9" fmla="*/ 41 h 581"/>
                <a:gd name="T10" fmla="*/ 284 w 583"/>
                <a:gd name="T11" fmla="*/ 475 h 581"/>
                <a:gd name="T12" fmla="*/ 503 w 583"/>
                <a:gd name="T13" fmla="*/ 346 h 581"/>
                <a:gd name="T14" fmla="*/ 299 w 583"/>
                <a:gd name="T15" fmla="*/ 106 h 581"/>
                <a:gd name="T16" fmla="*/ 80 w 583"/>
                <a:gd name="T17" fmla="*/ 236 h 581"/>
                <a:gd name="T18" fmla="*/ 284 w 583"/>
                <a:gd name="T19" fmla="*/ 47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3" h="581">
                  <a:moveTo>
                    <a:pt x="302" y="41"/>
                  </a:moveTo>
                  <a:cubicBezTo>
                    <a:pt x="459" y="82"/>
                    <a:pt x="583" y="227"/>
                    <a:pt x="578" y="365"/>
                  </a:cubicBezTo>
                  <a:cubicBezTo>
                    <a:pt x="572" y="503"/>
                    <a:pt x="440" y="581"/>
                    <a:pt x="282" y="540"/>
                  </a:cubicBezTo>
                  <a:cubicBezTo>
                    <a:pt x="124" y="499"/>
                    <a:pt x="0" y="354"/>
                    <a:pt x="6" y="216"/>
                  </a:cubicBezTo>
                  <a:cubicBezTo>
                    <a:pt x="11" y="79"/>
                    <a:pt x="144" y="0"/>
                    <a:pt x="302" y="41"/>
                  </a:cubicBezTo>
                  <a:close/>
                  <a:moveTo>
                    <a:pt x="284" y="475"/>
                  </a:moveTo>
                  <a:cubicBezTo>
                    <a:pt x="401" y="506"/>
                    <a:pt x="499" y="448"/>
                    <a:pt x="503" y="346"/>
                  </a:cubicBezTo>
                  <a:cubicBezTo>
                    <a:pt x="508" y="244"/>
                    <a:pt x="416" y="136"/>
                    <a:pt x="299" y="106"/>
                  </a:cubicBezTo>
                  <a:cubicBezTo>
                    <a:pt x="182" y="76"/>
                    <a:pt x="84" y="134"/>
                    <a:pt x="80" y="236"/>
                  </a:cubicBezTo>
                  <a:cubicBezTo>
                    <a:pt x="76" y="337"/>
                    <a:pt x="168" y="445"/>
                    <a:pt x="284" y="4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C56BEF36-BA7B-463D-B15C-3500EBE402B3}"/>
              </a:ext>
            </a:extLst>
          </p:cNvPr>
          <p:cNvGrpSpPr/>
          <p:nvPr/>
        </p:nvGrpSpPr>
        <p:grpSpPr>
          <a:xfrm>
            <a:off x="3163794" y="3099103"/>
            <a:ext cx="180158" cy="174803"/>
            <a:chOff x="1752601" y="4673601"/>
            <a:chExt cx="106363" cy="103188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78" name="Freeform 48">
              <a:extLst>
                <a:ext uri="{FF2B5EF4-FFF2-40B4-BE49-F238E27FC236}">
                  <a16:creationId xmlns:a16="http://schemas.microsoft.com/office/drawing/2014/main" xmlns="" id="{DA93C3A8-C4B5-475E-A64D-B476C386E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79" name="Freeform 49">
              <a:extLst>
                <a:ext uri="{FF2B5EF4-FFF2-40B4-BE49-F238E27FC236}">
                  <a16:creationId xmlns:a16="http://schemas.microsoft.com/office/drawing/2014/main" xmlns="" id="{CFE002FB-0F06-4941-BD6F-898AB226A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F131B1A-142D-4216-9A94-F818B0309028}"/>
              </a:ext>
            </a:extLst>
          </p:cNvPr>
          <p:cNvGrpSpPr/>
          <p:nvPr/>
        </p:nvGrpSpPr>
        <p:grpSpPr>
          <a:xfrm>
            <a:off x="6549355" y="4540289"/>
            <a:ext cx="452379" cy="323057"/>
            <a:chOff x="2303463" y="7181851"/>
            <a:chExt cx="904875" cy="646113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</p:grpSpPr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xmlns="" id="{B99ABF61-8E03-4F39-85DA-3FA2FD9BB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576" y="7253288"/>
              <a:ext cx="625475" cy="276225"/>
            </a:xfrm>
            <a:custGeom>
              <a:avLst/>
              <a:gdLst>
                <a:gd name="T0" fmla="*/ 416 w 416"/>
                <a:gd name="T1" fmla="*/ 156 h 183"/>
                <a:gd name="T2" fmla="*/ 301 w 416"/>
                <a:gd name="T3" fmla="*/ 34 h 183"/>
                <a:gd name="T4" fmla="*/ 33 w 416"/>
                <a:gd name="T5" fmla="*/ 78 h 183"/>
                <a:gd name="T6" fmla="*/ 2 w 416"/>
                <a:gd name="T7" fmla="*/ 137 h 183"/>
                <a:gd name="T8" fmla="*/ 0 w 416"/>
                <a:gd name="T9" fmla="*/ 168 h 183"/>
                <a:gd name="T10" fmla="*/ 45 w 416"/>
                <a:gd name="T11" fmla="*/ 86 h 183"/>
                <a:gd name="T12" fmla="*/ 287 w 416"/>
                <a:gd name="T13" fmla="*/ 49 h 183"/>
                <a:gd name="T14" fmla="*/ 407 w 416"/>
                <a:gd name="T15" fmla="*/ 141 h 183"/>
                <a:gd name="T16" fmla="*/ 415 w 416"/>
                <a:gd name="T17" fmla="*/ 183 h 183"/>
                <a:gd name="T18" fmla="*/ 416 w 416"/>
                <a:gd name="T19" fmla="*/ 15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6" h="183">
                  <a:moveTo>
                    <a:pt x="416" y="156"/>
                  </a:moveTo>
                  <a:cubicBezTo>
                    <a:pt x="413" y="97"/>
                    <a:pt x="357" y="54"/>
                    <a:pt x="301" y="34"/>
                  </a:cubicBezTo>
                  <a:cubicBezTo>
                    <a:pt x="206" y="0"/>
                    <a:pt x="90" y="20"/>
                    <a:pt x="33" y="78"/>
                  </a:cubicBezTo>
                  <a:cubicBezTo>
                    <a:pt x="18" y="94"/>
                    <a:pt x="6" y="114"/>
                    <a:pt x="2" y="137"/>
                  </a:cubicBezTo>
                  <a:cubicBezTo>
                    <a:pt x="1" y="145"/>
                    <a:pt x="1" y="148"/>
                    <a:pt x="0" y="168"/>
                  </a:cubicBezTo>
                  <a:cubicBezTo>
                    <a:pt x="1" y="136"/>
                    <a:pt x="20" y="107"/>
                    <a:pt x="45" y="86"/>
                  </a:cubicBezTo>
                  <a:cubicBezTo>
                    <a:pt x="107" y="35"/>
                    <a:pt x="207" y="25"/>
                    <a:pt x="287" y="49"/>
                  </a:cubicBezTo>
                  <a:cubicBezTo>
                    <a:pt x="336" y="63"/>
                    <a:pt x="387" y="94"/>
                    <a:pt x="407" y="141"/>
                  </a:cubicBezTo>
                  <a:cubicBezTo>
                    <a:pt x="413" y="155"/>
                    <a:pt x="416" y="169"/>
                    <a:pt x="415" y="183"/>
                  </a:cubicBezTo>
                  <a:cubicBezTo>
                    <a:pt x="416" y="160"/>
                    <a:pt x="416" y="161"/>
                    <a:pt x="416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xmlns="" id="{CA4E81C3-49F0-440E-A5D5-B9302E6DC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451" y="7473951"/>
              <a:ext cx="849313" cy="354013"/>
            </a:xfrm>
            <a:custGeom>
              <a:avLst/>
              <a:gdLst>
                <a:gd name="T0" fmla="*/ 564 w 566"/>
                <a:gd name="T1" fmla="*/ 20 h 236"/>
                <a:gd name="T2" fmla="*/ 220 w 566"/>
                <a:gd name="T3" fmla="*/ 192 h 236"/>
                <a:gd name="T4" fmla="*/ 3 w 566"/>
                <a:gd name="T5" fmla="*/ 0 h 236"/>
                <a:gd name="T6" fmla="*/ 3 w 566"/>
                <a:gd name="T7" fmla="*/ 0 h 236"/>
                <a:gd name="T8" fmla="*/ 3 w 566"/>
                <a:gd name="T9" fmla="*/ 0 h 236"/>
                <a:gd name="T10" fmla="*/ 2 w 566"/>
                <a:gd name="T11" fmla="*/ 20 h 236"/>
                <a:gd name="T12" fmla="*/ 19 w 566"/>
                <a:gd name="T13" fmla="*/ 88 h 236"/>
                <a:gd name="T14" fmla="*/ 361 w 566"/>
                <a:gd name="T15" fmla="*/ 212 h 236"/>
                <a:gd name="T16" fmla="*/ 526 w 566"/>
                <a:gd name="T17" fmla="*/ 128 h 236"/>
                <a:gd name="T18" fmla="*/ 564 w 566"/>
                <a:gd name="T19" fmla="*/ 2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236">
                  <a:moveTo>
                    <a:pt x="564" y="20"/>
                  </a:moveTo>
                  <a:cubicBezTo>
                    <a:pt x="559" y="139"/>
                    <a:pt x="393" y="222"/>
                    <a:pt x="220" y="192"/>
                  </a:cubicBezTo>
                  <a:cubicBezTo>
                    <a:pt x="87" y="169"/>
                    <a:pt x="0" y="86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41"/>
                    <a:pt x="7" y="65"/>
                    <a:pt x="19" y="88"/>
                  </a:cubicBezTo>
                  <a:cubicBezTo>
                    <a:pt x="70" y="184"/>
                    <a:pt x="223" y="236"/>
                    <a:pt x="361" y="212"/>
                  </a:cubicBezTo>
                  <a:cubicBezTo>
                    <a:pt x="421" y="201"/>
                    <a:pt x="485" y="174"/>
                    <a:pt x="526" y="128"/>
                  </a:cubicBezTo>
                  <a:cubicBezTo>
                    <a:pt x="566" y="83"/>
                    <a:pt x="563" y="43"/>
                    <a:pt x="56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xmlns="" id="{EF7B1574-B43A-45AD-A611-AD1B538435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3463" y="7181851"/>
              <a:ext cx="904875" cy="614363"/>
            </a:xfrm>
            <a:custGeom>
              <a:avLst/>
              <a:gdLst>
                <a:gd name="T0" fmla="*/ 347 w 603"/>
                <a:gd name="T1" fmla="*/ 20 h 409"/>
                <a:gd name="T2" fmla="*/ 578 w 603"/>
                <a:gd name="T3" fmla="*/ 240 h 409"/>
                <a:gd name="T4" fmla="*/ 256 w 603"/>
                <a:gd name="T5" fmla="*/ 389 h 409"/>
                <a:gd name="T6" fmla="*/ 25 w 603"/>
                <a:gd name="T7" fmla="*/ 168 h 409"/>
                <a:gd name="T8" fmla="*/ 347 w 603"/>
                <a:gd name="T9" fmla="*/ 20 h 409"/>
                <a:gd name="T10" fmla="*/ 268 w 603"/>
                <a:gd name="T11" fmla="*/ 341 h 409"/>
                <a:gd name="T12" fmla="*/ 506 w 603"/>
                <a:gd name="T13" fmla="*/ 231 h 409"/>
                <a:gd name="T14" fmla="*/ 335 w 603"/>
                <a:gd name="T15" fmla="*/ 68 h 409"/>
                <a:gd name="T16" fmla="*/ 97 w 603"/>
                <a:gd name="T17" fmla="*/ 178 h 409"/>
                <a:gd name="T18" fmla="*/ 268 w 603"/>
                <a:gd name="T19" fmla="*/ 3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3" h="409">
                  <a:moveTo>
                    <a:pt x="347" y="20"/>
                  </a:moveTo>
                  <a:cubicBezTo>
                    <a:pt x="499" y="40"/>
                    <a:pt x="603" y="139"/>
                    <a:pt x="578" y="240"/>
                  </a:cubicBezTo>
                  <a:cubicBezTo>
                    <a:pt x="553" y="342"/>
                    <a:pt x="408" y="409"/>
                    <a:pt x="256" y="389"/>
                  </a:cubicBezTo>
                  <a:cubicBezTo>
                    <a:pt x="103" y="369"/>
                    <a:pt x="0" y="270"/>
                    <a:pt x="25" y="168"/>
                  </a:cubicBezTo>
                  <a:cubicBezTo>
                    <a:pt x="50" y="67"/>
                    <a:pt x="194" y="0"/>
                    <a:pt x="347" y="20"/>
                  </a:cubicBezTo>
                  <a:close/>
                  <a:moveTo>
                    <a:pt x="268" y="341"/>
                  </a:moveTo>
                  <a:cubicBezTo>
                    <a:pt x="381" y="355"/>
                    <a:pt x="488" y="306"/>
                    <a:pt x="506" y="231"/>
                  </a:cubicBezTo>
                  <a:cubicBezTo>
                    <a:pt x="525" y="156"/>
                    <a:pt x="448" y="82"/>
                    <a:pt x="335" y="68"/>
                  </a:cubicBezTo>
                  <a:cubicBezTo>
                    <a:pt x="222" y="53"/>
                    <a:pt x="115" y="102"/>
                    <a:pt x="97" y="178"/>
                  </a:cubicBezTo>
                  <a:cubicBezTo>
                    <a:pt x="78" y="253"/>
                    <a:pt x="155" y="326"/>
                    <a:pt x="268" y="3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7539F44-A082-4886-8D71-91644E6E0306}"/>
              </a:ext>
            </a:extLst>
          </p:cNvPr>
          <p:cNvGrpSpPr/>
          <p:nvPr/>
        </p:nvGrpSpPr>
        <p:grpSpPr>
          <a:xfrm>
            <a:off x="8982150" y="3837289"/>
            <a:ext cx="114285" cy="114300"/>
            <a:chOff x="965201" y="4870451"/>
            <a:chExt cx="228600" cy="228600"/>
          </a:xfrm>
          <a:solidFill>
            <a:schemeClr val="accent2"/>
          </a:solidFill>
        </p:grpSpPr>
        <p:sp>
          <p:nvSpPr>
            <p:cNvPr id="85" name="Freeform 46">
              <a:extLst>
                <a:ext uri="{FF2B5EF4-FFF2-40B4-BE49-F238E27FC236}">
                  <a16:creationId xmlns:a16="http://schemas.microsoft.com/office/drawing/2014/main" xmlns="" id="{1D8226B5-A153-4B9F-9425-6D838A8BD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6" name="Freeform 47">
              <a:extLst>
                <a:ext uri="{FF2B5EF4-FFF2-40B4-BE49-F238E27FC236}">
                  <a16:creationId xmlns:a16="http://schemas.microsoft.com/office/drawing/2014/main" xmlns="" id="{5FA1FE4E-DE70-403E-8831-2F331D34D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26697"/>
              <a:endParaRPr lang="en-US">
                <a:solidFill>
                  <a:srgbClr val="172144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1369040" y="1356360"/>
            <a:ext cx="548640" cy="417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08" tIns="45353" rIns="90708" bIns="45353" spcCol="0"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5286F219-A97B-496F-875A-02EA048279EF}"/>
              </a:ext>
            </a:extLst>
          </p:cNvPr>
          <p:cNvSpPr txBox="1"/>
          <p:nvPr/>
        </p:nvSpPr>
        <p:spPr>
          <a:xfrm>
            <a:off x="1363184" y="5744009"/>
            <a:ext cx="3429156" cy="1014825"/>
          </a:xfrm>
          <a:prstGeom prst="rect">
            <a:avLst/>
          </a:prstGeom>
          <a:noFill/>
        </p:spPr>
        <p:txBody>
          <a:bodyPr wrap="square" lIns="90609" tIns="45305" rIns="90609" bIns="45305" rtlCol="0">
            <a:spAutoFit/>
          </a:bodyPr>
          <a:lstStyle/>
          <a:p>
            <a:pPr defTabSz="907529"/>
            <a:r>
              <a:rPr lang="en-US" sz="2000" kern="0" dirty="0">
                <a:solidFill>
                  <a:srgbClr val="240B36"/>
                </a:solidFill>
              </a:rPr>
              <a:t>E-mail</a:t>
            </a:r>
            <a:r>
              <a:rPr lang="ru-RU" sz="2000" kern="0" dirty="0">
                <a:solidFill>
                  <a:srgbClr val="240B36"/>
                </a:solidFill>
              </a:rPr>
              <a:t>: </a:t>
            </a:r>
            <a:r>
              <a:rPr lang="en-US" sz="2000" kern="0" dirty="0">
                <a:solidFill>
                  <a:srgbClr val="240B36"/>
                </a:solidFill>
              </a:rPr>
              <a:t>mariaparij50@gmal.com</a:t>
            </a:r>
          </a:p>
          <a:p>
            <a:pPr defTabSz="907529"/>
            <a:r>
              <a:rPr lang="ru-RU" sz="2000" kern="0" dirty="0">
                <a:solidFill>
                  <a:srgbClr val="240B36"/>
                </a:solidFill>
              </a:rPr>
              <a:t>Телефон: 89186505620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B1A7DBBE-6137-42EE-BDA6-838412E24029}"/>
              </a:ext>
            </a:extLst>
          </p:cNvPr>
          <p:cNvSpPr/>
          <p:nvPr/>
        </p:nvSpPr>
        <p:spPr>
          <a:xfrm>
            <a:off x="43449" y="5532120"/>
            <a:ext cx="1388187" cy="122159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609" tIns="45305" rIns="90609" bIns="45305" rtlCol="0" anchor="ctr"/>
          <a:lstStyle/>
          <a:p>
            <a:pPr algn="ctr" defTabSz="907529"/>
            <a:endParaRPr lang="ru-RU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03A1AC-FA94-423F-8761-8D1657251F8E}"/>
              </a:ext>
            </a:extLst>
          </p:cNvPr>
          <p:cNvSpPr txBox="1"/>
          <p:nvPr/>
        </p:nvSpPr>
        <p:spPr>
          <a:xfrm>
            <a:off x="411480" y="2534197"/>
            <a:ext cx="11780520" cy="1707758"/>
          </a:xfrm>
          <a:prstGeom prst="rect">
            <a:avLst/>
          </a:prstGeom>
          <a:noFill/>
        </p:spPr>
        <p:txBody>
          <a:bodyPr wrap="square" lIns="45339" tIns="22661" rIns="45339" bIns="22661" rtlCol="0">
            <a:spAutoFit/>
          </a:bodyPr>
          <a:lstStyle/>
          <a:p>
            <a:pPr algn="ctr" defTabSz="226697"/>
            <a:r>
              <a:rPr lang="ru-RU" sz="5400" b="1" dirty="0">
                <a:gradFill>
                  <a:gsLst>
                    <a:gs pos="0">
                      <a:srgbClr val="C31432"/>
                    </a:gs>
                    <a:gs pos="100000">
                      <a:srgbClr val="240B36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723900" sx="93000" sy="93000" algn="ctr" rotWithShape="0">
                    <a:srgbClr val="FF66C1"/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Повысим безопасность на дорогах вместе!</a:t>
            </a:r>
            <a:endParaRPr lang="en-US" sz="5400" b="1" dirty="0">
              <a:gradFill>
                <a:gsLst>
                  <a:gs pos="0">
                    <a:srgbClr val="C31432"/>
                  </a:gs>
                  <a:gs pos="100000">
                    <a:srgbClr val="240B36"/>
                  </a:gs>
                </a:gsLst>
                <a:path path="circle">
                  <a:fillToRect l="100000" t="100000"/>
                </a:path>
              </a:gradFill>
              <a:effectLst>
                <a:outerShdw blurRad="723900" sx="93000" sy="93000" algn="ctr" rotWithShape="0">
                  <a:srgbClr val="FF66C1"/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0888910" y="155003"/>
            <a:ext cx="960259" cy="2881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37337" y="-64378"/>
            <a:ext cx="1464202" cy="655006"/>
            <a:chOff x="3280000" y="107850"/>
            <a:chExt cx="1464202" cy="745594"/>
          </a:xfrm>
        </p:grpSpPr>
        <p:pic>
          <p:nvPicPr>
            <p:cNvPr id="106" name="Рисунок 105">
              <a:extLst>
                <a:ext uri="{FF2B5EF4-FFF2-40B4-BE49-F238E27FC236}">
                  <a16:creationId xmlns="" xmlns:a16="http://schemas.microsoft.com/office/drawing/2014/main" id="{B1C06923-51D6-B757-55C6-3FCA1063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055" t="5883" r="79649" b="83634"/>
            <a:stretch/>
          </p:blipFill>
          <p:spPr>
            <a:xfrm>
              <a:off x="3804397" y="107850"/>
              <a:ext cx="939805" cy="745594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="" xmlns:a16="http://schemas.microsoft.com/office/drawing/2014/main" id="{57FA6FEE-C17D-5FA7-8C8B-34BFB73F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0000" y="166628"/>
              <a:ext cx="447970" cy="653288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468" r="7271"/>
          <a:stretch/>
        </p:blipFill>
        <p:spPr>
          <a:xfrm>
            <a:off x="2594674" y="19298"/>
            <a:ext cx="966175" cy="50983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093" y="28038"/>
            <a:ext cx="1157964" cy="470173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1886" y="67197"/>
            <a:ext cx="1012168" cy="4140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7005" y="0"/>
            <a:ext cx="824466" cy="609926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62600" y="58709"/>
            <a:ext cx="1125463" cy="470424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8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8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50"/>
                            </p:stCondLst>
                            <p:childTnLst>
                              <p:par>
                                <p:cTn id="57" presetID="35" presetClass="path" presetSubtype="0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112E-17 -4.07407E-6 L -0.02858 -4.07407E-6 " pathEditMode="relative" rAng="0" ptsTypes="AA">
                                      <p:cBhvr>
                                        <p:cTn id="5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121E-6 -2.40741E-6 L -0.03743 -2.40741E-6 " pathEditMode="relative" rAng="0" ptsTypes="AA">
                                      <p:cBhvr>
                                        <p:cTn id="60" dur="4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689E-6 2.40741E-6 L -0.02715 0.00023 " pathEditMode="relative" rAng="0" ptsTypes="AA">
                                      <p:cBhvr>
                                        <p:cTn id="62" dur="4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" y="1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396E-6 -3.33333E-6 L -0.01634 0.00023 " pathEditMode="relative" rAng="0" ptsTypes="AA">
                                      <p:cBhvr>
                                        <p:cTn id="64" dur="4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604E-6 -2.77778E-6 L -0.04341 -2.77778E-6 " pathEditMode="relative" rAng="0" ptsTypes="AA">
                                      <p:cBhvr>
                                        <p:cTn id="66" dur="4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29E-6 4.25926E-6 L -0.05436 4.25926E-6 " pathEditMode="relative" rAng="0" ptsTypes="AA">
                                      <p:cBhvr>
                                        <p:cTn id="68" dur="4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225E-8 -4.07407E-6 L -0.01126 0.0022 " pathEditMode="relative" rAng="0" ptsTypes="AA">
                                      <p:cBhvr>
                                        <p:cTn id="70" dur="4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1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561E-6 -4.62963E-6 L 0.01315 -4.62963E-6 " pathEditMode="relative" rAng="0" ptsTypes="AA">
                                      <p:cBhvr>
                                        <p:cTn id="72" dur="4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68E-6 2.96296E-6 L 0.05565 2.96296E-6 " pathEditMode="relative" rAng="0" ptsTypes="AA">
                                      <p:cBhvr>
                                        <p:cTn id="74" dur="4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829E-7 2.77778E-6 L 0.03483 2.77778E-6 " pathEditMode="relative" rAng="0" ptsTypes="AA">
                                      <p:cBhvr>
                                        <p:cTn id="76" dur="4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205E-6 1.85185E-6 L 0.0246 1.85185E-6 " pathEditMode="relative" rAng="0" ptsTypes="AA">
                                      <p:cBhvr>
                                        <p:cTn id="78" dur="4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855E-6 -7.40741E-7 L 0.01894 -7.40741E-7 " pathEditMode="relative" rAng="0" ptsTypes="AA">
                                      <p:cBhvr>
                                        <p:cTn id="80" dur="4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2E-6 -1.66667E-6 L 0.04348 -1.66667E-6 " pathEditMode="relative" rAng="0" ptsTypes="AA">
                                      <p:cBhvr>
                                        <p:cTn id="82" dur="4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86D2068-8A8A-4E21-9289-2E06AA95F42D}"/>
              </a:ext>
            </a:extLst>
          </p:cNvPr>
          <p:cNvSpPr txBox="1"/>
          <p:nvPr/>
        </p:nvSpPr>
        <p:spPr>
          <a:xfrm>
            <a:off x="14222149" y="2611765"/>
            <a:ext cx="7441452" cy="1569481"/>
          </a:xfrm>
          <a:prstGeom prst="rect">
            <a:avLst/>
          </a:prstGeom>
          <a:noFill/>
        </p:spPr>
        <p:txBody>
          <a:bodyPr wrap="none" lIns="45557" tIns="22771" rIns="45557" bIns="22771" rtlCol="0">
            <a:spAutoFit/>
          </a:bodyPr>
          <a:lstStyle/>
          <a:p>
            <a:pPr defTabSz="911339"/>
            <a:r>
              <a:rPr lang="en-US" sz="9900">
                <a:solidFill>
                  <a:prstClr val="black"/>
                </a:solidFill>
              </a:rPr>
              <a:t>&lt;- First IMAGE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C92387F9-1440-499D-A43B-1CEB08C22D72}"/>
              </a:ext>
            </a:extLst>
          </p:cNvPr>
          <p:cNvSpPr txBox="1"/>
          <p:nvPr/>
        </p:nvSpPr>
        <p:spPr>
          <a:xfrm>
            <a:off x="14222162" y="8976446"/>
            <a:ext cx="8983284" cy="1569481"/>
          </a:xfrm>
          <a:prstGeom prst="rect">
            <a:avLst/>
          </a:prstGeom>
          <a:noFill/>
        </p:spPr>
        <p:txBody>
          <a:bodyPr wrap="none" lIns="45557" tIns="22771" rIns="45557" bIns="22771" rtlCol="0">
            <a:spAutoFit/>
          </a:bodyPr>
          <a:lstStyle/>
          <a:p>
            <a:pPr defTabSz="911339"/>
            <a:r>
              <a:rPr lang="en-US" sz="9900">
                <a:solidFill>
                  <a:prstClr val="black"/>
                </a:solidFill>
              </a:rPr>
              <a:t>&lt;- Second IMAGE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2CEF4B4-1EEC-462E-BEFC-2BE996D8434A}"/>
              </a:ext>
            </a:extLst>
          </p:cNvPr>
          <p:cNvSpPr txBox="1"/>
          <p:nvPr/>
        </p:nvSpPr>
        <p:spPr>
          <a:xfrm>
            <a:off x="14222161" y="-3822045"/>
            <a:ext cx="7907220" cy="1569481"/>
          </a:xfrm>
          <a:prstGeom prst="rect">
            <a:avLst/>
          </a:prstGeom>
          <a:noFill/>
        </p:spPr>
        <p:txBody>
          <a:bodyPr wrap="none" lIns="45557" tIns="22771" rIns="45557" bIns="22771" rtlCol="0">
            <a:spAutoFit/>
          </a:bodyPr>
          <a:lstStyle/>
          <a:p>
            <a:pPr defTabSz="911339"/>
            <a:r>
              <a:rPr lang="en-US" sz="9900">
                <a:solidFill>
                  <a:prstClr val="black"/>
                </a:solidFill>
              </a:rPr>
              <a:t>&lt;- Third IMAGE</a:t>
            </a:r>
          </a:p>
        </p:txBody>
      </p:sp>
      <p:sp useBgFill="1">
        <p:nvSpPr>
          <p:cNvPr id="59" name="Rectangle 58">
            <a:extLst>
              <a:ext uri="{FF2B5EF4-FFF2-40B4-BE49-F238E27FC236}">
                <a16:creationId xmlns="" xmlns:a16="http://schemas.microsoft.com/office/drawing/2014/main" id="{5844D967-5468-45E3-900B-8718B61C5D3E}"/>
              </a:ext>
            </a:extLst>
          </p:cNvPr>
          <p:cNvSpPr/>
          <p:nvPr/>
        </p:nvSpPr>
        <p:spPr>
          <a:xfrm>
            <a:off x="3451973" y="6153150"/>
            <a:ext cx="8262252" cy="781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57" tIns="22771" rIns="45557" bIns="22771" rtlCol="0" anchor="ctr"/>
          <a:lstStyle/>
          <a:p>
            <a:pPr algn="ctr" defTabSz="911339"/>
            <a:r>
              <a:rPr lang="en-US">
                <a:solidFill>
                  <a:prstClr val="white"/>
                </a:solidFill>
              </a:rPr>
              <a:t>aa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32001DC-524D-4F88-82D3-20011162B5AC}"/>
              </a:ext>
            </a:extLst>
          </p:cNvPr>
          <p:cNvSpPr/>
          <p:nvPr/>
        </p:nvSpPr>
        <p:spPr>
          <a:xfrm>
            <a:off x="14451594" y="4060040"/>
            <a:ext cx="5770418" cy="292208"/>
          </a:xfrm>
          <a:prstGeom prst="rect">
            <a:avLst/>
          </a:prstGeom>
        </p:spPr>
        <p:txBody>
          <a:bodyPr wrap="none" lIns="45557" tIns="22771" rIns="45557" bIns="22771">
            <a:spAutoFit/>
          </a:bodyPr>
          <a:lstStyle/>
          <a:p>
            <a:pPr defTabSz="911339"/>
            <a:r>
              <a:rPr lang="en-US" sz="1600">
                <a:solidFill>
                  <a:prstClr val="black"/>
                </a:solidFill>
              </a:rPr>
              <a:t>https://www.pexels.com/photo/ocean-water-wave-photo-1295138/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07BC5EB6-FF2E-4919-9033-0252E8181684}"/>
              </a:ext>
            </a:extLst>
          </p:cNvPr>
          <p:cNvSpPr/>
          <p:nvPr/>
        </p:nvSpPr>
        <p:spPr>
          <a:xfrm>
            <a:off x="14633107" y="10547177"/>
            <a:ext cx="5318947" cy="322986"/>
          </a:xfrm>
          <a:prstGeom prst="rect">
            <a:avLst/>
          </a:prstGeom>
        </p:spPr>
        <p:txBody>
          <a:bodyPr wrap="none" lIns="45557" tIns="22771" rIns="45557" bIns="22771">
            <a:spAutoFit/>
          </a:bodyPr>
          <a:lstStyle/>
          <a:p>
            <a:pPr defTabSz="911339"/>
            <a:r>
              <a:rPr lang="en-US">
                <a:solidFill>
                  <a:prstClr val="black"/>
                </a:solidFill>
              </a:rPr>
              <a:t>https://www.pexels.com/photo/lotus-temple-1098460/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1C217ED8-DED9-49A3-9298-24CC38D84B0B}"/>
              </a:ext>
            </a:extLst>
          </p:cNvPr>
          <p:cNvSpPr txBox="1"/>
          <p:nvPr/>
        </p:nvSpPr>
        <p:spPr>
          <a:xfrm>
            <a:off x="203988" y="1789269"/>
            <a:ext cx="2982169" cy="1030872"/>
          </a:xfrm>
          <a:prstGeom prst="rect">
            <a:avLst/>
          </a:prstGeom>
          <a:noFill/>
        </p:spPr>
        <p:txBody>
          <a:bodyPr wrap="square" lIns="45557" tIns="22771" rIns="45557" bIns="22771" rtlCol="0">
            <a:spAutoFit/>
          </a:bodyPr>
          <a:lstStyle/>
          <a:p>
            <a:pPr defTabSz="911339"/>
            <a:r>
              <a:rPr lang="ru-RU" sz="32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Актуальность проекта</a:t>
            </a:r>
            <a:endParaRPr lang="en-US" sz="3200" b="1" dirty="0">
              <a:solidFill>
                <a:srgbClr val="C314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597BBC33-0192-4E4A-B10B-4323250E92E6}"/>
              </a:ext>
            </a:extLst>
          </p:cNvPr>
          <p:cNvSpPr txBox="1"/>
          <p:nvPr/>
        </p:nvSpPr>
        <p:spPr>
          <a:xfrm>
            <a:off x="203988" y="3537354"/>
            <a:ext cx="3397345" cy="1277093"/>
          </a:xfrm>
          <a:prstGeom prst="rect">
            <a:avLst/>
          </a:prstGeom>
          <a:noFill/>
        </p:spPr>
        <p:txBody>
          <a:bodyPr wrap="square" lIns="45557" tIns="22771" rIns="45557" bIns="22771" rtlCol="0">
            <a:spAutoFit/>
          </a:bodyPr>
          <a:lstStyle/>
          <a:p>
            <a:pPr defTabSz="911339"/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Система позволяет сократить </a:t>
            </a:r>
          </a:p>
          <a:p>
            <a:pPr defTabSz="911339"/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20%</a:t>
            </a:r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 аварийность на дорогах, снизить на </a:t>
            </a:r>
            <a:r>
              <a:rPr lang="ru-RU" sz="16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50%</a:t>
            </a:r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 влияние человеческого фактора и в </a:t>
            </a:r>
            <a:r>
              <a:rPr lang="ru-RU" sz="16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911339"/>
            <a:r>
              <a:rPr lang="ru-RU" sz="1600" dirty="0">
                <a:solidFill>
                  <a:srgbClr val="240B36"/>
                </a:solidFill>
                <a:latin typeface="Arial" pitchFamily="34" charset="0"/>
                <a:cs typeface="Arial" pitchFamily="34" charset="0"/>
              </a:rPr>
              <a:t>раза риск несчастных случаев. </a:t>
            </a:r>
            <a:endParaRPr lang="en-US" sz="1600" dirty="0">
              <a:solidFill>
                <a:srgbClr val="240B3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9ECDECA-0589-45D0-893C-CE06C9BB6F1F}"/>
              </a:ext>
            </a:extLst>
          </p:cNvPr>
          <p:cNvSpPr/>
          <p:nvPr/>
        </p:nvSpPr>
        <p:spPr>
          <a:xfrm>
            <a:off x="14633099" y="-2273863"/>
            <a:ext cx="6174759" cy="261430"/>
          </a:xfrm>
          <a:prstGeom prst="rect">
            <a:avLst/>
          </a:prstGeom>
        </p:spPr>
        <p:txBody>
          <a:bodyPr wrap="none" lIns="45557" tIns="22771" rIns="45557" bIns="22771">
            <a:spAutoFit/>
          </a:bodyPr>
          <a:lstStyle/>
          <a:p>
            <a:pPr defTabSz="911339"/>
            <a:r>
              <a:rPr lang="en-US" sz="1400">
                <a:solidFill>
                  <a:prstClr val="black"/>
                </a:solidFill>
              </a:rPr>
              <a:t>https://www.pexels.com/photo/photo-of-woman-walk-through-pathway-1093946/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1968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8" b="1550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r="9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7836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4000123" y="3014531"/>
            <a:ext cx="741707" cy="1074512"/>
            <a:chOff x="4591595" y="2400294"/>
            <a:chExt cx="542926" cy="828673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813845" y="2505068"/>
              <a:ext cx="320676" cy="723898"/>
            </a:xfrm>
            <a:custGeom>
              <a:avLst/>
              <a:gdLst>
                <a:gd name="connsiteX0" fmla="*/ 320676 w 320676"/>
                <a:gd name="connsiteY0" fmla="*/ 0 h 723898"/>
                <a:gd name="connsiteX1" fmla="*/ 320676 w 320676"/>
                <a:gd name="connsiteY1" fmla="*/ 151106 h 723898"/>
                <a:gd name="connsiteX2" fmla="*/ 109538 w 320676"/>
                <a:gd name="connsiteY2" fmla="*/ 407986 h 723898"/>
                <a:gd name="connsiteX3" fmla="*/ 109538 w 320676"/>
                <a:gd name="connsiteY3" fmla="*/ 407500 h 723898"/>
                <a:gd name="connsiteX4" fmla="*/ 19050 w 320676"/>
                <a:gd name="connsiteY4" fmla="*/ 625473 h 723898"/>
                <a:gd name="connsiteX5" fmla="*/ 19050 w 320676"/>
                <a:gd name="connsiteY5" fmla="*/ 625714 h 723898"/>
                <a:gd name="connsiteX6" fmla="*/ 0 w 320676"/>
                <a:gd name="connsiteY6" fmla="*/ 723898 h 723898"/>
                <a:gd name="connsiteX7" fmla="*/ 0 w 320676"/>
                <a:gd name="connsiteY7" fmla="*/ 569069 h 723898"/>
                <a:gd name="connsiteX8" fmla="*/ 19050 w 320676"/>
                <a:gd name="connsiteY8" fmla="*/ 474661 h 723898"/>
                <a:gd name="connsiteX9" fmla="*/ 19050 w 320676"/>
                <a:gd name="connsiteY9" fmla="*/ 475147 h 723898"/>
                <a:gd name="connsiteX10" fmla="*/ 109538 w 320676"/>
                <a:gd name="connsiteY10" fmla="*/ 257174 h 723898"/>
                <a:gd name="connsiteX11" fmla="*/ 109538 w 320676"/>
                <a:gd name="connsiteY11" fmla="*/ 256880 h 723898"/>
                <a:gd name="connsiteX12" fmla="*/ 320676 w 320676"/>
                <a:gd name="connsiteY12" fmla="*/ 0 h 72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0676" h="723898">
                  <a:moveTo>
                    <a:pt x="320676" y="0"/>
                  </a:moveTo>
                  <a:cubicBezTo>
                    <a:pt x="320676" y="151106"/>
                    <a:pt x="320676" y="151106"/>
                    <a:pt x="320676" y="151106"/>
                  </a:cubicBezTo>
                  <a:cubicBezTo>
                    <a:pt x="233959" y="226659"/>
                    <a:pt x="162323" y="313545"/>
                    <a:pt x="109538" y="407986"/>
                  </a:cubicBezTo>
                  <a:lnTo>
                    <a:pt x="109538" y="407500"/>
                  </a:lnTo>
                  <a:cubicBezTo>
                    <a:pt x="68065" y="478905"/>
                    <a:pt x="37902" y="550310"/>
                    <a:pt x="19050" y="625473"/>
                  </a:cubicBezTo>
                  <a:lnTo>
                    <a:pt x="19050" y="625714"/>
                  </a:lnTo>
                  <a:cubicBezTo>
                    <a:pt x="11430" y="655924"/>
                    <a:pt x="7620" y="689911"/>
                    <a:pt x="0" y="723898"/>
                  </a:cubicBezTo>
                  <a:cubicBezTo>
                    <a:pt x="0" y="569069"/>
                    <a:pt x="0" y="569069"/>
                    <a:pt x="0" y="569069"/>
                  </a:cubicBezTo>
                  <a:cubicBezTo>
                    <a:pt x="7620" y="538859"/>
                    <a:pt x="11430" y="504872"/>
                    <a:pt x="19050" y="474661"/>
                  </a:cubicBezTo>
                  <a:lnTo>
                    <a:pt x="19050" y="475147"/>
                  </a:lnTo>
                  <a:cubicBezTo>
                    <a:pt x="37902" y="399984"/>
                    <a:pt x="68065" y="328579"/>
                    <a:pt x="109538" y="257174"/>
                  </a:cubicBezTo>
                  <a:lnTo>
                    <a:pt x="109538" y="256880"/>
                  </a:lnTo>
                  <a:cubicBezTo>
                    <a:pt x="162323" y="162439"/>
                    <a:pt x="233959" y="75553"/>
                    <a:pt x="320676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4" name="Freeform 8"/>
            <p:cNvSpPr>
              <a:spLocks/>
            </p:cNvSpPr>
            <p:nvPr/>
          </p:nvSpPr>
          <p:spPr bwMode="auto">
            <a:xfrm>
              <a:off x="4591595" y="3059105"/>
              <a:ext cx="222250" cy="169862"/>
            </a:xfrm>
            <a:custGeom>
              <a:avLst/>
              <a:gdLst>
                <a:gd name="T0" fmla="*/ 140 w 140"/>
                <a:gd name="T1" fmla="*/ 9 h 107"/>
                <a:gd name="T2" fmla="*/ 140 w 140"/>
                <a:gd name="T3" fmla="*/ 107 h 107"/>
                <a:gd name="T4" fmla="*/ 0 w 140"/>
                <a:gd name="T5" fmla="*/ 95 h 107"/>
                <a:gd name="T6" fmla="*/ 0 w 140"/>
                <a:gd name="T7" fmla="*/ 0 h 107"/>
                <a:gd name="T8" fmla="*/ 140 w 140"/>
                <a:gd name="T9" fmla="*/ 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07">
                  <a:moveTo>
                    <a:pt x="140" y="9"/>
                  </a:moveTo>
                  <a:lnTo>
                    <a:pt x="140" y="107"/>
                  </a:lnTo>
                  <a:lnTo>
                    <a:pt x="0" y="95"/>
                  </a:lnTo>
                  <a:lnTo>
                    <a:pt x="0" y="0"/>
                  </a:lnTo>
                  <a:lnTo>
                    <a:pt x="140" y="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85" name="Freeform 9"/>
            <p:cNvSpPr>
              <a:spLocks/>
            </p:cNvSpPr>
            <p:nvPr/>
          </p:nvSpPr>
          <p:spPr bwMode="auto">
            <a:xfrm>
              <a:off x="4591595" y="2400294"/>
              <a:ext cx="542925" cy="673098"/>
            </a:xfrm>
            <a:custGeom>
              <a:avLst/>
              <a:gdLst>
                <a:gd name="T0" fmla="*/ 99 w 144"/>
                <a:gd name="T1" fmla="*/ 0 h 179"/>
                <a:gd name="T2" fmla="*/ 144 w 144"/>
                <a:gd name="T3" fmla="*/ 28 h 179"/>
                <a:gd name="T4" fmla="*/ 59 w 144"/>
                <a:gd name="T5" fmla="*/ 179 h 179"/>
                <a:gd name="T6" fmla="*/ 0 w 144"/>
                <a:gd name="T7" fmla="*/ 175 h 179"/>
                <a:gd name="T8" fmla="*/ 99 w 144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79">
                  <a:moveTo>
                    <a:pt x="99" y="0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98" y="70"/>
                    <a:pt x="67" y="122"/>
                    <a:pt x="59" y="179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0"/>
                    <a:pt x="4" y="68"/>
                    <a:pt x="99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973805" y="4162194"/>
            <a:ext cx="741704" cy="1064220"/>
            <a:chOff x="4591595" y="3284529"/>
            <a:chExt cx="542925" cy="820736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2" name="Freeform 10"/>
            <p:cNvSpPr>
              <a:spLocks/>
            </p:cNvSpPr>
            <p:nvPr/>
          </p:nvSpPr>
          <p:spPr bwMode="auto">
            <a:xfrm>
              <a:off x="4956720" y="3846503"/>
              <a:ext cx="177800" cy="258762"/>
            </a:xfrm>
            <a:custGeom>
              <a:avLst/>
              <a:gdLst>
                <a:gd name="T0" fmla="*/ 112 w 112"/>
                <a:gd name="T1" fmla="*/ 0 h 163"/>
                <a:gd name="T2" fmla="*/ 112 w 112"/>
                <a:gd name="T3" fmla="*/ 97 h 163"/>
                <a:gd name="T4" fmla="*/ 0 w 112"/>
                <a:gd name="T5" fmla="*/ 163 h 163"/>
                <a:gd name="T6" fmla="*/ 0 w 112"/>
                <a:gd name="T7" fmla="*/ 68 h 163"/>
                <a:gd name="T8" fmla="*/ 112 w 112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63">
                  <a:moveTo>
                    <a:pt x="112" y="0"/>
                  </a:moveTo>
                  <a:lnTo>
                    <a:pt x="112" y="97"/>
                  </a:lnTo>
                  <a:lnTo>
                    <a:pt x="0" y="163"/>
                  </a:lnTo>
                  <a:lnTo>
                    <a:pt x="0" y="68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93" name="Freeform 11"/>
            <p:cNvSpPr>
              <a:spLocks/>
            </p:cNvSpPr>
            <p:nvPr/>
          </p:nvSpPr>
          <p:spPr bwMode="auto">
            <a:xfrm>
              <a:off x="4591595" y="3300404"/>
              <a:ext cx="365125" cy="804860"/>
            </a:xfrm>
            <a:custGeom>
              <a:avLst/>
              <a:gdLst>
                <a:gd name="T0" fmla="*/ 97 w 97"/>
                <a:gd name="T1" fmla="*/ 174 h 214"/>
                <a:gd name="T2" fmla="*/ 97 w 97"/>
                <a:gd name="T3" fmla="*/ 214 h 214"/>
                <a:gd name="T4" fmla="*/ 0 w 97"/>
                <a:gd name="T5" fmla="*/ 41 h 214"/>
                <a:gd name="T6" fmla="*/ 0 w 97"/>
                <a:gd name="T7" fmla="*/ 0 h 214"/>
                <a:gd name="T8" fmla="*/ 97 w 97"/>
                <a:gd name="T9" fmla="*/ 17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214">
                  <a:moveTo>
                    <a:pt x="97" y="174"/>
                  </a:moveTo>
                  <a:cubicBezTo>
                    <a:pt x="97" y="214"/>
                    <a:pt x="97" y="214"/>
                    <a:pt x="97" y="214"/>
                  </a:cubicBezTo>
                  <a:cubicBezTo>
                    <a:pt x="93" y="211"/>
                    <a:pt x="9" y="148"/>
                    <a:pt x="0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07"/>
                    <a:pt x="93" y="171"/>
                    <a:pt x="97" y="174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97" name="Freeform 12"/>
            <p:cNvSpPr>
              <a:spLocks/>
            </p:cNvSpPr>
            <p:nvPr/>
          </p:nvSpPr>
          <p:spPr bwMode="auto">
            <a:xfrm>
              <a:off x="4591595" y="3284529"/>
              <a:ext cx="542925" cy="669923"/>
            </a:xfrm>
            <a:custGeom>
              <a:avLst/>
              <a:gdLst>
                <a:gd name="T0" fmla="*/ 60 w 144"/>
                <a:gd name="T1" fmla="*/ 0 h 178"/>
                <a:gd name="T2" fmla="*/ 144 w 144"/>
                <a:gd name="T3" fmla="*/ 149 h 178"/>
                <a:gd name="T4" fmla="*/ 97 w 144"/>
                <a:gd name="T5" fmla="*/ 178 h 178"/>
                <a:gd name="T6" fmla="*/ 0 w 144"/>
                <a:gd name="T7" fmla="*/ 4 h 178"/>
                <a:gd name="T8" fmla="*/ 60 w 144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78">
                  <a:moveTo>
                    <a:pt x="60" y="0"/>
                  </a:moveTo>
                  <a:cubicBezTo>
                    <a:pt x="67" y="56"/>
                    <a:pt x="98" y="108"/>
                    <a:pt x="144" y="149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93" y="175"/>
                    <a:pt x="9" y="111"/>
                    <a:pt x="0" y="4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722926" y="5084408"/>
            <a:ext cx="1244851" cy="726635"/>
            <a:chOff x="5178970" y="3989377"/>
            <a:chExt cx="911226" cy="560386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1" name="Freeform 13"/>
            <p:cNvSpPr>
              <a:spLocks/>
            </p:cNvSpPr>
            <p:nvPr/>
          </p:nvSpPr>
          <p:spPr bwMode="auto">
            <a:xfrm>
              <a:off x="6066383" y="4225914"/>
              <a:ext cx="23813" cy="323849"/>
            </a:xfrm>
            <a:custGeom>
              <a:avLst/>
              <a:gdLst>
                <a:gd name="T0" fmla="*/ 15 w 15"/>
                <a:gd name="T1" fmla="*/ 0 h 204"/>
                <a:gd name="T2" fmla="*/ 15 w 15"/>
                <a:gd name="T3" fmla="*/ 95 h 204"/>
                <a:gd name="T4" fmla="*/ 0 w 15"/>
                <a:gd name="T5" fmla="*/ 204 h 204"/>
                <a:gd name="T6" fmla="*/ 0 w 15"/>
                <a:gd name="T7" fmla="*/ 109 h 204"/>
                <a:gd name="T8" fmla="*/ 15 w 15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4">
                  <a:moveTo>
                    <a:pt x="15" y="0"/>
                  </a:moveTo>
                  <a:lnTo>
                    <a:pt x="15" y="95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178970" y="4121138"/>
              <a:ext cx="887414" cy="428624"/>
            </a:xfrm>
            <a:custGeom>
              <a:avLst/>
              <a:gdLst>
                <a:gd name="connsiteX0" fmla="*/ 0 w 887414"/>
                <a:gd name="connsiteY0" fmla="*/ 0 h 428624"/>
                <a:gd name="connsiteX1" fmla="*/ 579438 w 887414"/>
                <a:gd name="connsiteY1" fmla="*/ 236922 h 428624"/>
                <a:gd name="connsiteX2" fmla="*/ 579438 w 887414"/>
                <a:gd name="connsiteY2" fmla="*/ 236537 h 428624"/>
                <a:gd name="connsiteX3" fmla="*/ 809626 w 887414"/>
                <a:gd name="connsiteY3" fmla="*/ 274319 h 428624"/>
                <a:gd name="connsiteX4" fmla="*/ 809626 w 887414"/>
                <a:gd name="connsiteY4" fmla="*/ 274637 h 428624"/>
                <a:gd name="connsiteX5" fmla="*/ 883710 w 887414"/>
                <a:gd name="connsiteY5" fmla="*/ 278393 h 428624"/>
                <a:gd name="connsiteX6" fmla="*/ 887414 w 887414"/>
                <a:gd name="connsiteY6" fmla="*/ 278393 h 428624"/>
                <a:gd name="connsiteX7" fmla="*/ 887414 w 887414"/>
                <a:gd name="connsiteY7" fmla="*/ 428624 h 428624"/>
                <a:gd name="connsiteX8" fmla="*/ 883710 w 887414"/>
                <a:gd name="connsiteY8" fmla="*/ 428624 h 428624"/>
                <a:gd name="connsiteX9" fmla="*/ 809626 w 887414"/>
                <a:gd name="connsiteY9" fmla="*/ 424868 h 428624"/>
                <a:gd name="connsiteX10" fmla="*/ 809626 w 887414"/>
                <a:gd name="connsiteY10" fmla="*/ 425449 h 428624"/>
                <a:gd name="connsiteX11" fmla="*/ 579438 w 887414"/>
                <a:gd name="connsiteY11" fmla="*/ 387667 h 428624"/>
                <a:gd name="connsiteX12" fmla="*/ 579438 w 887414"/>
                <a:gd name="connsiteY12" fmla="*/ 387349 h 428624"/>
                <a:gd name="connsiteX13" fmla="*/ 0 w 887414"/>
                <a:gd name="connsiteY13" fmla="*/ 150427 h 428624"/>
                <a:gd name="connsiteX14" fmla="*/ 0 w 887414"/>
                <a:gd name="connsiteY14" fmla="*/ 0 h 4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7414" h="428624">
                  <a:moveTo>
                    <a:pt x="0" y="0"/>
                  </a:moveTo>
                  <a:cubicBezTo>
                    <a:pt x="210704" y="131623"/>
                    <a:pt x="417647" y="203076"/>
                    <a:pt x="579438" y="236922"/>
                  </a:cubicBezTo>
                  <a:lnTo>
                    <a:pt x="579438" y="236537"/>
                  </a:lnTo>
                  <a:cubicBezTo>
                    <a:pt x="677551" y="259206"/>
                    <a:pt x="756796" y="270541"/>
                    <a:pt x="809626" y="274319"/>
                  </a:cubicBezTo>
                  <a:lnTo>
                    <a:pt x="809626" y="274637"/>
                  </a:lnTo>
                  <a:cubicBezTo>
                    <a:pt x="850372" y="274637"/>
                    <a:pt x="876302" y="278393"/>
                    <a:pt x="883710" y="278393"/>
                  </a:cubicBezTo>
                  <a:cubicBezTo>
                    <a:pt x="883710" y="278393"/>
                    <a:pt x="887414" y="278393"/>
                    <a:pt x="887414" y="278393"/>
                  </a:cubicBezTo>
                  <a:cubicBezTo>
                    <a:pt x="887414" y="428624"/>
                    <a:pt x="887414" y="428624"/>
                    <a:pt x="887414" y="428624"/>
                  </a:cubicBezTo>
                  <a:cubicBezTo>
                    <a:pt x="887414" y="428624"/>
                    <a:pt x="883710" y="428624"/>
                    <a:pt x="883710" y="428624"/>
                  </a:cubicBezTo>
                  <a:cubicBezTo>
                    <a:pt x="876302" y="428624"/>
                    <a:pt x="850372" y="428624"/>
                    <a:pt x="809626" y="424868"/>
                  </a:cubicBezTo>
                  <a:lnTo>
                    <a:pt x="809626" y="425449"/>
                  </a:lnTo>
                  <a:cubicBezTo>
                    <a:pt x="756796" y="421671"/>
                    <a:pt x="677551" y="410336"/>
                    <a:pt x="579438" y="387667"/>
                  </a:cubicBezTo>
                  <a:lnTo>
                    <a:pt x="579438" y="387349"/>
                  </a:lnTo>
                  <a:cubicBezTo>
                    <a:pt x="417647" y="353503"/>
                    <a:pt x="210704" y="282050"/>
                    <a:pt x="0" y="150427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03" name="Freeform 17"/>
            <p:cNvSpPr>
              <a:spLocks/>
            </p:cNvSpPr>
            <p:nvPr/>
          </p:nvSpPr>
          <p:spPr bwMode="auto">
            <a:xfrm>
              <a:off x="5178970" y="3989377"/>
              <a:ext cx="911226" cy="409574"/>
            </a:xfrm>
            <a:custGeom>
              <a:avLst/>
              <a:gdLst>
                <a:gd name="T0" fmla="*/ 38 w 242"/>
                <a:gd name="T1" fmla="*/ 0 h 109"/>
                <a:gd name="T2" fmla="*/ 242 w 242"/>
                <a:gd name="T3" fmla="*/ 63 h 109"/>
                <a:gd name="T4" fmla="*/ 236 w 242"/>
                <a:gd name="T5" fmla="*/ 109 h 109"/>
                <a:gd name="T6" fmla="*/ 235 w 242"/>
                <a:gd name="T7" fmla="*/ 109 h 109"/>
                <a:gd name="T8" fmla="*/ 0 w 242"/>
                <a:gd name="T9" fmla="*/ 35 h 109"/>
                <a:gd name="T10" fmla="*/ 38 w 242"/>
                <a:gd name="T1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109">
                  <a:moveTo>
                    <a:pt x="38" y="0"/>
                  </a:moveTo>
                  <a:cubicBezTo>
                    <a:pt x="95" y="35"/>
                    <a:pt x="165" y="57"/>
                    <a:pt x="242" y="63"/>
                  </a:cubicBezTo>
                  <a:cubicBezTo>
                    <a:pt x="236" y="109"/>
                    <a:pt x="236" y="109"/>
                    <a:pt x="236" y="109"/>
                  </a:cubicBezTo>
                  <a:cubicBezTo>
                    <a:pt x="236" y="109"/>
                    <a:pt x="235" y="109"/>
                    <a:pt x="235" y="109"/>
                  </a:cubicBezTo>
                  <a:cubicBezTo>
                    <a:pt x="225" y="109"/>
                    <a:pt x="114" y="107"/>
                    <a:pt x="0" y="35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591" y="5109670"/>
            <a:ext cx="1244851" cy="712226"/>
            <a:chOff x="6348959" y="3992552"/>
            <a:chExt cx="911226" cy="549274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6375945" y="4121139"/>
              <a:ext cx="884238" cy="420687"/>
            </a:xfrm>
            <a:custGeom>
              <a:avLst/>
              <a:gdLst>
                <a:gd name="connsiteX0" fmla="*/ 884238 w 884238"/>
                <a:gd name="connsiteY0" fmla="*/ 0 h 420687"/>
                <a:gd name="connsiteX1" fmla="*/ 884238 w 884238"/>
                <a:gd name="connsiteY1" fmla="*/ 150091 h 420687"/>
                <a:gd name="connsiteX2" fmla="*/ 722313 w 884238"/>
                <a:gd name="connsiteY2" fmla="*/ 247649 h 420687"/>
                <a:gd name="connsiteX3" fmla="*/ 722313 w 884238"/>
                <a:gd name="connsiteY3" fmla="*/ 247283 h 420687"/>
                <a:gd name="connsiteX4" fmla="*/ 481013 w 884238"/>
                <a:gd name="connsiteY4" fmla="*/ 341311 h 420687"/>
                <a:gd name="connsiteX5" fmla="*/ 481013 w 884238"/>
                <a:gd name="connsiteY5" fmla="*/ 342177 h 420687"/>
                <a:gd name="connsiteX6" fmla="*/ 225425 w 884238"/>
                <a:gd name="connsiteY6" fmla="*/ 398461 h 420687"/>
                <a:gd name="connsiteX7" fmla="*/ 225425 w 884238"/>
                <a:gd name="connsiteY7" fmla="*/ 398117 h 420687"/>
                <a:gd name="connsiteX8" fmla="*/ 0 w 884238"/>
                <a:gd name="connsiteY8" fmla="*/ 420687 h 420687"/>
                <a:gd name="connsiteX9" fmla="*/ 0 w 884238"/>
                <a:gd name="connsiteY9" fmla="*/ 270220 h 420687"/>
                <a:gd name="connsiteX10" fmla="*/ 225425 w 884238"/>
                <a:gd name="connsiteY10" fmla="*/ 247650 h 420687"/>
                <a:gd name="connsiteX11" fmla="*/ 225425 w 884238"/>
                <a:gd name="connsiteY11" fmla="*/ 248371 h 420687"/>
                <a:gd name="connsiteX12" fmla="*/ 481013 w 884238"/>
                <a:gd name="connsiteY12" fmla="*/ 192087 h 420687"/>
                <a:gd name="connsiteX13" fmla="*/ 481013 w 884238"/>
                <a:gd name="connsiteY13" fmla="*/ 190866 h 420687"/>
                <a:gd name="connsiteX14" fmla="*/ 722313 w 884238"/>
                <a:gd name="connsiteY14" fmla="*/ 96837 h 420687"/>
                <a:gd name="connsiteX15" fmla="*/ 722313 w 884238"/>
                <a:gd name="connsiteY15" fmla="*/ 97559 h 420687"/>
                <a:gd name="connsiteX16" fmla="*/ 884238 w 884238"/>
                <a:gd name="connsiteY16" fmla="*/ 0 h 4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4238" h="420687">
                  <a:moveTo>
                    <a:pt x="884238" y="0"/>
                  </a:moveTo>
                  <a:cubicBezTo>
                    <a:pt x="884238" y="150091"/>
                    <a:pt x="884238" y="150091"/>
                    <a:pt x="884238" y="150091"/>
                  </a:cubicBezTo>
                  <a:cubicBezTo>
                    <a:pt x="835284" y="187613"/>
                    <a:pt x="778799" y="221383"/>
                    <a:pt x="722313" y="247649"/>
                  </a:cubicBezTo>
                  <a:lnTo>
                    <a:pt x="722313" y="247283"/>
                  </a:lnTo>
                  <a:cubicBezTo>
                    <a:pt x="643136" y="288655"/>
                    <a:pt x="560189" y="318744"/>
                    <a:pt x="481013" y="341311"/>
                  </a:cubicBezTo>
                  <a:lnTo>
                    <a:pt x="481013" y="342177"/>
                  </a:lnTo>
                  <a:cubicBezTo>
                    <a:pt x="390805" y="368443"/>
                    <a:pt x="300598" y="387204"/>
                    <a:pt x="225425" y="398461"/>
                  </a:cubicBezTo>
                  <a:lnTo>
                    <a:pt x="225425" y="398117"/>
                  </a:lnTo>
                  <a:cubicBezTo>
                    <a:pt x="112712" y="416926"/>
                    <a:pt x="26299" y="420687"/>
                    <a:pt x="0" y="420687"/>
                  </a:cubicBezTo>
                  <a:cubicBezTo>
                    <a:pt x="0" y="270220"/>
                    <a:pt x="0" y="270220"/>
                    <a:pt x="0" y="270220"/>
                  </a:cubicBezTo>
                  <a:cubicBezTo>
                    <a:pt x="26299" y="270220"/>
                    <a:pt x="112712" y="262697"/>
                    <a:pt x="225425" y="247650"/>
                  </a:cubicBezTo>
                  <a:lnTo>
                    <a:pt x="225425" y="248371"/>
                  </a:lnTo>
                  <a:cubicBezTo>
                    <a:pt x="300598" y="237114"/>
                    <a:pt x="390805" y="218353"/>
                    <a:pt x="481013" y="192087"/>
                  </a:cubicBezTo>
                  <a:lnTo>
                    <a:pt x="481013" y="190866"/>
                  </a:lnTo>
                  <a:cubicBezTo>
                    <a:pt x="560189" y="168299"/>
                    <a:pt x="643136" y="138210"/>
                    <a:pt x="722313" y="96837"/>
                  </a:cubicBezTo>
                  <a:lnTo>
                    <a:pt x="722313" y="97559"/>
                  </a:lnTo>
                  <a:cubicBezTo>
                    <a:pt x="778799" y="71293"/>
                    <a:pt x="835284" y="37523"/>
                    <a:pt x="884238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6348959" y="4225914"/>
              <a:ext cx="26988" cy="315912"/>
            </a:xfrm>
            <a:custGeom>
              <a:avLst/>
              <a:gdLst>
                <a:gd name="connsiteX0" fmla="*/ 0 w 26988"/>
                <a:gd name="connsiteY0" fmla="*/ 0 h 315912"/>
                <a:gd name="connsiteX1" fmla="*/ 19050 w 26988"/>
                <a:gd name="connsiteY1" fmla="*/ 165100 h 315912"/>
                <a:gd name="connsiteX2" fmla="*/ 19050 w 26988"/>
                <a:gd name="connsiteY2" fmla="*/ 165099 h 315912"/>
                <a:gd name="connsiteX3" fmla="*/ 26988 w 26988"/>
                <a:gd name="connsiteY3" fmla="*/ 165099 h 315912"/>
                <a:gd name="connsiteX4" fmla="*/ 26988 w 26988"/>
                <a:gd name="connsiteY4" fmla="*/ 315911 h 315912"/>
                <a:gd name="connsiteX5" fmla="*/ 19050 w 26988"/>
                <a:gd name="connsiteY5" fmla="*/ 315911 h 315912"/>
                <a:gd name="connsiteX6" fmla="*/ 19050 w 26988"/>
                <a:gd name="connsiteY6" fmla="*/ 315912 h 315912"/>
                <a:gd name="connsiteX7" fmla="*/ 0 w 26988"/>
                <a:gd name="connsiteY7" fmla="*/ 150812 h 31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88" h="315912">
                  <a:moveTo>
                    <a:pt x="0" y="0"/>
                  </a:moveTo>
                  <a:lnTo>
                    <a:pt x="19050" y="165100"/>
                  </a:lnTo>
                  <a:lnTo>
                    <a:pt x="19050" y="165099"/>
                  </a:lnTo>
                  <a:cubicBezTo>
                    <a:pt x="19050" y="165099"/>
                    <a:pt x="23019" y="165099"/>
                    <a:pt x="26988" y="165099"/>
                  </a:cubicBezTo>
                  <a:cubicBezTo>
                    <a:pt x="26988" y="315911"/>
                    <a:pt x="26988" y="315911"/>
                    <a:pt x="26988" y="315911"/>
                  </a:cubicBezTo>
                  <a:cubicBezTo>
                    <a:pt x="23019" y="315911"/>
                    <a:pt x="19050" y="315911"/>
                    <a:pt x="19050" y="315911"/>
                  </a:cubicBezTo>
                  <a:lnTo>
                    <a:pt x="19050" y="315912"/>
                  </a:lnTo>
                  <a:lnTo>
                    <a:pt x="0" y="15081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14" name="Freeform 24"/>
            <p:cNvSpPr>
              <a:spLocks/>
            </p:cNvSpPr>
            <p:nvPr/>
          </p:nvSpPr>
          <p:spPr bwMode="auto">
            <a:xfrm>
              <a:off x="6348959" y="3992552"/>
              <a:ext cx="911226" cy="398461"/>
            </a:xfrm>
            <a:custGeom>
              <a:avLst/>
              <a:gdLst>
                <a:gd name="T0" fmla="*/ 205 w 242"/>
                <a:gd name="T1" fmla="*/ 0 h 106"/>
                <a:gd name="T2" fmla="*/ 242 w 242"/>
                <a:gd name="T3" fmla="*/ 34 h 106"/>
                <a:gd name="T4" fmla="*/ 5 w 242"/>
                <a:gd name="T5" fmla="*/ 106 h 106"/>
                <a:gd name="T6" fmla="*/ 0 w 242"/>
                <a:gd name="T7" fmla="*/ 62 h 106"/>
                <a:gd name="T8" fmla="*/ 205 w 2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06">
                  <a:moveTo>
                    <a:pt x="205" y="0"/>
                  </a:moveTo>
                  <a:cubicBezTo>
                    <a:pt x="242" y="34"/>
                    <a:pt x="242" y="34"/>
                    <a:pt x="242" y="34"/>
                  </a:cubicBezTo>
                  <a:cubicBezTo>
                    <a:pt x="153" y="101"/>
                    <a:pt x="12" y="106"/>
                    <a:pt x="5" y="10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77" y="57"/>
                    <a:pt x="148" y="35"/>
                    <a:pt x="205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346309" y="4151902"/>
            <a:ext cx="754718" cy="1074512"/>
            <a:chOff x="7312572" y="3284529"/>
            <a:chExt cx="552450" cy="828673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493547" y="3303579"/>
              <a:ext cx="371475" cy="809623"/>
            </a:xfrm>
            <a:custGeom>
              <a:avLst/>
              <a:gdLst>
                <a:gd name="connsiteX0" fmla="*/ 371475 w 371475"/>
                <a:gd name="connsiteY0" fmla="*/ 0 h 809623"/>
                <a:gd name="connsiteX1" fmla="*/ 371475 w 371475"/>
                <a:gd name="connsiteY1" fmla="*/ 150310 h 809623"/>
                <a:gd name="connsiteX2" fmla="*/ 349250 w 371475"/>
                <a:gd name="connsiteY2" fmla="*/ 296862 h 809623"/>
                <a:gd name="connsiteX3" fmla="*/ 349250 w 371475"/>
                <a:gd name="connsiteY3" fmla="*/ 297605 h 809623"/>
                <a:gd name="connsiteX4" fmla="*/ 266700 w 371475"/>
                <a:gd name="connsiteY4" fmla="*/ 500061 h 809623"/>
                <a:gd name="connsiteX5" fmla="*/ 266700 w 371475"/>
                <a:gd name="connsiteY5" fmla="*/ 501259 h 809623"/>
                <a:gd name="connsiteX6" fmla="*/ 0 w 371475"/>
                <a:gd name="connsiteY6" fmla="*/ 809623 h 809623"/>
                <a:gd name="connsiteX7" fmla="*/ 0 w 371475"/>
                <a:gd name="connsiteY7" fmla="*/ 659202 h 809623"/>
                <a:gd name="connsiteX8" fmla="*/ 266700 w 371475"/>
                <a:gd name="connsiteY8" fmla="*/ 350837 h 809623"/>
                <a:gd name="connsiteX9" fmla="*/ 266700 w 371475"/>
                <a:gd name="connsiteY9" fmla="*/ 350093 h 809623"/>
                <a:gd name="connsiteX10" fmla="*/ 349250 w 371475"/>
                <a:gd name="connsiteY10" fmla="*/ 147637 h 809623"/>
                <a:gd name="connsiteX11" fmla="*/ 349250 w 371475"/>
                <a:gd name="connsiteY11" fmla="*/ 146552 h 809623"/>
                <a:gd name="connsiteX12" fmla="*/ 371475 w 371475"/>
                <a:gd name="connsiteY12" fmla="*/ 0 h 80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1475" h="809623">
                  <a:moveTo>
                    <a:pt x="371475" y="0"/>
                  </a:moveTo>
                  <a:cubicBezTo>
                    <a:pt x="371475" y="150310"/>
                    <a:pt x="371475" y="150310"/>
                    <a:pt x="371475" y="150310"/>
                  </a:cubicBezTo>
                  <a:cubicBezTo>
                    <a:pt x="371475" y="199161"/>
                    <a:pt x="364067" y="248011"/>
                    <a:pt x="349250" y="296862"/>
                  </a:cubicBezTo>
                  <a:lnTo>
                    <a:pt x="349250" y="297605"/>
                  </a:lnTo>
                  <a:cubicBezTo>
                    <a:pt x="330488" y="372589"/>
                    <a:pt x="300470" y="440074"/>
                    <a:pt x="266700" y="500061"/>
                  </a:cubicBezTo>
                  <a:lnTo>
                    <a:pt x="266700" y="501259"/>
                  </a:lnTo>
                  <a:cubicBezTo>
                    <a:pt x="161522" y="685525"/>
                    <a:pt x="11269" y="802102"/>
                    <a:pt x="0" y="809623"/>
                  </a:cubicBezTo>
                  <a:cubicBezTo>
                    <a:pt x="0" y="659202"/>
                    <a:pt x="0" y="659202"/>
                    <a:pt x="0" y="659202"/>
                  </a:cubicBezTo>
                  <a:cubicBezTo>
                    <a:pt x="11269" y="647920"/>
                    <a:pt x="161522" y="535104"/>
                    <a:pt x="266700" y="350837"/>
                  </a:cubicBezTo>
                  <a:lnTo>
                    <a:pt x="266700" y="350093"/>
                  </a:lnTo>
                  <a:cubicBezTo>
                    <a:pt x="300470" y="286357"/>
                    <a:pt x="330488" y="218872"/>
                    <a:pt x="349250" y="147637"/>
                  </a:cubicBezTo>
                  <a:lnTo>
                    <a:pt x="349250" y="146552"/>
                  </a:lnTo>
                  <a:cubicBezTo>
                    <a:pt x="364067" y="97702"/>
                    <a:pt x="371475" y="48851"/>
                    <a:pt x="371475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17" name="Freeform 29"/>
            <p:cNvSpPr>
              <a:spLocks/>
            </p:cNvSpPr>
            <p:nvPr/>
          </p:nvSpPr>
          <p:spPr bwMode="auto">
            <a:xfrm>
              <a:off x="7312572" y="3852853"/>
              <a:ext cx="180975" cy="260349"/>
            </a:xfrm>
            <a:custGeom>
              <a:avLst/>
              <a:gdLst>
                <a:gd name="T0" fmla="*/ 114 w 114"/>
                <a:gd name="T1" fmla="*/ 69 h 164"/>
                <a:gd name="T2" fmla="*/ 114 w 114"/>
                <a:gd name="T3" fmla="*/ 164 h 164"/>
                <a:gd name="T4" fmla="*/ 0 w 114"/>
                <a:gd name="T5" fmla="*/ 95 h 164"/>
                <a:gd name="T6" fmla="*/ 0 w 114"/>
                <a:gd name="T7" fmla="*/ 0 h 164"/>
                <a:gd name="T8" fmla="*/ 114 w 114"/>
                <a:gd name="T9" fmla="*/ 6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64">
                  <a:moveTo>
                    <a:pt x="114" y="69"/>
                  </a:moveTo>
                  <a:lnTo>
                    <a:pt x="114" y="164"/>
                  </a:lnTo>
                  <a:lnTo>
                    <a:pt x="0" y="95"/>
                  </a:lnTo>
                  <a:lnTo>
                    <a:pt x="0" y="0"/>
                  </a:lnTo>
                  <a:lnTo>
                    <a:pt x="114" y="6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18" name="Freeform 30"/>
            <p:cNvSpPr>
              <a:spLocks/>
            </p:cNvSpPr>
            <p:nvPr/>
          </p:nvSpPr>
          <p:spPr bwMode="auto">
            <a:xfrm>
              <a:off x="7312572" y="3284529"/>
              <a:ext cx="552450" cy="677861"/>
            </a:xfrm>
            <a:custGeom>
              <a:avLst/>
              <a:gdLst>
                <a:gd name="T0" fmla="*/ 86 w 147"/>
                <a:gd name="T1" fmla="*/ 0 h 180"/>
                <a:gd name="T2" fmla="*/ 147 w 147"/>
                <a:gd name="T3" fmla="*/ 4 h 180"/>
                <a:gd name="T4" fmla="*/ 48 w 147"/>
                <a:gd name="T5" fmla="*/ 180 h 180"/>
                <a:gd name="T6" fmla="*/ 0 w 147"/>
                <a:gd name="T7" fmla="*/ 151 h 180"/>
                <a:gd name="T8" fmla="*/ 86 w 147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80">
                  <a:moveTo>
                    <a:pt x="86" y="0"/>
                  </a:moveTo>
                  <a:cubicBezTo>
                    <a:pt x="147" y="4"/>
                    <a:pt x="147" y="4"/>
                    <a:pt x="147" y="4"/>
                  </a:cubicBezTo>
                  <a:cubicBezTo>
                    <a:pt x="144" y="105"/>
                    <a:pt x="53" y="176"/>
                    <a:pt x="48" y="18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47" y="109"/>
                    <a:pt x="78" y="57"/>
                    <a:pt x="86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16937" y="3016594"/>
            <a:ext cx="739538" cy="1072453"/>
            <a:chOff x="7323684" y="2408232"/>
            <a:chExt cx="541338" cy="827085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0" name="Freeform 31"/>
            <p:cNvSpPr>
              <a:spLocks/>
            </p:cNvSpPr>
            <p:nvPr/>
          </p:nvSpPr>
          <p:spPr bwMode="auto">
            <a:xfrm>
              <a:off x="7636422" y="3070217"/>
              <a:ext cx="228600" cy="165100"/>
            </a:xfrm>
            <a:custGeom>
              <a:avLst/>
              <a:gdLst>
                <a:gd name="T0" fmla="*/ 144 w 144"/>
                <a:gd name="T1" fmla="*/ 0 h 104"/>
                <a:gd name="T2" fmla="*/ 144 w 144"/>
                <a:gd name="T3" fmla="*/ 95 h 104"/>
                <a:gd name="T4" fmla="*/ 0 w 144"/>
                <a:gd name="T5" fmla="*/ 104 h 104"/>
                <a:gd name="T6" fmla="*/ 0 w 144"/>
                <a:gd name="T7" fmla="*/ 10 h 104"/>
                <a:gd name="T8" fmla="*/ 144 w 14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4">
                  <a:moveTo>
                    <a:pt x="144" y="0"/>
                  </a:moveTo>
                  <a:lnTo>
                    <a:pt x="144" y="95"/>
                  </a:lnTo>
                  <a:lnTo>
                    <a:pt x="0" y="104"/>
                  </a:lnTo>
                  <a:lnTo>
                    <a:pt x="0" y="1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21" name="Freeform 32"/>
            <p:cNvSpPr>
              <a:spLocks/>
            </p:cNvSpPr>
            <p:nvPr/>
          </p:nvSpPr>
          <p:spPr bwMode="auto">
            <a:xfrm>
              <a:off x="7323684" y="2513006"/>
              <a:ext cx="312738" cy="722310"/>
            </a:xfrm>
            <a:custGeom>
              <a:avLst/>
              <a:gdLst>
                <a:gd name="T0" fmla="*/ 83 w 83"/>
                <a:gd name="T1" fmla="*/ 152 h 192"/>
                <a:gd name="T2" fmla="*/ 83 w 83"/>
                <a:gd name="T3" fmla="*/ 192 h 192"/>
                <a:gd name="T4" fmla="*/ 0 w 83"/>
                <a:gd name="T5" fmla="*/ 40 h 192"/>
                <a:gd name="T6" fmla="*/ 0 w 83"/>
                <a:gd name="T7" fmla="*/ 0 h 192"/>
                <a:gd name="T8" fmla="*/ 83 w 83"/>
                <a:gd name="T9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92">
                  <a:moveTo>
                    <a:pt x="83" y="152"/>
                  </a:moveTo>
                  <a:cubicBezTo>
                    <a:pt x="83" y="192"/>
                    <a:pt x="83" y="192"/>
                    <a:pt x="83" y="192"/>
                  </a:cubicBezTo>
                  <a:cubicBezTo>
                    <a:pt x="77" y="134"/>
                    <a:pt x="47" y="82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42"/>
                    <a:pt x="77" y="94"/>
                    <a:pt x="83" y="152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22" name="Freeform 33"/>
            <p:cNvSpPr>
              <a:spLocks/>
            </p:cNvSpPr>
            <p:nvPr/>
          </p:nvSpPr>
          <p:spPr bwMode="auto">
            <a:xfrm>
              <a:off x="7323684" y="2408232"/>
              <a:ext cx="541338" cy="677861"/>
            </a:xfrm>
            <a:custGeom>
              <a:avLst/>
              <a:gdLst>
                <a:gd name="T0" fmla="*/ 47 w 144"/>
                <a:gd name="T1" fmla="*/ 0 h 180"/>
                <a:gd name="T2" fmla="*/ 144 w 144"/>
                <a:gd name="T3" fmla="*/ 176 h 180"/>
                <a:gd name="T4" fmla="*/ 83 w 144"/>
                <a:gd name="T5" fmla="*/ 180 h 180"/>
                <a:gd name="T6" fmla="*/ 0 w 144"/>
                <a:gd name="T7" fmla="*/ 28 h 180"/>
                <a:gd name="T8" fmla="*/ 47 w 144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80">
                  <a:moveTo>
                    <a:pt x="47" y="0"/>
                  </a:moveTo>
                  <a:cubicBezTo>
                    <a:pt x="143" y="78"/>
                    <a:pt x="144" y="171"/>
                    <a:pt x="144" y="176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77" y="122"/>
                    <a:pt x="47" y="70"/>
                    <a:pt x="0" y="28"/>
                  </a:cubicBezTo>
                  <a:lnTo>
                    <a:pt x="47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129802" y="2465286"/>
            <a:ext cx="1244851" cy="722517"/>
            <a:chOff x="6368008" y="1963733"/>
            <a:chExt cx="911227" cy="557211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Freeform 34"/>
            <p:cNvSpPr>
              <a:spLocks/>
            </p:cNvSpPr>
            <p:nvPr/>
          </p:nvSpPr>
          <p:spPr bwMode="auto">
            <a:xfrm>
              <a:off x="7136359" y="2243132"/>
              <a:ext cx="142875" cy="277812"/>
            </a:xfrm>
            <a:custGeom>
              <a:avLst/>
              <a:gdLst>
                <a:gd name="T0" fmla="*/ 90 w 90"/>
                <a:gd name="T1" fmla="*/ 0 h 175"/>
                <a:gd name="T2" fmla="*/ 90 w 90"/>
                <a:gd name="T3" fmla="*/ 94 h 175"/>
                <a:gd name="T4" fmla="*/ 0 w 90"/>
                <a:gd name="T5" fmla="*/ 175 h 175"/>
                <a:gd name="T6" fmla="*/ 0 w 90"/>
                <a:gd name="T7" fmla="*/ 80 h 175"/>
                <a:gd name="T8" fmla="*/ 90 w 90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5">
                  <a:moveTo>
                    <a:pt x="90" y="0"/>
                  </a:moveTo>
                  <a:lnTo>
                    <a:pt x="90" y="94"/>
                  </a:lnTo>
                  <a:lnTo>
                    <a:pt x="0" y="175"/>
                  </a:lnTo>
                  <a:lnTo>
                    <a:pt x="0" y="8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6368008" y="2128832"/>
              <a:ext cx="768350" cy="392110"/>
            </a:xfrm>
            <a:custGeom>
              <a:avLst/>
              <a:gdLst>
                <a:gd name="connsiteX0" fmla="*/ 0 w 768350"/>
                <a:gd name="connsiteY0" fmla="*/ 0 h 392110"/>
                <a:gd name="connsiteX1" fmla="*/ 7937 w 768350"/>
                <a:gd name="connsiteY1" fmla="*/ 0 h 392110"/>
                <a:gd name="connsiteX2" fmla="*/ 7938 w 768350"/>
                <a:gd name="connsiteY2" fmla="*/ 0 h 392110"/>
                <a:gd name="connsiteX3" fmla="*/ 7938 w 768350"/>
                <a:gd name="connsiteY3" fmla="*/ 0 h 392110"/>
                <a:gd name="connsiteX4" fmla="*/ 138550 w 768350"/>
                <a:gd name="connsiteY4" fmla="*/ 14641 h 392110"/>
                <a:gd name="connsiteX5" fmla="*/ 263525 w 768350"/>
                <a:gd name="connsiteY5" fmla="*/ 37782 h 392110"/>
                <a:gd name="connsiteX6" fmla="*/ 263525 w 768350"/>
                <a:gd name="connsiteY6" fmla="*/ 38099 h 392110"/>
                <a:gd name="connsiteX7" fmla="*/ 768350 w 768350"/>
                <a:gd name="connsiteY7" fmla="*/ 241467 h 392110"/>
                <a:gd name="connsiteX8" fmla="*/ 768350 w 768350"/>
                <a:gd name="connsiteY8" fmla="*/ 392110 h 392110"/>
                <a:gd name="connsiteX9" fmla="*/ 263525 w 768350"/>
                <a:gd name="connsiteY9" fmla="*/ 188742 h 392110"/>
                <a:gd name="connsiteX10" fmla="*/ 263525 w 768350"/>
                <a:gd name="connsiteY10" fmla="*/ 188912 h 392110"/>
                <a:gd name="connsiteX11" fmla="*/ 7937 w 768350"/>
                <a:gd name="connsiteY11" fmla="*/ 151130 h 392110"/>
                <a:gd name="connsiteX12" fmla="*/ 7937 w 768350"/>
                <a:gd name="connsiteY12" fmla="*/ 150812 h 392110"/>
                <a:gd name="connsiteX13" fmla="*/ 0 w 768350"/>
                <a:gd name="connsiteY13" fmla="*/ 150812 h 392110"/>
                <a:gd name="connsiteX14" fmla="*/ 0 w 768350"/>
                <a:gd name="connsiteY14" fmla="*/ 0 h 39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8350" h="392110">
                  <a:moveTo>
                    <a:pt x="0" y="0"/>
                  </a:moveTo>
                  <a:lnTo>
                    <a:pt x="7937" y="0"/>
                  </a:lnTo>
                  <a:lnTo>
                    <a:pt x="7938" y="0"/>
                  </a:lnTo>
                  <a:lnTo>
                    <a:pt x="7938" y="0"/>
                  </a:lnTo>
                  <a:lnTo>
                    <a:pt x="138550" y="14641"/>
                  </a:lnTo>
                  <a:cubicBezTo>
                    <a:pt x="180835" y="20780"/>
                    <a:pt x="222180" y="28337"/>
                    <a:pt x="263525" y="37782"/>
                  </a:cubicBezTo>
                  <a:lnTo>
                    <a:pt x="263525" y="38099"/>
                  </a:lnTo>
                  <a:cubicBezTo>
                    <a:pt x="451893" y="79526"/>
                    <a:pt x="621424" y="151081"/>
                    <a:pt x="768350" y="241467"/>
                  </a:cubicBezTo>
                  <a:cubicBezTo>
                    <a:pt x="768350" y="392110"/>
                    <a:pt x="768350" y="392110"/>
                    <a:pt x="768350" y="392110"/>
                  </a:cubicBezTo>
                  <a:cubicBezTo>
                    <a:pt x="621424" y="301724"/>
                    <a:pt x="451893" y="230169"/>
                    <a:pt x="263525" y="188742"/>
                  </a:cubicBezTo>
                  <a:lnTo>
                    <a:pt x="263525" y="188912"/>
                  </a:lnTo>
                  <a:cubicBezTo>
                    <a:pt x="180835" y="170021"/>
                    <a:pt x="98144" y="158686"/>
                    <a:pt x="7937" y="151130"/>
                  </a:cubicBezTo>
                  <a:lnTo>
                    <a:pt x="7937" y="150812"/>
                  </a:lnTo>
                  <a:lnTo>
                    <a:pt x="0" y="150812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26" name="Freeform 38"/>
            <p:cNvSpPr>
              <a:spLocks/>
            </p:cNvSpPr>
            <p:nvPr/>
          </p:nvSpPr>
          <p:spPr bwMode="auto">
            <a:xfrm>
              <a:off x="6368009" y="1963733"/>
              <a:ext cx="911226" cy="406399"/>
            </a:xfrm>
            <a:custGeom>
              <a:avLst/>
              <a:gdLst>
                <a:gd name="T0" fmla="*/ 6 w 242"/>
                <a:gd name="T1" fmla="*/ 0 h 108"/>
                <a:gd name="T2" fmla="*/ 242 w 242"/>
                <a:gd name="T3" fmla="*/ 74 h 108"/>
                <a:gd name="T4" fmla="*/ 204 w 242"/>
                <a:gd name="T5" fmla="*/ 108 h 108"/>
                <a:gd name="T6" fmla="*/ 0 w 242"/>
                <a:gd name="T7" fmla="*/ 44 h 108"/>
                <a:gd name="T8" fmla="*/ 6 w 242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08">
                  <a:moveTo>
                    <a:pt x="6" y="0"/>
                  </a:moveTo>
                  <a:cubicBezTo>
                    <a:pt x="165" y="10"/>
                    <a:pt x="239" y="71"/>
                    <a:pt x="242" y="74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148" y="73"/>
                    <a:pt x="77" y="50"/>
                    <a:pt x="0" y="44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691656" y="2465284"/>
            <a:ext cx="1242683" cy="712226"/>
            <a:chOff x="5186908" y="1963733"/>
            <a:chExt cx="909638" cy="549274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l="100000" t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5329783" y="2128833"/>
              <a:ext cx="766763" cy="384174"/>
            </a:xfrm>
            <a:custGeom>
              <a:avLst/>
              <a:gdLst>
                <a:gd name="connsiteX0" fmla="*/ 766763 w 766763"/>
                <a:gd name="connsiteY0" fmla="*/ 0 h 384174"/>
                <a:gd name="connsiteX1" fmla="*/ 766763 w 766763"/>
                <a:gd name="connsiteY1" fmla="*/ 150989 h 384174"/>
                <a:gd name="connsiteX2" fmla="*/ 601663 w 766763"/>
                <a:gd name="connsiteY2" fmla="*/ 169862 h 384174"/>
                <a:gd name="connsiteX3" fmla="*/ 601663 w 766763"/>
                <a:gd name="connsiteY3" fmla="*/ 170011 h 384174"/>
                <a:gd name="connsiteX4" fmla="*/ 379413 w 766763"/>
                <a:gd name="connsiteY4" fmla="*/ 219073 h 384174"/>
                <a:gd name="connsiteX5" fmla="*/ 379413 w 766763"/>
                <a:gd name="connsiteY5" fmla="*/ 218607 h 384174"/>
                <a:gd name="connsiteX6" fmla="*/ 109538 w 766763"/>
                <a:gd name="connsiteY6" fmla="*/ 323849 h 384174"/>
                <a:gd name="connsiteX7" fmla="*/ 109538 w 766763"/>
                <a:gd name="connsiteY7" fmla="*/ 323849 h 384174"/>
                <a:gd name="connsiteX8" fmla="*/ 0 w 766763"/>
                <a:gd name="connsiteY8" fmla="*/ 384174 h 384174"/>
                <a:gd name="connsiteX9" fmla="*/ 0 w 766763"/>
                <a:gd name="connsiteY9" fmla="*/ 233362 h 384174"/>
                <a:gd name="connsiteX10" fmla="*/ 109538 w 766763"/>
                <a:gd name="connsiteY10" fmla="*/ 173037 h 384174"/>
                <a:gd name="connsiteX11" fmla="*/ 109538 w 766763"/>
                <a:gd name="connsiteY11" fmla="*/ 173504 h 384174"/>
                <a:gd name="connsiteX12" fmla="*/ 379413 w 766763"/>
                <a:gd name="connsiteY12" fmla="*/ 68262 h 384174"/>
                <a:gd name="connsiteX13" fmla="*/ 379413 w 766763"/>
                <a:gd name="connsiteY13" fmla="*/ 68112 h 384174"/>
                <a:gd name="connsiteX14" fmla="*/ 601663 w 766763"/>
                <a:gd name="connsiteY14" fmla="*/ 19049 h 384174"/>
                <a:gd name="connsiteX15" fmla="*/ 601663 w 766763"/>
                <a:gd name="connsiteY15" fmla="*/ 18874 h 384174"/>
                <a:gd name="connsiteX16" fmla="*/ 766763 w 766763"/>
                <a:gd name="connsiteY16" fmla="*/ 0 h 384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6763" h="384174">
                  <a:moveTo>
                    <a:pt x="766763" y="0"/>
                  </a:moveTo>
                  <a:cubicBezTo>
                    <a:pt x="766763" y="150989"/>
                    <a:pt x="766763" y="150989"/>
                    <a:pt x="766763" y="150989"/>
                  </a:cubicBezTo>
                  <a:cubicBezTo>
                    <a:pt x="710479" y="154763"/>
                    <a:pt x="657947" y="158538"/>
                    <a:pt x="601663" y="169862"/>
                  </a:cubicBezTo>
                  <a:lnTo>
                    <a:pt x="601663" y="170011"/>
                  </a:lnTo>
                  <a:cubicBezTo>
                    <a:pt x="526324" y="181333"/>
                    <a:pt x="450985" y="196429"/>
                    <a:pt x="379413" y="219073"/>
                  </a:cubicBezTo>
                  <a:lnTo>
                    <a:pt x="379413" y="218607"/>
                  </a:lnTo>
                  <a:cubicBezTo>
                    <a:pt x="281958" y="244918"/>
                    <a:pt x="192000" y="282504"/>
                    <a:pt x="109538" y="323849"/>
                  </a:cubicBezTo>
                  <a:lnTo>
                    <a:pt x="109538" y="323849"/>
                  </a:lnTo>
                  <a:cubicBezTo>
                    <a:pt x="71766" y="342701"/>
                    <a:pt x="33994" y="361552"/>
                    <a:pt x="0" y="384174"/>
                  </a:cubicBezTo>
                  <a:cubicBezTo>
                    <a:pt x="0" y="233362"/>
                    <a:pt x="0" y="233362"/>
                    <a:pt x="0" y="233362"/>
                  </a:cubicBezTo>
                  <a:cubicBezTo>
                    <a:pt x="33994" y="210740"/>
                    <a:pt x="71766" y="191889"/>
                    <a:pt x="109538" y="173037"/>
                  </a:cubicBezTo>
                  <a:lnTo>
                    <a:pt x="109538" y="173504"/>
                  </a:lnTo>
                  <a:cubicBezTo>
                    <a:pt x="192000" y="132159"/>
                    <a:pt x="281958" y="94573"/>
                    <a:pt x="379413" y="68262"/>
                  </a:cubicBezTo>
                  <a:lnTo>
                    <a:pt x="379413" y="68112"/>
                  </a:lnTo>
                  <a:cubicBezTo>
                    <a:pt x="450985" y="45467"/>
                    <a:pt x="526324" y="30371"/>
                    <a:pt x="601663" y="19049"/>
                  </a:cubicBezTo>
                  <a:lnTo>
                    <a:pt x="601663" y="18874"/>
                  </a:lnTo>
                  <a:cubicBezTo>
                    <a:pt x="657947" y="7550"/>
                    <a:pt x="710479" y="3775"/>
                    <a:pt x="766763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29" name="Freeform 43"/>
            <p:cNvSpPr>
              <a:spLocks/>
            </p:cNvSpPr>
            <p:nvPr/>
          </p:nvSpPr>
          <p:spPr bwMode="auto">
            <a:xfrm>
              <a:off x="5186908" y="2235195"/>
              <a:ext cx="142875" cy="277812"/>
            </a:xfrm>
            <a:custGeom>
              <a:avLst/>
              <a:gdLst>
                <a:gd name="T0" fmla="*/ 90 w 90"/>
                <a:gd name="T1" fmla="*/ 80 h 175"/>
                <a:gd name="T2" fmla="*/ 90 w 90"/>
                <a:gd name="T3" fmla="*/ 175 h 175"/>
                <a:gd name="T4" fmla="*/ 0 w 90"/>
                <a:gd name="T5" fmla="*/ 95 h 175"/>
                <a:gd name="T6" fmla="*/ 0 w 90"/>
                <a:gd name="T7" fmla="*/ 0 h 175"/>
                <a:gd name="T8" fmla="*/ 90 w 90"/>
                <a:gd name="T9" fmla="*/ 8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5">
                  <a:moveTo>
                    <a:pt x="90" y="80"/>
                  </a:moveTo>
                  <a:lnTo>
                    <a:pt x="90" y="175"/>
                  </a:lnTo>
                  <a:lnTo>
                    <a:pt x="0" y="95"/>
                  </a:lnTo>
                  <a:lnTo>
                    <a:pt x="0" y="0"/>
                  </a:lnTo>
                  <a:lnTo>
                    <a:pt x="90" y="8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5186908" y="1963733"/>
              <a:ext cx="909638" cy="398461"/>
            </a:xfrm>
            <a:custGeom>
              <a:avLst/>
              <a:gdLst>
                <a:gd name="T0" fmla="*/ 237 w 242"/>
                <a:gd name="T1" fmla="*/ 0 h 106"/>
                <a:gd name="T2" fmla="*/ 242 w 242"/>
                <a:gd name="T3" fmla="*/ 44 h 106"/>
                <a:gd name="T4" fmla="*/ 38 w 242"/>
                <a:gd name="T5" fmla="*/ 106 h 106"/>
                <a:gd name="T6" fmla="*/ 0 w 242"/>
                <a:gd name="T7" fmla="*/ 72 h 106"/>
                <a:gd name="T8" fmla="*/ 237 w 242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06">
                  <a:moveTo>
                    <a:pt x="237" y="0"/>
                  </a:moveTo>
                  <a:cubicBezTo>
                    <a:pt x="242" y="44"/>
                    <a:pt x="242" y="44"/>
                    <a:pt x="242" y="44"/>
                  </a:cubicBezTo>
                  <a:cubicBezTo>
                    <a:pt x="165" y="49"/>
                    <a:pt x="94" y="71"/>
                    <a:pt x="38" y="10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06" y="0"/>
                    <a:pt x="231" y="0"/>
                    <a:pt x="237" y="0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227859"/>
              <a:endParaRPr lang="en-US">
                <a:solidFill>
                  <a:srgbClr val="172144"/>
                </a:solidFill>
              </a:endParaRPr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7744178" y="1591131"/>
            <a:ext cx="2321028" cy="1070525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defTabSz="227859">
              <a:lnSpc>
                <a:spcPct val="89000"/>
              </a:lnSpc>
            </a:pPr>
            <a:r>
              <a:rPr lang="en-US" dirty="0">
                <a:solidFill>
                  <a:srgbClr val="240B36"/>
                </a:solidFill>
              </a:rPr>
              <a:t> </a:t>
            </a: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Транспортные, логистические компании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882668" y="2974691"/>
            <a:ext cx="1640651" cy="823984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defTabSz="227859">
              <a:lnSpc>
                <a:spcPct val="89000"/>
              </a:lnSpc>
            </a:pPr>
            <a:r>
              <a:rPr lang="en-US" dirty="0">
                <a:solidFill>
                  <a:srgbClr val="240B36"/>
                </a:solidFill>
              </a:rPr>
              <a:t> </a:t>
            </a: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Страховые компании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8882664" y="4502913"/>
            <a:ext cx="2321028" cy="823984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defTabSz="227859">
              <a:lnSpc>
                <a:spcPct val="89000"/>
              </a:lnSpc>
            </a:pPr>
            <a:endParaRPr lang="en-US" dirty="0">
              <a:solidFill>
                <a:srgbClr val="240B36"/>
              </a:solidFill>
            </a:endParaRP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Авто</a:t>
            </a: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производители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 flipH="1">
            <a:off x="1982713" y="1618533"/>
            <a:ext cx="2321028" cy="823984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algn="r" defTabSz="227859">
              <a:lnSpc>
                <a:spcPct val="89000"/>
              </a:lnSpc>
            </a:pPr>
            <a:r>
              <a:rPr lang="en-US" dirty="0">
                <a:solidFill>
                  <a:srgbClr val="240B36"/>
                </a:solidFill>
              </a:rPr>
              <a:t> </a:t>
            </a:r>
          </a:p>
          <a:p>
            <a:pPr algn="r"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Службы </a:t>
            </a:r>
          </a:p>
          <a:p>
            <a:pPr algn="r" defTabSz="227859">
              <a:lnSpc>
                <a:spcPct val="89000"/>
              </a:lnSpc>
            </a:pPr>
            <a:r>
              <a:rPr lang="ru-RU" dirty="0" err="1">
                <a:solidFill>
                  <a:srgbClr val="240B36"/>
                </a:solidFill>
              </a:rPr>
              <a:t>каршеринга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 flipH="1">
            <a:off x="968642" y="3097962"/>
            <a:ext cx="2321028" cy="577442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algn="r" defTabSz="227859">
              <a:lnSpc>
                <a:spcPct val="89000"/>
              </a:lnSpc>
            </a:pPr>
            <a:r>
              <a:rPr lang="en-US" dirty="0">
                <a:solidFill>
                  <a:srgbClr val="240B36"/>
                </a:solidFill>
              </a:rPr>
              <a:t> </a:t>
            </a:r>
          </a:p>
          <a:p>
            <a:pPr algn="r"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Автошколы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 flipH="1">
            <a:off x="822199" y="4756850"/>
            <a:ext cx="2321028" cy="577442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algn="r"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Медицинские учреждения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63" name="Title 1"/>
          <p:cNvSpPr txBox="1">
            <a:spLocks/>
          </p:cNvSpPr>
          <p:nvPr/>
        </p:nvSpPr>
        <p:spPr>
          <a:xfrm>
            <a:off x="-17697" y="166331"/>
            <a:ext cx="12192000" cy="1142808"/>
          </a:xfrm>
          <a:prstGeom prst="rect">
            <a:avLst/>
          </a:prstGeom>
        </p:spPr>
        <p:txBody>
          <a:bodyPr lIns="45571" tIns="22780" rIns="45571" bIns="2278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C31432"/>
                </a:solidFill>
              </a:rPr>
              <a:t>Целевая аудитория</a:t>
            </a:r>
            <a:endParaRPr lang="en-US" b="1" dirty="0">
              <a:solidFill>
                <a:srgbClr val="C31432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dirty="0" err="1">
                <a:solidFill>
                  <a:srgbClr val="240B36"/>
                </a:solidFill>
              </a:rPr>
              <a:t>Стартап</a:t>
            </a:r>
            <a:r>
              <a:rPr lang="ru-RU" sz="1800" dirty="0">
                <a:solidFill>
                  <a:srgbClr val="240B36"/>
                </a:solidFill>
              </a:rPr>
              <a:t>-проект ориентирован на рынок В2В</a:t>
            </a:r>
            <a:endParaRPr lang="en-US" sz="1800" dirty="0">
              <a:solidFill>
                <a:srgbClr val="240B36"/>
              </a:solidFill>
            </a:endParaRPr>
          </a:p>
          <a:p>
            <a:pPr algn="ctr">
              <a:lnSpc>
                <a:spcPct val="100000"/>
              </a:lnSpc>
            </a:pPr>
            <a:endParaRPr lang="en-US" sz="4000" dirty="0">
              <a:solidFill>
                <a:srgbClr val="240B3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4544" y="3100742"/>
            <a:ext cx="2307527" cy="1879354"/>
          </a:xfrm>
          <a:prstGeom prst="rect">
            <a:avLst/>
          </a:prstGeom>
          <a:blipFill>
            <a:blip r:embed="rId2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17985" y="1751187"/>
            <a:ext cx="829300" cy="750410"/>
          </a:xfrm>
          <a:prstGeom prst="rect">
            <a:avLst/>
          </a:prstGeom>
          <a:blipFill>
            <a:blip r:embed="rId3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49971" y="3118379"/>
            <a:ext cx="829300" cy="750410"/>
          </a:xfrm>
          <a:prstGeom prst="rect">
            <a:avLst/>
          </a:prstGeom>
          <a:blipFill>
            <a:blip r:embed="rId4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200482" y="4523196"/>
            <a:ext cx="829300" cy="750410"/>
          </a:xfrm>
          <a:prstGeom prst="rect">
            <a:avLst/>
          </a:prstGeom>
          <a:blipFill>
            <a:blip r:embed="rId5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3097876" y="4525995"/>
            <a:ext cx="829300" cy="750410"/>
          </a:xfrm>
          <a:prstGeom prst="rect">
            <a:avLst/>
          </a:prstGeom>
          <a:blipFill>
            <a:blip r:embed="rId6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3097876" y="3086468"/>
            <a:ext cx="829300" cy="750410"/>
          </a:xfrm>
          <a:prstGeom prst="rect">
            <a:avLst/>
          </a:prstGeom>
          <a:blipFill>
            <a:blip r:embed="rId7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240346" y="1840544"/>
            <a:ext cx="707428" cy="661057"/>
          </a:xfrm>
          <a:prstGeom prst="rect">
            <a:avLst/>
          </a:prstGeom>
          <a:blipFill>
            <a:blip r:embed="rId8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522828" y="5789344"/>
            <a:ext cx="829300" cy="750410"/>
          </a:xfrm>
          <a:prstGeom prst="rect">
            <a:avLst/>
          </a:prstGeom>
          <a:blipFill>
            <a:blip r:embed="rId9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914878" y="5814631"/>
            <a:ext cx="829300" cy="750410"/>
          </a:xfrm>
          <a:prstGeom prst="rect">
            <a:avLst/>
          </a:prstGeom>
          <a:blipFill>
            <a:blip r:embed="rId10"/>
            <a:stretch>
              <a:fillRect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4" tIns="45587" rIns="91174" bIns="45587" spcCol="0" rtlCol="0" anchor="ctr"/>
          <a:lstStyle/>
          <a:p>
            <a:pPr algn="ctr"/>
            <a:endParaRPr lang="ru-RU"/>
          </a:p>
        </p:txBody>
      </p:sp>
      <p:sp>
        <p:nvSpPr>
          <p:cNvPr id="138" name="Rectangle 137"/>
          <p:cNvSpPr/>
          <p:nvPr/>
        </p:nvSpPr>
        <p:spPr>
          <a:xfrm>
            <a:off x="7654457" y="5768448"/>
            <a:ext cx="2321028" cy="823984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defTabSz="227859">
              <a:lnSpc>
                <a:spcPct val="89000"/>
              </a:lnSpc>
            </a:pPr>
            <a:endParaRPr lang="en-US" dirty="0">
              <a:solidFill>
                <a:srgbClr val="240B36"/>
              </a:solidFill>
            </a:endParaRP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Службы</a:t>
            </a:r>
          </a:p>
          <a:p>
            <a:pPr defTabSz="227859">
              <a:lnSpc>
                <a:spcPct val="89000"/>
              </a:lnSpc>
            </a:pPr>
            <a:r>
              <a:rPr lang="ru-RU" dirty="0">
                <a:solidFill>
                  <a:srgbClr val="240B36"/>
                </a:solidFill>
              </a:rPr>
              <a:t>такси</a:t>
            </a:r>
            <a:endParaRPr lang="en-US" dirty="0">
              <a:solidFill>
                <a:srgbClr val="240B36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 flipH="1">
            <a:off x="1851888" y="5631369"/>
            <a:ext cx="2733037" cy="1098138"/>
          </a:xfrm>
          <a:prstGeom prst="rect">
            <a:avLst/>
          </a:prstGeom>
        </p:spPr>
        <p:txBody>
          <a:bodyPr wrap="square" lIns="243045" tIns="22780" rIns="243045" bIns="60762" anchor="ctr">
            <a:spAutoFit/>
          </a:bodyPr>
          <a:lstStyle/>
          <a:p>
            <a:pPr algn="r" defTabSz="227859">
              <a:lnSpc>
                <a:spcPct val="89000"/>
              </a:lnSpc>
            </a:pPr>
            <a:r>
              <a:rPr lang="ru-RU" dirty="0">
                <a:solidFill>
                  <a:srgbClr val="172144"/>
                </a:solidFill>
              </a:rPr>
              <a:t>Организации, занимающиеся безопасностью дорожного движения</a:t>
            </a:r>
            <a:endParaRPr lang="en-US" dirty="0">
              <a:solidFill>
                <a:srgbClr val="1721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177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81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81000" fill="hold" nodeType="withEffect" p14:presetBounceEnd="48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81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81000" fill="hold" nodeType="withEffect" p14:presetBounceEnd="4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81000" fill="hold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81000" fill="hold" nodeType="withEffect" p14:presetBounceEnd="4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81000" fill="hold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81000" fill="hold" nodeType="withEffect" p14:presetBounceEnd="48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5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6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3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1" grpId="0"/>
          <p:bldP spid="134" grpId="0"/>
          <p:bldP spid="136" grpId="0"/>
          <p:bldP spid="139" grpId="0"/>
          <p:bldP spid="140" grpId="0"/>
          <p:bldP spid="153" grpId="0"/>
          <p:bldP spid="138" grpId="0"/>
          <p:bldP spid="1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8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81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81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81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81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81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81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81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3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1" grpId="0"/>
          <p:bldP spid="134" grpId="0"/>
          <p:bldP spid="136" grpId="0"/>
          <p:bldP spid="138" grpId="0"/>
          <p:bldP spid="139" grpId="0"/>
          <p:bldP spid="140" grpId="0"/>
          <p:bldP spid="153" grpId="0"/>
          <p:bldP spid="16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18765986" flipH="1" flipV="1">
            <a:off x="9617340" y="4023774"/>
            <a:ext cx="2004891" cy="1521849"/>
            <a:chOff x="5443538" y="2841625"/>
            <a:chExt cx="1304925" cy="7810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2834014" flipH="1">
            <a:off x="9513905" y="1254747"/>
            <a:ext cx="2004891" cy="1521849"/>
            <a:chOff x="5443538" y="2841625"/>
            <a:chExt cx="1304925" cy="7810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8950270" y="2585445"/>
            <a:ext cx="2004630" cy="1522047"/>
            <a:chOff x="5443538" y="2841625"/>
            <a:chExt cx="1304925" cy="781050"/>
          </a:xfrm>
          <a:gradFill>
            <a:gsLst>
              <a:gs pos="0">
                <a:schemeClr val="bg1">
                  <a:lumMod val="6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 flipH="1">
            <a:off x="10711003" y="1861416"/>
            <a:ext cx="2969681" cy="297006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 sz="2800">
              <a:latin typeface="dt-line-business-01" panose="02000509000000000000" pitchFamily="49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8834913" y="246292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7813985" y="2508221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8997576" y="4770152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8979653" y="391844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7964406" y="2652799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9143075" y="4915599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flipH="1">
            <a:off x="9025604" y="722907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01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7964406" y="2941287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02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9157207" y="5246766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03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4841793" y="549894"/>
            <a:ext cx="3993120" cy="1109408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pPr algn="r"/>
            <a:r>
              <a:rPr lang="ru-RU" sz="1600" dirty="0">
                <a:solidFill>
                  <a:srgbClr val="240B36"/>
                </a:solidFill>
              </a:rPr>
              <a:t>Безопасность  автомобилистов, </a:t>
            </a:r>
          </a:p>
          <a:p>
            <a:pPr algn="r"/>
            <a:r>
              <a:rPr lang="ru-RU" sz="1600" dirty="0">
                <a:solidFill>
                  <a:srgbClr val="240B36"/>
                </a:solidFill>
              </a:rPr>
              <a:t>пассажиров, грузов и предотвращение нарушений в процессе перевозки</a:t>
            </a:r>
          </a:p>
          <a:p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5400000" flipH="1">
            <a:off x="8621632" y="3003007"/>
            <a:ext cx="6096000" cy="599821"/>
          </a:xfrm>
          <a:prstGeom prst="rect">
            <a:avLst/>
          </a:prstGeom>
        </p:spPr>
        <p:txBody>
          <a:bodyPr lIns="45401" tIns="22690" rIns="45401" bIns="2269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Проблемы</a:t>
            </a:r>
            <a:endParaRPr lang="en-US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4191793" y="2879854"/>
            <a:ext cx="3622192" cy="1109408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pPr algn="r"/>
            <a:r>
              <a:rPr lang="ru-RU" sz="1600" dirty="0">
                <a:solidFill>
                  <a:srgbClr val="240B36"/>
                </a:solidFill>
              </a:rPr>
              <a:t>Возникновение и определение уровня рисков, связанных </a:t>
            </a:r>
          </a:p>
          <a:p>
            <a:pPr algn="r"/>
            <a:r>
              <a:rPr lang="ru-RU" sz="1600" dirty="0">
                <a:solidFill>
                  <a:srgbClr val="240B36"/>
                </a:solidFill>
              </a:rPr>
              <a:t>с усталостью, сонливостью и т.п.</a:t>
            </a:r>
          </a:p>
          <a:p>
            <a:pPr algn="r"/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4894424" y="5246766"/>
            <a:ext cx="4103152" cy="965138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pPr algn="r"/>
            <a:r>
              <a:rPr lang="ru-RU" sz="1400" dirty="0">
                <a:solidFill>
                  <a:srgbClr val="240B36"/>
                </a:solidFill>
              </a:rPr>
              <a:t>Улучшение продуктов автопроизводителей </a:t>
            </a:r>
          </a:p>
          <a:p>
            <a:pPr algn="r"/>
            <a:r>
              <a:rPr lang="ru-RU" sz="1400" dirty="0">
                <a:solidFill>
                  <a:srgbClr val="240B36"/>
                </a:solidFill>
              </a:rPr>
              <a:t>и расширение их услуг, а для автошкол определение наличия стресса у учеников на занятиях и экзамене </a:t>
            </a:r>
            <a:endParaRPr lang="en-US" sz="1400" dirty="0">
              <a:solidFill>
                <a:srgbClr val="240B3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560" y="254898"/>
            <a:ext cx="335280" cy="649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57200" y="2120906"/>
            <a:ext cx="4670163" cy="2425454"/>
          </a:xfrm>
          <a:prstGeom prst="rect">
            <a:avLst/>
          </a:prstGeom>
        </p:spPr>
        <p:txBody>
          <a:bodyPr lIns="45401" tIns="22690" rIns="45401" bIns="226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C31432"/>
                </a:solidFill>
              </a:rPr>
              <a:t>Система </a:t>
            </a:r>
          </a:p>
          <a:p>
            <a:r>
              <a:rPr lang="ru-RU" sz="4800" b="1" dirty="0">
                <a:solidFill>
                  <a:srgbClr val="C31432"/>
                </a:solidFill>
              </a:rPr>
              <a:t>решает</a:t>
            </a:r>
          </a:p>
          <a:p>
            <a:r>
              <a:rPr lang="ru-RU" sz="4800" b="1" dirty="0">
                <a:solidFill>
                  <a:srgbClr val="C31432"/>
                </a:solidFill>
              </a:rPr>
              <a:t>следующие проблемы</a:t>
            </a:r>
            <a:endParaRPr lang="en-US" sz="4800" b="1" dirty="0">
              <a:solidFill>
                <a:srgbClr val="C31432"/>
              </a:solidFill>
            </a:endParaRPr>
          </a:p>
          <a:p>
            <a:endParaRPr lang="en-US" sz="3600" b="1" dirty="0">
              <a:solidFill>
                <a:srgbClr val="240B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834014" flipV="1">
            <a:off x="574439" y="4023774"/>
            <a:ext cx="2004891" cy="1521849"/>
            <a:chOff x="5443538" y="2841625"/>
            <a:chExt cx="1304925" cy="7810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18765986">
            <a:off x="677877" y="1254747"/>
            <a:ext cx="2004891" cy="1521849"/>
            <a:chOff x="5443538" y="2841625"/>
            <a:chExt cx="1304925" cy="7810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41703" y="2585445"/>
            <a:ext cx="2004630" cy="1522047"/>
            <a:chOff x="5443538" y="2841625"/>
            <a:chExt cx="1304925" cy="7810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5443538" y="3232150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flipV="1">
              <a:off x="5443538" y="2841625"/>
              <a:ext cx="1304925" cy="390525"/>
            </a:xfrm>
            <a:custGeom>
              <a:avLst/>
              <a:gdLst>
                <a:gd name="T0" fmla="*/ 203 w 406"/>
                <a:gd name="T1" fmla="*/ 32 h 119"/>
                <a:gd name="T2" fmla="*/ 406 w 406"/>
                <a:gd name="T3" fmla="*/ 119 h 119"/>
                <a:gd name="T4" fmla="*/ 406 w 406"/>
                <a:gd name="T5" fmla="*/ 0 h 119"/>
                <a:gd name="T6" fmla="*/ 0 w 406"/>
                <a:gd name="T7" fmla="*/ 0 h 119"/>
                <a:gd name="T8" fmla="*/ 0 w 406"/>
                <a:gd name="T9" fmla="*/ 119 h 119"/>
                <a:gd name="T10" fmla="*/ 203 w 406"/>
                <a:gd name="T11" fmla="*/ 3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6" h="119">
                  <a:moveTo>
                    <a:pt x="203" y="32"/>
                  </a:moveTo>
                  <a:cubicBezTo>
                    <a:pt x="287" y="32"/>
                    <a:pt x="362" y="66"/>
                    <a:pt x="406" y="119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66"/>
                    <a:pt x="119" y="32"/>
                    <a:pt x="203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-1484014" y="1861416"/>
            <a:ext cx="2969681" cy="297006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 sz="2800">
              <a:latin typeface="dt-line-business-01" panose="02000509000000000000" pitchFamily="49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685381" y="246292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06309" y="2508221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22718" y="4770152"/>
            <a:ext cx="1676308" cy="1676525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31638" y="391844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846885" y="2652799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68216" y="4915599"/>
            <a:ext cx="1385379" cy="1385558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401" tIns="22690" rIns="45401" bIns="22690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76832" y="722907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</a:t>
            </a:r>
            <a:r>
              <a:rPr lang="ru-RU" sz="4400" dirty="0">
                <a:solidFill>
                  <a:srgbClr val="FBFBFB"/>
                </a:solidFill>
              </a:rPr>
              <a:t>4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00152" y="2941287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</a:t>
            </a:r>
            <a:r>
              <a:rPr lang="ru-RU" sz="4400" dirty="0">
                <a:solidFill>
                  <a:srgbClr val="FBFBFB"/>
                </a:solidFill>
              </a:rPr>
              <a:t>5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12581" y="5246766"/>
            <a:ext cx="1294991" cy="722932"/>
          </a:xfrm>
          <a:prstGeom prst="rect">
            <a:avLst/>
          </a:prstGeom>
          <a:noFill/>
        </p:spPr>
        <p:txBody>
          <a:bodyPr wrap="square" lIns="45401" tIns="22690" rIns="45401" bIns="22690" rtlCol="0">
            <a:spAutoFit/>
          </a:bodyPr>
          <a:lstStyle/>
          <a:p>
            <a:pPr algn="ctr"/>
            <a:r>
              <a:rPr lang="en-US" sz="4400" dirty="0">
                <a:solidFill>
                  <a:srgbClr val="FBFBFB"/>
                </a:solidFill>
              </a:rPr>
              <a:t>0</a:t>
            </a:r>
            <a:r>
              <a:rPr lang="ru-RU" sz="4400" dirty="0">
                <a:solidFill>
                  <a:srgbClr val="FBFBFB"/>
                </a:solidFill>
              </a:rPr>
              <a:t>6</a:t>
            </a:r>
            <a:endParaRPr lang="en-US" dirty="0">
              <a:solidFill>
                <a:srgbClr val="FBFBFB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61693" y="517308"/>
            <a:ext cx="3729137" cy="1038141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r>
              <a:rPr lang="ru-RU" sz="1600" dirty="0">
                <a:solidFill>
                  <a:srgbClr val="240B36"/>
                </a:solidFill>
              </a:rPr>
              <a:t>Сбор данных и анализ причин </a:t>
            </a:r>
          </a:p>
          <a:p>
            <a:r>
              <a:rPr lang="ru-RU" sz="1600" dirty="0">
                <a:solidFill>
                  <a:srgbClr val="240B36"/>
                </a:solidFill>
              </a:rPr>
              <a:t>ДТП, разработка стратегий по их предотвращению</a:t>
            </a:r>
          </a:p>
          <a:p>
            <a:endParaRPr lang="en-US" sz="1400" dirty="0">
              <a:solidFill>
                <a:srgbClr val="240B3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-2521030" y="3003007"/>
            <a:ext cx="6096000" cy="599821"/>
          </a:xfrm>
          <a:prstGeom prst="rect">
            <a:avLst/>
          </a:prstGeom>
        </p:spPr>
        <p:txBody>
          <a:bodyPr lIns="45401" tIns="22690" rIns="45401" bIns="2269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Проблемы</a:t>
            </a:r>
            <a:endParaRPr lang="en-US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65955" y="3088978"/>
            <a:ext cx="3428930" cy="576476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r>
              <a:rPr lang="ru-RU" sz="1600" dirty="0">
                <a:solidFill>
                  <a:srgbClr val="240B36"/>
                </a:solidFill>
              </a:rPr>
              <a:t>Определение соответствующих </a:t>
            </a:r>
            <a:endParaRPr lang="en-US" sz="1600" dirty="0">
              <a:solidFill>
                <a:srgbClr val="240B36"/>
              </a:solidFill>
            </a:endParaRPr>
          </a:p>
          <a:p>
            <a:r>
              <a:rPr lang="ru-RU" sz="1600" dirty="0">
                <a:solidFill>
                  <a:srgbClr val="240B36"/>
                </a:solidFill>
              </a:rPr>
              <a:t>страховых взносов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171819" y="5355265"/>
            <a:ext cx="4007276" cy="1109408"/>
          </a:xfrm>
          <a:prstGeom prst="rect">
            <a:avLst/>
          </a:prstGeom>
        </p:spPr>
        <p:txBody>
          <a:bodyPr wrap="square" lIns="242131" tIns="22690" rIns="242131" bIns="60531">
            <a:spAutoFit/>
          </a:bodyPr>
          <a:lstStyle/>
          <a:p>
            <a:r>
              <a:rPr lang="ru-RU" sz="1600" dirty="0">
                <a:solidFill>
                  <a:srgbClr val="240B36"/>
                </a:solidFill>
              </a:rPr>
              <a:t>Определение влияния различных заболеваний и лекарств на способность человека управлять автомобилем</a:t>
            </a:r>
          </a:p>
          <a:p>
            <a:endParaRPr lang="en-US" sz="1600" dirty="0">
              <a:solidFill>
                <a:srgbClr val="240B3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36680" y="1498427"/>
            <a:ext cx="655320" cy="3417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6072" y="268087"/>
            <a:ext cx="214107" cy="4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5783" y="5490054"/>
            <a:ext cx="163880" cy="1094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7" tIns="45409" rIns="90817" bIns="45409" spcCol="0" rtlCol="0" anchor="ctr"/>
          <a:lstStyle/>
          <a:p>
            <a:pPr algn="ctr"/>
            <a:endParaRPr lang="ru-RU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649135" y="1981507"/>
            <a:ext cx="4215209" cy="2728142"/>
          </a:xfrm>
          <a:prstGeom prst="rect">
            <a:avLst/>
          </a:prstGeom>
        </p:spPr>
        <p:txBody>
          <a:bodyPr lIns="45401" tIns="22690" rIns="45401" bIns="226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b="1" dirty="0">
                <a:solidFill>
                  <a:srgbClr val="C31432"/>
                </a:solidFill>
              </a:rPr>
              <a:t>Система </a:t>
            </a:r>
          </a:p>
          <a:p>
            <a:pPr algn="r"/>
            <a:r>
              <a:rPr lang="ru-RU" sz="4800" b="1" dirty="0">
                <a:solidFill>
                  <a:srgbClr val="C31432"/>
                </a:solidFill>
              </a:rPr>
              <a:t>решает</a:t>
            </a:r>
            <a:endParaRPr lang="en-US" sz="4800" b="1" dirty="0">
              <a:solidFill>
                <a:srgbClr val="C31432"/>
              </a:solidFill>
            </a:endParaRPr>
          </a:p>
          <a:p>
            <a:pPr algn="r"/>
            <a:r>
              <a:rPr lang="ru-RU" sz="4800" b="1" dirty="0">
                <a:solidFill>
                  <a:srgbClr val="C31432"/>
                </a:solidFill>
              </a:rPr>
              <a:t>следующие проблемы</a:t>
            </a:r>
          </a:p>
          <a:p>
            <a:pPr algn="r"/>
            <a:endParaRPr lang="en-US" sz="3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013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680" y="3269532"/>
            <a:ext cx="2460322" cy="777854"/>
            <a:chOff x="1389063" y="2754313"/>
            <a:chExt cx="2033588" cy="642938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863851" y="2757488"/>
              <a:ext cx="558800" cy="639763"/>
            </a:xfrm>
            <a:custGeom>
              <a:avLst/>
              <a:gdLst>
                <a:gd name="T0" fmla="*/ 337 w 352"/>
                <a:gd name="T1" fmla="*/ 0 h 403"/>
                <a:gd name="T2" fmla="*/ 352 w 352"/>
                <a:gd name="T3" fmla="*/ 83 h 403"/>
                <a:gd name="T4" fmla="*/ 22 w 352"/>
                <a:gd name="T5" fmla="*/ 403 h 403"/>
                <a:gd name="T6" fmla="*/ 0 w 352"/>
                <a:gd name="T7" fmla="*/ 306 h 403"/>
                <a:gd name="T8" fmla="*/ 337 w 352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403">
                  <a:moveTo>
                    <a:pt x="337" y="0"/>
                  </a:moveTo>
                  <a:lnTo>
                    <a:pt x="352" y="83"/>
                  </a:lnTo>
                  <a:lnTo>
                    <a:pt x="22" y="403"/>
                  </a:lnTo>
                  <a:lnTo>
                    <a:pt x="0" y="306"/>
                  </a:lnTo>
                  <a:lnTo>
                    <a:pt x="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9063" y="3243263"/>
              <a:ext cx="1509713" cy="153988"/>
            </a:xfrm>
            <a:custGeom>
              <a:avLst/>
              <a:gdLst>
                <a:gd name="T0" fmla="*/ 929 w 951"/>
                <a:gd name="T1" fmla="*/ 0 h 97"/>
                <a:gd name="T2" fmla="*/ 951 w 951"/>
                <a:gd name="T3" fmla="*/ 97 h 97"/>
                <a:gd name="T4" fmla="*/ 30 w 951"/>
                <a:gd name="T5" fmla="*/ 97 h 97"/>
                <a:gd name="T6" fmla="*/ 0 w 951"/>
                <a:gd name="T7" fmla="*/ 0 h 97"/>
                <a:gd name="T8" fmla="*/ 929 w 951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97">
                  <a:moveTo>
                    <a:pt x="929" y="0"/>
                  </a:moveTo>
                  <a:lnTo>
                    <a:pt x="951" y="97"/>
                  </a:lnTo>
                  <a:lnTo>
                    <a:pt x="30" y="97"/>
                  </a:lnTo>
                  <a:lnTo>
                    <a:pt x="0" y="0"/>
                  </a:lnTo>
                  <a:lnTo>
                    <a:pt x="9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389063" y="2754313"/>
              <a:ext cx="2009775" cy="488950"/>
            </a:xfrm>
            <a:custGeom>
              <a:avLst/>
              <a:gdLst>
                <a:gd name="T0" fmla="*/ 1266 w 1266"/>
                <a:gd name="T1" fmla="*/ 2 h 308"/>
                <a:gd name="T2" fmla="*/ 929 w 1266"/>
                <a:gd name="T3" fmla="*/ 308 h 308"/>
                <a:gd name="T4" fmla="*/ 0 w 1266"/>
                <a:gd name="T5" fmla="*/ 308 h 308"/>
                <a:gd name="T6" fmla="*/ 495 w 1266"/>
                <a:gd name="T7" fmla="*/ 0 h 308"/>
                <a:gd name="T8" fmla="*/ 1266 w 1266"/>
                <a:gd name="T9" fmla="*/ 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6" h="308">
                  <a:moveTo>
                    <a:pt x="1266" y="2"/>
                  </a:moveTo>
                  <a:lnTo>
                    <a:pt x="929" y="308"/>
                  </a:lnTo>
                  <a:lnTo>
                    <a:pt x="0" y="308"/>
                  </a:lnTo>
                  <a:lnTo>
                    <a:pt x="495" y="0"/>
                  </a:lnTo>
                  <a:lnTo>
                    <a:pt x="1266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2511" y="3482755"/>
            <a:ext cx="2208720" cy="883487"/>
            <a:chOff x="3192463" y="2930526"/>
            <a:chExt cx="1825626" cy="730250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781551" y="2930526"/>
              <a:ext cx="236538" cy="727075"/>
            </a:xfrm>
            <a:custGeom>
              <a:avLst/>
              <a:gdLst>
                <a:gd name="T0" fmla="*/ 143 w 149"/>
                <a:gd name="T1" fmla="*/ 0 h 458"/>
                <a:gd name="T2" fmla="*/ 149 w 149"/>
                <a:gd name="T3" fmla="*/ 87 h 458"/>
                <a:gd name="T4" fmla="*/ 8 w 149"/>
                <a:gd name="T5" fmla="*/ 458 h 458"/>
                <a:gd name="T6" fmla="*/ 0 w 149"/>
                <a:gd name="T7" fmla="*/ 356 h 458"/>
                <a:gd name="T8" fmla="*/ 143 w 149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458">
                  <a:moveTo>
                    <a:pt x="143" y="0"/>
                  </a:moveTo>
                  <a:lnTo>
                    <a:pt x="149" y="87"/>
                  </a:lnTo>
                  <a:lnTo>
                    <a:pt x="8" y="458"/>
                  </a:lnTo>
                  <a:lnTo>
                    <a:pt x="0" y="35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192463" y="3495676"/>
              <a:ext cx="1601788" cy="165100"/>
            </a:xfrm>
            <a:custGeom>
              <a:avLst/>
              <a:gdLst>
                <a:gd name="T0" fmla="*/ 1001 w 1009"/>
                <a:gd name="T1" fmla="*/ 0 h 104"/>
                <a:gd name="T2" fmla="*/ 1009 w 1009"/>
                <a:gd name="T3" fmla="*/ 102 h 104"/>
                <a:gd name="T4" fmla="*/ 20 w 1009"/>
                <a:gd name="T5" fmla="*/ 104 h 104"/>
                <a:gd name="T6" fmla="*/ 0 w 1009"/>
                <a:gd name="T7" fmla="*/ 0 h 104"/>
                <a:gd name="T8" fmla="*/ 1001 w 1009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9" h="104">
                  <a:moveTo>
                    <a:pt x="1001" y="0"/>
                  </a:moveTo>
                  <a:lnTo>
                    <a:pt x="1009" y="102"/>
                  </a:lnTo>
                  <a:lnTo>
                    <a:pt x="20" y="104"/>
                  </a:lnTo>
                  <a:lnTo>
                    <a:pt x="0" y="0"/>
                  </a:lnTo>
                  <a:lnTo>
                    <a:pt x="10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192463" y="2930526"/>
              <a:ext cx="1816100" cy="565150"/>
            </a:xfrm>
            <a:custGeom>
              <a:avLst/>
              <a:gdLst>
                <a:gd name="T0" fmla="*/ 1144 w 1144"/>
                <a:gd name="T1" fmla="*/ 0 h 356"/>
                <a:gd name="T2" fmla="*/ 1001 w 1144"/>
                <a:gd name="T3" fmla="*/ 356 h 356"/>
                <a:gd name="T4" fmla="*/ 0 w 1144"/>
                <a:gd name="T5" fmla="*/ 356 h 356"/>
                <a:gd name="T6" fmla="*/ 323 w 1144"/>
                <a:gd name="T7" fmla="*/ 0 h 356"/>
                <a:gd name="T8" fmla="*/ 1144 w 11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356">
                  <a:moveTo>
                    <a:pt x="1144" y="0"/>
                  </a:moveTo>
                  <a:lnTo>
                    <a:pt x="1001" y="356"/>
                  </a:lnTo>
                  <a:lnTo>
                    <a:pt x="0" y="356"/>
                  </a:lnTo>
                  <a:lnTo>
                    <a:pt x="323" y="0"/>
                  </a:lnTo>
                  <a:lnTo>
                    <a:pt x="11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5365" y="3281058"/>
            <a:ext cx="2412306" cy="762489"/>
            <a:chOff x="8815388" y="2763838"/>
            <a:chExt cx="1993901" cy="630238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9359901" y="3243263"/>
              <a:ext cx="1449388" cy="150813"/>
            </a:xfrm>
            <a:custGeom>
              <a:avLst/>
              <a:gdLst>
                <a:gd name="T0" fmla="*/ 913 w 913"/>
                <a:gd name="T1" fmla="*/ 0 h 95"/>
                <a:gd name="T2" fmla="*/ 883 w 913"/>
                <a:gd name="T3" fmla="*/ 95 h 95"/>
                <a:gd name="T4" fmla="*/ 0 w 913"/>
                <a:gd name="T5" fmla="*/ 95 h 95"/>
                <a:gd name="T6" fmla="*/ 23 w 913"/>
                <a:gd name="T7" fmla="*/ 0 h 95"/>
                <a:gd name="T8" fmla="*/ 913 w 91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3" h="95">
                  <a:moveTo>
                    <a:pt x="913" y="0"/>
                  </a:moveTo>
                  <a:lnTo>
                    <a:pt x="883" y="95"/>
                  </a:lnTo>
                  <a:lnTo>
                    <a:pt x="0" y="95"/>
                  </a:lnTo>
                  <a:lnTo>
                    <a:pt x="23" y="0"/>
                  </a:lnTo>
                  <a:lnTo>
                    <a:pt x="9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815388" y="2763838"/>
              <a:ext cx="581025" cy="630238"/>
            </a:xfrm>
            <a:custGeom>
              <a:avLst/>
              <a:gdLst>
                <a:gd name="T0" fmla="*/ 366 w 366"/>
                <a:gd name="T1" fmla="*/ 302 h 397"/>
                <a:gd name="T2" fmla="*/ 343 w 366"/>
                <a:gd name="T3" fmla="*/ 397 h 397"/>
                <a:gd name="T4" fmla="*/ 0 w 366"/>
                <a:gd name="T5" fmla="*/ 83 h 397"/>
                <a:gd name="T6" fmla="*/ 16 w 366"/>
                <a:gd name="T7" fmla="*/ 0 h 397"/>
                <a:gd name="T8" fmla="*/ 366 w 366"/>
                <a:gd name="T9" fmla="*/ 30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397">
                  <a:moveTo>
                    <a:pt x="366" y="302"/>
                  </a:moveTo>
                  <a:lnTo>
                    <a:pt x="343" y="397"/>
                  </a:lnTo>
                  <a:lnTo>
                    <a:pt x="0" y="83"/>
                  </a:lnTo>
                  <a:lnTo>
                    <a:pt x="16" y="0"/>
                  </a:lnTo>
                  <a:lnTo>
                    <a:pt x="366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840788" y="2763838"/>
              <a:ext cx="1968500" cy="479425"/>
            </a:xfrm>
            <a:custGeom>
              <a:avLst/>
              <a:gdLst>
                <a:gd name="T0" fmla="*/ 744 w 1240"/>
                <a:gd name="T1" fmla="*/ 2 h 302"/>
                <a:gd name="T2" fmla="*/ 1240 w 1240"/>
                <a:gd name="T3" fmla="*/ 302 h 302"/>
                <a:gd name="T4" fmla="*/ 350 w 1240"/>
                <a:gd name="T5" fmla="*/ 302 h 302"/>
                <a:gd name="T6" fmla="*/ 0 w 1240"/>
                <a:gd name="T7" fmla="*/ 0 h 302"/>
                <a:gd name="T8" fmla="*/ 744 w 1240"/>
                <a:gd name="T9" fmla="*/ 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0" h="302">
                  <a:moveTo>
                    <a:pt x="744" y="2"/>
                  </a:moveTo>
                  <a:lnTo>
                    <a:pt x="1240" y="302"/>
                  </a:lnTo>
                  <a:lnTo>
                    <a:pt x="350" y="302"/>
                  </a:lnTo>
                  <a:lnTo>
                    <a:pt x="0" y="0"/>
                  </a:lnTo>
                  <a:lnTo>
                    <a:pt x="744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12790" y="3486598"/>
            <a:ext cx="2216401" cy="871963"/>
            <a:chOff x="7267576" y="2933701"/>
            <a:chExt cx="1831975" cy="720725"/>
          </a:xfr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7529513" y="3492501"/>
              <a:ext cx="1570038" cy="161925"/>
            </a:xfrm>
            <a:custGeom>
              <a:avLst/>
              <a:gdLst>
                <a:gd name="T0" fmla="*/ 989 w 989"/>
                <a:gd name="T1" fmla="*/ 0 h 102"/>
                <a:gd name="T2" fmla="*/ 966 w 989"/>
                <a:gd name="T3" fmla="*/ 102 h 102"/>
                <a:gd name="T4" fmla="*/ 0 w 989"/>
                <a:gd name="T5" fmla="*/ 102 h 102"/>
                <a:gd name="T6" fmla="*/ 10 w 989"/>
                <a:gd name="T7" fmla="*/ 0 h 102"/>
                <a:gd name="T8" fmla="*/ 989 w 989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02">
                  <a:moveTo>
                    <a:pt x="989" y="0"/>
                  </a:moveTo>
                  <a:lnTo>
                    <a:pt x="966" y="102"/>
                  </a:lnTo>
                  <a:lnTo>
                    <a:pt x="0" y="102"/>
                  </a:lnTo>
                  <a:lnTo>
                    <a:pt x="10" y="0"/>
                  </a:lnTo>
                  <a:lnTo>
                    <a:pt x="9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267576" y="2933701"/>
              <a:ext cx="277813" cy="720725"/>
            </a:xfrm>
            <a:custGeom>
              <a:avLst/>
              <a:gdLst>
                <a:gd name="T0" fmla="*/ 175 w 175"/>
                <a:gd name="T1" fmla="*/ 352 h 454"/>
                <a:gd name="T2" fmla="*/ 165 w 175"/>
                <a:gd name="T3" fmla="*/ 454 h 454"/>
                <a:gd name="T4" fmla="*/ 0 w 175"/>
                <a:gd name="T5" fmla="*/ 87 h 454"/>
                <a:gd name="T6" fmla="*/ 6 w 175"/>
                <a:gd name="T7" fmla="*/ 0 h 454"/>
                <a:gd name="T8" fmla="*/ 175 w 175"/>
                <a:gd name="T9" fmla="*/ 3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454">
                  <a:moveTo>
                    <a:pt x="175" y="352"/>
                  </a:moveTo>
                  <a:lnTo>
                    <a:pt x="165" y="454"/>
                  </a:lnTo>
                  <a:lnTo>
                    <a:pt x="0" y="87"/>
                  </a:lnTo>
                  <a:lnTo>
                    <a:pt x="6" y="0"/>
                  </a:lnTo>
                  <a:lnTo>
                    <a:pt x="175" y="3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7277101" y="2933701"/>
              <a:ext cx="1822450" cy="558800"/>
            </a:xfrm>
            <a:custGeom>
              <a:avLst/>
              <a:gdLst>
                <a:gd name="T0" fmla="*/ 804 w 1148"/>
                <a:gd name="T1" fmla="*/ 0 h 352"/>
                <a:gd name="T2" fmla="*/ 1148 w 1148"/>
                <a:gd name="T3" fmla="*/ 352 h 352"/>
                <a:gd name="T4" fmla="*/ 169 w 1148"/>
                <a:gd name="T5" fmla="*/ 352 h 352"/>
                <a:gd name="T6" fmla="*/ 0 w 1148"/>
                <a:gd name="T7" fmla="*/ 0 h 352"/>
                <a:gd name="T8" fmla="*/ 804 w 1148"/>
                <a:gd name="T9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8" h="352">
                  <a:moveTo>
                    <a:pt x="804" y="0"/>
                  </a:moveTo>
                  <a:lnTo>
                    <a:pt x="1148" y="352"/>
                  </a:lnTo>
                  <a:lnTo>
                    <a:pt x="169" y="352"/>
                  </a:lnTo>
                  <a:lnTo>
                    <a:pt x="0" y="0"/>
                  </a:lnTo>
                  <a:lnTo>
                    <a:pt x="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21611" y="3824593"/>
            <a:ext cx="2158783" cy="1073630"/>
            <a:chOff x="5291138" y="3213101"/>
            <a:chExt cx="1784350" cy="887413"/>
          </a:xfr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291138" y="3917951"/>
              <a:ext cx="1784350" cy="182563"/>
            </a:xfrm>
            <a:custGeom>
              <a:avLst/>
              <a:gdLst>
                <a:gd name="T0" fmla="*/ 1124 w 1124"/>
                <a:gd name="T1" fmla="*/ 0 h 115"/>
                <a:gd name="T2" fmla="*/ 1114 w 1124"/>
                <a:gd name="T3" fmla="*/ 113 h 115"/>
                <a:gd name="T4" fmla="*/ 6 w 1124"/>
                <a:gd name="T5" fmla="*/ 115 h 115"/>
                <a:gd name="T6" fmla="*/ 0 w 1124"/>
                <a:gd name="T7" fmla="*/ 2 h 115"/>
                <a:gd name="T8" fmla="*/ 1124 w 112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115">
                  <a:moveTo>
                    <a:pt x="1124" y="0"/>
                  </a:moveTo>
                  <a:lnTo>
                    <a:pt x="1114" y="113"/>
                  </a:lnTo>
                  <a:lnTo>
                    <a:pt x="6" y="115"/>
                  </a:lnTo>
                  <a:lnTo>
                    <a:pt x="0" y="2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291138" y="3213101"/>
              <a:ext cx="1784350" cy="708025"/>
            </a:xfrm>
            <a:custGeom>
              <a:avLst/>
              <a:gdLst>
                <a:gd name="T0" fmla="*/ 995 w 1124"/>
                <a:gd name="T1" fmla="*/ 0 h 446"/>
                <a:gd name="T2" fmla="*/ 1124 w 1124"/>
                <a:gd name="T3" fmla="*/ 444 h 446"/>
                <a:gd name="T4" fmla="*/ 0 w 1124"/>
                <a:gd name="T5" fmla="*/ 446 h 446"/>
                <a:gd name="T6" fmla="*/ 95 w 1124"/>
                <a:gd name="T7" fmla="*/ 0 h 446"/>
                <a:gd name="T8" fmla="*/ 995 w 1124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446">
                  <a:moveTo>
                    <a:pt x="995" y="0"/>
                  </a:moveTo>
                  <a:lnTo>
                    <a:pt x="1124" y="444"/>
                  </a:lnTo>
                  <a:lnTo>
                    <a:pt x="0" y="446"/>
                  </a:lnTo>
                  <a:lnTo>
                    <a:pt x="95" y="0"/>
                  </a:lnTo>
                  <a:lnTo>
                    <a:pt x="9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08242"/>
              <a:endParaRPr 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1817659" y="2397508"/>
            <a:ext cx="0" cy="1085249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688459" y="2726931"/>
            <a:ext cx="0" cy="1085249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497958" y="2726931"/>
            <a:ext cx="0" cy="1085249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0446186" y="2397508"/>
            <a:ext cx="0" cy="1085249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00968" y="3175353"/>
            <a:ext cx="0" cy="1085249"/>
          </a:xfrm>
          <a:prstGeom prst="straightConnector1">
            <a:avLst/>
          </a:prstGeom>
          <a:ln>
            <a:solidFill>
              <a:schemeClr val="tx1"/>
            </a:solidFill>
            <a:tailEnd type="oval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474202" y="1710560"/>
            <a:ext cx="686914" cy="686914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8242"/>
            <a:r>
              <a:rPr lang="ru-RU" sz="4400" dirty="0">
                <a:solidFill>
                  <a:srgbClr val="FFFFFF"/>
                </a:solidFill>
                <a:latin typeface="Designball-Finance-01" pitchFamily="2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rgbClr val="FFFFFF"/>
              </a:solidFill>
              <a:latin typeface="Designball-Finance-01" pitchFamily="2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37651" y="2054017"/>
            <a:ext cx="686914" cy="68691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23" tIns="0" rIns="90823" bIns="0" rtlCol="0" anchor="ctr"/>
          <a:lstStyle/>
          <a:p>
            <a:pPr algn="ctr" defTabSz="908242"/>
            <a:r>
              <a:rPr lang="ru-RU" sz="4400" dirty="0">
                <a:solidFill>
                  <a:srgbClr val="FFFFFF"/>
                </a:solidFill>
                <a:latin typeface="Designball-Finance-01" pitchFamily="2" charset="0"/>
                <a:cs typeface="Arial" panose="020B0604020202020204" pitchFamily="34" charset="0"/>
              </a:rPr>
              <a:t>2</a:t>
            </a:r>
            <a:endParaRPr lang="en-US" sz="4400" dirty="0">
              <a:solidFill>
                <a:srgbClr val="FFFFFF"/>
              </a:solidFill>
              <a:latin typeface="Designball-Finance-01" pitchFamily="2" charset="0"/>
              <a:cs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855266" y="2488412"/>
            <a:ext cx="686914" cy="686914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23" tIns="0" rIns="90823" bIns="0" rtlCol="0" anchor="ctr"/>
          <a:lstStyle/>
          <a:p>
            <a:pPr algn="ctr" defTabSz="908242"/>
            <a:r>
              <a:rPr lang="ru-RU" sz="4400" dirty="0">
                <a:solidFill>
                  <a:srgbClr val="FFFFFF"/>
                </a:solidFill>
                <a:latin typeface="Designball-Finance-01" pitchFamily="2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rgbClr val="FFFFFF"/>
              </a:solidFill>
              <a:latin typeface="Designball-Finance-01" pitchFamily="2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150726" y="2054017"/>
            <a:ext cx="686914" cy="68691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23" tIns="0" rIns="90823" bIns="0" rtlCol="0" anchor="ctr"/>
          <a:lstStyle/>
          <a:p>
            <a:pPr algn="ctr" defTabSz="908242"/>
            <a:r>
              <a:rPr lang="ru-RU" sz="4400" dirty="0">
                <a:solidFill>
                  <a:srgbClr val="FFFFFF"/>
                </a:solidFill>
                <a:latin typeface="Designball-Finance-01" pitchFamily="2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rgbClr val="FFFFFF"/>
              </a:solidFill>
              <a:latin typeface="Designball-Finance-01" pitchFamily="2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102729" y="1710560"/>
            <a:ext cx="686914" cy="686914"/>
          </a:xfrm>
          <a:prstGeom prst="ellipse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23" tIns="0" rIns="90823" bIns="0" rtlCol="0" anchor="ctr"/>
          <a:lstStyle/>
          <a:p>
            <a:pPr algn="ctr" defTabSz="908242">
              <a:defRPr/>
            </a:pPr>
            <a:r>
              <a:rPr lang="ru-RU" sz="4000" dirty="0">
                <a:solidFill>
                  <a:srgbClr val="FFFFFF"/>
                </a:solidFill>
                <a:latin typeface="Designball-Finance-01" pitchFamily="2" charset="0"/>
                <a:cs typeface="Arial" panose="020B0604020202020204" pitchFamily="34" charset="0"/>
              </a:rPr>
              <a:t>5</a:t>
            </a:r>
            <a:endParaRPr lang="en-US" sz="4000" dirty="0">
              <a:solidFill>
                <a:srgbClr val="FFFFFF"/>
              </a:solidFill>
              <a:latin typeface="Designball-Finance-01" pitchFamily="2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01425" y="4162706"/>
            <a:ext cx="2808444" cy="1011016"/>
          </a:xfrm>
          <a:prstGeom prst="rect">
            <a:avLst/>
          </a:prstGeom>
        </p:spPr>
        <p:txBody>
          <a:bodyPr wrap="square" lIns="242161" tIns="45412" rIns="242161" bIns="60539" anchor="ctr">
            <a:spAutoFit/>
          </a:bodyPr>
          <a:lstStyle/>
          <a:p>
            <a:pPr algn="ctr" defTabSz="908242">
              <a:lnSpc>
                <a:spcPct val="89000"/>
              </a:lnSpc>
            </a:pPr>
            <a:r>
              <a:rPr lang="ru-RU" b="1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с 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видами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</a:t>
            </a:r>
            <a:endParaRPr lang="en-US" sz="1600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80737" y="4521425"/>
            <a:ext cx="2808444" cy="1011016"/>
          </a:xfrm>
          <a:prstGeom prst="rect">
            <a:avLst/>
          </a:prstGeom>
        </p:spPr>
        <p:txBody>
          <a:bodyPr wrap="square" lIns="242161" tIns="45412" rIns="242161" bIns="60539" anchor="ctr">
            <a:spAutoFit/>
          </a:bodyPr>
          <a:lstStyle/>
          <a:p>
            <a:pPr algn="ctr" defTabSz="908242">
              <a:lnSpc>
                <a:spcPct val="89000"/>
              </a:lnSpc>
            </a:pPr>
            <a:r>
              <a:rPr lang="ru-RU" b="1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RU" b="1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Улучшенный пользовательский интерфейс</a:t>
            </a:r>
            <a:endParaRPr lang="en-US" sz="1600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57861" y="4870681"/>
            <a:ext cx="3481791" cy="1668503"/>
          </a:xfrm>
          <a:prstGeom prst="rect">
            <a:avLst/>
          </a:prstGeom>
        </p:spPr>
        <p:txBody>
          <a:bodyPr wrap="square" lIns="242161" tIns="45412" rIns="242161" bIns="60539" anchor="ctr">
            <a:spAutoFit/>
          </a:bodyPr>
          <a:lstStyle/>
          <a:p>
            <a:pPr algn="ctr" defTabSz="908242">
              <a:lnSpc>
                <a:spcPct val="89000"/>
              </a:lnSpc>
            </a:pPr>
            <a:r>
              <a:rPr lang="ru-RU" b="1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Расширенный функционал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(может определять 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негативных состояния водителя: наркотическое и </a:t>
            </a:r>
            <a:r>
              <a:rPr lang="ru-RU" sz="1600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алкогольное </a:t>
            </a: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запоминает 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профилей водителя)</a:t>
            </a:r>
            <a:endParaRPr lang="en-US" sz="1600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7042" y="4473787"/>
            <a:ext cx="2290591" cy="791853"/>
          </a:xfrm>
          <a:prstGeom prst="rect">
            <a:avLst/>
          </a:prstGeom>
        </p:spPr>
        <p:txBody>
          <a:bodyPr wrap="square" lIns="242161" tIns="45412" rIns="242161" bIns="60539" anchor="ctr">
            <a:spAutoFit/>
          </a:bodyPr>
          <a:lstStyle/>
          <a:p>
            <a:pPr algn="ctr" defTabSz="908242">
              <a:lnSpc>
                <a:spcPct val="89000"/>
              </a:lnSpc>
            </a:pPr>
            <a:r>
              <a:rPr lang="ru-RU" b="1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Технологическое превосходство</a:t>
            </a:r>
            <a:endParaRPr lang="en-US" sz="1600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483759" y="4084242"/>
            <a:ext cx="2874292" cy="1011016"/>
          </a:xfrm>
          <a:prstGeom prst="rect">
            <a:avLst/>
          </a:prstGeom>
        </p:spPr>
        <p:txBody>
          <a:bodyPr wrap="square" lIns="242161" tIns="45412" rIns="242161" bIns="60539" anchor="ctr">
            <a:spAutoFit/>
          </a:bodyPr>
          <a:lstStyle/>
          <a:p>
            <a:pPr algn="ctr" defTabSz="908242">
              <a:lnSpc>
                <a:spcPct val="89000"/>
              </a:lnSpc>
            </a:pPr>
            <a:r>
              <a:rPr lang="ru-RU" b="1" dirty="0" smtClean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  <a:p>
            <a:pPr algn="ctr" defTabSz="908242">
              <a:lnSpc>
                <a:spcPct val="89000"/>
              </a:lnSpc>
            </a:pPr>
            <a:r>
              <a:rPr lang="ru-RU" sz="1600" dirty="0">
                <a:solidFill>
                  <a:srgbClr val="240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Адаптивность и эффективность стоимости</a:t>
            </a:r>
            <a:endParaRPr lang="en-US" sz="1600" dirty="0">
              <a:solidFill>
                <a:srgbClr val="240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EEB711B-520E-49D5-9DFC-4140BB622B6D}"/>
              </a:ext>
            </a:extLst>
          </p:cNvPr>
          <p:cNvSpPr/>
          <p:nvPr/>
        </p:nvSpPr>
        <p:spPr>
          <a:xfrm>
            <a:off x="1" y="320051"/>
            <a:ext cx="12192000" cy="460827"/>
          </a:xfrm>
          <a:prstGeom prst="rect">
            <a:avLst/>
          </a:prstGeom>
          <a:gradFill>
            <a:gsLst>
              <a:gs pos="0">
                <a:srgbClr val="C31432"/>
              </a:gs>
              <a:gs pos="100000">
                <a:srgbClr val="240B36"/>
              </a:gs>
            </a:gsLst>
            <a:lin ang="18900000" scaled="1"/>
          </a:gradFill>
        </p:spPr>
        <p:txBody>
          <a:bodyPr wrap="square" lIns="90609" tIns="45305" rIns="90609" bIns="45305">
            <a:spAutoFit/>
          </a:bodyPr>
          <a:lstStyle/>
          <a:p>
            <a:pPr algn="ctr"/>
            <a:r>
              <a:rPr lang="ru-RU" sz="2400" kern="0" dirty="0">
                <a:solidFill>
                  <a:sysClr val="window" lastClr="FFFFFF"/>
                </a:solidFill>
                <a:latin typeface="Century Gothic" pitchFamily="34" charset="0"/>
                <a:cs typeface="Arial" panose="020B0604020202020204" pitchFamily="34" charset="0"/>
              </a:rPr>
              <a:t>Конкурентные преимущества нашей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19778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3333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333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333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333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49" presetClass="entr" presetSubtype="0" decel="10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33560"/>
            <a:ext cx="2057400" cy="52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52" rIns="91104" bIns="45552" spcCol="0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467454" y="6333560"/>
            <a:ext cx="3724546" cy="52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52" rIns="91104" bIns="45552" spcCol="0"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03892" y="143346"/>
            <a:ext cx="4888428" cy="1208307"/>
            <a:chOff x="103892" y="143332"/>
            <a:chExt cx="4888428" cy="1208307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xmlns="" id="{A760F3DA-170E-4127-9017-1AFE41FEC340}"/>
                </a:ext>
              </a:extLst>
            </p:cNvPr>
            <p:cNvSpPr txBox="1">
              <a:spLocks/>
            </p:cNvSpPr>
            <p:nvPr/>
          </p:nvSpPr>
          <p:spPr>
            <a:xfrm>
              <a:off x="103892" y="143332"/>
              <a:ext cx="4888428" cy="1208307"/>
            </a:xfrm>
            <a:prstGeom prst="rect">
              <a:avLst/>
            </a:prstGeom>
          </p:spPr>
          <p:txBody>
            <a:bodyPr lIns="45704" tIns="22851" rIns="45704" bIns="22851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800" dirty="0">
                  <a:solidFill>
                    <a:srgbClr val="240B36"/>
                  </a:solidFill>
                </a:rPr>
                <a:t>Рынок</a:t>
              </a:r>
              <a:endParaRPr lang="en-US" sz="2800" dirty="0">
                <a:solidFill>
                  <a:srgbClr val="240B36"/>
                </a:solidFill>
              </a:endParaRPr>
            </a:p>
            <a:p>
              <a:endParaRPr lang="en-US" sz="4800" dirty="0">
                <a:solidFill>
                  <a:srgbClr val="240B36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057400" y="143332"/>
              <a:ext cx="883920" cy="92964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>
            <a:off x="386075" y="1351652"/>
            <a:ext cx="5922944" cy="5506348"/>
          </a:xfrm>
          <a:prstGeom prst="ellipse">
            <a:avLst/>
          </a:prstGeom>
          <a:solidFill>
            <a:srgbClr val="C31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3" rIns="91286" bIns="45643"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012269" y="2612288"/>
            <a:ext cx="4498284" cy="4245712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rgbClr val="240B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3" rIns="91286" bIns="45643"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15099" y="3947160"/>
            <a:ext cx="3276600" cy="2910840"/>
          </a:xfrm>
          <a:prstGeom prst="ellipse">
            <a:avLst/>
          </a:prstGeom>
          <a:solidFill>
            <a:srgbClr val="C31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43" rIns="91286" bIns="4564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04546" y="1801444"/>
            <a:ext cx="2286000" cy="523065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TAM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9195" y="3142567"/>
            <a:ext cx="2076702" cy="523065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SAM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4336" y="4735147"/>
            <a:ext cx="2366435" cy="953952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SOM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9" name="Прямая со стрелкой 8"/>
          <p:cNvCxnSpPr>
            <a:stCxn id="2" idx="7"/>
          </p:cNvCxnSpPr>
          <p:nvPr/>
        </p:nvCxnSpPr>
        <p:spPr>
          <a:xfrm>
            <a:off x="5441624" y="2158038"/>
            <a:ext cx="2263320" cy="0"/>
          </a:xfrm>
          <a:prstGeom prst="straightConnector1">
            <a:avLst/>
          </a:prstGeom>
          <a:ln w="28575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rgbClr val="240B36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930471" y="3234058"/>
            <a:ext cx="2774477" cy="0"/>
          </a:xfrm>
          <a:prstGeom prst="straightConnector1">
            <a:avLst/>
          </a:prstGeom>
          <a:ln w="28575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rgbClr val="240B36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411852" y="4418729"/>
            <a:ext cx="3293092" cy="2"/>
          </a:xfrm>
          <a:prstGeom prst="straightConnector1">
            <a:avLst/>
          </a:prstGeom>
          <a:ln w="28575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rgbClr val="240B36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04944" y="1966025"/>
            <a:ext cx="3139440" cy="646175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r>
              <a:rPr lang="ru-RU" b="1" dirty="0" smtClean="0">
                <a:solidFill>
                  <a:srgbClr val="C31432"/>
                </a:solidFill>
                <a:latin typeface="Century Gothic" pitchFamily="34" charset="0"/>
              </a:rPr>
              <a:t>5,7 млрд. руб.</a:t>
            </a:r>
          </a:p>
          <a:p>
            <a:r>
              <a:rPr lang="en-US" dirty="0" smtClean="0">
                <a:solidFill>
                  <a:srgbClr val="240B36"/>
                </a:solidFill>
                <a:latin typeface="Century Gothic" pitchFamily="34" charset="0"/>
              </a:rPr>
              <a:t>Total </a:t>
            </a:r>
            <a:r>
              <a:rPr lang="en-US" dirty="0">
                <a:solidFill>
                  <a:srgbClr val="240B36"/>
                </a:solidFill>
                <a:latin typeface="Century Gothic" pitchFamily="34" charset="0"/>
              </a:rPr>
              <a:t>Addressable Market</a:t>
            </a:r>
            <a:endParaRPr lang="ru-RU" dirty="0">
              <a:solidFill>
                <a:srgbClr val="240B36"/>
              </a:solidFill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4944" y="3029171"/>
            <a:ext cx="4567999" cy="646175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r>
              <a:rPr lang="ru-RU" b="1" dirty="0" smtClean="0">
                <a:solidFill>
                  <a:srgbClr val="C31432"/>
                </a:solidFill>
                <a:latin typeface="Century Gothic" pitchFamily="34" charset="0"/>
              </a:rPr>
              <a:t>2,3 млрд. руб.</a:t>
            </a:r>
          </a:p>
          <a:p>
            <a:r>
              <a:rPr lang="en-US" dirty="0" smtClean="0">
                <a:solidFill>
                  <a:srgbClr val="240B36"/>
                </a:solidFill>
                <a:latin typeface="Century Gothic" pitchFamily="34" charset="0"/>
              </a:rPr>
              <a:t>Served/Serviceable </a:t>
            </a:r>
            <a:r>
              <a:rPr lang="en-US" dirty="0">
                <a:solidFill>
                  <a:srgbClr val="240B36"/>
                </a:solidFill>
                <a:latin typeface="Century Gothic" pitchFamily="34" charset="0"/>
              </a:rPr>
              <a:t>Available Market</a:t>
            </a:r>
            <a:endParaRPr lang="ru-RU" dirty="0">
              <a:solidFill>
                <a:srgbClr val="240B36"/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4944" y="4228926"/>
            <a:ext cx="3947160" cy="646175"/>
          </a:xfrm>
          <a:prstGeom prst="rect">
            <a:avLst/>
          </a:prstGeom>
          <a:noFill/>
        </p:spPr>
        <p:txBody>
          <a:bodyPr wrap="square" lIns="91286" tIns="45643" rIns="91286" bIns="45643" rtlCol="0">
            <a:spAutoFit/>
          </a:bodyPr>
          <a:lstStyle/>
          <a:p>
            <a:r>
              <a:rPr lang="ru-RU" b="1" dirty="0" smtClean="0">
                <a:solidFill>
                  <a:srgbClr val="C31432"/>
                </a:solidFill>
                <a:latin typeface="Century Gothic" pitchFamily="34" charset="0"/>
              </a:rPr>
              <a:t>239 млн. руб.</a:t>
            </a:r>
          </a:p>
          <a:p>
            <a:r>
              <a:rPr lang="en-US" dirty="0" smtClean="0">
                <a:solidFill>
                  <a:srgbClr val="240B36"/>
                </a:solidFill>
                <a:latin typeface="Century Gothic" pitchFamily="34" charset="0"/>
              </a:rPr>
              <a:t>Serviceable </a:t>
            </a:r>
            <a:r>
              <a:rPr lang="en-US" dirty="0">
                <a:solidFill>
                  <a:srgbClr val="240B36"/>
                </a:solidFill>
                <a:latin typeface="Century Gothic" pitchFamily="34" charset="0"/>
              </a:rPr>
              <a:t>&amp; Obtainable Market</a:t>
            </a:r>
            <a:endParaRPr lang="ru-RU" dirty="0">
              <a:solidFill>
                <a:srgbClr val="240B36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/>
            <a:endParaRPr lang="ru-RU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70588"/>
              </p:ext>
            </p:extLst>
          </p:nvPr>
        </p:nvGraphicFramePr>
        <p:xfrm>
          <a:off x="487679" y="720374"/>
          <a:ext cx="11216641" cy="5870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325">
                  <a:extLst>
                    <a:ext uri="{9D8B030D-6E8A-4147-A177-3AD203B41FA5}">
                      <a16:colId xmlns:a16="http://schemas.microsoft.com/office/drawing/2014/main" xmlns="" val="2706821968"/>
                    </a:ext>
                  </a:extLst>
                </a:gridCol>
                <a:gridCol w="1414711"/>
                <a:gridCol w="1414711">
                  <a:extLst>
                    <a:ext uri="{9D8B030D-6E8A-4147-A177-3AD203B41FA5}">
                      <a16:colId xmlns:a16="http://schemas.microsoft.com/office/drawing/2014/main" xmlns="" val="1300565837"/>
                    </a:ext>
                  </a:extLst>
                </a:gridCol>
                <a:gridCol w="1387764">
                  <a:extLst>
                    <a:ext uri="{9D8B030D-6E8A-4147-A177-3AD203B41FA5}">
                      <a16:colId xmlns:a16="http://schemas.microsoft.com/office/drawing/2014/main" xmlns="" val="569105154"/>
                    </a:ext>
                  </a:extLst>
                </a:gridCol>
                <a:gridCol w="1468606">
                  <a:extLst>
                    <a:ext uri="{9D8B030D-6E8A-4147-A177-3AD203B41FA5}">
                      <a16:colId xmlns:a16="http://schemas.microsoft.com/office/drawing/2014/main" xmlns="" val="1450614653"/>
                    </a:ext>
                  </a:extLst>
                </a:gridCol>
                <a:gridCol w="1461870">
                  <a:extLst>
                    <a:ext uri="{9D8B030D-6E8A-4147-A177-3AD203B41FA5}">
                      <a16:colId xmlns:a16="http://schemas.microsoft.com/office/drawing/2014/main" xmlns="" val="2942311061"/>
                    </a:ext>
                  </a:extLst>
                </a:gridCol>
                <a:gridCol w="1633654">
                  <a:extLst>
                    <a:ext uri="{9D8B030D-6E8A-4147-A177-3AD203B41FA5}">
                      <a16:colId xmlns:a16="http://schemas.microsoft.com/office/drawing/2014/main" xmlns="" val="3178764417"/>
                    </a:ext>
                  </a:extLst>
                </a:gridCol>
              </a:tblGrid>
              <a:tr h="1373861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C31432"/>
                          </a:solidFill>
                        </a:rPr>
                        <a:t>Функционал</a:t>
                      </a:r>
                      <a:endParaRPr lang="en-US" sz="2000" b="0" dirty="0">
                        <a:solidFill>
                          <a:srgbClr val="C31432"/>
                        </a:solidFill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latin typeface="Century Gothic" pitchFamily="34" charset="0"/>
                        </a:rPr>
                        <a:t>Drivsafe</a:t>
                      </a:r>
                      <a:endParaRPr lang="en-US" sz="1600" b="0" dirty="0" smtClean="0"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latin typeface="Century Gothic" pitchFamily="34" charset="0"/>
                        </a:rPr>
                        <a:t>Антисон</a:t>
                      </a:r>
                      <a:endParaRPr lang="ru-RU" sz="1600" b="0" dirty="0" smtClean="0"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entury Gothic" pitchFamily="34" charset="0"/>
                        </a:rPr>
                        <a:t>DSM-ADAS</a:t>
                      </a: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entury Gothic" pitchFamily="34" charset="0"/>
                        </a:rPr>
                        <a:t>MDSM-7 </a:t>
                      </a:r>
                      <a:r>
                        <a:rPr lang="ru-RU" sz="1600" b="0" dirty="0" smtClean="0">
                          <a:latin typeface="Century Gothic" pitchFamily="34" charset="0"/>
                        </a:rPr>
                        <a:t>от </a:t>
                      </a:r>
                      <a:r>
                        <a:rPr lang="en-US" sz="1600" b="0" dirty="0" err="1" smtClean="0">
                          <a:latin typeface="Century Gothic" pitchFamily="34" charset="0"/>
                        </a:rPr>
                        <a:t>Movon</a:t>
                      </a:r>
                      <a:r>
                        <a:rPr lang="en-US" sz="1600" b="0" dirty="0" smtClean="0">
                          <a:latin typeface="Century Gothic" pitchFamily="34" charset="0"/>
                        </a:rPr>
                        <a:t>  </a:t>
                      </a:r>
                      <a:endParaRPr lang="en-US" sz="1600" b="0" dirty="0"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Century Gothic" pitchFamily="34" charset="0"/>
                        </a:rPr>
                        <a:t>Штурман</a:t>
                      </a:r>
                    </a:p>
                    <a:p>
                      <a:pPr algn="ctr"/>
                      <a:endParaRPr lang="en-US" sz="1600" b="0" dirty="0"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entury Gothic" pitchFamily="34" charset="0"/>
                        </a:rPr>
                        <a:t>Jaguar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Century Gothic" pitchFamily="34" charset="0"/>
                        </a:rPr>
                        <a:t>Land Rover-</a:t>
                      </a:r>
                      <a:r>
                        <a:rPr lang="ru-RU" sz="1600" b="0" dirty="0" smtClean="0">
                          <a:latin typeface="Century Gothic" pitchFamily="34" charset="0"/>
                        </a:rPr>
                        <a:t>система </a:t>
                      </a:r>
                      <a:r>
                        <a:rPr lang="en-US" sz="1600" b="0" dirty="0" smtClean="0">
                          <a:latin typeface="Century Gothic" pitchFamily="34" charset="0"/>
                        </a:rPr>
                        <a:t>Driver </a:t>
                      </a:r>
                      <a:r>
                        <a:rPr lang="en-US" sz="1600" b="0" dirty="0" err="1" smtClean="0">
                          <a:latin typeface="Century Gothic" pitchFamily="34" charset="0"/>
                        </a:rPr>
                        <a:t>Welness</a:t>
                      </a:r>
                      <a:endParaRPr lang="en-US" sz="1600" b="0" dirty="0" smtClean="0"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6851886"/>
                  </a:ext>
                </a:extLst>
              </a:tr>
              <a:tr h="592049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Определяет</a:t>
                      </a:r>
                      <a:r>
                        <a:rPr lang="ru-RU" sz="1300" b="0" cap="none" spc="0" baseline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 усталость, сонливость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98687607"/>
                  </a:ext>
                </a:extLst>
              </a:tr>
              <a:tr h="592049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Определяет</a:t>
                      </a:r>
                      <a:r>
                        <a:rPr lang="ru-RU" sz="1300" b="0" cap="none" spc="0" baseline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 наркотическое опьянение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7885003"/>
                  </a:ext>
                </a:extLst>
              </a:tr>
              <a:tr h="441322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baseline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Обнаруживает телефон, курение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240B36"/>
                          </a:solidFill>
                          <a:latin typeface="Century Gothic" pitchFamily="34" charset="0"/>
                        </a:rPr>
                        <a:t>+</a:t>
                      </a:r>
                      <a:endParaRPr lang="ru-RU" sz="2400" b="1" dirty="0">
                        <a:solidFill>
                          <a:srgbClr val="240B36"/>
                        </a:solidFill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1192205"/>
                  </a:ext>
                </a:extLst>
              </a:tr>
              <a:tr h="441322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Запоминает профиль водителя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1322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Сигнал в службу спасения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0895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Определяет ухудшение самочувствия от заболеваний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049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Подбирает температуру, уровень освещения,</a:t>
                      </a:r>
                      <a:r>
                        <a:rPr lang="ru-RU" sz="1300" b="0" cap="none" spc="0" baseline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 музыку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2049">
                <a:tc>
                  <a:txBody>
                    <a:bodyPr/>
                    <a:lstStyle/>
                    <a:p>
                      <a:pPr algn="ctr"/>
                      <a:r>
                        <a:rPr lang="ru-RU" sz="1300" b="0" cap="none" spc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Определяет</a:t>
                      </a:r>
                      <a:r>
                        <a:rPr lang="ru-RU" sz="1300" b="0" cap="none" spc="0" baseline="0" dirty="0" smtClean="0">
                          <a:ln w="0"/>
                          <a:solidFill>
                            <a:schemeClr val="bg1"/>
                          </a:solidFill>
                          <a:effectLst/>
                        </a:rPr>
                        <a:t> алкогольное опьянение</a:t>
                      </a:r>
                      <a:endParaRPr lang="en-US" sz="1300" b="0" cap="none" spc="0" dirty="0">
                        <a:ln w="0"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31432"/>
                        </a:gs>
                        <a:gs pos="100000">
                          <a:srgbClr val="240B3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+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0">
                            <a:noFill/>
                          </a:ln>
                          <a:solidFill>
                            <a:srgbClr val="240B36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  <a:endParaRPr lang="en-US" sz="2400" b="1" cap="none" spc="0" dirty="0">
                        <a:ln w="0">
                          <a:noFill/>
                        </a:ln>
                        <a:solidFill>
                          <a:srgbClr val="240B36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31043" marB="310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828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D51D37"/>
                </a:solidFill>
              </a:rPr>
              <a:t>Сравнение с конкурентами</a:t>
            </a:r>
            <a:endParaRPr lang="ru-RU" sz="2800" b="1" dirty="0">
              <a:solidFill>
                <a:srgbClr val="D51D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217ED8-DED9-49A3-9298-24CC38D84B0B}"/>
              </a:ext>
            </a:extLst>
          </p:cNvPr>
          <p:cNvSpPr txBox="1"/>
          <p:nvPr/>
        </p:nvSpPr>
        <p:spPr>
          <a:xfrm>
            <a:off x="304807" y="2506160"/>
            <a:ext cx="2982169" cy="1523314"/>
          </a:xfrm>
          <a:prstGeom prst="rect">
            <a:avLst/>
          </a:prstGeom>
          <a:noFill/>
        </p:spPr>
        <p:txBody>
          <a:bodyPr wrap="square" lIns="45557" tIns="22771" rIns="45557" bIns="22771" rtlCol="0">
            <a:spAutoFit/>
          </a:bodyPr>
          <a:lstStyle/>
          <a:p>
            <a:pPr defTabSz="911339"/>
            <a:r>
              <a:rPr lang="ru-RU" sz="32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Как </a:t>
            </a:r>
          </a:p>
          <a:p>
            <a:pPr defTabSz="911339"/>
            <a:r>
              <a:rPr lang="ru-RU" sz="3200" b="1" dirty="0">
                <a:solidFill>
                  <a:srgbClr val="C31432"/>
                </a:solidFill>
                <a:latin typeface="Arial" pitchFamily="34" charset="0"/>
                <a:cs typeface="Arial" pitchFamily="34" charset="0"/>
              </a:rPr>
              <a:t>работает система?</a:t>
            </a:r>
            <a:endParaRPr lang="en-US" sz="3200" b="1" dirty="0">
              <a:solidFill>
                <a:srgbClr val="C3143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4319"/>
          <a:stretch>
            <a:fillRect/>
          </a:stretch>
        </p:blipFill>
        <p:spPr>
          <a:xfrm>
            <a:off x="2697480" y="565862"/>
            <a:ext cx="7818120" cy="574839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</p:spPr>
      </p:pic>
      <p:sp>
        <p:nvSpPr>
          <p:cNvPr id="4" name="Прямоугольник 3"/>
          <p:cNvSpPr/>
          <p:nvPr/>
        </p:nvSpPr>
        <p:spPr>
          <a:xfrm>
            <a:off x="10287000" y="2172854"/>
            <a:ext cx="1722120" cy="17610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401300" y="4145282"/>
            <a:ext cx="1493520" cy="369243"/>
          </a:xfrm>
          <a:prstGeom prst="rect">
            <a:avLst/>
          </a:prstGeom>
          <a:noFill/>
        </p:spPr>
        <p:txBody>
          <a:bodyPr wrap="square" lIns="91352" tIns="45676" rIns="91352" bIns="45676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31432"/>
                </a:solidFill>
              </a:rPr>
              <a:t>Алкозамок</a:t>
            </a:r>
            <a:endParaRPr lang="ru-RU" b="1" dirty="0">
              <a:solidFill>
                <a:srgbClr val="C314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1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Massive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Massive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Massive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Massive X new Blue color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Nova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Massive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del X">
    <a:dk1>
      <a:srgbClr val="172144"/>
    </a:dk1>
    <a:lt1>
      <a:srgbClr val="FFFFFF"/>
    </a:lt1>
    <a:dk2>
      <a:srgbClr val="E44C5A"/>
    </a:dk2>
    <a:lt2>
      <a:srgbClr val="E13F5E"/>
    </a:lt2>
    <a:accent1>
      <a:srgbClr val="F79E45"/>
    </a:accent1>
    <a:accent2>
      <a:srgbClr val="F39048"/>
    </a:accent2>
    <a:accent3>
      <a:srgbClr val="F0824C"/>
    </a:accent3>
    <a:accent4>
      <a:srgbClr val="ED754F"/>
    </a:accent4>
    <a:accent5>
      <a:srgbClr val="EA6753"/>
    </a:accent5>
    <a:accent6>
      <a:srgbClr val="E75A56"/>
    </a:accent6>
    <a:hlink>
      <a:srgbClr val="2F8299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0FA5F7"/>
    </a:dk2>
    <a:lt2>
      <a:srgbClr val="82E75D"/>
    </a:lt2>
    <a:accent1>
      <a:srgbClr val="FF9D5A"/>
    </a:accent1>
    <a:accent2>
      <a:srgbClr val="FF828E"/>
    </a:accent2>
    <a:accent3>
      <a:srgbClr val="FF66C1"/>
    </a:accent3>
    <a:accent4>
      <a:srgbClr val="BE50E0"/>
    </a:accent4>
    <a:accent5>
      <a:srgbClr val="7D39FF"/>
    </a:accent5>
    <a:accent6>
      <a:srgbClr val="466FFB"/>
    </a:accent6>
    <a:hlink>
      <a:srgbClr val="2F8299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6734</TotalTime>
  <Words>631</Words>
  <Application>Microsoft Office PowerPoint</Application>
  <PresentationFormat>Произвольный</PresentationFormat>
  <Paragraphs>246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Ion</vt:lpstr>
      <vt:lpstr>7_Office Theme</vt:lpstr>
      <vt:lpstr>9_Office Theme</vt:lpstr>
      <vt:lpstr>6_Office Theme</vt:lpstr>
      <vt:lpstr>1_Тема Office</vt:lpstr>
      <vt:lpstr>ОБЛОЖКИ</vt:lpstr>
      <vt:lpstr>Тема Office</vt:lpstr>
      <vt:lpstr>1_ОБЛОЖКИ</vt:lpstr>
      <vt:lpstr>3_Office Theme</vt:lpstr>
      <vt:lpstr>1_Office Theme</vt:lpstr>
      <vt:lpstr>1_Ion</vt:lpstr>
      <vt:lpstr>3_Тема Office</vt:lpstr>
      <vt:lpstr>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Quzile</dc:creator>
  <cp:lastModifiedBy>Homepc</cp:lastModifiedBy>
  <cp:revision>318</cp:revision>
  <dcterms:created xsi:type="dcterms:W3CDTF">2021-12-14T20:46:24Z</dcterms:created>
  <dcterms:modified xsi:type="dcterms:W3CDTF">2023-11-18T10:43:24Z</dcterms:modified>
</cp:coreProperties>
</file>