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84" r:id="rId5"/>
    <p:sldMasterId id="2147483685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</p:sldIdLst>
  <p:sldSz cy="5143500" cx="9144000"/>
  <p:notesSz cx="6858000" cy="9144000"/>
  <p:embeddedFontLst>
    <p:embeddedFont>
      <p:font typeface="Poppins Light"/>
      <p:regular r:id="rId26"/>
      <p:bold r:id="rId27"/>
      <p:italic r:id="rId28"/>
      <p:boldItalic r:id="rId29"/>
    </p:embeddedFont>
    <p:embeddedFont>
      <p:font typeface="Poppins SemiBold"/>
      <p:regular r:id="rId30"/>
      <p:bold r:id="rId31"/>
      <p:italic r:id="rId32"/>
      <p:boldItalic r:id="rId3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9D3FB839-2251-46A2-9612-30A99AA4B679}">
  <a:tblStyle styleId="{9D3FB839-2251-46A2-9612-30A99AA4B67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3.xml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24" Type="http://schemas.openxmlformats.org/officeDocument/2006/relationships/slide" Target="slides/slide17.xml"/><Relationship Id="rId23" Type="http://schemas.openxmlformats.org/officeDocument/2006/relationships/slide" Target="slides/slide16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26" Type="http://schemas.openxmlformats.org/officeDocument/2006/relationships/font" Target="fonts/PoppinsLight-regular.fntdata"/><Relationship Id="rId25" Type="http://schemas.openxmlformats.org/officeDocument/2006/relationships/slide" Target="slides/slide18.xml"/><Relationship Id="rId28" Type="http://schemas.openxmlformats.org/officeDocument/2006/relationships/font" Target="fonts/PoppinsLight-italic.fntdata"/><Relationship Id="rId27" Type="http://schemas.openxmlformats.org/officeDocument/2006/relationships/font" Target="fonts/PoppinsLight-bold.fntdata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29" Type="http://schemas.openxmlformats.org/officeDocument/2006/relationships/font" Target="fonts/PoppinsLight-boldItalic.fntdata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1" Type="http://schemas.openxmlformats.org/officeDocument/2006/relationships/font" Target="fonts/PoppinsSemiBold-bold.fntdata"/><Relationship Id="rId30" Type="http://schemas.openxmlformats.org/officeDocument/2006/relationships/font" Target="fonts/PoppinsSemiBold-regular.fntdata"/><Relationship Id="rId11" Type="http://schemas.openxmlformats.org/officeDocument/2006/relationships/slide" Target="slides/slide4.xml"/><Relationship Id="rId33" Type="http://schemas.openxmlformats.org/officeDocument/2006/relationships/font" Target="fonts/PoppinsSemiBold-boldItalic.fntdata"/><Relationship Id="rId10" Type="http://schemas.openxmlformats.org/officeDocument/2006/relationships/slide" Target="slides/slide3.xml"/><Relationship Id="rId32" Type="http://schemas.openxmlformats.org/officeDocument/2006/relationships/font" Target="fonts/PoppinsSemiBold-italic.fntdata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8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g1019cdd9ee6_2_43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0" name="Google Shape;490;g1019cdd9ee6_2_43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9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Google Shape;580;g1019cdd9ee6_2_60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1" name="Google Shape;581;g1019cdd9ee6_2_60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3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g1019cdd9ee6_2_53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5" name="Google Shape;595;g1019cdd9ee6_2_53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6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Google Shape;607;g1019cdd9ee6_2_44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8" name="Google Shape;608;g1019cdd9ee6_2_44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2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Google Shape;613;g30fd9ed9d7e_1_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4" name="Google Shape;614;g30fd9ed9d7e_1_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7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Google Shape;618;g1019cdd9ee6_2_62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9" name="Google Shape;619;g1019cdd9ee6_2_62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2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Google Shape;623;g30fc8a26e48_3_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4" name="Google Shape;624;g30fc8a26e48_3_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7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Google Shape;628;g31b52fc5bb9_5_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9" name="Google Shape;629;g31b52fc5bb9_5_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3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Google Shape;634;g31b52fc5bb9_5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5" name="Google Shape;635;g31b52fc5bb9_5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2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" name="Google Shape;643;g31b52fc5bb9_3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4" name="Google Shape;644;g31b52fc5bb9_3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5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g1019cdd9ee6_2_55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7" name="Google Shape;497;g1019cdd9ee6_2_55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2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g1019cdd9ee6_2_5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4" name="Google Shape;514;g1019cdd9ee6_2_5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9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g1019cdd9ee6_2_63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1" name="Google Shape;521;g1019cdd9ee6_2_63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2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g30fd9ed9d7e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4" name="Google Shape;544;g30fd9ed9d7e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8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g1019cdd9ee6_2_52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0" name="Google Shape;550;g1019cdd9ee6_2_5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6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g30fd9ed9d7e_0_1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8" name="Google Shape;558;g30fd9ed9d7e_0_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4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g30fd9ed9d7e_0_2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6" name="Google Shape;566;g30fd9ed9d7e_0_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2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73;g1019cdd9ee6_2_49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4" name="Google Shape;574;g1019cdd9ee6_2_49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20" Type="http://schemas.openxmlformats.org/officeDocument/2006/relationships/image" Target="../media/image8.png"/><Relationship Id="rId11" Type="http://schemas.openxmlformats.org/officeDocument/2006/relationships/image" Target="../media/image1.png"/><Relationship Id="rId22" Type="http://schemas.openxmlformats.org/officeDocument/2006/relationships/image" Target="../media/image13.png"/><Relationship Id="rId10" Type="http://schemas.openxmlformats.org/officeDocument/2006/relationships/image" Target="../media/image6.png"/><Relationship Id="rId21" Type="http://schemas.openxmlformats.org/officeDocument/2006/relationships/image" Target="../media/image12.png"/><Relationship Id="rId13" Type="http://schemas.openxmlformats.org/officeDocument/2006/relationships/image" Target="../media/image4.png"/><Relationship Id="rId12" Type="http://schemas.openxmlformats.org/officeDocument/2006/relationships/image" Target="../media/image16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0.png"/><Relationship Id="rId3" Type="http://schemas.openxmlformats.org/officeDocument/2006/relationships/hyperlink" Target="http://pptmon.com/" TargetMode="External"/><Relationship Id="rId4" Type="http://schemas.openxmlformats.org/officeDocument/2006/relationships/image" Target="../media/image19.png"/><Relationship Id="rId9" Type="http://schemas.openxmlformats.org/officeDocument/2006/relationships/image" Target="../media/image5.png"/><Relationship Id="rId15" Type="http://schemas.openxmlformats.org/officeDocument/2006/relationships/image" Target="../media/image3.png"/><Relationship Id="rId14" Type="http://schemas.openxmlformats.org/officeDocument/2006/relationships/image" Target="../media/image2.png"/><Relationship Id="rId17" Type="http://schemas.openxmlformats.org/officeDocument/2006/relationships/image" Target="../media/image28.png"/><Relationship Id="rId16" Type="http://schemas.openxmlformats.org/officeDocument/2006/relationships/image" Target="../media/image11.png"/><Relationship Id="rId5" Type="http://schemas.openxmlformats.org/officeDocument/2006/relationships/hyperlink" Target="https://pptmon.com/" TargetMode="External"/><Relationship Id="rId19" Type="http://schemas.openxmlformats.org/officeDocument/2006/relationships/image" Target="../media/image10.png"/><Relationship Id="rId6" Type="http://schemas.openxmlformats.org/officeDocument/2006/relationships/hyperlink" Target="http://www.pptmon.com/" TargetMode="External"/><Relationship Id="rId18" Type="http://schemas.openxmlformats.org/officeDocument/2006/relationships/image" Target="../media/image9.png"/><Relationship Id="rId7" Type="http://schemas.openxmlformats.org/officeDocument/2006/relationships/image" Target="../media/image22.png"/><Relationship Id="rId8" Type="http://schemas.openxmlformats.org/officeDocument/2006/relationships/image" Target="../media/image29.png"/></Relationships>
</file>

<file path=ppt/slideLayouts/_rels/slideLayout13.xml.rels><?xml version="1.0" encoding="UTF-8" standalone="yes"?><Relationships xmlns="http://schemas.openxmlformats.org/package/2006/relationships"><Relationship Id="rId11" Type="http://schemas.openxmlformats.org/officeDocument/2006/relationships/image" Target="../media/image18.png"/><Relationship Id="rId10" Type="http://schemas.openxmlformats.org/officeDocument/2006/relationships/image" Target="../media/image12.png"/><Relationship Id="rId13" Type="http://schemas.openxmlformats.org/officeDocument/2006/relationships/image" Target="../media/image10.png"/><Relationship Id="rId12" Type="http://schemas.openxmlformats.org/officeDocument/2006/relationships/image" Target="../media/image15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2.png"/><Relationship Id="rId3" Type="http://schemas.openxmlformats.org/officeDocument/2006/relationships/image" Target="../media/image21.png"/><Relationship Id="rId4" Type="http://schemas.openxmlformats.org/officeDocument/2006/relationships/image" Target="../media/image30.png"/><Relationship Id="rId9" Type="http://schemas.openxmlformats.org/officeDocument/2006/relationships/image" Target="../media/image5.png"/><Relationship Id="rId14" Type="http://schemas.openxmlformats.org/officeDocument/2006/relationships/image" Target="../media/image23.png"/><Relationship Id="rId5" Type="http://schemas.openxmlformats.org/officeDocument/2006/relationships/hyperlink" Target="http://pptmon.com/" TargetMode="External"/><Relationship Id="rId6" Type="http://schemas.openxmlformats.org/officeDocument/2006/relationships/image" Target="../media/image19.png"/><Relationship Id="rId7" Type="http://schemas.openxmlformats.org/officeDocument/2006/relationships/hyperlink" Target="https://pptmon.com/" TargetMode="External"/><Relationship Id="rId8" Type="http://schemas.openxmlformats.org/officeDocument/2006/relationships/hyperlink" Target="http://www.pptmon.com/" TargetMode="External"/></Relationships>
</file>

<file path=ppt/slideLayouts/_rels/slideLayout14.xml.rels><?xml version="1.0" encoding="UTF-8" standalone="yes"?><Relationships xmlns="http://schemas.openxmlformats.org/package/2006/relationships"><Relationship Id="rId11" Type="http://schemas.openxmlformats.org/officeDocument/2006/relationships/image" Target="../media/image34.png"/><Relationship Id="rId10" Type="http://schemas.openxmlformats.org/officeDocument/2006/relationships/image" Target="../media/image10.png"/><Relationship Id="rId13" Type="http://schemas.openxmlformats.org/officeDocument/2006/relationships/image" Target="../media/image23.png"/><Relationship Id="rId12" Type="http://schemas.openxmlformats.org/officeDocument/2006/relationships/image" Target="../media/image58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2.png"/><Relationship Id="rId3" Type="http://schemas.openxmlformats.org/officeDocument/2006/relationships/hyperlink" Target="http://pptmon.com/" TargetMode="External"/><Relationship Id="rId4" Type="http://schemas.openxmlformats.org/officeDocument/2006/relationships/image" Target="../media/image19.png"/><Relationship Id="rId9" Type="http://schemas.openxmlformats.org/officeDocument/2006/relationships/image" Target="../media/image38.png"/><Relationship Id="rId15" Type="http://schemas.openxmlformats.org/officeDocument/2006/relationships/image" Target="../media/image36.png"/><Relationship Id="rId14" Type="http://schemas.openxmlformats.org/officeDocument/2006/relationships/image" Target="../media/image18.png"/><Relationship Id="rId16" Type="http://schemas.openxmlformats.org/officeDocument/2006/relationships/image" Target="../media/image46.png"/><Relationship Id="rId5" Type="http://schemas.openxmlformats.org/officeDocument/2006/relationships/hyperlink" Target="https://pptmon.com/" TargetMode="External"/><Relationship Id="rId6" Type="http://schemas.openxmlformats.org/officeDocument/2006/relationships/hyperlink" Target="http://www.pptmon.com/" TargetMode="External"/><Relationship Id="rId7" Type="http://schemas.openxmlformats.org/officeDocument/2006/relationships/image" Target="../media/image29.png"/><Relationship Id="rId8" Type="http://schemas.openxmlformats.org/officeDocument/2006/relationships/image" Target="../media/image5.png"/></Relationships>
</file>

<file path=ppt/slideLayouts/_rels/slideLayout15.xml.rels><?xml version="1.0" encoding="UTF-8" standalone="yes"?><Relationships xmlns="http://schemas.openxmlformats.org/package/2006/relationships"><Relationship Id="rId20" Type="http://schemas.openxmlformats.org/officeDocument/2006/relationships/image" Target="../media/image30.png"/><Relationship Id="rId11" Type="http://schemas.openxmlformats.org/officeDocument/2006/relationships/image" Target="../media/image50.png"/><Relationship Id="rId10" Type="http://schemas.openxmlformats.org/officeDocument/2006/relationships/image" Target="../media/image18.png"/><Relationship Id="rId21" Type="http://schemas.openxmlformats.org/officeDocument/2006/relationships/image" Target="../media/image36.png"/><Relationship Id="rId13" Type="http://schemas.openxmlformats.org/officeDocument/2006/relationships/image" Target="../media/image55.png"/><Relationship Id="rId12" Type="http://schemas.openxmlformats.org/officeDocument/2006/relationships/image" Target="../media/image48.png"/><Relationship Id="rId1" Type="http://schemas.openxmlformats.org/officeDocument/2006/relationships/slideMaster" Target="../slideMasters/slideMaster2.xml"/><Relationship Id="rId2" Type="http://schemas.openxmlformats.org/officeDocument/2006/relationships/hyperlink" Target="http://pptmon.com/" TargetMode="External"/><Relationship Id="rId3" Type="http://schemas.openxmlformats.org/officeDocument/2006/relationships/image" Target="../media/image19.png"/><Relationship Id="rId4" Type="http://schemas.openxmlformats.org/officeDocument/2006/relationships/hyperlink" Target="https://pptmon.com/" TargetMode="External"/><Relationship Id="rId9" Type="http://schemas.openxmlformats.org/officeDocument/2006/relationships/image" Target="../media/image49.png"/><Relationship Id="rId15" Type="http://schemas.openxmlformats.org/officeDocument/2006/relationships/image" Target="../media/image56.png"/><Relationship Id="rId14" Type="http://schemas.openxmlformats.org/officeDocument/2006/relationships/image" Target="../media/image54.png"/><Relationship Id="rId17" Type="http://schemas.openxmlformats.org/officeDocument/2006/relationships/image" Target="../media/image8.png"/><Relationship Id="rId16" Type="http://schemas.openxmlformats.org/officeDocument/2006/relationships/image" Target="../media/image21.png"/><Relationship Id="rId5" Type="http://schemas.openxmlformats.org/officeDocument/2006/relationships/hyperlink" Target="http://www.pptmon.com/" TargetMode="External"/><Relationship Id="rId19" Type="http://schemas.openxmlformats.org/officeDocument/2006/relationships/image" Target="../media/image34.png"/><Relationship Id="rId6" Type="http://schemas.openxmlformats.org/officeDocument/2006/relationships/image" Target="../media/image22.png"/><Relationship Id="rId18" Type="http://schemas.openxmlformats.org/officeDocument/2006/relationships/image" Target="../media/image23.png"/><Relationship Id="rId7" Type="http://schemas.openxmlformats.org/officeDocument/2006/relationships/image" Target="../media/image29.png"/><Relationship Id="rId8" Type="http://schemas.openxmlformats.org/officeDocument/2006/relationships/image" Target="../media/image5.png"/></Relationships>
</file>

<file path=ppt/slideLayouts/_rels/slideLayout16.xml.rels><?xml version="1.0" encoding="UTF-8" standalone="yes"?><Relationships xmlns="http://schemas.openxmlformats.org/package/2006/relationships"><Relationship Id="rId11" Type="http://schemas.openxmlformats.org/officeDocument/2006/relationships/image" Target="../media/image15.png"/><Relationship Id="rId10" Type="http://schemas.openxmlformats.org/officeDocument/2006/relationships/image" Target="../media/image36.png"/><Relationship Id="rId13" Type="http://schemas.openxmlformats.org/officeDocument/2006/relationships/image" Target="../media/image18.png"/><Relationship Id="rId12" Type="http://schemas.openxmlformats.org/officeDocument/2006/relationships/image" Target="../media/image46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0.png"/><Relationship Id="rId3" Type="http://schemas.openxmlformats.org/officeDocument/2006/relationships/image" Target="../media/image22.png"/><Relationship Id="rId4" Type="http://schemas.openxmlformats.org/officeDocument/2006/relationships/hyperlink" Target="http://pptmon.com/" TargetMode="External"/><Relationship Id="rId9" Type="http://schemas.openxmlformats.org/officeDocument/2006/relationships/image" Target="../media/image61.png"/><Relationship Id="rId5" Type="http://schemas.openxmlformats.org/officeDocument/2006/relationships/image" Target="../media/image19.png"/><Relationship Id="rId6" Type="http://schemas.openxmlformats.org/officeDocument/2006/relationships/hyperlink" Target="https://pptmon.com/" TargetMode="External"/><Relationship Id="rId7" Type="http://schemas.openxmlformats.org/officeDocument/2006/relationships/hyperlink" Target="http://www.pptmon.com/" TargetMode="External"/><Relationship Id="rId8" Type="http://schemas.openxmlformats.org/officeDocument/2006/relationships/image" Target="../media/image53.png"/></Relationships>
</file>

<file path=ppt/slideLayouts/_rels/slideLayout17.xml.rels><?xml version="1.0" encoding="UTF-8" standalone="yes"?><Relationships xmlns="http://schemas.openxmlformats.org/package/2006/relationships"><Relationship Id="rId11" Type="http://schemas.openxmlformats.org/officeDocument/2006/relationships/image" Target="../media/image9.png"/><Relationship Id="rId10" Type="http://schemas.openxmlformats.org/officeDocument/2006/relationships/image" Target="../media/image5.png"/><Relationship Id="rId13" Type="http://schemas.openxmlformats.org/officeDocument/2006/relationships/image" Target="../media/image68.png"/><Relationship Id="rId12" Type="http://schemas.openxmlformats.org/officeDocument/2006/relationships/image" Target="../media/image21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0.png"/><Relationship Id="rId3" Type="http://schemas.openxmlformats.org/officeDocument/2006/relationships/image" Target="../media/image22.png"/><Relationship Id="rId4" Type="http://schemas.openxmlformats.org/officeDocument/2006/relationships/image" Target="../media/image12.png"/><Relationship Id="rId9" Type="http://schemas.openxmlformats.org/officeDocument/2006/relationships/image" Target="../media/image29.png"/><Relationship Id="rId15" Type="http://schemas.openxmlformats.org/officeDocument/2006/relationships/image" Target="../media/image15.png"/><Relationship Id="rId14" Type="http://schemas.openxmlformats.org/officeDocument/2006/relationships/image" Target="../media/image36.png"/><Relationship Id="rId16" Type="http://schemas.openxmlformats.org/officeDocument/2006/relationships/image" Target="../media/image61.png"/><Relationship Id="rId5" Type="http://schemas.openxmlformats.org/officeDocument/2006/relationships/hyperlink" Target="http://pptmon.com/" TargetMode="External"/><Relationship Id="rId6" Type="http://schemas.openxmlformats.org/officeDocument/2006/relationships/image" Target="../media/image19.png"/><Relationship Id="rId7" Type="http://schemas.openxmlformats.org/officeDocument/2006/relationships/hyperlink" Target="https://pptmon.com/" TargetMode="External"/><Relationship Id="rId8" Type="http://schemas.openxmlformats.org/officeDocument/2006/relationships/hyperlink" Target="http://www.pptmon.com/" TargetMode="External"/></Relationships>
</file>

<file path=ppt/slideLayouts/_rels/slideLayout18.xml.rels><?xml version="1.0" encoding="UTF-8" standalone="yes"?><Relationships xmlns="http://schemas.openxmlformats.org/package/2006/relationships"><Relationship Id="rId11" Type="http://schemas.openxmlformats.org/officeDocument/2006/relationships/image" Target="../media/image5.png"/><Relationship Id="rId10" Type="http://schemas.openxmlformats.org/officeDocument/2006/relationships/image" Target="../media/image58.png"/><Relationship Id="rId13" Type="http://schemas.openxmlformats.org/officeDocument/2006/relationships/image" Target="../media/image56.png"/><Relationship Id="rId12" Type="http://schemas.openxmlformats.org/officeDocument/2006/relationships/image" Target="../media/image18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9.png"/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9" Type="http://schemas.openxmlformats.org/officeDocument/2006/relationships/image" Target="../media/image36.png"/><Relationship Id="rId14" Type="http://schemas.openxmlformats.org/officeDocument/2006/relationships/image" Target="../media/image23.png"/><Relationship Id="rId5" Type="http://schemas.openxmlformats.org/officeDocument/2006/relationships/hyperlink" Target="http://pptmon.com/" TargetMode="External"/><Relationship Id="rId6" Type="http://schemas.openxmlformats.org/officeDocument/2006/relationships/image" Target="../media/image19.png"/><Relationship Id="rId7" Type="http://schemas.openxmlformats.org/officeDocument/2006/relationships/hyperlink" Target="https://pptmon.com/" TargetMode="External"/><Relationship Id="rId8" Type="http://schemas.openxmlformats.org/officeDocument/2006/relationships/hyperlink" Target="http://www.pptmon.com/" TargetMode="External"/></Relationships>
</file>

<file path=ppt/slideLayouts/_rels/slideLayout19.xml.rels><?xml version="1.0" encoding="UTF-8" standalone="yes"?><Relationships xmlns="http://schemas.openxmlformats.org/package/2006/relationships"><Relationship Id="rId11" Type="http://schemas.openxmlformats.org/officeDocument/2006/relationships/image" Target="../media/image15.png"/><Relationship Id="rId10" Type="http://schemas.openxmlformats.org/officeDocument/2006/relationships/image" Target="../media/image30.png"/><Relationship Id="rId13" Type="http://schemas.openxmlformats.org/officeDocument/2006/relationships/image" Target="../media/image67.png"/><Relationship Id="rId12" Type="http://schemas.openxmlformats.org/officeDocument/2006/relationships/image" Target="../media/image12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2.png"/><Relationship Id="rId3" Type="http://schemas.openxmlformats.org/officeDocument/2006/relationships/hyperlink" Target="http://pptmon.com/" TargetMode="External"/><Relationship Id="rId4" Type="http://schemas.openxmlformats.org/officeDocument/2006/relationships/image" Target="../media/image19.png"/><Relationship Id="rId9" Type="http://schemas.openxmlformats.org/officeDocument/2006/relationships/image" Target="../media/image34.png"/><Relationship Id="rId14" Type="http://schemas.openxmlformats.org/officeDocument/2006/relationships/image" Target="../media/image46.png"/><Relationship Id="rId5" Type="http://schemas.openxmlformats.org/officeDocument/2006/relationships/hyperlink" Target="https://pptmon.com/" TargetMode="External"/><Relationship Id="rId6" Type="http://schemas.openxmlformats.org/officeDocument/2006/relationships/hyperlink" Target="http://www.pptmon.com/" TargetMode="External"/><Relationship Id="rId7" Type="http://schemas.openxmlformats.org/officeDocument/2006/relationships/image" Target="../media/image4.png"/><Relationship Id="rId8" Type="http://schemas.openxmlformats.org/officeDocument/2006/relationships/image" Target="../media/image6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1" Type="http://schemas.openxmlformats.org/officeDocument/2006/relationships/image" Target="../media/image12.png"/><Relationship Id="rId10" Type="http://schemas.openxmlformats.org/officeDocument/2006/relationships/image" Target="../media/image30.png"/><Relationship Id="rId13" Type="http://schemas.openxmlformats.org/officeDocument/2006/relationships/image" Target="../media/image67.png"/><Relationship Id="rId12" Type="http://schemas.openxmlformats.org/officeDocument/2006/relationships/image" Target="../media/image58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2.png"/><Relationship Id="rId3" Type="http://schemas.openxmlformats.org/officeDocument/2006/relationships/hyperlink" Target="http://pptmon.com/" TargetMode="External"/><Relationship Id="rId4" Type="http://schemas.openxmlformats.org/officeDocument/2006/relationships/image" Target="../media/image19.png"/><Relationship Id="rId9" Type="http://schemas.openxmlformats.org/officeDocument/2006/relationships/image" Target="../media/image8.png"/><Relationship Id="rId14" Type="http://schemas.openxmlformats.org/officeDocument/2006/relationships/image" Target="../media/image50.png"/><Relationship Id="rId5" Type="http://schemas.openxmlformats.org/officeDocument/2006/relationships/hyperlink" Target="https://pptmon.com/" TargetMode="External"/><Relationship Id="rId6" Type="http://schemas.openxmlformats.org/officeDocument/2006/relationships/hyperlink" Target="http://www.pptmon.com/" TargetMode="External"/><Relationship Id="rId7" Type="http://schemas.openxmlformats.org/officeDocument/2006/relationships/image" Target="../media/image1.png"/><Relationship Id="rId8" Type="http://schemas.openxmlformats.org/officeDocument/2006/relationships/image" Target="../media/image46.png"/></Relationships>
</file>

<file path=ppt/slideLayouts/_rels/slideLayout21.xml.rels><?xml version="1.0" encoding="UTF-8" standalone="yes"?><Relationships xmlns="http://schemas.openxmlformats.org/package/2006/relationships"><Relationship Id="rId11" Type="http://schemas.openxmlformats.org/officeDocument/2006/relationships/image" Target="../media/image1.png"/><Relationship Id="rId10" Type="http://schemas.openxmlformats.org/officeDocument/2006/relationships/image" Target="../media/image58.png"/><Relationship Id="rId13" Type="http://schemas.openxmlformats.org/officeDocument/2006/relationships/image" Target="../media/image61.png"/><Relationship Id="rId1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6.png"/><Relationship Id="rId3" Type="http://schemas.openxmlformats.org/officeDocument/2006/relationships/image" Target="../media/image29.png"/><Relationship Id="rId4" Type="http://schemas.openxmlformats.org/officeDocument/2006/relationships/image" Target="../media/image22.png"/><Relationship Id="rId9" Type="http://schemas.openxmlformats.org/officeDocument/2006/relationships/image" Target="../media/image36.png"/><Relationship Id="rId5" Type="http://schemas.openxmlformats.org/officeDocument/2006/relationships/hyperlink" Target="http://pptmon.com/" TargetMode="External"/><Relationship Id="rId6" Type="http://schemas.openxmlformats.org/officeDocument/2006/relationships/image" Target="../media/image19.png"/><Relationship Id="rId7" Type="http://schemas.openxmlformats.org/officeDocument/2006/relationships/hyperlink" Target="https://pptmon.com/" TargetMode="External"/><Relationship Id="rId8" Type="http://schemas.openxmlformats.org/officeDocument/2006/relationships/hyperlink" Target="http://www.pptmon.com/" TargetMode="External"/></Relationships>
</file>

<file path=ppt/slideLayouts/_rels/slideLayout22.xml.rels><?xml version="1.0" encoding="UTF-8" standalone="yes"?><Relationships xmlns="http://schemas.openxmlformats.org/package/2006/relationships"><Relationship Id="rId11" Type="http://schemas.openxmlformats.org/officeDocument/2006/relationships/image" Target="../media/image12.png"/><Relationship Id="rId10" Type="http://schemas.openxmlformats.org/officeDocument/2006/relationships/image" Target="../media/image15.png"/><Relationship Id="rId13" Type="http://schemas.openxmlformats.org/officeDocument/2006/relationships/image" Target="../media/image21.png"/><Relationship Id="rId1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2.png"/><Relationship Id="rId3" Type="http://schemas.openxmlformats.org/officeDocument/2006/relationships/hyperlink" Target="http://pptmon.com/" TargetMode="External"/><Relationship Id="rId4" Type="http://schemas.openxmlformats.org/officeDocument/2006/relationships/image" Target="../media/image19.png"/><Relationship Id="rId9" Type="http://schemas.openxmlformats.org/officeDocument/2006/relationships/image" Target="../media/image34.png"/><Relationship Id="rId5" Type="http://schemas.openxmlformats.org/officeDocument/2006/relationships/hyperlink" Target="https://pptmon.com/" TargetMode="External"/><Relationship Id="rId6" Type="http://schemas.openxmlformats.org/officeDocument/2006/relationships/hyperlink" Target="http://www.pptmon.com/" TargetMode="External"/><Relationship Id="rId7" Type="http://schemas.openxmlformats.org/officeDocument/2006/relationships/image" Target="../media/image29.png"/><Relationship Id="rId8" Type="http://schemas.openxmlformats.org/officeDocument/2006/relationships/image" Target="../media/image1.png"/></Relationships>
</file>

<file path=ppt/slideLayouts/_rels/slideLayout23.xml.rels><?xml version="1.0" encoding="UTF-8" standalone="yes"?><Relationships xmlns="http://schemas.openxmlformats.org/package/2006/relationships"><Relationship Id="rId11" Type="http://schemas.openxmlformats.org/officeDocument/2006/relationships/image" Target="../media/image30.png"/><Relationship Id="rId10" Type="http://schemas.openxmlformats.org/officeDocument/2006/relationships/image" Target="../media/image34.png"/><Relationship Id="rId13" Type="http://schemas.openxmlformats.org/officeDocument/2006/relationships/image" Target="../media/image12.png"/><Relationship Id="rId12" Type="http://schemas.openxmlformats.org/officeDocument/2006/relationships/image" Target="../media/image58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2.png"/><Relationship Id="rId3" Type="http://schemas.openxmlformats.org/officeDocument/2006/relationships/hyperlink" Target="http://pptmon.com/" TargetMode="External"/><Relationship Id="rId4" Type="http://schemas.openxmlformats.org/officeDocument/2006/relationships/image" Target="../media/image19.png"/><Relationship Id="rId9" Type="http://schemas.openxmlformats.org/officeDocument/2006/relationships/image" Target="../media/image21.png"/><Relationship Id="rId14" Type="http://schemas.openxmlformats.org/officeDocument/2006/relationships/image" Target="../media/image23.png"/><Relationship Id="rId5" Type="http://schemas.openxmlformats.org/officeDocument/2006/relationships/hyperlink" Target="https://pptmon.com/" TargetMode="External"/><Relationship Id="rId6" Type="http://schemas.openxmlformats.org/officeDocument/2006/relationships/hyperlink" Target="http://www.pptmon.com/" TargetMode="External"/><Relationship Id="rId7" Type="http://schemas.openxmlformats.org/officeDocument/2006/relationships/image" Target="../media/image18.png"/><Relationship Id="rId8" Type="http://schemas.openxmlformats.org/officeDocument/2006/relationships/image" Target="../media/image56.png"/></Relationships>
</file>

<file path=ppt/slideLayouts/_rels/slideLayout24.xml.rels><?xml version="1.0" encoding="UTF-8" standalone="yes"?><Relationships xmlns="http://schemas.openxmlformats.org/package/2006/relationships"><Relationship Id="rId11" Type="http://schemas.openxmlformats.org/officeDocument/2006/relationships/image" Target="../media/image36.png"/><Relationship Id="rId10" Type="http://schemas.openxmlformats.org/officeDocument/2006/relationships/image" Target="../media/image12.png"/><Relationship Id="rId13" Type="http://schemas.openxmlformats.org/officeDocument/2006/relationships/image" Target="../media/image8.png"/><Relationship Id="rId12" Type="http://schemas.openxmlformats.org/officeDocument/2006/relationships/image" Target="../media/image21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2.png"/><Relationship Id="rId3" Type="http://schemas.openxmlformats.org/officeDocument/2006/relationships/hyperlink" Target="http://pptmon.com/" TargetMode="External"/><Relationship Id="rId4" Type="http://schemas.openxmlformats.org/officeDocument/2006/relationships/image" Target="../media/image19.png"/><Relationship Id="rId9" Type="http://schemas.openxmlformats.org/officeDocument/2006/relationships/image" Target="../media/image30.png"/><Relationship Id="rId5" Type="http://schemas.openxmlformats.org/officeDocument/2006/relationships/hyperlink" Target="https://pptmon.com/" TargetMode="External"/><Relationship Id="rId6" Type="http://schemas.openxmlformats.org/officeDocument/2006/relationships/hyperlink" Target="http://www.pptmon.com/" TargetMode="External"/><Relationship Id="rId7" Type="http://schemas.openxmlformats.org/officeDocument/2006/relationships/image" Target="../media/image5.png"/><Relationship Id="rId8" Type="http://schemas.openxmlformats.org/officeDocument/2006/relationships/image" Target="../media/image34.png"/></Relationships>
</file>

<file path=ppt/slideLayouts/_rels/slideLayout25.xml.rels><?xml version="1.0" encoding="UTF-8" standalone="yes"?><Relationships xmlns="http://schemas.openxmlformats.org/package/2006/relationships"><Relationship Id="rId11" Type="http://schemas.openxmlformats.org/officeDocument/2006/relationships/image" Target="../media/image9.png"/><Relationship Id="rId10" Type="http://schemas.openxmlformats.org/officeDocument/2006/relationships/image" Target="../media/image15.png"/><Relationship Id="rId12" Type="http://schemas.openxmlformats.org/officeDocument/2006/relationships/image" Target="../media/image61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2.png"/><Relationship Id="rId3" Type="http://schemas.openxmlformats.org/officeDocument/2006/relationships/hyperlink" Target="http://pptmon.com/" TargetMode="External"/><Relationship Id="rId4" Type="http://schemas.openxmlformats.org/officeDocument/2006/relationships/image" Target="../media/image19.png"/><Relationship Id="rId9" Type="http://schemas.openxmlformats.org/officeDocument/2006/relationships/image" Target="../media/image58.png"/><Relationship Id="rId5" Type="http://schemas.openxmlformats.org/officeDocument/2006/relationships/hyperlink" Target="https://pptmon.com/" TargetMode="External"/><Relationship Id="rId6" Type="http://schemas.openxmlformats.org/officeDocument/2006/relationships/hyperlink" Target="http://www.pptmon.com/" TargetMode="External"/><Relationship Id="rId7" Type="http://schemas.openxmlformats.org/officeDocument/2006/relationships/image" Target="../media/image1.png"/><Relationship Id="rId8" Type="http://schemas.openxmlformats.org/officeDocument/2006/relationships/image" Target="../media/image53.png"/></Relationships>
</file>

<file path=ppt/slideLayouts/_rels/slideLayout26.xml.rels><?xml version="1.0" encoding="UTF-8" standalone="yes"?><Relationships xmlns="http://schemas.openxmlformats.org/package/2006/relationships"><Relationship Id="rId11" Type="http://schemas.openxmlformats.org/officeDocument/2006/relationships/image" Target="../media/image18.png"/><Relationship Id="rId10" Type="http://schemas.openxmlformats.org/officeDocument/2006/relationships/image" Target="../media/image5.png"/><Relationship Id="rId13" Type="http://schemas.openxmlformats.org/officeDocument/2006/relationships/image" Target="../media/image61.png"/><Relationship Id="rId12" Type="http://schemas.openxmlformats.org/officeDocument/2006/relationships/image" Target="../media/image13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8.png"/><Relationship Id="rId3" Type="http://schemas.openxmlformats.org/officeDocument/2006/relationships/image" Target="../media/image34.png"/><Relationship Id="rId4" Type="http://schemas.openxmlformats.org/officeDocument/2006/relationships/image" Target="../media/image22.png"/><Relationship Id="rId9" Type="http://schemas.openxmlformats.org/officeDocument/2006/relationships/image" Target="../media/image36.png"/><Relationship Id="rId5" Type="http://schemas.openxmlformats.org/officeDocument/2006/relationships/hyperlink" Target="http://pptmon.com/" TargetMode="External"/><Relationship Id="rId6" Type="http://schemas.openxmlformats.org/officeDocument/2006/relationships/image" Target="../media/image19.png"/><Relationship Id="rId7" Type="http://schemas.openxmlformats.org/officeDocument/2006/relationships/hyperlink" Target="https://pptmon.com/" TargetMode="External"/><Relationship Id="rId8" Type="http://schemas.openxmlformats.org/officeDocument/2006/relationships/hyperlink" Target="http://www.pptmon.com/" TargetMode="External"/></Relationships>
</file>

<file path=ppt/slideLayouts/_rels/slideLayout27.xml.rels><?xml version="1.0" encoding="UTF-8" standalone="yes"?><Relationships xmlns="http://schemas.openxmlformats.org/package/2006/relationships"><Relationship Id="rId11" Type="http://schemas.openxmlformats.org/officeDocument/2006/relationships/image" Target="../media/image36.png"/><Relationship Id="rId10" Type="http://schemas.openxmlformats.org/officeDocument/2006/relationships/image" Target="../media/image15.png"/><Relationship Id="rId13" Type="http://schemas.openxmlformats.org/officeDocument/2006/relationships/image" Target="../media/image2.png"/><Relationship Id="rId12" Type="http://schemas.openxmlformats.org/officeDocument/2006/relationships/image" Target="../media/image46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2.png"/><Relationship Id="rId3" Type="http://schemas.openxmlformats.org/officeDocument/2006/relationships/hyperlink" Target="http://pptmon.com/" TargetMode="External"/><Relationship Id="rId4" Type="http://schemas.openxmlformats.org/officeDocument/2006/relationships/image" Target="../media/image19.png"/><Relationship Id="rId9" Type="http://schemas.openxmlformats.org/officeDocument/2006/relationships/image" Target="../media/image34.png"/><Relationship Id="rId5" Type="http://schemas.openxmlformats.org/officeDocument/2006/relationships/hyperlink" Target="https://pptmon.com/" TargetMode="External"/><Relationship Id="rId6" Type="http://schemas.openxmlformats.org/officeDocument/2006/relationships/hyperlink" Target="http://www.pptmon.com/" TargetMode="External"/><Relationship Id="rId7" Type="http://schemas.openxmlformats.org/officeDocument/2006/relationships/image" Target="../media/image29.png"/><Relationship Id="rId8" Type="http://schemas.openxmlformats.org/officeDocument/2006/relationships/image" Target="../media/image61.png"/></Relationships>
</file>

<file path=ppt/slideLayouts/_rels/slideLayout28.xml.rels><?xml version="1.0" encoding="UTF-8" standalone="yes"?><Relationships xmlns="http://schemas.openxmlformats.org/package/2006/relationships"><Relationship Id="rId11" Type="http://schemas.openxmlformats.org/officeDocument/2006/relationships/image" Target="../media/image58.png"/><Relationship Id="rId10" Type="http://schemas.openxmlformats.org/officeDocument/2006/relationships/image" Target="../media/image36.png"/><Relationship Id="rId13" Type="http://schemas.openxmlformats.org/officeDocument/2006/relationships/image" Target="../media/image21.png"/><Relationship Id="rId12" Type="http://schemas.openxmlformats.org/officeDocument/2006/relationships/image" Target="../media/image18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2.png"/><Relationship Id="rId3" Type="http://schemas.openxmlformats.org/officeDocument/2006/relationships/hyperlink" Target="http://pptmon.com/" TargetMode="External"/><Relationship Id="rId4" Type="http://schemas.openxmlformats.org/officeDocument/2006/relationships/image" Target="../media/image19.png"/><Relationship Id="rId9" Type="http://schemas.openxmlformats.org/officeDocument/2006/relationships/image" Target="../media/image23.png"/><Relationship Id="rId5" Type="http://schemas.openxmlformats.org/officeDocument/2006/relationships/hyperlink" Target="https://pptmon.com/" TargetMode="External"/><Relationship Id="rId6" Type="http://schemas.openxmlformats.org/officeDocument/2006/relationships/hyperlink" Target="http://www.pptmon.com/" TargetMode="External"/><Relationship Id="rId7" Type="http://schemas.openxmlformats.org/officeDocument/2006/relationships/image" Target="../media/image29.png"/><Relationship Id="rId8" Type="http://schemas.openxmlformats.org/officeDocument/2006/relationships/image" Target="../media/image53.png"/></Relationships>
</file>

<file path=ppt/slideLayouts/_rels/slideLayout29.xml.rels><?xml version="1.0" encoding="UTF-8" standalone="yes"?><Relationships xmlns="http://schemas.openxmlformats.org/package/2006/relationships"><Relationship Id="rId20" Type="http://schemas.openxmlformats.org/officeDocument/2006/relationships/image" Target="../media/image15.png"/><Relationship Id="rId11" Type="http://schemas.openxmlformats.org/officeDocument/2006/relationships/image" Target="../media/image82.png"/><Relationship Id="rId22" Type="http://schemas.openxmlformats.org/officeDocument/2006/relationships/image" Target="../media/image10.png"/><Relationship Id="rId10" Type="http://schemas.openxmlformats.org/officeDocument/2006/relationships/image" Target="../media/image72.png"/><Relationship Id="rId21" Type="http://schemas.openxmlformats.org/officeDocument/2006/relationships/image" Target="../media/image21.png"/><Relationship Id="rId13" Type="http://schemas.openxmlformats.org/officeDocument/2006/relationships/image" Target="../media/image83.png"/><Relationship Id="rId12" Type="http://schemas.openxmlformats.org/officeDocument/2006/relationships/image" Target="../media/image18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4.png"/><Relationship Id="rId3" Type="http://schemas.openxmlformats.org/officeDocument/2006/relationships/hyperlink" Target="http://pptmon.com/" TargetMode="External"/><Relationship Id="rId4" Type="http://schemas.openxmlformats.org/officeDocument/2006/relationships/image" Target="../media/image19.png"/><Relationship Id="rId9" Type="http://schemas.openxmlformats.org/officeDocument/2006/relationships/image" Target="../media/image5.png"/><Relationship Id="rId15" Type="http://schemas.openxmlformats.org/officeDocument/2006/relationships/image" Target="../media/image78.png"/><Relationship Id="rId14" Type="http://schemas.openxmlformats.org/officeDocument/2006/relationships/image" Target="../media/image84.png"/><Relationship Id="rId17" Type="http://schemas.openxmlformats.org/officeDocument/2006/relationships/image" Target="../media/image73.png"/><Relationship Id="rId16" Type="http://schemas.openxmlformats.org/officeDocument/2006/relationships/image" Target="../media/image68.png"/><Relationship Id="rId5" Type="http://schemas.openxmlformats.org/officeDocument/2006/relationships/hyperlink" Target="https://pptmon.com/" TargetMode="External"/><Relationship Id="rId19" Type="http://schemas.openxmlformats.org/officeDocument/2006/relationships/image" Target="../media/image30.png"/><Relationship Id="rId6" Type="http://schemas.openxmlformats.org/officeDocument/2006/relationships/hyperlink" Target="http://www.pptmon.com/" TargetMode="External"/><Relationship Id="rId18" Type="http://schemas.openxmlformats.org/officeDocument/2006/relationships/image" Target="../media/image61.png"/><Relationship Id="rId7" Type="http://schemas.openxmlformats.org/officeDocument/2006/relationships/image" Target="../media/image22.png"/><Relationship Id="rId8" Type="http://schemas.openxmlformats.org/officeDocument/2006/relationships/image" Target="../media/image29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1" Type="http://schemas.openxmlformats.org/officeDocument/2006/relationships/image" Target="../media/image8.png"/><Relationship Id="rId10" Type="http://schemas.openxmlformats.org/officeDocument/2006/relationships/image" Target="../media/image21.png"/><Relationship Id="rId13" Type="http://schemas.openxmlformats.org/officeDocument/2006/relationships/image" Target="../media/image36.png"/><Relationship Id="rId12" Type="http://schemas.openxmlformats.org/officeDocument/2006/relationships/image" Target="../media/image30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2.png"/><Relationship Id="rId3" Type="http://schemas.openxmlformats.org/officeDocument/2006/relationships/hyperlink" Target="http://pptmon.com/" TargetMode="External"/><Relationship Id="rId4" Type="http://schemas.openxmlformats.org/officeDocument/2006/relationships/image" Target="../media/image19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Relationship Id="rId5" Type="http://schemas.openxmlformats.org/officeDocument/2006/relationships/hyperlink" Target="https://pptmon.com/" TargetMode="External"/><Relationship Id="rId6" Type="http://schemas.openxmlformats.org/officeDocument/2006/relationships/hyperlink" Target="http://www.pptmon.com/" TargetMode="External"/><Relationship Id="rId7" Type="http://schemas.openxmlformats.org/officeDocument/2006/relationships/image" Target="../media/image29.png"/><Relationship Id="rId8" Type="http://schemas.openxmlformats.org/officeDocument/2006/relationships/image" Target="../media/image76.png"/></Relationships>
</file>

<file path=ppt/slideLayouts/_rels/slideLayout31.xml.rels><?xml version="1.0" encoding="UTF-8" standalone="yes"?><Relationships xmlns="http://schemas.openxmlformats.org/package/2006/relationships"><Relationship Id="rId11" Type="http://schemas.openxmlformats.org/officeDocument/2006/relationships/image" Target="../media/image10.png"/><Relationship Id="rId10" Type="http://schemas.openxmlformats.org/officeDocument/2006/relationships/image" Target="../media/image5.png"/><Relationship Id="rId12" Type="http://schemas.openxmlformats.org/officeDocument/2006/relationships/image" Target="../media/image13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4.png"/><Relationship Id="rId3" Type="http://schemas.openxmlformats.org/officeDocument/2006/relationships/image" Target="../media/image30.png"/><Relationship Id="rId4" Type="http://schemas.openxmlformats.org/officeDocument/2006/relationships/image" Target="../media/image22.png"/><Relationship Id="rId9" Type="http://schemas.openxmlformats.org/officeDocument/2006/relationships/image" Target="../media/image12.png"/><Relationship Id="rId5" Type="http://schemas.openxmlformats.org/officeDocument/2006/relationships/hyperlink" Target="http://pptmon.com/" TargetMode="External"/><Relationship Id="rId6" Type="http://schemas.openxmlformats.org/officeDocument/2006/relationships/image" Target="../media/image19.png"/><Relationship Id="rId7" Type="http://schemas.openxmlformats.org/officeDocument/2006/relationships/hyperlink" Target="https://pptmon.com/" TargetMode="External"/><Relationship Id="rId8" Type="http://schemas.openxmlformats.org/officeDocument/2006/relationships/hyperlink" Target="http://www.pptmon.com/" TargetMode="External"/></Relationships>
</file>

<file path=ppt/slideLayouts/_rels/slideLayout32.xml.rels><?xml version="1.0" encoding="UTF-8" standalone="yes"?><Relationships xmlns="http://schemas.openxmlformats.org/package/2006/relationships"><Relationship Id="rId11" Type="http://schemas.openxmlformats.org/officeDocument/2006/relationships/image" Target="../media/image46.png"/><Relationship Id="rId10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9.png"/><Relationship Id="rId3" Type="http://schemas.openxmlformats.org/officeDocument/2006/relationships/image" Target="../media/image53.png"/><Relationship Id="rId4" Type="http://schemas.openxmlformats.org/officeDocument/2006/relationships/image" Target="../media/image22.png"/><Relationship Id="rId9" Type="http://schemas.openxmlformats.org/officeDocument/2006/relationships/image" Target="../media/image36.png"/><Relationship Id="rId5" Type="http://schemas.openxmlformats.org/officeDocument/2006/relationships/hyperlink" Target="http://pptmon.com/" TargetMode="External"/><Relationship Id="rId6" Type="http://schemas.openxmlformats.org/officeDocument/2006/relationships/image" Target="../media/image19.png"/><Relationship Id="rId7" Type="http://schemas.openxmlformats.org/officeDocument/2006/relationships/hyperlink" Target="https://pptmon.com/" TargetMode="External"/><Relationship Id="rId8" Type="http://schemas.openxmlformats.org/officeDocument/2006/relationships/hyperlink" Target="http://www.pptmon.com/" TargetMode="External"/></Relationships>
</file>

<file path=ppt/slideLayouts/_rels/slideLayout33.xml.rels><?xml version="1.0" encoding="UTF-8" standalone="yes"?><Relationships xmlns="http://schemas.openxmlformats.org/package/2006/relationships"><Relationship Id="rId11" Type="http://schemas.openxmlformats.org/officeDocument/2006/relationships/image" Target="../media/image67.png"/><Relationship Id="rId10" Type="http://schemas.openxmlformats.org/officeDocument/2006/relationships/image" Target="../media/image50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6.png"/><Relationship Id="rId3" Type="http://schemas.openxmlformats.org/officeDocument/2006/relationships/image" Target="../media/image34.png"/><Relationship Id="rId4" Type="http://schemas.openxmlformats.org/officeDocument/2006/relationships/image" Target="../media/image22.png"/><Relationship Id="rId9" Type="http://schemas.openxmlformats.org/officeDocument/2006/relationships/image" Target="../media/image58.png"/><Relationship Id="rId5" Type="http://schemas.openxmlformats.org/officeDocument/2006/relationships/hyperlink" Target="http://pptmon.com/" TargetMode="External"/><Relationship Id="rId6" Type="http://schemas.openxmlformats.org/officeDocument/2006/relationships/image" Target="../media/image19.png"/><Relationship Id="rId7" Type="http://schemas.openxmlformats.org/officeDocument/2006/relationships/hyperlink" Target="https://pptmon.com/" TargetMode="External"/><Relationship Id="rId8" Type="http://schemas.openxmlformats.org/officeDocument/2006/relationships/hyperlink" Target="http://www.pptmon.com/" TargetMode="Externa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hyperlink" Target="http://pptmon.com/" TargetMode="External"/><Relationship Id="rId3" Type="http://schemas.openxmlformats.org/officeDocument/2006/relationships/image" Target="../media/image19.png"/><Relationship Id="rId4" Type="http://schemas.openxmlformats.org/officeDocument/2006/relationships/hyperlink" Target="https://pptmon.com/" TargetMode="External"/><Relationship Id="rId5" Type="http://schemas.openxmlformats.org/officeDocument/2006/relationships/hyperlink" Target="http://www.pptmon.com/" TargetMode="External"/></Relationships>
</file>

<file path=ppt/slideLayouts/_rels/slideLayout35.xml.rels><?xml version="1.0" encoding="UTF-8" standalone="yes"?><Relationships xmlns="http://schemas.openxmlformats.org/package/2006/relationships"><Relationship Id="rId20" Type="http://schemas.openxmlformats.org/officeDocument/2006/relationships/image" Target="../media/image34.png"/><Relationship Id="rId11" Type="http://schemas.openxmlformats.org/officeDocument/2006/relationships/image" Target="../media/image79.png"/><Relationship Id="rId22" Type="http://schemas.openxmlformats.org/officeDocument/2006/relationships/image" Target="../media/image46.png"/><Relationship Id="rId10" Type="http://schemas.openxmlformats.org/officeDocument/2006/relationships/image" Target="../media/image86.png"/><Relationship Id="rId21" Type="http://schemas.openxmlformats.org/officeDocument/2006/relationships/image" Target="../media/image30.png"/><Relationship Id="rId13" Type="http://schemas.openxmlformats.org/officeDocument/2006/relationships/image" Target="../media/image2.png"/><Relationship Id="rId12" Type="http://schemas.openxmlformats.org/officeDocument/2006/relationships/image" Target="../media/image4.png"/><Relationship Id="rId23" Type="http://schemas.openxmlformats.org/officeDocument/2006/relationships/image" Target="../media/image58.png"/><Relationship Id="rId1" Type="http://schemas.openxmlformats.org/officeDocument/2006/relationships/slideMaster" Target="../slideMasters/slideMaster2.xml"/><Relationship Id="rId2" Type="http://schemas.openxmlformats.org/officeDocument/2006/relationships/hyperlink" Target="http://pptmon.com/" TargetMode="External"/><Relationship Id="rId3" Type="http://schemas.openxmlformats.org/officeDocument/2006/relationships/image" Target="../media/image19.png"/><Relationship Id="rId4" Type="http://schemas.openxmlformats.org/officeDocument/2006/relationships/hyperlink" Target="https://pptmon.com/" TargetMode="External"/><Relationship Id="rId9" Type="http://schemas.openxmlformats.org/officeDocument/2006/relationships/image" Target="../media/image1.png"/><Relationship Id="rId15" Type="http://schemas.openxmlformats.org/officeDocument/2006/relationships/image" Target="../media/image80.png"/><Relationship Id="rId14" Type="http://schemas.openxmlformats.org/officeDocument/2006/relationships/image" Target="../media/image75.png"/><Relationship Id="rId17" Type="http://schemas.openxmlformats.org/officeDocument/2006/relationships/image" Target="../media/image10.png"/><Relationship Id="rId16" Type="http://schemas.openxmlformats.org/officeDocument/2006/relationships/image" Target="../media/image81.png"/><Relationship Id="rId5" Type="http://schemas.openxmlformats.org/officeDocument/2006/relationships/hyperlink" Target="http://www.pptmon.com/" TargetMode="External"/><Relationship Id="rId19" Type="http://schemas.openxmlformats.org/officeDocument/2006/relationships/image" Target="../media/image61.png"/><Relationship Id="rId6" Type="http://schemas.openxmlformats.org/officeDocument/2006/relationships/image" Target="../media/image22.png"/><Relationship Id="rId18" Type="http://schemas.openxmlformats.org/officeDocument/2006/relationships/image" Target="../media/image67.png"/><Relationship Id="rId7" Type="http://schemas.openxmlformats.org/officeDocument/2006/relationships/image" Target="../media/image29.png"/><Relationship Id="rId8" Type="http://schemas.openxmlformats.org/officeDocument/2006/relationships/image" Target="../media/image6.png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hyperlink" Target="http://pptmon.com/" TargetMode="External"/><Relationship Id="rId3" Type="http://schemas.openxmlformats.org/officeDocument/2006/relationships/image" Target="../media/image19.png"/><Relationship Id="rId4" Type="http://schemas.openxmlformats.org/officeDocument/2006/relationships/hyperlink" Target="https://pptmon.com/" TargetMode="External"/><Relationship Id="rId5" Type="http://schemas.openxmlformats.org/officeDocument/2006/relationships/hyperlink" Target="http://www.pptmon.com/" TargetMode="Externa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PTMON title">
  <p:cSld name="PPTMON title">
    <p:bg>
      <p:bgPr>
        <a:solidFill>
          <a:schemeClr val="lt1"/>
        </a:solidFill>
      </p:bgPr>
    </p:bg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Google Shape;52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38716" y="3104778"/>
            <a:ext cx="1572614" cy="1572614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Google Shape;53;p14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29909" r="0" t="0"/>
          <a:stretch/>
        </p:blipFill>
        <p:spPr>
          <a:xfrm>
            <a:off x="4518422" y="5297943"/>
            <a:ext cx="1299346" cy="142875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14">
            <a:hlinkClick r:id="rId5"/>
          </p:cNvPr>
          <p:cNvSpPr txBox="1"/>
          <p:nvPr/>
        </p:nvSpPr>
        <p:spPr>
          <a:xfrm>
            <a:off x="3326232" y="5297943"/>
            <a:ext cx="2017973" cy="18466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ko" sz="8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Presentation template by</a:t>
            </a:r>
            <a:endParaRPr sz="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5" name="Google Shape;55;p1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4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943972" y="721892"/>
            <a:ext cx="4014788" cy="1128713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4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7538893" y="4602382"/>
            <a:ext cx="1171575" cy="150019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4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582174" y="416143"/>
            <a:ext cx="785813" cy="150019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4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8355790" y="2536364"/>
            <a:ext cx="121444" cy="1064419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4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3924773" y="4470222"/>
            <a:ext cx="207169" cy="207169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4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2865008" y="333622"/>
            <a:ext cx="685800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4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474239" y="4130259"/>
            <a:ext cx="492919" cy="492919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4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5604332" y="4102318"/>
            <a:ext cx="471488" cy="471488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4"/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>
            <a:off x="1122760" y="1391655"/>
            <a:ext cx="321469" cy="321469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4"/>
          <p:cNvPicPr preferRelativeResize="0"/>
          <p:nvPr/>
        </p:nvPicPr>
        <p:blipFill rotWithShape="1">
          <a:blip r:embed="rId17">
            <a:alphaModFix/>
          </a:blip>
          <a:srcRect b="0" l="0" r="0" t="0"/>
          <a:stretch/>
        </p:blipFill>
        <p:spPr>
          <a:xfrm>
            <a:off x="7200900" y="263451"/>
            <a:ext cx="300038" cy="300038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4"/>
          <p:cNvPicPr preferRelativeResize="0"/>
          <p:nvPr/>
        </p:nvPicPr>
        <p:blipFill rotWithShape="1">
          <a:blip r:embed="rId18">
            <a:alphaModFix/>
          </a:blip>
          <a:srcRect b="0" l="0" r="0" t="0"/>
          <a:stretch/>
        </p:blipFill>
        <p:spPr>
          <a:xfrm>
            <a:off x="4432395" y="3542933"/>
            <a:ext cx="678656" cy="678656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4"/>
          <p:cNvPicPr preferRelativeResize="0"/>
          <p:nvPr/>
        </p:nvPicPr>
        <p:blipFill rotWithShape="1">
          <a:blip r:embed="rId19">
            <a:alphaModFix/>
          </a:blip>
          <a:srcRect b="0" l="0" r="0" t="0"/>
          <a:stretch/>
        </p:blipFill>
        <p:spPr>
          <a:xfrm>
            <a:off x="472013" y="2133536"/>
            <a:ext cx="1021556" cy="442913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4"/>
          <p:cNvPicPr preferRelativeResize="0"/>
          <p:nvPr/>
        </p:nvPicPr>
        <p:blipFill rotWithShape="1">
          <a:blip r:embed="rId20">
            <a:alphaModFix/>
          </a:blip>
          <a:srcRect b="0" l="0" r="0" t="0"/>
          <a:stretch/>
        </p:blipFill>
        <p:spPr>
          <a:xfrm>
            <a:off x="8173999" y="342622"/>
            <a:ext cx="678656" cy="67865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9" name="Google Shape;69;p14"/>
          <p:cNvGrpSpPr/>
          <p:nvPr/>
        </p:nvGrpSpPr>
        <p:grpSpPr>
          <a:xfrm>
            <a:off x="1793081" y="1158551"/>
            <a:ext cx="5557837" cy="2826399"/>
            <a:chOff x="254000" y="306485"/>
            <a:chExt cx="7410450" cy="3768532"/>
          </a:xfrm>
        </p:grpSpPr>
        <p:pic>
          <p:nvPicPr>
            <p:cNvPr id="70" name="Google Shape;70;p14"/>
            <p:cNvPicPr preferRelativeResize="0"/>
            <p:nvPr/>
          </p:nvPicPr>
          <p:blipFill rotWithShape="1">
            <a:blip r:embed="rId21">
              <a:alphaModFix/>
            </a:blip>
            <a:srcRect b="89656" l="0" r="73152" t="0"/>
            <a:stretch/>
          </p:blipFill>
          <p:spPr>
            <a:xfrm>
              <a:off x="254001" y="306485"/>
              <a:ext cx="3136900" cy="64601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1" name="Google Shape;71;p14"/>
            <p:cNvPicPr preferRelativeResize="0"/>
            <p:nvPr/>
          </p:nvPicPr>
          <p:blipFill rotWithShape="1">
            <a:blip r:embed="rId21">
              <a:alphaModFix/>
            </a:blip>
            <a:srcRect b="50000" l="49389" r="0" t="0"/>
            <a:stretch/>
          </p:blipFill>
          <p:spPr>
            <a:xfrm>
              <a:off x="1751013" y="306485"/>
              <a:ext cx="5913437" cy="312251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2" name="Google Shape;72;p14"/>
            <p:cNvPicPr preferRelativeResize="0"/>
            <p:nvPr/>
          </p:nvPicPr>
          <p:blipFill rotWithShape="1">
            <a:blip r:embed="rId21">
              <a:alphaModFix/>
            </a:blip>
            <a:srcRect b="0" l="0" r="50611" t="50000"/>
            <a:stretch/>
          </p:blipFill>
          <p:spPr>
            <a:xfrm>
              <a:off x="254000" y="952500"/>
              <a:ext cx="5770561" cy="312251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3" name="Google Shape;73;p14"/>
            <p:cNvPicPr preferRelativeResize="0"/>
            <p:nvPr/>
          </p:nvPicPr>
          <p:blipFill rotWithShape="1">
            <a:blip r:embed="rId21">
              <a:alphaModFix/>
            </a:blip>
            <a:srcRect b="0" l="49389" r="0" t="50000"/>
            <a:stretch/>
          </p:blipFill>
          <p:spPr>
            <a:xfrm>
              <a:off x="1751013" y="952498"/>
              <a:ext cx="5913437" cy="3122519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74" name="Google Shape;74;p14"/>
          <p:cNvPicPr preferRelativeResize="0"/>
          <p:nvPr/>
        </p:nvPicPr>
        <p:blipFill rotWithShape="1">
          <a:blip r:embed="rId22">
            <a:alphaModFix/>
          </a:blip>
          <a:srcRect b="0" l="0" r="0" t="0"/>
          <a:stretch/>
        </p:blipFill>
        <p:spPr>
          <a:xfrm>
            <a:off x="7286029" y="3816234"/>
            <a:ext cx="685800" cy="68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PPTMON slide">
  <p:cSld name="1_PPTMON slide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91012" y="51391"/>
            <a:ext cx="1021556" cy="442913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8848" y="24157"/>
            <a:ext cx="1572614" cy="1572614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5">
            <a:hlinkClick r:id="rId5"/>
          </p:cNvPr>
          <p:cNvPicPr preferRelativeResize="0"/>
          <p:nvPr/>
        </p:nvPicPr>
        <p:blipFill rotWithShape="1">
          <a:blip r:embed="rId6">
            <a:alphaModFix/>
          </a:blip>
          <a:srcRect b="0" l="29909" r="0" t="0"/>
          <a:stretch/>
        </p:blipFill>
        <p:spPr>
          <a:xfrm>
            <a:off x="4518422" y="5297943"/>
            <a:ext cx="1299346" cy="142875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5">
            <a:hlinkClick r:id="rId7"/>
          </p:cNvPr>
          <p:cNvSpPr txBox="1"/>
          <p:nvPr/>
        </p:nvSpPr>
        <p:spPr>
          <a:xfrm>
            <a:off x="3326232" y="5297943"/>
            <a:ext cx="2017973" cy="18466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 sz="8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Presentation template by</a:t>
            </a:r>
            <a:endParaRPr sz="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1" name="Google Shape;81;p15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7862402" y="4937654"/>
            <a:ext cx="1171575" cy="15001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2" name="Google Shape;82;p15"/>
          <p:cNvGrpSpPr/>
          <p:nvPr/>
        </p:nvGrpSpPr>
        <p:grpSpPr>
          <a:xfrm>
            <a:off x="190500" y="229863"/>
            <a:ext cx="8763000" cy="822844"/>
            <a:chOff x="254000" y="306484"/>
            <a:chExt cx="11684000" cy="1097125"/>
          </a:xfrm>
        </p:grpSpPr>
        <p:pic>
          <p:nvPicPr>
            <p:cNvPr id="83" name="Google Shape;83;p15"/>
            <p:cNvPicPr preferRelativeResize="0"/>
            <p:nvPr/>
          </p:nvPicPr>
          <p:blipFill rotWithShape="1">
            <a:blip r:embed="rId10">
              <a:alphaModFix/>
            </a:blip>
            <a:srcRect b="94389" l="0" r="0" t="0"/>
            <a:stretch/>
          </p:blipFill>
          <p:spPr>
            <a:xfrm>
              <a:off x="254000" y="306484"/>
              <a:ext cx="11684000" cy="35044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4" name="Google Shape;84;p15"/>
            <p:cNvPicPr preferRelativeResize="0"/>
            <p:nvPr/>
          </p:nvPicPr>
          <p:blipFill rotWithShape="1">
            <a:blip r:embed="rId10">
              <a:alphaModFix/>
            </a:blip>
            <a:srcRect b="0" l="0" r="0" t="87591"/>
            <a:stretch/>
          </p:blipFill>
          <p:spPr>
            <a:xfrm>
              <a:off x="254000" y="628650"/>
              <a:ext cx="11684000" cy="774959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85" name="Google Shape;85;p15"/>
          <p:cNvPicPr preferRelativeResize="0"/>
          <p:nvPr/>
        </p:nvPicPr>
        <p:blipFill rotWithShape="1">
          <a:blip r:embed="rId11">
            <a:alphaModFix/>
          </a:blip>
          <a:srcRect b="0" l="0" r="21930" t="0"/>
          <a:stretch/>
        </p:blipFill>
        <p:spPr>
          <a:xfrm>
            <a:off x="8614172" y="50777"/>
            <a:ext cx="529828" cy="67865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6" name="Google Shape;86;p15"/>
          <p:cNvGrpSpPr/>
          <p:nvPr/>
        </p:nvGrpSpPr>
        <p:grpSpPr>
          <a:xfrm>
            <a:off x="190500" y="1150357"/>
            <a:ext cx="8763000" cy="3763280"/>
            <a:chOff x="254000" y="1533810"/>
            <a:chExt cx="11684000" cy="5017706"/>
          </a:xfrm>
        </p:grpSpPr>
        <p:pic>
          <p:nvPicPr>
            <p:cNvPr id="87" name="Google Shape;87;p15"/>
            <p:cNvPicPr preferRelativeResize="0"/>
            <p:nvPr/>
          </p:nvPicPr>
          <p:blipFill rotWithShape="1">
            <a:blip r:embed="rId12">
              <a:alphaModFix/>
            </a:blip>
            <a:srcRect b="0" l="0" r="0" t="30528"/>
            <a:stretch/>
          </p:blipFill>
          <p:spPr>
            <a:xfrm>
              <a:off x="254000" y="2212948"/>
              <a:ext cx="11684000" cy="433856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8" name="Google Shape;88;p15"/>
            <p:cNvPicPr preferRelativeResize="0"/>
            <p:nvPr/>
          </p:nvPicPr>
          <p:blipFill rotWithShape="1">
            <a:blip r:embed="rId12">
              <a:alphaModFix/>
            </a:blip>
            <a:srcRect b="44062" l="0" r="0" t="0"/>
            <a:stretch/>
          </p:blipFill>
          <p:spPr>
            <a:xfrm>
              <a:off x="254000" y="1533810"/>
              <a:ext cx="11684000" cy="349327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89" name="Google Shape;89;p15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74505" y="4578012"/>
            <a:ext cx="1021556" cy="442913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5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8555831" y="4121462"/>
            <a:ext cx="492919" cy="4929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PPTMON slide">
  <p:cSld name="4_PPTMON slide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6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29909" r="0" t="0"/>
          <a:stretch/>
        </p:blipFill>
        <p:spPr>
          <a:xfrm>
            <a:off x="4518422" y="5297943"/>
            <a:ext cx="1299346" cy="142875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6">
            <a:hlinkClick r:id="rId5"/>
          </p:cNvPr>
          <p:cNvSpPr txBox="1"/>
          <p:nvPr/>
        </p:nvSpPr>
        <p:spPr>
          <a:xfrm>
            <a:off x="3326232" y="5297943"/>
            <a:ext cx="2017973" cy="18466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 sz="8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Presentation template by</a:t>
            </a:r>
            <a:endParaRPr sz="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5" name="Google Shape;95;p1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455319" y="727878"/>
            <a:ext cx="4014788" cy="1128713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6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7735490" y="81037"/>
            <a:ext cx="1171575" cy="150019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6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5853290" y="0"/>
            <a:ext cx="300038" cy="300038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6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959537" y="0"/>
            <a:ext cx="1021556" cy="442913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6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112808" y="3820474"/>
            <a:ext cx="1160860" cy="116086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0" name="Google Shape;100;p16"/>
          <p:cNvGrpSpPr/>
          <p:nvPr/>
        </p:nvGrpSpPr>
        <p:grpSpPr>
          <a:xfrm>
            <a:off x="190500" y="229863"/>
            <a:ext cx="8763000" cy="822843"/>
            <a:chOff x="254000" y="306484"/>
            <a:chExt cx="11684000" cy="1097124"/>
          </a:xfrm>
        </p:grpSpPr>
        <p:pic>
          <p:nvPicPr>
            <p:cNvPr id="101" name="Google Shape;101;p16"/>
            <p:cNvPicPr preferRelativeResize="0"/>
            <p:nvPr/>
          </p:nvPicPr>
          <p:blipFill rotWithShape="1">
            <a:blip r:embed="rId12">
              <a:alphaModFix/>
            </a:blip>
            <a:srcRect b="0" l="0" r="0" t="89838"/>
            <a:stretch/>
          </p:blipFill>
          <p:spPr>
            <a:xfrm>
              <a:off x="254000" y="768970"/>
              <a:ext cx="11684000" cy="63463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2" name="Google Shape;102;p16"/>
            <p:cNvPicPr preferRelativeResize="0"/>
            <p:nvPr/>
          </p:nvPicPr>
          <p:blipFill rotWithShape="1">
            <a:blip r:embed="rId12">
              <a:alphaModFix/>
            </a:blip>
            <a:srcRect b="89909" l="0" r="0" t="0"/>
            <a:stretch/>
          </p:blipFill>
          <p:spPr>
            <a:xfrm>
              <a:off x="254000" y="306484"/>
              <a:ext cx="11684000" cy="630176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03" name="Google Shape;103;p16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8660606" y="850129"/>
            <a:ext cx="492919" cy="4929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6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-9525" y="820554"/>
            <a:ext cx="678656" cy="67865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5" name="Google Shape;105;p16"/>
          <p:cNvGrpSpPr/>
          <p:nvPr/>
        </p:nvGrpSpPr>
        <p:grpSpPr>
          <a:xfrm>
            <a:off x="190500" y="1150357"/>
            <a:ext cx="8763000" cy="3763280"/>
            <a:chOff x="254000" y="1533810"/>
            <a:chExt cx="11684000" cy="5017706"/>
          </a:xfrm>
        </p:grpSpPr>
        <p:pic>
          <p:nvPicPr>
            <p:cNvPr id="106" name="Google Shape;106;p16"/>
            <p:cNvPicPr preferRelativeResize="0"/>
            <p:nvPr/>
          </p:nvPicPr>
          <p:blipFill rotWithShape="1">
            <a:blip r:embed="rId15">
              <a:alphaModFix/>
            </a:blip>
            <a:srcRect b="63730" l="0" r="0" t="0"/>
            <a:stretch/>
          </p:blipFill>
          <p:spPr>
            <a:xfrm>
              <a:off x="254000" y="1533810"/>
              <a:ext cx="11684000" cy="226509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7" name="Google Shape;107;p16"/>
            <p:cNvPicPr preferRelativeResize="0"/>
            <p:nvPr/>
          </p:nvPicPr>
          <p:blipFill rotWithShape="1">
            <a:blip r:embed="rId15">
              <a:alphaModFix/>
            </a:blip>
            <a:srcRect b="0" l="0" r="0" t="37426"/>
            <a:stretch/>
          </p:blipFill>
          <p:spPr>
            <a:xfrm>
              <a:off x="254000" y="2643756"/>
              <a:ext cx="11684000" cy="390776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08" name="Google Shape;108;p16"/>
          <p:cNvPicPr preferRelativeResize="0"/>
          <p:nvPr/>
        </p:nvPicPr>
        <p:blipFill rotWithShape="1">
          <a:blip r:embed="rId16">
            <a:alphaModFix/>
          </a:blip>
          <a:srcRect b="11227" l="0" r="50000" t="0"/>
          <a:stretch/>
        </p:blipFill>
        <p:spPr>
          <a:xfrm>
            <a:off x="8814197" y="4541044"/>
            <a:ext cx="339329" cy="6024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PPTMON title">
  <p:cSld name="1_PPTMON title">
    <p:bg>
      <p:bgPr>
        <a:solidFill>
          <a:schemeClr val="lt1"/>
        </a:solid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17">
            <a:hlinkClick r:id="rId2"/>
          </p:cNvPr>
          <p:cNvPicPr preferRelativeResize="0"/>
          <p:nvPr/>
        </p:nvPicPr>
        <p:blipFill rotWithShape="1">
          <a:blip r:embed="rId3">
            <a:alphaModFix/>
          </a:blip>
          <a:srcRect b="0" l="29909" r="0" t="0"/>
          <a:stretch/>
        </p:blipFill>
        <p:spPr>
          <a:xfrm>
            <a:off x="4518422" y="5297943"/>
            <a:ext cx="1299346" cy="142875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17">
            <a:hlinkClick r:id="rId4"/>
          </p:cNvPr>
          <p:cNvSpPr txBox="1"/>
          <p:nvPr/>
        </p:nvSpPr>
        <p:spPr>
          <a:xfrm>
            <a:off x="3326232" y="5297943"/>
            <a:ext cx="2017973" cy="18466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 sz="8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Presentation template by</a:t>
            </a:r>
            <a:endParaRPr sz="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2" name="Google Shape;112;p1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17"/>
          <p:cNvPicPr preferRelativeResize="0"/>
          <p:nvPr/>
        </p:nvPicPr>
        <p:blipFill rotWithShape="1">
          <a:blip r:embed="rId7">
            <a:alphaModFix/>
          </a:blip>
          <a:srcRect b="0" l="39024" r="0" t="86709"/>
          <a:stretch/>
        </p:blipFill>
        <p:spPr>
          <a:xfrm>
            <a:off x="5344205" y="4783729"/>
            <a:ext cx="2448034" cy="1500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17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722612" y="1496188"/>
            <a:ext cx="1171575" cy="1500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17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5579949" y="4535886"/>
            <a:ext cx="207169" cy="2071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7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571199" y="231698"/>
            <a:ext cx="678656" cy="6786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7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3327028" y="4314430"/>
            <a:ext cx="1021556" cy="4429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17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5108462" y="271074"/>
            <a:ext cx="471488" cy="4714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7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577045" y="1886515"/>
            <a:ext cx="321469" cy="3214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17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8473678" y="3561911"/>
            <a:ext cx="300038" cy="3000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17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7910194" y="4178649"/>
            <a:ext cx="685800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17"/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>
            <a:off x="7206151" y="555071"/>
            <a:ext cx="1021556" cy="4429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17"/>
          <p:cNvPicPr preferRelativeResize="0"/>
          <p:nvPr/>
        </p:nvPicPr>
        <p:blipFill rotWithShape="1">
          <a:blip r:embed="rId17">
            <a:alphaModFix/>
          </a:blip>
          <a:srcRect b="0" l="0" r="50000" t="0"/>
          <a:stretch/>
        </p:blipFill>
        <p:spPr>
          <a:xfrm>
            <a:off x="8804672" y="2353844"/>
            <a:ext cx="339329" cy="6786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17"/>
          <p:cNvPicPr preferRelativeResize="0"/>
          <p:nvPr/>
        </p:nvPicPr>
        <p:blipFill rotWithShape="1">
          <a:blip r:embed="rId18">
            <a:alphaModFix/>
          </a:blip>
          <a:srcRect b="0" l="0" r="0" t="0"/>
          <a:stretch/>
        </p:blipFill>
        <p:spPr>
          <a:xfrm>
            <a:off x="577045" y="4350822"/>
            <a:ext cx="492919" cy="4929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17"/>
          <p:cNvPicPr preferRelativeResize="0"/>
          <p:nvPr/>
        </p:nvPicPr>
        <p:blipFill rotWithShape="1">
          <a:blip r:embed="rId19">
            <a:alphaModFix/>
          </a:blip>
          <a:srcRect b="0" l="0" r="0" t="0"/>
          <a:stretch/>
        </p:blipFill>
        <p:spPr>
          <a:xfrm>
            <a:off x="1526436" y="3114845"/>
            <a:ext cx="1160860" cy="11608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17"/>
          <p:cNvPicPr preferRelativeResize="0"/>
          <p:nvPr/>
        </p:nvPicPr>
        <p:blipFill rotWithShape="1">
          <a:blip r:embed="rId20">
            <a:alphaModFix/>
          </a:blip>
          <a:srcRect b="0" l="0" r="0" t="0"/>
          <a:stretch/>
        </p:blipFill>
        <p:spPr>
          <a:xfrm>
            <a:off x="6861300" y="1643063"/>
            <a:ext cx="1572614" cy="15726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17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722612" y="1670009"/>
            <a:ext cx="1171575" cy="15001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8" name="Google Shape;128;p17"/>
          <p:cNvGrpSpPr/>
          <p:nvPr/>
        </p:nvGrpSpPr>
        <p:grpSpPr>
          <a:xfrm>
            <a:off x="1793081" y="1158550"/>
            <a:ext cx="5557837" cy="2826399"/>
            <a:chOff x="2390775" y="-4862118"/>
            <a:chExt cx="7410450" cy="3768532"/>
          </a:xfrm>
        </p:grpSpPr>
        <p:pic>
          <p:nvPicPr>
            <p:cNvPr id="129" name="Google Shape;129;p17"/>
            <p:cNvPicPr preferRelativeResize="0"/>
            <p:nvPr/>
          </p:nvPicPr>
          <p:blipFill rotWithShape="1">
            <a:blip r:embed="rId21">
              <a:alphaModFix/>
            </a:blip>
            <a:srcRect b="50000" l="0" r="50611" t="0"/>
            <a:stretch/>
          </p:blipFill>
          <p:spPr>
            <a:xfrm>
              <a:off x="2390776" y="-4862118"/>
              <a:ext cx="5770563" cy="312251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0" name="Google Shape;130;p17"/>
            <p:cNvPicPr preferRelativeResize="0"/>
            <p:nvPr/>
          </p:nvPicPr>
          <p:blipFill rotWithShape="1">
            <a:blip r:embed="rId21">
              <a:alphaModFix/>
            </a:blip>
            <a:srcRect b="50000" l="49389" r="0" t="0"/>
            <a:stretch/>
          </p:blipFill>
          <p:spPr>
            <a:xfrm>
              <a:off x="3887788" y="-4862118"/>
              <a:ext cx="5913437" cy="312251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1" name="Google Shape;131;p17"/>
            <p:cNvPicPr preferRelativeResize="0"/>
            <p:nvPr/>
          </p:nvPicPr>
          <p:blipFill rotWithShape="1">
            <a:blip r:embed="rId21">
              <a:alphaModFix/>
            </a:blip>
            <a:srcRect b="0" l="-1" r="50611" t="50000"/>
            <a:stretch/>
          </p:blipFill>
          <p:spPr>
            <a:xfrm>
              <a:off x="2390775" y="-4216102"/>
              <a:ext cx="5770563" cy="312251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2" name="Google Shape;132;p17"/>
            <p:cNvPicPr preferRelativeResize="0"/>
            <p:nvPr/>
          </p:nvPicPr>
          <p:blipFill rotWithShape="1">
            <a:blip r:embed="rId21">
              <a:alphaModFix/>
            </a:blip>
            <a:srcRect b="0" l="49389" r="-1" t="50000"/>
            <a:stretch/>
          </p:blipFill>
          <p:spPr>
            <a:xfrm>
              <a:off x="3887788" y="-4216102"/>
              <a:ext cx="5913437" cy="3122516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_PPTMON slide">
  <p:cSld name="5_PPTMON slide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571387" y="0"/>
            <a:ext cx="1572614" cy="15726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18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b="0" l="29909" r="0" t="0"/>
          <a:stretch/>
        </p:blipFill>
        <p:spPr>
          <a:xfrm>
            <a:off x="4518422" y="5297943"/>
            <a:ext cx="1299346" cy="142875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18">
            <a:hlinkClick r:id="rId6"/>
          </p:cNvPr>
          <p:cNvSpPr txBox="1"/>
          <p:nvPr/>
        </p:nvSpPr>
        <p:spPr>
          <a:xfrm>
            <a:off x="3326232" y="5297943"/>
            <a:ext cx="2017973" cy="18466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 sz="8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Presentation template by</a:t>
            </a:r>
            <a:endParaRPr sz="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8" name="Google Shape;138;p18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8643938" y="4693444"/>
            <a:ext cx="500063" cy="450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18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0" y="0"/>
            <a:ext cx="1021556" cy="44291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0" name="Google Shape;140;p18"/>
          <p:cNvGrpSpPr/>
          <p:nvPr/>
        </p:nvGrpSpPr>
        <p:grpSpPr>
          <a:xfrm>
            <a:off x="190500" y="229863"/>
            <a:ext cx="8763000" cy="822843"/>
            <a:chOff x="254000" y="306484"/>
            <a:chExt cx="11684000" cy="1097124"/>
          </a:xfrm>
        </p:grpSpPr>
        <p:pic>
          <p:nvPicPr>
            <p:cNvPr id="141" name="Google Shape;141;p18"/>
            <p:cNvPicPr preferRelativeResize="0"/>
            <p:nvPr/>
          </p:nvPicPr>
          <p:blipFill rotWithShape="1">
            <a:blip r:embed="rId10">
              <a:alphaModFix/>
            </a:blip>
            <a:srcRect b="0" l="0" r="0" t="87591"/>
            <a:stretch/>
          </p:blipFill>
          <p:spPr>
            <a:xfrm>
              <a:off x="254000" y="628649"/>
              <a:ext cx="11684000" cy="77495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2" name="Google Shape;142;p18"/>
            <p:cNvPicPr preferRelativeResize="0"/>
            <p:nvPr/>
          </p:nvPicPr>
          <p:blipFill rotWithShape="1">
            <a:blip r:embed="rId10">
              <a:alphaModFix/>
            </a:blip>
            <a:srcRect b="92142" l="0" r="0" t="0"/>
            <a:stretch/>
          </p:blipFill>
          <p:spPr>
            <a:xfrm>
              <a:off x="254000" y="306484"/>
              <a:ext cx="11684000" cy="49076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43" name="Google Shape;143;p18"/>
          <p:cNvGrpSpPr/>
          <p:nvPr/>
        </p:nvGrpSpPr>
        <p:grpSpPr>
          <a:xfrm>
            <a:off x="190500" y="1150357"/>
            <a:ext cx="8763000" cy="3763280"/>
            <a:chOff x="254000" y="1533810"/>
            <a:chExt cx="11684000" cy="5017706"/>
          </a:xfrm>
        </p:grpSpPr>
        <p:pic>
          <p:nvPicPr>
            <p:cNvPr id="144" name="Google Shape;144;p18"/>
            <p:cNvPicPr preferRelativeResize="0"/>
            <p:nvPr/>
          </p:nvPicPr>
          <p:blipFill rotWithShape="1">
            <a:blip r:embed="rId11">
              <a:alphaModFix/>
            </a:blip>
            <a:srcRect b="0" l="0" r="0" t="30528"/>
            <a:stretch/>
          </p:blipFill>
          <p:spPr>
            <a:xfrm>
              <a:off x="254000" y="2212948"/>
              <a:ext cx="11684000" cy="433856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5" name="Google Shape;145;p18"/>
            <p:cNvPicPr preferRelativeResize="0"/>
            <p:nvPr/>
          </p:nvPicPr>
          <p:blipFill rotWithShape="1">
            <a:blip r:embed="rId11">
              <a:alphaModFix/>
            </a:blip>
            <a:srcRect b="44062" l="0" r="0" t="0"/>
            <a:stretch/>
          </p:blipFill>
          <p:spPr>
            <a:xfrm>
              <a:off x="254000" y="1533810"/>
              <a:ext cx="11684000" cy="349327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46" name="Google Shape;146;p18"/>
          <p:cNvPicPr preferRelativeResize="0"/>
          <p:nvPr/>
        </p:nvPicPr>
        <p:blipFill rotWithShape="1">
          <a:blip r:embed="rId12">
            <a:alphaModFix/>
          </a:blip>
          <a:srcRect b="23461" l="14783" r="0" t="0"/>
          <a:stretch/>
        </p:blipFill>
        <p:spPr>
          <a:xfrm>
            <a:off x="0" y="4624061"/>
            <a:ext cx="578325" cy="5194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18"/>
          <p:cNvPicPr preferRelativeResize="0"/>
          <p:nvPr/>
        </p:nvPicPr>
        <p:blipFill rotWithShape="1">
          <a:blip r:embed="rId13">
            <a:alphaModFix/>
          </a:blip>
          <a:srcRect b="0" l="0" r="28069" t="0"/>
          <a:stretch/>
        </p:blipFill>
        <p:spPr>
          <a:xfrm>
            <a:off x="8655844" y="872595"/>
            <a:ext cx="488156" cy="6786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9_PPTMON slide">
  <p:cSld name="9_PPTMON slide"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Google Shape;149;p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524252" y="121578"/>
            <a:ext cx="1572614" cy="15726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19"/>
          <p:cNvPicPr preferRelativeResize="0"/>
          <p:nvPr/>
        </p:nvPicPr>
        <p:blipFill rotWithShape="1">
          <a:blip r:embed="rId4">
            <a:alphaModFix/>
          </a:blip>
          <a:srcRect b="50000" l="0" r="82071" t="0"/>
          <a:stretch/>
        </p:blipFill>
        <p:spPr>
          <a:xfrm>
            <a:off x="5515462" y="879716"/>
            <a:ext cx="1571138" cy="23418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19"/>
          <p:cNvPicPr preferRelativeResize="0"/>
          <p:nvPr/>
        </p:nvPicPr>
        <p:blipFill rotWithShape="1">
          <a:blip r:embed="rId4">
            <a:alphaModFix/>
          </a:blip>
          <a:srcRect b="50000" l="72260" r="0" t="0"/>
          <a:stretch/>
        </p:blipFill>
        <p:spPr>
          <a:xfrm>
            <a:off x="6115050" y="879716"/>
            <a:ext cx="2430845" cy="23418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19"/>
          <p:cNvPicPr preferRelativeResize="0"/>
          <p:nvPr/>
        </p:nvPicPr>
        <p:blipFill rotWithShape="1">
          <a:blip r:embed="rId4">
            <a:alphaModFix/>
          </a:blip>
          <a:srcRect b="0" l="0" r="71419" t="50000"/>
          <a:stretch/>
        </p:blipFill>
        <p:spPr>
          <a:xfrm>
            <a:off x="5515462" y="2093409"/>
            <a:ext cx="2504588" cy="23418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19"/>
          <p:cNvPicPr preferRelativeResize="0"/>
          <p:nvPr/>
        </p:nvPicPr>
        <p:blipFill rotWithShape="1">
          <a:blip r:embed="rId4">
            <a:alphaModFix/>
          </a:blip>
          <a:srcRect b="0" l="72260" r="0" t="50000"/>
          <a:stretch/>
        </p:blipFill>
        <p:spPr>
          <a:xfrm>
            <a:off x="6115050" y="2093407"/>
            <a:ext cx="2430845" cy="23418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19">
            <a:hlinkClick r:id="rId5"/>
          </p:cNvPr>
          <p:cNvPicPr preferRelativeResize="0"/>
          <p:nvPr/>
        </p:nvPicPr>
        <p:blipFill rotWithShape="1">
          <a:blip r:embed="rId6">
            <a:alphaModFix/>
          </a:blip>
          <a:srcRect b="0" l="29909" r="0" t="0"/>
          <a:stretch/>
        </p:blipFill>
        <p:spPr>
          <a:xfrm>
            <a:off x="4518422" y="5297943"/>
            <a:ext cx="1299346" cy="142875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19">
            <a:hlinkClick r:id="rId7"/>
          </p:cNvPr>
          <p:cNvSpPr txBox="1"/>
          <p:nvPr/>
        </p:nvSpPr>
        <p:spPr>
          <a:xfrm>
            <a:off x="3326232" y="5297943"/>
            <a:ext cx="2017973" cy="18466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 sz="8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Presentation template by</a:t>
            </a:r>
            <a:endParaRPr sz="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7" name="Google Shape;157;p19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348338" y="634019"/>
            <a:ext cx="4014788" cy="11287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19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7893121" y="4539901"/>
            <a:ext cx="1171575" cy="1500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19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5433590" y="4434955"/>
            <a:ext cx="678656" cy="6786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19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7799780" y="341947"/>
            <a:ext cx="1021556" cy="4429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19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53579" y="106393"/>
            <a:ext cx="492919" cy="492919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19"/>
          <p:cNvSpPr/>
          <p:nvPr>
            <p:ph idx="2" type="pic"/>
          </p:nvPr>
        </p:nvSpPr>
        <p:spPr>
          <a:xfrm>
            <a:off x="5741719" y="1108710"/>
            <a:ext cx="2360202" cy="292608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pic>
        <p:nvPicPr>
          <p:cNvPr id="163" name="Google Shape;163;p19"/>
          <p:cNvPicPr preferRelativeResize="0"/>
          <p:nvPr/>
        </p:nvPicPr>
        <p:blipFill rotWithShape="1">
          <a:blip r:embed="rId14">
            <a:alphaModFix/>
          </a:blip>
          <a:srcRect b="0" l="0" r="63370" t="87591"/>
          <a:stretch/>
        </p:blipFill>
        <p:spPr>
          <a:xfrm>
            <a:off x="600075" y="539108"/>
            <a:ext cx="3209925" cy="5812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19"/>
          <p:cNvPicPr preferRelativeResize="0"/>
          <p:nvPr/>
        </p:nvPicPr>
        <p:blipFill rotWithShape="1">
          <a:blip r:embed="rId14">
            <a:alphaModFix/>
          </a:blip>
          <a:srcRect b="92142" l="0" r="63370" t="0"/>
          <a:stretch/>
        </p:blipFill>
        <p:spPr>
          <a:xfrm>
            <a:off x="600075" y="297484"/>
            <a:ext cx="3209925" cy="3680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19"/>
          <p:cNvPicPr preferRelativeResize="0"/>
          <p:nvPr/>
        </p:nvPicPr>
        <p:blipFill rotWithShape="1">
          <a:blip r:embed="rId14">
            <a:alphaModFix/>
          </a:blip>
          <a:srcRect b="0" l="54305" r="0" t="87591"/>
          <a:stretch/>
        </p:blipFill>
        <p:spPr>
          <a:xfrm>
            <a:off x="1324550" y="539108"/>
            <a:ext cx="4004247" cy="5812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19"/>
          <p:cNvPicPr preferRelativeResize="0"/>
          <p:nvPr/>
        </p:nvPicPr>
        <p:blipFill rotWithShape="1">
          <a:blip r:embed="rId14">
            <a:alphaModFix/>
          </a:blip>
          <a:srcRect b="92142" l="57045" r="0" t="0"/>
          <a:stretch/>
        </p:blipFill>
        <p:spPr>
          <a:xfrm>
            <a:off x="1564655" y="297484"/>
            <a:ext cx="3764141" cy="3680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19"/>
          <p:cNvPicPr preferRelativeResize="0"/>
          <p:nvPr/>
        </p:nvPicPr>
        <p:blipFill rotWithShape="1">
          <a:blip r:embed="rId15">
            <a:alphaModFix/>
          </a:blip>
          <a:srcRect b="0" l="0" r="64216" t="30528"/>
          <a:stretch/>
        </p:blipFill>
        <p:spPr>
          <a:xfrm>
            <a:off x="600075" y="1592089"/>
            <a:ext cx="3135732" cy="3253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19"/>
          <p:cNvPicPr preferRelativeResize="0"/>
          <p:nvPr/>
        </p:nvPicPr>
        <p:blipFill rotWithShape="1">
          <a:blip r:embed="rId15">
            <a:alphaModFix/>
          </a:blip>
          <a:srcRect b="44062" l="0" r="64216" t="0"/>
          <a:stretch/>
        </p:blipFill>
        <p:spPr>
          <a:xfrm>
            <a:off x="600075" y="1265804"/>
            <a:ext cx="3135732" cy="26199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19"/>
          <p:cNvPicPr preferRelativeResize="0"/>
          <p:nvPr/>
        </p:nvPicPr>
        <p:blipFill rotWithShape="1">
          <a:blip r:embed="rId15">
            <a:alphaModFix/>
          </a:blip>
          <a:srcRect b="0" l="52016" r="0" t="30528"/>
          <a:stretch/>
        </p:blipFill>
        <p:spPr>
          <a:xfrm>
            <a:off x="1123950" y="1592089"/>
            <a:ext cx="4204847" cy="3253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19"/>
          <p:cNvPicPr preferRelativeResize="0"/>
          <p:nvPr/>
        </p:nvPicPr>
        <p:blipFill rotWithShape="1">
          <a:blip r:embed="rId15">
            <a:alphaModFix/>
          </a:blip>
          <a:srcRect b="44062" l="48224" r="0" t="0"/>
          <a:stretch/>
        </p:blipFill>
        <p:spPr>
          <a:xfrm>
            <a:off x="791659" y="1265804"/>
            <a:ext cx="4537137" cy="26199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19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7893121" y="4681749"/>
            <a:ext cx="1171575" cy="1500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19"/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>
            <a:off x="103632" y="4613402"/>
            <a:ext cx="1021556" cy="4429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PPTMON slide">
  <p:cSld name="2_PPTMON slide"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Google Shape;174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818092" y="94254"/>
            <a:ext cx="4014788" cy="11287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122444" y="0"/>
            <a:ext cx="1021556" cy="4429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20">
            <a:hlinkClick r:id="rId5"/>
          </p:cNvPr>
          <p:cNvPicPr preferRelativeResize="0"/>
          <p:nvPr/>
        </p:nvPicPr>
        <p:blipFill rotWithShape="1">
          <a:blip r:embed="rId6">
            <a:alphaModFix/>
          </a:blip>
          <a:srcRect b="0" l="29909" r="0" t="0"/>
          <a:stretch/>
        </p:blipFill>
        <p:spPr>
          <a:xfrm>
            <a:off x="4518422" y="5297943"/>
            <a:ext cx="1299346" cy="142875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20">
            <a:hlinkClick r:id="rId7"/>
          </p:cNvPr>
          <p:cNvSpPr txBox="1"/>
          <p:nvPr/>
        </p:nvSpPr>
        <p:spPr>
          <a:xfrm>
            <a:off x="3326232" y="5297943"/>
            <a:ext cx="2017973" cy="18466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 sz="8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Presentation template by</a:t>
            </a:r>
            <a:endParaRPr sz="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79" name="Google Shape;179;p20"/>
          <p:cNvGrpSpPr/>
          <p:nvPr/>
        </p:nvGrpSpPr>
        <p:grpSpPr>
          <a:xfrm>
            <a:off x="190500" y="229863"/>
            <a:ext cx="8763000" cy="822843"/>
            <a:chOff x="254000" y="306484"/>
            <a:chExt cx="11684000" cy="1097124"/>
          </a:xfrm>
        </p:grpSpPr>
        <p:pic>
          <p:nvPicPr>
            <p:cNvPr id="180" name="Google Shape;180;p20"/>
            <p:cNvPicPr preferRelativeResize="0"/>
            <p:nvPr/>
          </p:nvPicPr>
          <p:blipFill rotWithShape="1">
            <a:blip r:embed="rId9">
              <a:alphaModFix/>
            </a:blip>
            <a:srcRect b="0" l="0" r="0" t="87591"/>
            <a:stretch/>
          </p:blipFill>
          <p:spPr>
            <a:xfrm>
              <a:off x="254000" y="628649"/>
              <a:ext cx="11684000" cy="77495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1" name="Google Shape;181;p20"/>
            <p:cNvPicPr preferRelativeResize="0"/>
            <p:nvPr/>
          </p:nvPicPr>
          <p:blipFill rotWithShape="1">
            <a:blip r:embed="rId9">
              <a:alphaModFix/>
            </a:blip>
            <a:srcRect b="92142" l="0" r="0" t="0"/>
            <a:stretch/>
          </p:blipFill>
          <p:spPr>
            <a:xfrm>
              <a:off x="254000" y="306484"/>
              <a:ext cx="11684000" cy="490761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82" name="Google Shape;182;p20"/>
          <p:cNvPicPr preferRelativeResize="0"/>
          <p:nvPr/>
        </p:nvPicPr>
        <p:blipFill rotWithShape="1">
          <a:blip r:embed="rId10">
            <a:alphaModFix/>
          </a:blip>
          <a:srcRect b="0" l="0" r="61196" t="56378"/>
          <a:stretch/>
        </p:blipFill>
        <p:spPr>
          <a:xfrm>
            <a:off x="190500" y="2870499"/>
            <a:ext cx="3400422" cy="20431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20"/>
          <p:cNvPicPr preferRelativeResize="0"/>
          <p:nvPr/>
        </p:nvPicPr>
        <p:blipFill rotWithShape="1">
          <a:blip r:embed="rId10">
            <a:alphaModFix/>
          </a:blip>
          <a:srcRect b="46153" l="0" r="61196" t="0"/>
          <a:stretch/>
        </p:blipFill>
        <p:spPr>
          <a:xfrm>
            <a:off x="190500" y="1150357"/>
            <a:ext cx="3400425" cy="25220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20"/>
          <p:cNvPicPr preferRelativeResize="0"/>
          <p:nvPr/>
        </p:nvPicPr>
        <p:blipFill rotWithShape="1">
          <a:blip r:embed="rId10">
            <a:alphaModFix/>
          </a:blip>
          <a:srcRect b="0" l="59456" r="0" t="56378"/>
          <a:stretch/>
        </p:blipFill>
        <p:spPr>
          <a:xfrm>
            <a:off x="933450" y="2870499"/>
            <a:ext cx="3552825" cy="20431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20"/>
          <p:cNvPicPr preferRelativeResize="0"/>
          <p:nvPr/>
        </p:nvPicPr>
        <p:blipFill rotWithShape="1">
          <a:blip r:embed="rId10">
            <a:alphaModFix/>
          </a:blip>
          <a:srcRect b="46153" l="59456" r="0" t="0"/>
          <a:stretch/>
        </p:blipFill>
        <p:spPr>
          <a:xfrm>
            <a:off x="933450" y="1150357"/>
            <a:ext cx="3552824" cy="252202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6" name="Google Shape;186;p20"/>
          <p:cNvGrpSpPr/>
          <p:nvPr/>
        </p:nvGrpSpPr>
        <p:grpSpPr>
          <a:xfrm>
            <a:off x="4657725" y="1150357"/>
            <a:ext cx="4295775" cy="3763280"/>
            <a:chOff x="6210300" y="1533810"/>
            <a:chExt cx="5727700" cy="5017706"/>
          </a:xfrm>
        </p:grpSpPr>
        <p:pic>
          <p:nvPicPr>
            <p:cNvPr id="187" name="Google Shape;187;p20"/>
            <p:cNvPicPr preferRelativeResize="0"/>
            <p:nvPr/>
          </p:nvPicPr>
          <p:blipFill rotWithShape="1">
            <a:blip r:embed="rId10">
              <a:alphaModFix/>
            </a:blip>
            <a:srcRect b="0" l="0" r="61196" t="56378"/>
            <a:stretch/>
          </p:blipFill>
          <p:spPr>
            <a:xfrm>
              <a:off x="6210300" y="3827332"/>
              <a:ext cx="4533896" cy="272418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8" name="Google Shape;188;p20"/>
            <p:cNvPicPr preferRelativeResize="0"/>
            <p:nvPr/>
          </p:nvPicPr>
          <p:blipFill rotWithShape="1">
            <a:blip r:embed="rId10">
              <a:alphaModFix/>
            </a:blip>
            <a:srcRect b="46153" l="0" r="61196" t="0"/>
            <a:stretch/>
          </p:blipFill>
          <p:spPr>
            <a:xfrm>
              <a:off x="6210300" y="1533810"/>
              <a:ext cx="4533900" cy="336270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9" name="Google Shape;189;p20"/>
            <p:cNvPicPr preferRelativeResize="0"/>
            <p:nvPr/>
          </p:nvPicPr>
          <p:blipFill rotWithShape="1">
            <a:blip r:embed="rId10">
              <a:alphaModFix/>
            </a:blip>
            <a:srcRect b="0" l="59456" r="0" t="56378"/>
            <a:stretch/>
          </p:blipFill>
          <p:spPr>
            <a:xfrm>
              <a:off x="7200900" y="3827332"/>
              <a:ext cx="4737100" cy="272418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0" name="Google Shape;190;p20"/>
            <p:cNvPicPr preferRelativeResize="0"/>
            <p:nvPr/>
          </p:nvPicPr>
          <p:blipFill rotWithShape="1">
            <a:blip r:embed="rId10">
              <a:alphaModFix/>
            </a:blip>
            <a:srcRect b="46153" l="59456" r="0" t="0"/>
            <a:stretch/>
          </p:blipFill>
          <p:spPr>
            <a:xfrm>
              <a:off x="7200900" y="1533810"/>
              <a:ext cx="4737099" cy="3362702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91" name="Google Shape;191;p20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36477" y="60496"/>
            <a:ext cx="1171575" cy="1500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20"/>
          <p:cNvPicPr preferRelativeResize="0"/>
          <p:nvPr/>
        </p:nvPicPr>
        <p:blipFill rotWithShape="1">
          <a:blip r:embed="rId12">
            <a:alphaModFix/>
          </a:blip>
          <a:srcRect b="38887" l="0" r="0" t="0"/>
          <a:stretch/>
        </p:blipFill>
        <p:spPr>
          <a:xfrm>
            <a:off x="19050" y="4728752"/>
            <a:ext cx="678656" cy="4147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20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8458200" y="4457700"/>
            <a:ext cx="685800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20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0" y="806246"/>
            <a:ext cx="492919" cy="4929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PPTMON slide">
  <p:cSld name="3_PPTMON slide"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Google Shape;196;p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21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29909" r="0" t="0"/>
          <a:stretch/>
        </p:blipFill>
        <p:spPr>
          <a:xfrm>
            <a:off x="4518422" y="5297943"/>
            <a:ext cx="1299346" cy="142875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21">
            <a:hlinkClick r:id="rId5"/>
          </p:cNvPr>
          <p:cNvSpPr txBox="1"/>
          <p:nvPr/>
        </p:nvSpPr>
        <p:spPr>
          <a:xfrm>
            <a:off x="3326232" y="5297943"/>
            <a:ext cx="2017973" cy="18466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 sz="8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Presentation template by</a:t>
            </a:r>
            <a:endParaRPr sz="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9" name="Google Shape;199;p2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8458200" y="4457700"/>
            <a:ext cx="685800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2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0" y="0"/>
            <a:ext cx="1021556" cy="44291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21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69765" y="1859608"/>
            <a:ext cx="1160860" cy="11608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21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7571387" y="2451100"/>
            <a:ext cx="1572614" cy="157261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3" name="Google Shape;203;p21"/>
          <p:cNvGrpSpPr/>
          <p:nvPr/>
        </p:nvGrpSpPr>
        <p:grpSpPr>
          <a:xfrm>
            <a:off x="190500" y="229863"/>
            <a:ext cx="8763000" cy="822843"/>
            <a:chOff x="254000" y="306484"/>
            <a:chExt cx="11684000" cy="1097124"/>
          </a:xfrm>
        </p:grpSpPr>
        <p:pic>
          <p:nvPicPr>
            <p:cNvPr id="204" name="Google Shape;204;p21"/>
            <p:cNvPicPr preferRelativeResize="0"/>
            <p:nvPr/>
          </p:nvPicPr>
          <p:blipFill rotWithShape="1">
            <a:blip r:embed="rId11">
              <a:alphaModFix/>
            </a:blip>
            <a:srcRect b="0" l="0" r="0" t="89909"/>
            <a:stretch/>
          </p:blipFill>
          <p:spPr>
            <a:xfrm>
              <a:off x="254000" y="773432"/>
              <a:ext cx="11684000" cy="6301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5" name="Google Shape;205;p21"/>
            <p:cNvPicPr preferRelativeResize="0"/>
            <p:nvPr/>
          </p:nvPicPr>
          <p:blipFill rotWithShape="1">
            <a:blip r:embed="rId11">
              <a:alphaModFix/>
            </a:blip>
            <a:srcRect b="91686" l="0" r="0" t="0"/>
            <a:stretch/>
          </p:blipFill>
          <p:spPr>
            <a:xfrm>
              <a:off x="254000" y="306484"/>
              <a:ext cx="11684000" cy="51919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06" name="Google Shape;206;p21"/>
          <p:cNvGrpSpPr/>
          <p:nvPr/>
        </p:nvGrpSpPr>
        <p:grpSpPr>
          <a:xfrm>
            <a:off x="190500" y="1150357"/>
            <a:ext cx="8763000" cy="1757417"/>
            <a:chOff x="254000" y="1533810"/>
            <a:chExt cx="11684000" cy="2343222"/>
          </a:xfrm>
        </p:grpSpPr>
        <p:pic>
          <p:nvPicPr>
            <p:cNvPr id="207" name="Google Shape;207;p21"/>
            <p:cNvPicPr preferRelativeResize="0"/>
            <p:nvPr/>
          </p:nvPicPr>
          <p:blipFill rotWithShape="1">
            <a:blip r:embed="rId12">
              <a:alphaModFix/>
            </a:blip>
            <a:srcRect b="73520" l="0" r="0" t="0"/>
            <a:stretch/>
          </p:blipFill>
          <p:spPr>
            <a:xfrm>
              <a:off x="254000" y="1533810"/>
              <a:ext cx="11684000" cy="165369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8" name="Google Shape;208;p21"/>
            <p:cNvPicPr preferRelativeResize="0"/>
            <p:nvPr/>
          </p:nvPicPr>
          <p:blipFill rotWithShape="1">
            <a:blip r:embed="rId12">
              <a:alphaModFix/>
            </a:blip>
            <a:srcRect b="0" l="0" r="0" t="88146"/>
            <a:stretch/>
          </p:blipFill>
          <p:spPr>
            <a:xfrm>
              <a:off x="254000" y="3136705"/>
              <a:ext cx="11684000" cy="74032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09" name="Google Shape;209;p21"/>
          <p:cNvGrpSpPr/>
          <p:nvPr/>
        </p:nvGrpSpPr>
        <p:grpSpPr>
          <a:xfrm>
            <a:off x="190500" y="3156220"/>
            <a:ext cx="8763000" cy="1757417"/>
            <a:chOff x="254000" y="1533810"/>
            <a:chExt cx="11684000" cy="2343222"/>
          </a:xfrm>
        </p:grpSpPr>
        <p:pic>
          <p:nvPicPr>
            <p:cNvPr id="210" name="Google Shape;210;p21"/>
            <p:cNvPicPr preferRelativeResize="0"/>
            <p:nvPr/>
          </p:nvPicPr>
          <p:blipFill rotWithShape="1">
            <a:blip r:embed="rId12">
              <a:alphaModFix/>
            </a:blip>
            <a:srcRect b="73520" l="0" r="0" t="0"/>
            <a:stretch/>
          </p:blipFill>
          <p:spPr>
            <a:xfrm>
              <a:off x="254000" y="1533810"/>
              <a:ext cx="11684000" cy="165369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1" name="Google Shape;211;p21"/>
            <p:cNvPicPr preferRelativeResize="0"/>
            <p:nvPr/>
          </p:nvPicPr>
          <p:blipFill rotWithShape="1">
            <a:blip r:embed="rId12">
              <a:alphaModFix/>
            </a:blip>
            <a:srcRect b="0" l="0" r="0" t="88146"/>
            <a:stretch/>
          </p:blipFill>
          <p:spPr>
            <a:xfrm>
              <a:off x="254000" y="3136705"/>
              <a:ext cx="11684000" cy="740327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12" name="Google Shape;212;p21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0" y="4650581"/>
            <a:ext cx="492919" cy="4929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21"/>
          <p:cNvPicPr preferRelativeResize="0"/>
          <p:nvPr/>
        </p:nvPicPr>
        <p:blipFill rotWithShape="1">
          <a:blip r:embed="rId14">
            <a:alphaModFix/>
          </a:blip>
          <a:srcRect b="0" l="0" r="35965" t="0"/>
          <a:stretch/>
        </p:blipFill>
        <p:spPr>
          <a:xfrm>
            <a:off x="8709422" y="915317"/>
            <a:ext cx="434578" cy="6786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_PPTMON slide">
  <p:cSld name="6_PPTMON slide"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" name="Google Shape;215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22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29909" r="0" t="0"/>
          <a:stretch/>
        </p:blipFill>
        <p:spPr>
          <a:xfrm>
            <a:off x="4518422" y="5297943"/>
            <a:ext cx="1299346" cy="142875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22">
            <a:hlinkClick r:id="rId5"/>
          </p:cNvPr>
          <p:cNvSpPr txBox="1"/>
          <p:nvPr/>
        </p:nvSpPr>
        <p:spPr>
          <a:xfrm>
            <a:off x="3326232" y="5297943"/>
            <a:ext cx="2017973" cy="18466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 sz="8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Presentation template by</a:t>
            </a:r>
            <a:endParaRPr sz="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8" name="Google Shape;218;p2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8988028" y="517697"/>
            <a:ext cx="121444" cy="10644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2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0" y="0"/>
            <a:ext cx="678656" cy="6786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22"/>
          <p:cNvPicPr preferRelativeResize="0"/>
          <p:nvPr/>
        </p:nvPicPr>
        <p:blipFill rotWithShape="1">
          <a:blip r:embed="rId9">
            <a:alphaModFix/>
          </a:blip>
          <a:srcRect b="57017" l="0" r="21261" t="0"/>
          <a:stretch/>
        </p:blipFill>
        <p:spPr>
          <a:xfrm>
            <a:off x="8609632" y="4851797"/>
            <a:ext cx="534368" cy="29170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22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34529" y="613448"/>
            <a:ext cx="1572614" cy="157261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22" name="Google Shape;222;p22"/>
          <p:cNvGrpSpPr/>
          <p:nvPr/>
        </p:nvGrpSpPr>
        <p:grpSpPr>
          <a:xfrm>
            <a:off x="190500" y="229863"/>
            <a:ext cx="8763000" cy="822844"/>
            <a:chOff x="254000" y="306484"/>
            <a:chExt cx="11684000" cy="1097125"/>
          </a:xfrm>
        </p:grpSpPr>
        <p:pic>
          <p:nvPicPr>
            <p:cNvPr id="223" name="Google Shape;223;p22"/>
            <p:cNvPicPr preferRelativeResize="0"/>
            <p:nvPr/>
          </p:nvPicPr>
          <p:blipFill rotWithShape="1">
            <a:blip r:embed="rId11">
              <a:alphaModFix/>
            </a:blip>
            <a:srcRect b="94389" l="0" r="0" t="0"/>
            <a:stretch/>
          </p:blipFill>
          <p:spPr>
            <a:xfrm>
              <a:off x="254000" y="306484"/>
              <a:ext cx="11684000" cy="35044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4" name="Google Shape;224;p22"/>
            <p:cNvPicPr preferRelativeResize="0"/>
            <p:nvPr/>
          </p:nvPicPr>
          <p:blipFill rotWithShape="1">
            <a:blip r:embed="rId11">
              <a:alphaModFix/>
            </a:blip>
            <a:srcRect b="0" l="0" r="0" t="87591"/>
            <a:stretch/>
          </p:blipFill>
          <p:spPr>
            <a:xfrm>
              <a:off x="254000" y="628650"/>
              <a:ext cx="11684000" cy="77495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25" name="Google Shape;225;p22"/>
          <p:cNvGrpSpPr/>
          <p:nvPr/>
        </p:nvGrpSpPr>
        <p:grpSpPr>
          <a:xfrm>
            <a:off x="190500" y="1150357"/>
            <a:ext cx="8763000" cy="3763280"/>
            <a:chOff x="254000" y="1533810"/>
            <a:chExt cx="11684000" cy="5017706"/>
          </a:xfrm>
        </p:grpSpPr>
        <p:pic>
          <p:nvPicPr>
            <p:cNvPr id="226" name="Google Shape;226;p22"/>
            <p:cNvPicPr preferRelativeResize="0"/>
            <p:nvPr/>
          </p:nvPicPr>
          <p:blipFill rotWithShape="1">
            <a:blip r:embed="rId12">
              <a:alphaModFix/>
            </a:blip>
            <a:srcRect b="0" l="0" r="0" t="56378"/>
            <a:stretch/>
          </p:blipFill>
          <p:spPr>
            <a:xfrm>
              <a:off x="254000" y="3827332"/>
              <a:ext cx="11684000" cy="272418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7" name="Google Shape;227;p22"/>
            <p:cNvPicPr preferRelativeResize="0"/>
            <p:nvPr/>
          </p:nvPicPr>
          <p:blipFill rotWithShape="1">
            <a:blip r:embed="rId12">
              <a:alphaModFix/>
            </a:blip>
            <a:srcRect b="46153" l="0" r="0" t="0"/>
            <a:stretch/>
          </p:blipFill>
          <p:spPr>
            <a:xfrm>
              <a:off x="254000" y="1533810"/>
              <a:ext cx="11684000" cy="3362702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28" name="Google Shape;228;p22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0" y="4650581"/>
            <a:ext cx="492919" cy="4929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22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8122444" y="0"/>
            <a:ext cx="1021556" cy="4429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6_PPTMON slide">
  <p:cSld name="16_PPTMON slide"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" name="Google Shape;231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122444" y="4788645"/>
            <a:ext cx="321469" cy="3214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9647" y="3851960"/>
            <a:ext cx="4014788" cy="112871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23">
            <a:hlinkClick r:id="rId5"/>
          </p:cNvPr>
          <p:cNvPicPr preferRelativeResize="0"/>
          <p:nvPr/>
        </p:nvPicPr>
        <p:blipFill rotWithShape="1">
          <a:blip r:embed="rId6">
            <a:alphaModFix/>
          </a:blip>
          <a:srcRect b="0" l="29909" r="0" t="0"/>
          <a:stretch/>
        </p:blipFill>
        <p:spPr>
          <a:xfrm>
            <a:off x="4518422" y="5297943"/>
            <a:ext cx="1299346" cy="142875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Google Shape;235;p23">
            <a:hlinkClick r:id="rId7"/>
          </p:cNvPr>
          <p:cNvSpPr txBox="1"/>
          <p:nvPr/>
        </p:nvSpPr>
        <p:spPr>
          <a:xfrm>
            <a:off x="3326232" y="5297943"/>
            <a:ext cx="2017973" cy="18466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 sz="8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Presentation template by</a:t>
            </a:r>
            <a:endParaRPr sz="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36" name="Google Shape;236;p23"/>
          <p:cNvGrpSpPr/>
          <p:nvPr/>
        </p:nvGrpSpPr>
        <p:grpSpPr>
          <a:xfrm>
            <a:off x="190500" y="229863"/>
            <a:ext cx="8763000" cy="822843"/>
            <a:chOff x="254000" y="306484"/>
            <a:chExt cx="11684000" cy="1097124"/>
          </a:xfrm>
        </p:grpSpPr>
        <p:pic>
          <p:nvPicPr>
            <p:cNvPr id="237" name="Google Shape;237;p23"/>
            <p:cNvPicPr preferRelativeResize="0"/>
            <p:nvPr/>
          </p:nvPicPr>
          <p:blipFill rotWithShape="1">
            <a:blip r:embed="rId9">
              <a:alphaModFix/>
            </a:blip>
            <a:srcRect b="0" l="0" r="0" t="87591"/>
            <a:stretch/>
          </p:blipFill>
          <p:spPr>
            <a:xfrm>
              <a:off x="254000" y="628649"/>
              <a:ext cx="11684000" cy="77495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8" name="Google Shape;238;p23"/>
            <p:cNvPicPr preferRelativeResize="0"/>
            <p:nvPr/>
          </p:nvPicPr>
          <p:blipFill rotWithShape="1">
            <a:blip r:embed="rId9">
              <a:alphaModFix/>
            </a:blip>
            <a:srcRect b="92142" l="0" r="0" t="0"/>
            <a:stretch/>
          </p:blipFill>
          <p:spPr>
            <a:xfrm>
              <a:off x="254000" y="306484"/>
              <a:ext cx="11684000" cy="490761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39" name="Google Shape;239;p23"/>
          <p:cNvPicPr preferRelativeResize="0"/>
          <p:nvPr/>
        </p:nvPicPr>
        <p:blipFill rotWithShape="1">
          <a:blip r:embed="rId10">
            <a:alphaModFix/>
          </a:blip>
          <a:srcRect b="0" l="0" r="0" t="56378"/>
          <a:stretch/>
        </p:blipFill>
        <p:spPr>
          <a:xfrm>
            <a:off x="190500" y="2870499"/>
            <a:ext cx="8763000" cy="20431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23"/>
          <p:cNvPicPr preferRelativeResize="0"/>
          <p:nvPr/>
        </p:nvPicPr>
        <p:blipFill rotWithShape="1">
          <a:blip r:embed="rId10">
            <a:alphaModFix/>
          </a:blip>
          <a:srcRect b="46153" l="0" r="0" t="0"/>
          <a:stretch/>
        </p:blipFill>
        <p:spPr>
          <a:xfrm>
            <a:off x="190500" y="1150357"/>
            <a:ext cx="8763000" cy="25220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23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8984271" y="3319750"/>
            <a:ext cx="121444" cy="10644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23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0" y="730405"/>
            <a:ext cx="492919" cy="4929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p23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8122444" y="0"/>
            <a:ext cx="1021556" cy="4429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7_PPTMON slide">
  <p:cSld name="17_PPTMON slide"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" name="Google Shape;245;p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p24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29909" r="0" t="0"/>
          <a:stretch/>
        </p:blipFill>
        <p:spPr>
          <a:xfrm>
            <a:off x="4518422" y="5297943"/>
            <a:ext cx="1299346" cy="142875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Google Shape;247;p24">
            <a:hlinkClick r:id="rId5"/>
          </p:cNvPr>
          <p:cNvSpPr txBox="1"/>
          <p:nvPr/>
        </p:nvSpPr>
        <p:spPr>
          <a:xfrm>
            <a:off x="3326232" y="5297943"/>
            <a:ext cx="2017973" cy="18466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 sz="8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Presentation template by</a:t>
            </a:r>
            <a:endParaRPr sz="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8" name="Google Shape;248;p2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033963" y="3862615"/>
            <a:ext cx="4014788" cy="112871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49;p24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4054" y="611686"/>
            <a:ext cx="121444" cy="10644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Google Shape;250;p24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7983140" y="345116"/>
            <a:ext cx="1160860" cy="116086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51" name="Google Shape;251;p24"/>
          <p:cNvGrpSpPr/>
          <p:nvPr/>
        </p:nvGrpSpPr>
        <p:grpSpPr>
          <a:xfrm>
            <a:off x="190500" y="229863"/>
            <a:ext cx="8763000" cy="822843"/>
            <a:chOff x="254000" y="306484"/>
            <a:chExt cx="11684000" cy="1097124"/>
          </a:xfrm>
        </p:grpSpPr>
        <p:pic>
          <p:nvPicPr>
            <p:cNvPr id="252" name="Google Shape;252;p24"/>
            <p:cNvPicPr preferRelativeResize="0"/>
            <p:nvPr/>
          </p:nvPicPr>
          <p:blipFill rotWithShape="1">
            <a:blip r:embed="rId10">
              <a:alphaModFix/>
            </a:blip>
            <a:srcRect b="0" l="0" r="0" t="89909"/>
            <a:stretch/>
          </p:blipFill>
          <p:spPr>
            <a:xfrm>
              <a:off x="254000" y="773432"/>
              <a:ext cx="11684000" cy="6301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3" name="Google Shape;253;p24"/>
            <p:cNvPicPr preferRelativeResize="0"/>
            <p:nvPr/>
          </p:nvPicPr>
          <p:blipFill rotWithShape="1">
            <a:blip r:embed="rId10">
              <a:alphaModFix/>
            </a:blip>
            <a:srcRect b="91686" l="0" r="0" t="0"/>
            <a:stretch/>
          </p:blipFill>
          <p:spPr>
            <a:xfrm>
              <a:off x="254000" y="306484"/>
              <a:ext cx="11684000" cy="51919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54" name="Google Shape;254;p24"/>
          <p:cNvGrpSpPr/>
          <p:nvPr/>
        </p:nvGrpSpPr>
        <p:grpSpPr>
          <a:xfrm>
            <a:off x="190500" y="1150357"/>
            <a:ext cx="8763000" cy="3763279"/>
            <a:chOff x="254000" y="1533810"/>
            <a:chExt cx="11684000" cy="5017705"/>
          </a:xfrm>
        </p:grpSpPr>
        <p:pic>
          <p:nvPicPr>
            <p:cNvPr id="255" name="Google Shape;255;p24"/>
            <p:cNvPicPr preferRelativeResize="0"/>
            <p:nvPr/>
          </p:nvPicPr>
          <p:blipFill rotWithShape="1">
            <a:blip r:embed="rId11">
              <a:alphaModFix/>
            </a:blip>
            <a:srcRect b="46153" l="0" r="0" t="0"/>
            <a:stretch/>
          </p:blipFill>
          <p:spPr>
            <a:xfrm>
              <a:off x="254000" y="1533810"/>
              <a:ext cx="11684000" cy="336270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6" name="Google Shape;256;p24"/>
            <p:cNvPicPr preferRelativeResize="0"/>
            <p:nvPr/>
          </p:nvPicPr>
          <p:blipFill rotWithShape="1">
            <a:blip r:embed="rId11">
              <a:alphaModFix/>
            </a:blip>
            <a:srcRect b="0" l="0" r="0" t="40717"/>
            <a:stretch/>
          </p:blipFill>
          <p:spPr>
            <a:xfrm>
              <a:off x="254000" y="2849368"/>
              <a:ext cx="11684000" cy="3702147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57" name="Google Shape;257;p24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0" y="4700588"/>
            <a:ext cx="1021556" cy="442913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Google Shape;258;p24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8122444" y="0"/>
            <a:ext cx="1021556" cy="4429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7_PPTMON slide">
  <p:cSld name="7_PPTMON slide"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0" name="Google Shape;260;p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Google Shape;261;p25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29909" r="0" t="0"/>
          <a:stretch/>
        </p:blipFill>
        <p:spPr>
          <a:xfrm>
            <a:off x="4518422" y="5297943"/>
            <a:ext cx="1299346" cy="142875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Google Shape;262;p25">
            <a:hlinkClick r:id="rId5"/>
          </p:cNvPr>
          <p:cNvSpPr txBox="1"/>
          <p:nvPr/>
        </p:nvSpPr>
        <p:spPr>
          <a:xfrm>
            <a:off x="3326232" y="5297943"/>
            <a:ext cx="2017973" cy="18466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 sz="8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Presentation template by</a:t>
            </a:r>
            <a:endParaRPr sz="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3" name="Google Shape;263;p2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0" y="2717005"/>
            <a:ext cx="678656" cy="6786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" name="Google Shape;264;p25"/>
          <p:cNvPicPr preferRelativeResize="0"/>
          <p:nvPr/>
        </p:nvPicPr>
        <p:blipFill rotWithShape="1">
          <a:blip r:embed="rId8">
            <a:alphaModFix/>
          </a:blip>
          <a:srcRect b="0" l="0" r="36110" t="0"/>
          <a:stretch/>
        </p:blipFill>
        <p:spPr>
          <a:xfrm>
            <a:off x="8705850" y="2880894"/>
            <a:ext cx="438150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Google Shape;265;p25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8122444" y="4700588"/>
            <a:ext cx="1021556" cy="442913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Google Shape;266;p25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79176" y="3858616"/>
            <a:ext cx="1160860" cy="11608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Google Shape;267;p25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7571387" y="0"/>
            <a:ext cx="1572614" cy="157261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68" name="Google Shape;268;p25"/>
          <p:cNvGrpSpPr/>
          <p:nvPr/>
        </p:nvGrpSpPr>
        <p:grpSpPr>
          <a:xfrm>
            <a:off x="190500" y="229863"/>
            <a:ext cx="8763000" cy="822843"/>
            <a:chOff x="254000" y="306484"/>
            <a:chExt cx="11684000" cy="1097124"/>
          </a:xfrm>
        </p:grpSpPr>
        <p:pic>
          <p:nvPicPr>
            <p:cNvPr id="269" name="Google Shape;269;p25"/>
            <p:cNvPicPr preferRelativeResize="0"/>
            <p:nvPr/>
          </p:nvPicPr>
          <p:blipFill rotWithShape="1">
            <a:blip r:embed="rId12">
              <a:alphaModFix/>
            </a:blip>
            <a:srcRect b="0" l="0" r="0" t="89838"/>
            <a:stretch/>
          </p:blipFill>
          <p:spPr>
            <a:xfrm>
              <a:off x="254000" y="768970"/>
              <a:ext cx="11684000" cy="63463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0" name="Google Shape;270;p25"/>
            <p:cNvPicPr preferRelativeResize="0"/>
            <p:nvPr/>
          </p:nvPicPr>
          <p:blipFill rotWithShape="1">
            <a:blip r:embed="rId12">
              <a:alphaModFix/>
            </a:blip>
            <a:srcRect b="89909" l="0" r="0" t="0"/>
            <a:stretch/>
          </p:blipFill>
          <p:spPr>
            <a:xfrm>
              <a:off x="254000" y="306484"/>
              <a:ext cx="11684000" cy="63017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71" name="Google Shape;271;p25"/>
          <p:cNvGrpSpPr/>
          <p:nvPr/>
        </p:nvGrpSpPr>
        <p:grpSpPr>
          <a:xfrm>
            <a:off x="190500" y="1150357"/>
            <a:ext cx="4297832" cy="1757417"/>
            <a:chOff x="254000" y="1533810"/>
            <a:chExt cx="5730443" cy="2343223"/>
          </a:xfrm>
        </p:grpSpPr>
        <p:pic>
          <p:nvPicPr>
            <p:cNvPr id="272" name="Google Shape;272;p25"/>
            <p:cNvPicPr preferRelativeResize="0"/>
            <p:nvPr/>
          </p:nvPicPr>
          <p:blipFill rotWithShape="1">
            <a:blip r:embed="rId13">
              <a:alphaModFix/>
            </a:blip>
            <a:srcRect b="73520" l="0" r="75543" t="0"/>
            <a:stretch/>
          </p:blipFill>
          <p:spPr>
            <a:xfrm>
              <a:off x="254000" y="1533810"/>
              <a:ext cx="2857500" cy="165369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3" name="Google Shape;273;p25"/>
            <p:cNvPicPr preferRelativeResize="0"/>
            <p:nvPr/>
          </p:nvPicPr>
          <p:blipFill rotWithShape="1">
            <a:blip r:embed="rId13">
              <a:alphaModFix/>
            </a:blip>
            <a:srcRect b="0" l="0" r="75544" t="86062"/>
            <a:stretch/>
          </p:blipFill>
          <p:spPr>
            <a:xfrm>
              <a:off x="254000" y="3006503"/>
              <a:ext cx="2857491" cy="87052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4" name="Google Shape;274;p25"/>
            <p:cNvPicPr preferRelativeResize="0"/>
            <p:nvPr/>
          </p:nvPicPr>
          <p:blipFill rotWithShape="1">
            <a:blip r:embed="rId13">
              <a:alphaModFix/>
            </a:blip>
            <a:srcRect b="78713" l="54803" r="0" t="0"/>
            <a:stretch/>
          </p:blipFill>
          <p:spPr>
            <a:xfrm>
              <a:off x="703733" y="1533810"/>
              <a:ext cx="5280710" cy="132934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5" name="Google Shape;275;p25"/>
            <p:cNvPicPr preferRelativeResize="0"/>
            <p:nvPr/>
          </p:nvPicPr>
          <p:blipFill rotWithShape="1">
            <a:blip r:embed="rId13">
              <a:alphaModFix/>
            </a:blip>
            <a:srcRect b="0" l="54803" r="0" t="82938"/>
            <a:stretch/>
          </p:blipFill>
          <p:spPr>
            <a:xfrm>
              <a:off x="703733" y="2811447"/>
              <a:ext cx="5280710" cy="106558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76" name="Google Shape;276;p25"/>
          <p:cNvGrpSpPr/>
          <p:nvPr/>
        </p:nvGrpSpPr>
        <p:grpSpPr>
          <a:xfrm>
            <a:off x="4655668" y="1150357"/>
            <a:ext cx="4297832" cy="1757417"/>
            <a:chOff x="254000" y="1533810"/>
            <a:chExt cx="5730443" cy="2343223"/>
          </a:xfrm>
        </p:grpSpPr>
        <p:pic>
          <p:nvPicPr>
            <p:cNvPr id="277" name="Google Shape;277;p25"/>
            <p:cNvPicPr preferRelativeResize="0"/>
            <p:nvPr/>
          </p:nvPicPr>
          <p:blipFill rotWithShape="1">
            <a:blip r:embed="rId13">
              <a:alphaModFix/>
            </a:blip>
            <a:srcRect b="73520" l="0" r="75543" t="0"/>
            <a:stretch/>
          </p:blipFill>
          <p:spPr>
            <a:xfrm>
              <a:off x="254000" y="1533810"/>
              <a:ext cx="2857500" cy="165369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8" name="Google Shape;278;p25"/>
            <p:cNvPicPr preferRelativeResize="0"/>
            <p:nvPr/>
          </p:nvPicPr>
          <p:blipFill rotWithShape="1">
            <a:blip r:embed="rId13">
              <a:alphaModFix/>
            </a:blip>
            <a:srcRect b="0" l="0" r="75544" t="86062"/>
            <a:stretch/>
          </p:blipFill>
          <p:spPr>
            <a:xfrm>
              <a:off x="254000" y="3006503"/>
              <a:ext cx="2857491" cy="87052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9" name="Google Shape;279;p25"/>
            <p:cNvPicPr preferRelativeResize="0"/>
            <p:nvPr/>
          </p:nvPicPr>
          <p:blipFill rotWithShape="1">
            <a:blip r:embed="rId13">
              <a:alphaModFix/>
            </a:blip>
            <a:srcRect b="78713" l="54803" r="0" t="0"/>
            <a:stretch/>
          </p:blipFill>
          <p:spPr>
            <a:xfrm>
              <a:off x="703733" y="1533810"/>
              <a:ext cx="5280710" cy="132934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0" name="Google Shape;280;p25"/>
            <p:cNvPicPr preferRelativeResize="0"/>
            <p:nvPr/>
          </p:nvPicPr>
          <p:blipFill rotWithShape="1">
            <a:blip r:embed="rId13">
              <a:alphaModFix/>
            </a:blip>
            <a:srcRect b="0" l="54803" r="0" t="82938"/>
            <a:stretch/>
          </p:blipFill>
          <p:spPr>
            <a:xfrm>
              <a:off x="703733" y="2811447"/>
              <a:ext cx="5280710" cy="106558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81" name="Google Shape;281;p25"/>
          <p:cNvGrpSpPr/>
          <p:nvPr/>
        </p:nvGrpSpPr>
        <p:grpSpPr>
          <a:xfrm>
            <a:off x="190500" y="3156219"/>
            <a:ext cx="4297832" cy="1757417"/>
            <a:chOff x="254000" y="1533810"/>
            <a:chExt cx="5730443" cy="2343223"/>
          </a:xfrm>
        </p:grpSpPr>
        <p:pic>
          <p:nvPicPr>
            <p:cNvPr id="282" name="Google Shape;282;p25"/>
            <p:cNvPicPr preferRelativeResize="0"/>
            <p:nvPr/>
          </p:nvPicPr>
          <p:blipFill rotWithShape="1">
            <a:blip r:embed="rId13">
              <a:alphaModFix/>
            </a:blip>
            <a:srcRect b="73520" l="0" r="75543" t="0"/>
            <a:stretch/>
          </p:blipFill>
          <p:spPr>
            <a:xfrm>
              <a:off x="254000" y="1533810"/>
              <a:ext cx="2857500" cy="165369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3" name="Google Shape;283;p25"/>
            <p:cNvPicPr preferRelativeResize="0"/>
            <p:nvPr/>
          </p:nvPicPr>
          <p:blipFill rotWithShape="1">
            <a:blip r:embed="rId13">
              <a:alphaModFix/>
            </a:blip>
            <a:srcRect b="0" l="0" r="75544" t="86062"/>
            <a:stretch/>
          </p:blipFill>
          <p:spPr>
            <a:xfrm>
              <a:off x="254000" y="3006503"/>
              <a:ext cx="2857491" cy="87052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4" name="Google Shape;284;p25"/>
            <p:cNvPicPr preferRelativeResize="0"/>
            <p:nvPr/>
          </p:nvPicPr>
          <p:blipFill rotWithShape="1">
            <a:blip r:embed="rId13">
              <a:alphaModFix/>
            </a:blip>
            <a:srcRect b="78713" l="54803" r="0" t="0"/>
            <a:stretch/>
          </p:blipFill>
          <p:spPr>
            <a:xfrm>
              <a:off x="703733" y="1533810"/>
              <a:ext cx="5280710" cy="132934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5" name="Google Shape;285;p25"/>
            <p:cNvPicPr preferRelativeResize="0"/>
            <p:nvPr/>
          </p:nvPicPr>
          <p:blipFill rotWithShape="1">
            <a:blip r:embed="rId13">
              <a:alphaModFix/>
            </a:blip>
            <a:srcRect b="0" l="54803" r="0" t="82938"/>
            <a:stretch/>
          </p:blipFill>
          <p:spPr>
            <a:xfrm>
              <a:off x="703733" y="2811447"/>
              <a:ext cx="5280710" cy="106558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86" name="Google Shape;286;p25"/>
          <p:cNvGrpSpPr/>
          <p:nvPr/>
        </p:nvGrpSpPr>
        <p:grpSpPr>
          <a:xfrm>
            <a:off x="4655668" y="3156219"/>
            <a:ext cx="4297832" cy="1757417"/>
            <a:chOff x="254000" y="1533810"/>
            <a:chExt cx="5730443" cy="2343223"/>
          </a:xfrm>
        </p:grpSpPr>
        <p:pic>
          <p:nvPicPr>
            <p:cNvPr id="287" name="Google Shape;287;p25"/>
            <p:cNvPicPr preferRelativeResize="0"/>
            <p:nvPr/>
          </p:nvPicPr>
          <p:blipFill rotWithShape="1">
            <a:blip r:embed="rId13">
              <a:alphaModFix/>
            </a:blip>
            <a:srcRect b="73520" l="0" r="75543" t="0"/>
            <a:stretch/>
          </p:blipFill>
          <p:spPr>
            <a:xfrm>
              <a:off x="254000" y="1533810"/>
              <a:ext cx="2857500" cy="165369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8" name="Google Shape;288;p25"/>
            <p:cNvPicPr preferRelativeResize="0"/>
            <p:nvPr/>
          </p:nvPicPr>
          <p:blipFill rotWithShape="1">
            <a:blip r:embed="rId13">
              <a:alphaModFix/>
            </a:blip>
            <a:srcRect b="0" l="0" r="75544" t="86062"/>
            <a:stretch/>
          </p:blipFill>
          <p:spPr>
            <a:xfrm>
              <a:off x="254000" y="3006503"/>
              <a:ext cx="2857491" cy="87052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9" name="Google Shape;289;p25"/>
            <p:cNvPicPr preferRelativeResize="0"/>
            <p:nvPr/>
          </p:nvPicPr>
          <p:blipFill rotWithShape="1">
            <a:blip r:embed="rId13">
              <a:alphaModFix/>
            </a:blip>
            <a:srcRect b="78713" l="54803" r="0" t="0"/>
            <a:stretch/>
          </p:blipFill>
          <p:spPr>
            <a:xfrm>
              <a:off x="703733" y="1533810"/>
              <a:ext cx="5280710" cy="132934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0" name="Google Shape;290;p25"/>
            <p:cNvPicPr preferRelativeResize="0"/>
            <p:nvPr/>
          </p:nvPicPr>
          <p:blipFill rotWithShape="1">
            <a:blip r:embed="rId13">
              <a:alphaModFix/>
            </a:blip>
            <a:srcRect b="0" l="54803" r="0" t="82938"/>
            <a:stretch/>
          </p:blipFill>
          <p:spPr>
            <a:xfrm>
              <a:off x="703733" y="2811447"/>
              <a:ext cx="5280710" cy="1065586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91" name="Google Shape;291;p25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0" y="0"/>
            <a:ext cx="492919" cy="4929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1_PPTMON slide">
  <p:cSld name="11_PPTMON slide"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3" name="Google Shape;293;p2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4" name="Google Shape;294;p26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29909" r="0" t="0"/>
          <a:stretch/>
        </p:blipFill>
        <p:spPr>
          <a:xfrm>
            <a:off x="4518422" y="5297943"/>
            <a:ext cx="1299346" cy="142875"/>
          </a:xfrm>
          <a:prstGeom prst="rect">
            <a:avLst/>
          </a:prstGeom>
          <a:noFill/>
          <a:ln>
            <a:noFill/>
          </a:ln>
        </p:spPr>
      </p:pic>
      <p:sp>
        <p:nvSpPr>
          <p:cNvPr id="295" name="Google Shape;295;p26">
            <a:hlinkClick r:id="rId5"/>
          </p:cNvPr>
          <p:cNvSpPr txBox="1"/>
          <p:nvPr/>
        </p:nvSpPr>
        <p:spPr>
          <a:xfrm>
            <a:off x="3326232" y="5297943"/>
            <a:ext cx="2017973" cy="18466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 sz="8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Presentation template by</a:t>
            </a:r>
            <a:endParaRPr sz="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6" name="Google Shape;296;p2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879556" y="4964906"/>
            <a:ext cx="1171575" cy="1500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" name="Google Shape;297;p26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83224" y="508570"/>
            <a:ext cx="1160860" cy="11608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8" name="Google Shape;298;p26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7571387" y="109467"/>
            <a:ext cx="1572614" cy="157261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99" name="Google Shape;299;p26"/>
          <p:cNvGrpSpPr/>
          <p:nvPr/>
        </p:nvGrpSpPr>
        <p:grpSpPr>
          <a:xfrm>
            <a:off x="190500" y="1150357"/>
            <a:ext cx="8763000" cy="3763279"/>
            <a:chOff x="254000" y="1533810"/>
            <a:chExt cx="11684000" cy="5017705"/>
          </a:xfrm>
        </p:grpSpPr>
        <p:pic>
          <p:nvPicPr>
            <p:cNvPr id="300" name="Google Shape;300;p26"/>
            <p:cNvPicPr preferRelativeResize="0"/>
            <p:nvPr/>
          </p:nvPicPr>
          <p:blipFill rotWithShape="1">
            <a:blip r:embed="rId10">
              <a:alphaModFix/>
            </a:blip>
            <a:srcRect b="46153" l="0" r="0" t="0"/>
            <a:stretch/>
          </p:blipFill>
          <p:spPr>
            <a:xfrm>
              <a:off x="254000" y="1533810"/>
              <a:ext cx="11684000" cy="336270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1" name="Google Shape;301;p26"/>
            <p:cNvPicPr preferRelativeResize="0"/>
            <p:nvPr/>
          </p:nvPicPr>
          <p:blipFill rotWithShape="1">
            <a:blip r:embed="rId10">
              <a:alphaModFix/>
            </a:blip>
            <a:srcRect b="0" l="0" r="0" t="40717"/>
            <a:stretch/>
          </p:blipFill>
          <p:spPr>
            <a:xfrm>
              <a:off x="254000" y="2849368"/>
              <a:ext cx="11684000" cy="370214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02" name="Google Shape;302;p26"/>
          <p:cNvGrpSpPr/>
          <p:nvPr/>
        </p:nvGrpSpPr>
        <p:grpSpPr>
          <a:xfrm>
            <a:off x="190500" y="229863"/>
            <a:ext cx="8763000" cy="822843"/>
            <a:chOff x="254000" y="306484"/>
            <a:chExt cx="11684000" cy="1097124"/>
          </a:xfrm>
        </p:grpSpPr>
        <p:pic>
          <p:nvPicPr>
            <p:cNvPr id="303" name="Google Shape;303;p26"/>
            <p:cNvPicPr preferRelativeResize="0"/>
            <p:nvPr/>
          </p:nvPicPr>
          <p:blipFill rotWithShape="1">
            <a:blip r:embed="rId11">
              <a:alphaModFix/>
            </a:blip>
            <a:srcRect b="0" l="0" r="0" t="87591"/>
            <a:stretch/>
          </p:blipFill>
          <p:spPr>
            <a:xfrm>
              <a:off x="254000" y="628649"/>
              <a:ext cx="11684000" cy="77495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4" name="Google Shape;304;p26"/>
            <p:cNvPicPr preferRelativeResize="0"/>
            <p:nvPr/>
          </p:nvPicPr>
          <p:blipFill rotWithShape="1">
            <a:blip r:embed="rId11">
              <a:alphaModFix/>
            </a:blip>
            <a:srcRect b="92142" l="0" r="0" t="0"/>
            <a:stretch/>
          </p:blipFill>
          <p:spPr>
            <a:xfrm>
              <a:off x="254000" y="306484"/>
              <a:ext cx="11684000" cy="49076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05" name="Google Shape;305;p26"/>
          <p:cNvSpPr/>
          <p:nvPr>
            <p:ph idx="2" type="pic"/>
          </p:nvPr>
        </p:nvSpPr>
        <p:spPr>
          <a:xfrm>
            <a:off x="654129" y="1535907"/>
            <a:ext cx="3642871" cy="168534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306" name="Google Shape;306;p26"/>
          <p:cNvSpPr/>
          <p:nvPr>
            <p:ph idx="3" type="pic"/>
          </p:nvPr>
        </p:nvSpPr>
        <p:spPr>
          <a:xfrm>
            <a:off x="4642722" y="1535907"/>
            <a:ext cx="3642871" cy="168534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pic>
        <p:nvPicPr>
          <p:cNvPr id="307" name="Google Shape;307;p26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0" y="4672013"/>
            <a:ext cx="1021556" cy="442913"/>
          </a:xfrm>
          <a:prstGeom prst="rect">
            <a:avLst/>
          </a:prstGeom>
          <a:noFill/>
          <a:ln>
            <a:noFill/>
          </a:ln>
        </p:spPr>
      </p:pic>
      <p:pic>
        <p:nvPicPr>
          <p:cNvPr id="308" name="Google Shape;308;p26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8465344" y="0"/>
            <a:ext cx="678656" cy="6786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2_PPTMON slide">
  <p:cSld name="12_PPTMON slide"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0" name="Google Shape;310;p2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1" name="Google Shape;311;p27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29909" r="0" t="0"/>
          <a:stretch/>
        </p:blipFill>
        <p:spPr>
          <a:xfrm>
            <a:off x="4518422" y="5297943"/>
            <a:ext cx="1299346" cy="142875"/>
          </a:xfrm>
          <a:prstGeom prst="rect">
            <a:avLst/>
          </a:prstGeom>
          <a:noFill/>
          <a:ln>
            <a:noFill/>
          </a:ln>
        </p:spPr>
      </p:pic>
      <p:sp>
        <p:nvSpPr>
          <p:cNvPr id="312" name="Google Shape;312;p27">
            <a:hlinkClick r:id="rId5"/>
          </p:cNvPr>
          <p:cNvSpPr txBox="1"/>
          <p:nvPr/>
        </p:nvSpPr>
        <p:spPr>
          <a:xfrm>
            <a:off x="3326232" y="5297943"/>
            <a:ext cx="2017973" cy="18466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 sz="8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Presentation template by</a:t>
            </a:r>
            <a:endParaRPr sz="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3" name="Google Shape;313;p2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4529" y="1265731"/>
            <a:ext cx="121444" cy="1064419"/>
          </a:xfrm>
          <a:prstGeom prst="rect">
            <a:avLst/>
          </a:prstGeom>
          <a:noFill/>
          <a:ln>
            <a:noFill/>
          </a:ln>
        </p:spPr>
      </p:pic>
      <p:pic>
        <p:nvPicPr>
          <p:cNvPr id="314" name="Google Shape;314;p27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8643938" y="4693444"/>
            <a:ext cx="500063" cy="45005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15" name="Google Shape;315;p27"/>
          <p:cNvGrpSpPr/>
          <p:nvPr/>
        </p:nvGrpSpPr>
        <p:grpSpPr>
          <a:xfrm>
            <a:off x="190500" y="1150357"/>
            <a:ext cx="8763000" cy="3763280"/>
            <a:chOff x="254000" y="1533810"/>
            <a:chExt cx="11684000" cy="5017706"/>
          </a:xfrm>
        </p:grpSpPr>
        <p:pic>
          <p:nvPicPr>
            <p:cNvPr id="316" name="Google Shape;316;p27"/>
            <p:cNvPicPr preferRelativeResize="0"/>
            <p:nvPr/>
          </p:nvPicPr>
          <p:blipFill rotWithShape="1">
            <a:blip r:embed="rId9">
              <a:alphaModFix/>
            </a:blip>
            <a:srcRect b="0" l="0" r="0" t="56378"/>
            <a:stretch/>
          </p:blipFill>
          <p:spPr>
            <a:xfrm>
              <a:off x="254000" y="3827332"/>
              <a:ext cx="11684000" cy="272418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17" name="Google Shape;317;p27"/>
            <p:cNvPicPr preferRelativeResize="0"/>
            <p:nvPr/>
          </p:nvPicPr>
          <p:blipFill rotWithShape="1">
            <a:blip r:embed="rId9">
              <a:alphaModFix/>
            </a:blip>
            <a:srcRect b="46153" l="0" r="0" t="0"/>
            <a:stretch/>
          </p:blipFill>
          <p:spPr>
            <a:xfrm>
              <a:off x="254000" y="1533810"/>
              <a:ext cx="11684000" cy="336270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18" name="Google Shape;318;p27"/>
          <p:cNvGrpSpPr/>
          <p:nvPr/>
        </p:nvGrpSpPr>
        <p:grpSpPr>
          <a:xfrm>
            <a:off x="190500" y="229863"/>
            <a:ext cx="8763000" cy="822843"/>
            <a:chOff x="254000" y="306484"/>
            <a:chExt cx="11684000" cy="1097124"/>
          </a:xfrm>
        </p:grpSpPr>
        <p:pic>
          <p:nvPicPr>
            <p:cNvPr id="319" name="Google Shape;319;p27"/>
            <p:cNvPicPr preferRelativeResize="0"/>
            <p:nvPr/>
          </p:nvPicPr>
          <p:blipFill rotWithShape="1">
            <a:blip r:embed="rId10">
              <a:alphaModFix/>
            </a:blip>
            <a:srcRect b="0" l="0" r="0" t="89909"/>
            <a:stretch/>
          </p:blipFill>
          <p:spPr>
            <a:xfrm>
              <a:off x="254000" y="773432"/>
              <a:ext cx="11684000" cy="6301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0" name="Google Shape;320;p27"/>
            <p:cNvPicPr preferRelativeResize="0"/>
            <p:nvPr/>
          </p:nvPicPr>
          <p:blipFill rotWithShape="1">
            <a:blip r:embed="rId10">
              <a:alphaModFix/>
            </a:blip>
            <a:srcRect b="91686" l="0" r="0" t="0"/>
            <a:stretch/>
          </p:blipFill>
          <p:spPr>
            <a:xfrm>
              <a:off x="254000" y="306484"/>
              <a:ext cx="11684000" cy="51919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21" name="Google Shape;321;p27"/>
          <p:cNvSpPr/>
          <p:nvPr>
            <p:ph idx="2" type="pic"/>
          </p:nvPr>
        </p:nvSpPr>
        <p:spPr>
          <a:xfrm>
            <a:off x="2706396" y="1430019"/>
            <a:ext cx="1645136" cy="1646076"/>
          </a:xfrm>
          <a:prstGeom prst="ellipse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322" name="Google Shape;322;p27"/>
          <p:cNvSpPr/>
          <p:nvPr>
            <p:ph idx="3" type="pic"/>
          </p:nvPr>
        </p:nvSpPr>
        <p:spPr>
          <a:xfrm>
            <a:off x="4601968" y="1430019"/>
            <a:ext cx="1645136" cy="1646076"/>
          </a:xfrm>
          <a:prstGeom prst="ellipse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323" name="Google Shape;323;p27"/>
          <p:cNvSpPr/>
          <p:nvPr>
            <p:ph idx="4" type="pic"/>
          </p:nvPr>
        </p:nvSpPr>
        <p:spPr>
          <a:xfrm>
            <a:off x="6497540" y="1430019"/>
            <a:ext cx="1645136" cy="1646076"/>
          </a:xfrm>
          <a:prstGeom prst="ellipse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324" name="Google Shape;324;p27"/>
          <p:cNvSpPr/>
          <p:nvPr>
            <p:ph idx="5" type="pic"/>
          </p:nvPr>
        </p:nvSpPr>
        <p:spPr>
          <a:xfrm>
            <a:off x="810824" y="1430019"/>
            <a:ext cx="1645136" cy="1646076"/>
          </a:xfrm>
          <a:prstGeom prst="ellipse">
            <a:avLst/>
          </a:prstGeom>
          <a:solidFill>
            <a:srgbClr val="F2F2F2"/>
          </a:solidFill>
          <a:ln>
            <a:noFill/>
          </a:ln>
        </p:spPr>
      </p:sp>
      <p:pic>
        <p:nvPicPr>
          <p:cNvPr id="325" name="Google Shape;325;p27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8465344" y="0"/>
            <a:ext cx="678656" cy="678656"/>
          </a:xfrm>
          <a:prstGeom prst="rect">
            <a:avLst/>
          </a:prstGeom>
          <a:noFill/>
          <a:ln>
            <a:noFill/>
          </a:ln>
        </p:spPr>
      </p:pic>
      <p:pic>
        <p:nvPicPr>
          <p:cNvPr id="326" name="Google Shape;326;p27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0" y="4672013"/>
            <a:ext cx="1021556" cy="4429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0_PPTMON slide">
  <p:cSld name="10_PPTMON slide"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8" name="Google Shape;328;p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255551" y="20329"/>
            <a:ext cx="300038" cy="300038"/>
          </a:xfrm>
          <a:prstGeom prst="rect">
            <a:avLst/>
          </a:prstGeom>
          <a:noFill/>
          <a:ln>
            <a:noFill/>
          </a:ln>
        </p:spPr>
      </p:pic>
      <p:pic>
        <p:nvPicPr>
          <p:cNvPr id="329" name="Google Shape;329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8226" y="3867709"/>
            <a:ext cx="1160860" cy="116086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0" name="Google Shape;330;p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1" name="Google Shape;331;p28">
            <a:hlinkClick r:id="rId5"/>
          </p:cNvPr>
          <p:cNvPicPr preferRelativeResize="0"/>
          <p:nvPr/>
        </p:nvPicPr>
        <p:blipFill rotWithShape="1">
          <a:blip r:embed="rId6">
            <a:alphaModFix/>
          </a:blip>
          <a:srcRect b="0" l="29909" r="0" t="0"/>
          <a:stretch/>
        </p:blipFill>
        <p:spPr>
          <a:xfrm>
            <a:off x="4518422" y="5297943"/>
            <a:ext cx="1299346" cy="142875"/>
          </a:xfrm>
          <a:prstGeom prst="rect">
            <a:avLst/>
          </a:prstGeom>
          <a:noFill/>
          <a:ln>
            <a:noFill/>
          </a:ln>
        </p:spPr>
      </p:pic>
      <p:sp>
        <p:nvSpPr>
          <p:cNvPr id="332" name="Google Shape;332;p28">
            <a:hlinkClick r:id="rId7"/>
          </p:cNvPr>
          <p:cNvSpPr txBox="1"/>
          <p:nvPr/>
        </p:nvSpPr>
        <p:spPr>
          <a:xfrm>
            <a:off x="3326232" y="5297943"/>
            <a:ext cx="2017973" cy="18466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 sz="8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Presentation template by</a:t>
            </a:r>
            <a:endParaRPr sz="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3" name="Google Shape;333;p28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190500" y="229863"/>
            <a:ext cx="8763000" cy="4683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34" name="Google Shape;334;p28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7903031" y="4950349"/>
            <a:ext cx="1171575" cy="150019"/>
          </a:xfrm>
          <a:prstGeom prst="rect">
            <a:avLst/>
          </a:prstGeom>
          <a:noFill/>
          <a:ln>
            <a:noFill/>
          </a:ln>
        </p:spPr>
      </p:pic>
      <p:pic>
        <p:nvPicPr>
          <p:cNvPr id="335" name="Google Shape;335;p28"/>
          <p:cNvPicPr preferRelativeResize="0"/>
          <p:nvPr/>
        </p:nvPicPr>
        <p:blipFill rotWithShape="1">
          <a:blip r:embed="rId11">
            <a:alphaModFix/>
          </a:blip>
          <a:srcRect b="31017" l="0" r="0" t="0"/>
          <a:stretch/>
        </p:blipFill>
        <p:spPr>
          <a:xfrm>
            <a:off x="0" y="4675345"/>
            <a:ext cx="678656" cy="46815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6" name="Google Shape;336;p28"/>
          <p:cNvPicPr preferRelativeResize="0"/>
          <p:nvPr/>
        </p:nvPicPr>
        <p:blipFill rotWithShape="1">
          <a:blip r:embed="rId12">
            <a:alphaModFix/>
          </a:blip>
          <a:srcRect b="0" l="0" r="36110" t="0"/>
          <a:stretch/>
        </p:blipFill>
        <p:spPr>
          <a:xfrm>
            <a:off x="8705850" y="0"/>
            <a:ext cx="438150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7" name="Google Shape;337;p28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0" y="0"/>
            <a:ext cx="1021556" cy="442913"/>
          </a:xfrm>
          <a:prstGeom prst="rect">
            <a:avLst/>
          </a:prstGeom>
          <a:noFill/>
          <a:ln>
            <a:noFill/>
          </a:ln>
        </p:spPr>
      </p:pic>
      <p:sp>
        <p:nvSpPr>
          <p:cNvPr id="338" name="Google Shape;338;p28"/>
          <p:cNvSpPr/>
          <p:nvPr>
            <p:ph idx="2" type="pic"/>
          </p:nvPr>
        </p:nvSpPr>
        <p:spPr>
          <a:xfrm>
            <a:off x="480086" y="442913"/>
            <a:ext cx="1853804" cy="2856656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339" name="Google Shape;339;p28"/>
          <p:cNvSpPr/>
          <p:nvPr>
            <p:ph idx="3" type="pic"/>
          </p:nvPr>
        </p:nvSpPr>
        <p:spPr>
          <a:xfrm>
            <a:off x="6635014" y="1670157"/>
            <a:ext cx="1853804" cy="2856656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340" name="Google Shape;340;p28"/>
          <p:cNvSpPr/>
          <p:nvPr>
            <p:ph idx="4" type="pic"/>
          </p:nvPr>
        </p:nvSpPr>
        <p:spPr>
          <a:xfrm>
            <a:off x="4417303" y="1670157"/>
            <a:ext cx="1853804" cy="2856656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8_PPTMON slide">
  <p:cSld name="8_PPTMON slide"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2" name="Google Shape;342;p2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3" name="Google Shape;343;p29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29909" r="0" t="0"/>
          <a:stretch/>
        </p:blipFill>
        <p:spPr>
          <a:xfrm>
            <a:off x="4518422" y="5297943"/>
            <a:ext cx="1299346" cy="142875"/>
          </a:xfrm>
          <a:prstGeom prst="rect">
            <a:avLst/>
          </a:prstGeom>
          <a:noFill/>
          <a:ln>
            <a:noFill/>
          </a:ln>
        </p:spPr>
      </p:pic>
      <p:sp>
        <p:nvSpPr>
          <p:cNvPr id="344" name="Google Shape;344;p29">
            <a:hlinkClick r:id="rId5"/>
          </p:cNvPr>
          <p:cNvSpPr txBox="1"/>
          <p:nvPr/>
        </p:nvSpPr>
        <p:spPr>
          <a:xfrm>
            <a:off x="3326232" y="5297943"/>
            <a:ext cx="2017973" cy="18466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 sz="8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Presentation template by</a:t>
            </a:r>
            <a:endParaRPr sz="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5" name="Google Shape;345;p2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921794" y="3881617"/>
            <a:ext cx="4014788" cy="1128713"/>
          </a:xfrm>
          <a:prstGeom prst="rect">
            <a:avLst/>
          </a:prstGeom>
          <a:noFill/>
          <a:ln>
            <a:noFill/>
          </a:ln>
        </p:spPr>
      </p:pic>
      <p:pic>
        <p:nvPicPr>
          <p:cNvPr id="346" name="Google Shape;346;p29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8122444" y="0"/>
            <a:ext cx="1021556" cy="442913"/>
          </a:xfrm>
          <a:prstGeom prst="rect">
            <a:avLst/>
          </a:prstGeom>
          <a:noFill/>
          <a:ln>
            <a:noFill/>
          </a:ln>
        </p:spPr>
      </p:pic>
      <p:pic>
        <p:nvPicPr>
          <p:cNvPr id="347" name="Google Shape;347;p29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113192" y="153166"/>
            <a:ext cx="1160860" cy="116086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48" name="Google Shape;348;p29"/>
          <p:cNvGrpSpPr/>
          <p:nvPr/>
        </p:nvGrpSpPr>
        <p:grpSpPr>
          <a:xfrm>
            <a:off x="190500" y="229863"/>
            <a:ext cx="8763000" cy="822843"/>
            <a:chOff x="254000" y="306484"/>
            <a:chExt cx="11684000" cy="1097124"/>
          </a:xfrm>
        </p:grpSpPr>
        <p:pic>
          <p:nvPicPr>
            <p:cNvPr id="349" name="Google Shape;349;p29"/>
            <p:cNvPicPr preferRelativeResize="0"/>
            <p:nvPr/>
          </p:nvPicPr>
          <p:blipFill rotWithShape="1">
            <a:blip r:embed="rId10">
              <a:alphaModFix/>
            </a:blip>
            <a:srcRect b="0" l="0" r="0" t="89909"/>
            <a:stretch/>
          </p:blipFill>
          <p:spPr>
            <a:xfrm>
              <a:off x="254000" y="773432"/>
              <a:ext cx="11684000" cy="6301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50" name="Google Shape;350;p29"/>
            <p:cNvPicPr preferRelativeResize="0"/>
            <p:nvPr/>
          </p:nvPicPr>
          <p:blipFill rotWithShape="1">
            <a:blip r:embed="rId10">
              <a:alphaModFix/>
            </a:blip>
            <a:srcRect b="91686" l="0" r="0" t="0"/>
            <a:stretch/>
          </p:blipFill>
          <p:spPr>
            <a:xfrm>
              <a:off x="254000" y="306484"/>
              <a:ext cx="11684000" cy="51919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51" name="Google Shape;351;p29"/>
          <p:cNvGrpSpPr/>
          <p:nvPr/>
        </p:nvGrpSpPr>
        <p:grpSpPr>
          <a:xfrm>
            <a:off x="190500" y="1150357"/>
            <a:ext cx="2830658" cy="3763280"/>
            <a:chOff x="254000" y="1533810"/>
            <a:chExt cx="3774210" cy="5017706"/>
          </a:xfrm>
        </p:grpSpPr>
        <p:pic>
          <p:nvPicPr>
            <p:cNvPr id="352" name="Google Shape;352;p29"/>
            <p:cNvPicPr preferRelativeResize="0"/>
            <p:nvPr/>
          </p:nvPicPr>
          <p:blipFill rotWithShape="1">
            <a:blip r:embed="rId11">
              <a:alphaModFix/>
            </a:blip>
            <a:srcRect b="63730" l="0" r="81893" t="0"/>
            <a:stretch/>
          </p:blipFill>
          <p:spPr>
            <a:xfrm>
              <a:off x="254000" y="1533810"/>
              <a:ext cx="2115600" cy="226509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53" name="Google Shape;353;p29"/>
            <p:cNvPicPr preferRelativeResize="0"/>
            <p:nvPr/>
          </p:nvPicPr>
          <p:blipFill rotWithShape="1">
            <a:blip r:embed="rId11">
              <a:alphaModFix/>
            </a:blip>
            <a:srcRect b="0" l="0" r="81893" t="37426"/>
            <a:stretch/>
          </p:blipFill>
          <p:spPr>
            <a:xfrm>
              <a:off x="254000" y="2643756"/>
              <a:ext cx="2115594" cy="390776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54" name="Google Shape;354;p29"/>
            <p:cNvPicPr preferRelativeResize="0"/>
            <p:nvPr/>
          </p:nvPicPr>
          <p:blipFill rotWithShape="1">
            <a:blip r:embed="rId11">
              <a:alphaModFix/>
            </a:blip>
            <a:srcRect b="63730" l="74558" r="0" t="0"/>
            <a:stretch/>
          </p:blipFill>
          <p:spPr>
            <a:xfrm>
              <a:off x="1055545" y="1533810"/>
              <a:ext cx="2972665" cy="226509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55" name="Google Shape;355;p29"/>
            <p:cNvPicPr preferRelativeResize="0"/>
            <p:nvPr/>
          </p:nvPicPr>
          <p:blipFill rotWithShape="1">
            <a:blip r:embed="rId11">
              <a:alphaModFix/>
            </a:blip>
            <a:srcRect b="0" l="74524" r="0" t="37426"/>
            <a:stretch/>
          </p:blipFill>
          <p:spPr>
            <a:xfrm>
              <a:off x="1051569" y="2643756"/>
              <a:ext cx="2976641" cy="390776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56" name="Google Shape;356;p29"/>
          <p:cNvGrpSpPr/>
          <p:nvPr/>
        </p:nvGrpSpPr>
        <p:grpSpPr>
          <a:xfrm>
            <a:off x="3156671" y="1150357"/>
            <a:ext cx="2830658" cy="3763280"/>
            <a:chOff x="254000" y="1533810"/>
            <a:chExt cx="3774210" cy="5017706"/>
          </a:xfrm>
        </p:grpSpPr>
        <p:pic>
          <p:nvPicPr>
            <p:cNvPr id="357" name="Google Shape;357;p29"/>
            <p:cNvPicPr preferRelativeResize="0"/>
            <p:nvPr/>
          </p:nvPicPr>
          <p:blipFill rotWithShape="1">
            <a:blip r:embed="rId11">
              <a:alphaModFix/>
            </a:blip>
            <a:srcRect b="63730" l="0" r="81893" t="0"/>
            <a:stretch/>
          </p:blipFill>
          <p:spPr>
            <a:xfrm>
              <a:off x="254000" y="1533810"/>
              <a:ext cx="2115600" cy="226509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58" name="Google Shape;358;p29"/>
            <p:cNvPicPr preferRelativeResize="0"/>
            <p:nvPr/>
          </p:nvPicPr>
          <p:blipFill rotWithShape="1">
            <a:blip r:embed="rId11">
              <a:alphaModFix/>
            </a:blip>
            <a:srcRect b="0" l="0" r="81893" t="37426"/>
            <a:stretch/>
          </p:blipFill>
          <p:spPr>
            <a:xfrm>
              <a:off x="254000" y="2643756"/>
              <a:ext cx="2115594" cy="390776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59" name="Google Shape;359;p29"/>
            <p:cNvPicPr preferRelativeResize="0"/>
            <p:nvPr/>
          </p:nvPicPr>
          <p:blipFill rotWithShape="1">
            <a:blip r:embed="rId11">
              <a:alphaModFix/>
            </a:blip>
            <a:srcRect b="63730" l="74558" r="0" t="0"/>
            <a:stretch/>
          </p:blipFill>
          <p:spPr>
            <a:xfrm>
              <a:off x="1055545" y="1533810"/>
              <a:ext cx="2972665" cy="226509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60" name="Google Shape;360;p29"/>
            <p:cNvPicPr preferRelativeResize="0"/>
            <p:nvPr/>
          </p:nvPicPr>
          <p:blipFill rotWithShape="1">
            <a:blip r:embed="rId11">
              <a:alphaModFix/>
            </a:blip>
            <a:srcRect b="0" l="74524" r="0" t="37426"/>
            <a:stretch/>
          </p:blipFill>
          <p:spPr>
            <a:xfrm>
              <a:off x="1051569" y="2643756"/>
              <a:ext cx="2976641" cy="390776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61" name="Google Shape;361;p29"/>
          <p:cNvGrpSpPr/>
          <p:nvPr/>
        </p:nvGrpSpPr>
        <p:grpSpPr>
          <a:xfrm>
            <a:off x="6122842" y="1150357"/>
            <a:ext cx="2830658" cy="3763280"/>
            <a:chOff x="254000" y="1533810"/>
            <a:chExt cx="3774210" cy="5017706"/>
          </a:xfrm>
        </p:grpSpPr>
        <p:pic>
          <p:nvPicPr>
            <p:cNvPr id="362" name="Google Shape;362;p29"/>
            <p:cNvPicPr preferRelativeResize="0"/>
            <p:nvPr/>
          </p:nvPicPr>
          <p:blipFill rotWithShape="1">
            <a:blip r:embed="rId11">
              <a:alphaModFix/>
            </a:blip>
            <a:srcRect b="63730" l="0" r="81893" t="0"/>
            <a:stretch/>
          </p:blipFill>
          <p:spPr>
            <a:xfrm>
              <a:off x="254000" y="1533810"/>
              <a:ext cx="2115600" cy="226509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63" name="Google Shape;363;p29"/>
            <p:cNvPicPr preferRelativeResize="0"/>
            <p:nvPr/>
          </p:nvPicPr>
          <p:blipFill rotWithShape="1">
            <a:blip r:embed="rId11">
              <a:alphaModFix/>
            </a:blip>
            <a:srcRect b="0" l="0" r="81893" t="37426"/>
            <a:stretch/>
          </p:blipFill>
          <p:spPr>
            <a:xfrm>
              <a:off x="254000" y="2643756"/>
              <a:ext cx="2115594" cy="390776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64" name="Google Shape;364;p29"/>
            <p:cNvPicPr preferRelativeResize="0"/>
            <p:nvPr/>
          </p:nvPicPr>
          <p:blipFill rotWithShape="1">
            <a:blip r:embed="rId11">
              <a:alphaModFix/>
            </a:blip>
            <a:srcRect b="63730" l="74558" r="0" t="0"/>
            <a:stretch/>
          </p:blipFill>
          <p:spPr>
            <a:xfrm>
              <a:off x="1055545" y="1533810"/>
              <a:ext cx="2972665" cy="226509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65" name="Google Shape;365;p29"/>
            <p:cNvPicPr preferRelativeResize="0"/>
            <p:nvPr/>
          </p:nvPicPr>
          <p:blipFill rotWithShape="1">
            <a:blip r:embed="rId11">
              <a:alphaModFix/>
            </a:blip>
            <a:srcRect b="0" l="74524" r="0" t="37426"/>
            <a:stretch/>
          </p:blipFill>
          <p:spPr>
            <a:xfrm>
              <a:off x="1051569" y="2643756"/>
              <a:ext cx="2976641" cy="390776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366" name="Google Shape;366;p29"/>
          <p:cNvPicPr preferRelativeResize="0"/>
          <p:nvPr/>
        </p:nvPicPr>
        <p:blipFill rotWithShape="1">
          <a:blip r:embed="rId12">
            <a:alphaModFix/>
          </a:blip>
          <a:srcRect b="28609" l="0" r="0" t="0"/>
          <a:stretch/>
        </p:blipFill>
        <p:spPr>
          <a:xfrm>
            <a:off x="2898950" y="4659002"/>
            <a:ext cx="678656" cy="484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367" name="Google Shape;367;p29"/>
          <p:cNvPicPr preferRelativeResize="0"/>
          <p:nvPr/>
        </p:nvPicPr>
        <p:blipFill rotWithShape="1">
          <a:blip r:embed="rId13">
            <a:alphaModFix/>
          </a:blip>
          <a:srcRect b="0" l="0" r="48068" t="0"/>
          <a:stretch/>
        </p:blipFill>
        <p:spPr>
          <a:xfrm>
            <a:off x="8888018" y="4103869"/>
            <a:ext cx="255982" cy="4929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8_PPTMON slide">
  <p:cSld name="18_PPTMON slide"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9" name="Google Shape;369;p3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0" name="Google Shape;370;p30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29909" r="0" t="0"/>
          <a:stretch/>
        </p:blipFill>
        <p:spPr>
          <a:xfrm>
            <a:off x="4518422" y="5297943"/>
            <a:ext cx="1299346" cy="142875"/>
          </a:xfrm>
          <a:prstGeom prst="rect">
            <a:avLst/>
          </a:prstGeom>
          <a:noFill/>
          <a:ln>
            <a:noFill/>
          </a:ln>
        </p:spPr>
      </p:pic>
      <p:sp>
        <p:nvSpPr>
          <p:cNvPr id="371" name="Google Shape;371;p30">
            <a:hlinkClick r:id="rId5"/>
          </p:cNvPr>
          <p:cNvSpPr txBox="1"/>
          <p:nvPr/>
        </p:nvSpPr>
        <p:spPr>
          <a:xfrm>
            <a:off x="3326232" y="5297943"/>
            <a:ext cx="2017973" cy="18466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 sz="8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Presentation template by</a:t>
            </a:r>
            <a:endParaRPr sz="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72" name="Google Shape;372;p3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026952" y="542299"/>
            <a:ext cx="4014788" cy="1128713"/>
          </a:xfrm>
          <a:prstGeom prst="rect">
            <a:avLst/>
          </a:prstGeom>
          <a:noFill/>
          <a:ln>
            <a:noFill/>
          </a:ln>
        </p:spPr>
      </p:pic>
      <p:pic>
        <p:nvPicPr>
          <p:cNvPr id="373" name="Google Shape;373;p30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85406" y="911550"/>
            <a:ext cx="500063" cy="450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374" name="Google Shape;374;p30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0" y="0"/>
            <a:ext cx="492919" cy="49291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75" name="Google Shape;375;p30"/>
          <p:cNvGrpSpPr/>
          <p:nvPr/>
        </p:nvGrpSpPr>
        <p:grpSpPr>
          <a:xfrm>
            <a:off x="190500" y="1150357"/>
            <a:ext cx="8763000" cy="3763280"/>
            <a:chOff x="254000" y="1533810"/>
            <a:chExt cx="11684000" cy="5017706"/>
          </a:xfrm>
        </p:grpSpPr>
        <p:pic>
          <p:nvPicPr>
            <p:cNvPr id="376" name="Google Shape;376;p30"/>
            <p:cNvPicPr preferRelativeResize="0"/>
            <p:nvPr/>
          </p:nvPicPr>
          <p:blipFill rotWithShape="1">
            <a:blip r:embed="rId10">
              <a:alphaModFix/>
            </a:blip>
            <a:srcRect b="63730" l="0" r="0" t="0"/>
            <a:stretch/>
          </p:blipFill>
          <p:spPr>
            <a:xfrm>
              <a:off x="254000" y="1533810"/>
              <a:ext cx="11684000" cy="226509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77" name="Google Shape;377;p30"/>
            <p:cNvPicPr preferRelativeResize="0"/>
            <p:nvPr/>
          </p:nvPicPr>
          <p:blipFill rotWithShape="1">
            <a:blip r:embed="rId10">
              <a:alphaModFix/>
            </a:blip>
            <a:srcRect b="0" l="0" r="0" t="37426"/>
            <a:stretch/>
          </p:blipFill>
          <p:spPr>
            <a:xfrm>
              <a:off x="254000" y="2643756"/>
              <a:ext cx="11684000" cy="390776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78" name="Google Shape;378;p30"/>
          <p:cNvGrpSpPr/>
          <p:nvPr/>
        </p:nvGrpSpPr>
        <p:grpSpPr>
          <a:xfrm>
            <a:off x="190500" y="229863"/>
            <a:ext cx="8763000" cy="822843"/>
            <a:chOff x="254000" y="306484"/>
            <a:chExt cx="11684000" cy="1097124"/>
          </a:xfrm>
        </p:grpSpPr>
        <p:pic>
          <p:nvPicPr>
            <p:cNvPr id="379" name="Google Shape;379;p30"/>
            <p:cNvPicPr preferRelativeResize="0"/>
            <p:nvPr/>
          </p:nvPicPr>
          <p:blipFill rotWithShape="1">
            <a:blip r:embed="rId11">
              <a:alphaModFix/>
            </a:blip>
            <a:srcRect b="0" l="0" r="0" t="89838"/>
            <a:stretch/>
          </p:blipFill>
          <p:spPr>
            <a:xfrm>
              <a:off x="254000" y="768970"/>
              <a:ext cx="11684000" cy="63463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80" name="Google Shape;380;p30"/>
            <p:cNvPicPr preferRelativeResize="0"/>
            <p:nvPr/>
          </p:nvPicPr>
          <p:blipFill rotWithShape="1">
            <a:blip r:embed="rId11">
              <a:alphaModFix/>
            </a:blip>
            <a:srcRect b="89909" l="0" r="0" t="0"/>
            <a:stretch/>
          </p:blipFill>
          <p:spPr>
            <a:xfrm>
              <a:off x="254000" y="306484"/>
              <a:ext cx="11684000" cy="630176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381" name="Google Shape;381;p30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8465344" y="4464844"/>
            <a:ext cx="678656" cy="678656"/>
          </a:xfrm>
          <a:prstGeom prst="rect">
            <a:avLst/>
          </a:prstGeom>
          <a:noFill/>
          <a:ln>
            <a:noFill/>
          </a:ln>
        </p:spPr>
      </p:pic>
      <p:pic>
        <p:nvPicPr>
          <p:cNvPr id="382" name="Google Shape;382;p30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99175" y="4673131"/>
            <a:ext cx="1021556" cy="4429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PPTMON title">
  <p:cSld name="2_PPTMON title">
    <p:bg>
      <p:bgPr>
        <a:solidFill>
          <a:schemeClr val="lt1"/>
        </a:solidFill>
      </p:bgPr>
    </p:bg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4" name="Google Shape;384;p3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82070" y="264910"/>
            <a:ext cx="1160860" cy="116086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5" name="Google Shape;385;p31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29909" r="0" t="0"/>
          <a:stretch/>
        </p:blipFill>
        <p:spPr>
          <a:xfrm>
            <a:off x="4518422" y="5297943"/>
            <a:ext cx="1299346" cy="142875"/>
          </a:xfrm>
          <a:prstGeom prst="rect">
            <a:avLst/>
          </a:prstGeom>
          <a:noFill/>
          <a:ln>
            <a:noFill/>
          </a:ln>
        </p:spPr>
      </p:pic>
      <p:sp>
        <p:nvSpPr>
          <p:cNvPr id="386" name="Google Shape;386;p31">
            <a:hlinkClick r:id="rId5"/>
          </p:cNvPr>
          <p:cNvSpPr txBox="1"/>
          <p:nvPr/>
        </p:nvSpPr>
        <p:spPr>
          <a:xfrm>
            <a:off x="3326232" y="5297943"/>
            <a:ext cx="2017973" cy="18466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 sz="8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Presentation template by</a:t>
            </a:r>
            <a:endParaRPr sz="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87" name="Google Shape;387;p3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8" name="Google Shape;388;p3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457609" y="3759921"/>
            <a:ext cx="4014788" cy="1128713"/>
          </a:xfrm>
          <a:prstGeom prst="rect">
            <a:avLst/>
          </a:prstGeom>
          <a:noFill/>
          <a:ln>
            <a:noFill/>
          </a:ln>
        </p:spPr>
      </p:pic>
      <p:pic>
        <p:nvPicPr>
          <p:cNvPr id="389" name="Google Shape;389;p31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6689009" y="487919"/>
            <a:ext cx="1171575" cy="150019"/>
          </a:xfrm>
          <a:prstGeom prst="rect">
            <a:avLst/>
          </a:prstGeom>
          <a:noFill/>
          <a:ln>
            <a:noFill/>
          </a:ln>
        </p:spPr>
      </p:pic>
      <p:pic>
        <p:nvPicPr>
          <p:cNvPr id="390" name="Google Shape;390;p31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8292865" y="4088437"/>
            <a:ext cx="207169" cy="207169"/>
          </a:xfrm>
          <a:prstGeom prst="rect">
            <a:avLst/>
          </a:prstGeom>
          <a:noFill/>
          <a:ln>
            <a:noFill/>
          </a:ln>
        </p:spPr>
      </p:pic>
      <p:pic>
        <p:nvPicPr>
          <p:cNvPr id="391" name="Google Shape;391;p31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7218991" y="1425770"/>
            <a:ext cx="500063" cy="450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392" name="Google Shape;392;p31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483844" y="3984950"/>
            <a:ext cx="678656" cy="678656"/>
          </a:xfrm>
          <a:prstGeom prst="rect">
            <a:avLst/>
          </a:prstGeom>
          <a:noFill/>
          <a:ln>
            <a:noFill/>
          </a:ln>
        </p:spPr>
      </p:pic>
      <p:pic>
        <p:nvPicPr>
          <p:cNvPr id="393" name="Google Shape;393;p31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447435" y="2292250"/>
            <a:ext cx="471488" cy="471488"/>
          </a:xfrm>
          <a:prstGeom prst="rect">
            <a:avLst/>
          </a:prstGeom>
          <a:noFill/>
          <a:ln>
            <a:noFill/>
          </a:ln>
        </p:spPr>
      </p:pic>
      <p:pic>
        <p:nvPicPr>
          <p:cNvPr id="394" name="Google Shape;394;p31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8179779" y="2492534"/>
            <a:ext cx="321469" cy="321469"/>
          </a:xfrm>
          <a:prstGeom prst="rect">
            <a:avLst/>
          </a:prstGeom>
          <a:noFill/>
          <a:ln>
            <a:noFill/>
          </a:ln>
        </p:spPr>
      </p:pic>
      <p:pic>
        <p:nvPicPr>
          <p:cNvPr id="395" name="Google Shape;395;p31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2454992" y="439337"/>
            <a:ext cx="300038" cy="300038"/>
          </a:xfrm>
          <a:prstGeom prst="rect">
            <a:avLst/>
          </a:prstGeom>
          <a:noFill/>
          <a:ln>
            <a:noFill/>
          </a:ln>
        </p:spPr>
      </p:pic>
      <p:pic>
        <p:nvPicPr>
          <p:cNvPr id="396" name="Google Shape;396;p31"/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>
            <a:off x="340916" y="176211"/>
            <a:ext cx="492919" cy="492919"/>
          </a:xfrm>
          <a:prstGeom prst="rect">
            <a:avLst/>
          </a:prstGeom>
          <a:noFill/>
          <a:ln>
            <a:noFill/>
          </a:ln>
        </p:spPr>
      </p:pic>
      <p:pic>
        <p:nvPicPr>
          <p:cNvPr id="397" name="Google Shape;397;p31"/>
          <p:cNvPicPr preferRelativeResize="0"/>
          <p:nvPr/>
        </p:nvPicPr>
        <p:blipFill rotWithShape="1">
          <a:blip r:embed="rId17">
            <a:alphaModFix/>
          </a:blip>
          <a:srcRect b="0" l="0" r="0" t="0"/>
          <a:stretch/>
        </p:blipFill>
        <p:spPr>
          <a:xfrm>
            <a:off x="7377437" y="4192022"/>
            <a:ext cx="685800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8" name="Google Shape;398;p31"/>
          <p:cNvPicPr preferRelativeResize="0"/>
          <p:nvPr/>
        </p:nvPicPr>
        <p:blipFill rotWithShape="1">
          <a:blip r:embed="rId18">
            <a:alphaModFix/>
          </a:blip>
          <a:srcRect b="0" l="0" r="0" t="0"/>
          <a:stretch/>
        </p:blipFill>
        <p:spPr>
          <a:xfrm>
            <a:off x="1266619" y="1318223"/>
            <a:ext cx="1021556" cy="442913"/>
          </a:xfrm>
          <a:prstGeom prst="rect">
            <a:avLst/>
          </a:prstGeom>
          <a:noFill/>
          <a:ln>
            <a:noFill/>
          </a:ln>
        </p:spPr>
      </p:pic>
      <p:pic>
        <p:nvPicPr>
          <p:cNvPr id="399" name="Google Shape;399;p31"/>
          <p:cNvPicPr preferRelativeResize="0"/>
          <p:nvPr/>
        </p:nvPicPr>
        <p:blipFill rotWithShape="1">
          <a:blip r:embed="rId19">
            <a:alphaModFix/>
          </a:blip>
          <a:srcRect b="0" l="0" r="0" t="0"/>
          <a:stretch/>
        </p:blipFill>
        <p:spPr>
          <a:xfrm>
            <a:off x="4245154" y="776528"/>
            <a:ext cx="1572614" cy="157261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00" name="Google Shape;400;p31"/>
          <p:cNvGrpSpPr/>
          <p:nvPr/>
        </p:nvGrpSpPr>
        <p:grpSpPr>
          <a:xfrm>
            <a:off x="1793082" y="1158551"/>
            <a:ext cx="5557837" cy="2826399"/>
            <a:chOff x="12624274" y="1524136"/>
            <a:chExt cx="7410449" cy="3768532"/>
          </a:xfrm>
        </p:grpSpPr>
        <p:pic>
          <p:nvPicPr>
            <p:cNvPr id="401" name="Google Shape;401;p31"/>
            <p:cNvPicPr preferRelativeResize="0"/>
            <p:nvPr/>
          </p:nvPicPr>
          <p:blipFill rotWithShape="1">
            <a:blip r:embed="rId20">
              <a:alphaModFix/>
            </a:blip>
            <a:srcRect b="50000" l="0" r="50611" t="0"/>
            <a:stretch/>
          </p:blipFill>
          <p:spPr>
            <a:xfrm>
              <a:off x="12624274" y="1524136"/>
              <a:ext cx="5770561" cy="312251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02" name="Google Shape;402;p31"/>
            <p:cNvPicPr preferRelativeResize="0"/>
            <p:nvPr/>
          </p:nvPicPr>
          <p:blipFill rotWithShape="1">
            <a:blip r:embed="rId20">
              <a:alphaModFix/>
            </a:blip>
            <a:srcRect b="50000" l="49389" r="-1" t="0"/>
            <a:stretch/>
          </p:blipFill>
          <p:spPr>
            <a:xfrm>
              <a:off x="14121283" y="1524136"/>
              <a:ext cx="5913440" cy="312250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03" name="Google Shape;403;p31"/>
            <p:cNvPicPr preferRelativeResize="0"/>
            <p:nvPr/>
          </p:nvPicPr>
          <p:blipFill rotWithShape="1">
            <a:blip r:embed="rId20">
              <a:alphaModFix/>
            </a:blip>
            <a:srcRect b="0" l="0" r="50611" t="50000"/>
            <a:stretch/>
          </p:blipFill>
          <p:spPr>
            <a:xfrm>
              <a:off x="12624274" y="2170147"/>
              <a:ext cx="5770561" cy="312252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04" name="Google Shape;404;p31"/>
            <p:cNvPicPr preferRelativeResize="0"/>
            <p:nvPr/>
          </p:nvPicPr>
          <p:blipFill rotWithShape="1">
            <a:blip r:embed="rId20">
              <a:alphaModFix/>
            </a:blip>
            <a:srcRect b="0" l="49389" r="-1" t="50000"/>
            <a:stretch/>
          </p:blipFill>
          <p:spPr>
            <a:xfrm>
              <a:off x="14121283" y="2170142"/>
              <a:ext cx="5913440" cy="3122526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405" name="Google Shape;405;p31"/>
          <p:cNvPicPr preferRelativeResize="0"/>
          <p:nvPr/>
        </p:nvPicPr>
        <p:blipFill rotWithShape="1">
          <a:blip r:embed="rId21">
            <a:alphaModFix/>
          </a:blip>
          <a:srcRect b="0" l="0" r="0" t="0"/>
          <a:stretch/>
        </p:blipFill>
        <p:spPr>
          <a:xfrm>
            <a:off x="6886900" y="3106896"/>
            <a:ext cx="1021556" cy="442913"/>
          </a:xfrm>
          <a:prstGeom prst="rect">
            <a:avLst/>
          </a:prstGeom>
          <a:noFill/>
          <a:ln>
            <a:noFill/>
          </a:ln>
        </p:spPr>
      </p:pic>
      <p:pic>
        <p:nvPicPr>
          <p:cNvPr id="406" name="Google Shape;406;p31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6689009" y="627699"/>
            <a:ext cx="1171575" cy="150019"/>
          </a:xfrm>
          <a:prstGeom prst="rect">
            <a:avLst/>
          </a:prstGeom>
          <a:noFill/>
          <a:ln>
            <a:noFill/>
          </a:ln>
        </p:spPr>
      </p:pic>
      <p:pic>
        <p:nvPicPr>
          <p:cNvPr id="407" name="Google Shape;407;p31"/>
          <p:cNvPicPr preferRelativeResize="0"/>
          <p:nvPr/>
        </p:nvPicPr>
        <p:blipFill rotWithShape="1">
          <a:blip r:embed="rId22">
            <a:alphaModFix/>
          </a:blip>
          <a:srcRect b="0" l="0" r="0" t="0"/>
          <a:stretch/>
        </p:blipFill>
        <p:spPr>
          <a:xfrm>
            <a:off x="7598105" y="442672"/>
            <a:ext cx="1021556" cy="4429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9_PPTMON slide">
  <p:cSld name="19_PPTMON slide"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" name="Google Shape;409;p3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0" name="Google Shape;410;p32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29909" r="0" t="0"/>
          <a:stretch/>
        </p:blipFill>
        <p:spPr>
          <a:xfrm>
            <a:off x="4518422" y="5297943"/>
            <a:ext cx="1299346" cy="142875"/>
          </a:xfrm>
          <a:prstGeom prst="rect">
            <a:avLst/>
          </a:prstGeom>
          <a:noFill/>
          <a:ln>
            <a:noFill/>
          </a:ln>
        </p:spPr>
      </p:pic>
      <p:sp>
        <p:nvSpPr>
          <p:cNvPr id="411" name="Google Shape;411;p32">
            <a:hlinkClick r:id="rId5"/>
          </p:cNvPr>
          <p:cNvSpPr txBox="1"/>
          <p:nvPr/>
        </p:nvSpPr>
        <p:spPr>
          <a:xfrm>
            <a:off x="3326232" y="5297943"/>
            <a:ext cx="2017973" cy="18466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 sz="8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Presentation template by</a:t>
            </a:r>
            <a:endParaRPr sz="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12" name="Google Shape;412;p3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21629" y="534540"/>
            <a:ext cx="4014788" cy="1128713"/>
          </a:xfrm>
          <a:prstGeom prst="rect">
            <a:avLst/>
          </a:prstGeom>
          <a:noFill/>
          <a:ln>
            <a:noFill/>
          </a:ln>
        </p:spPr>
      </p:pic>
      <p:pic>
        <p:nvPicPr>
          <p:cNvPr id="413" name="Google Shape;413;p3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8792765" y="2409766"/>
            <a:ext cx="321469" cy="321469"/>
          </a:xfrm>
          <a:prstGeom prst="rect">
            <a:avLst/>
          </a:prstGeom>
          <a:noFill/>
          <a:ln>
            <a:noFill/>
          </a:ln>
        </p:spPr>
      </p:pic>
      <p:pic>
        <p:nvPicPr>
          <p:cNvPr id="414" name="Google Shape;414;p32"/>
          <p:cNvPicPr preferRelativeResize="0"/>
          <p:nvPr/>
        </p:nvPicPr>
        <p:blipFill rotWithShape="1">
          <a:blip r:embed="rId9">
            <a:alphaModFix/>
          </a:blip>
          <a:srcRect b="34163" l="0" r="0" t="-1"/>
          <a:stretch/>
        </p:blipFill>
        <p:spPr>
          <a:xfrm>
            <a:off x="8122444" y="4851904"/>
            <a:ext cx="1021556" cy="291596"/>
          </a:xfrm>
          <a:prstGeom prst="rect">
            <a:avLst/>
          </a:prstGeom>
          <a:noFill/>
          <a:ln>
            <a:noFill/>
          </a:ln>
        </p:spPr>
      </p:pic>
      <p:pic>
        <p:nvPicPr>
          <p:cNvPr id="415" name="Google Shape;415;p32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8122444" y="0"/>
            <a:ext cx="1021556" cy="442913"/>
          </a:xfrm>
          <a:prstGeom prst="rect">
            <a:avLst/>
          </a:prstGeom>
          <a:noFill/>
          <a:ln>
            <a:noFill/>
          </a:ln>
        </p:spPr>
      </p:pic>
      <p:pic>
        <p:nvPicPr>
          <p:cNvPr id="416" name="Google Shape;416;p32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0" y="0"/>
            <a:ext cx="678656" cy="678656"/>
          </a:xfrm>
          <a:prstGeom prst="rect">
            <a:avLst/>
          </a:prstGeom>
          <a:noFill/>
          <a:ln>
            <a:noFill/>
          </a:ln>
        </p:spPr>
      </p:pic>
      <p:pic>
        <p:nvPicPr>
          <p:cNvPr id="417" name="Google Shape;417;p32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0" y="3570887"/>
            <a:ext cx="1572614" cy="157261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18" name="Google Shape;418;p32"/>
          <p:cNvGrpSpPr/>
          <p:nvPr/>
        </p:nvGrpSpPr>
        <p:grpSpPr>
          <a:xfrm>
            <a:off x="190500" y="229863"/>
            <a:ext cx="8763000" cy="822843"/>
            <a:chOff x="254000" y="306484"/>
            <a:chExt cx="11684000" cy="1097124"/>
          </a:xfrm>
        </p:grpSpPr>
        <p:pic>
          <p:nvPicPr>
            <p:cNvPr id="419" name="Google Shape;419;p32"/>
            <p:cNvPicPr preferRelativeResize="0"/>
            <p:nvPr/>
          </p:nvPicPr>
          <p:blipFill rotWithShape="1">
            <a:blip r:embed="rId13">
              <a:alphaModFix/>
            </a:blip>
            <a:srcRect b="0" l="0" r="0" t="87591"/>
            <a:stretch/>
          </p:blipFill>
          <p:spPr>
            <a:xfrm>
              <a:off x="254000" y="628649"/>
              <a:ext cx="11684000" cy="77495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20" name="Google Shape;420;p32"/>
            <p:cNvPicPr preferRelativeResize="0"/>
            <p:nvPr/>
          </p:nvPicPr>
          <p:blipFill rotWithShape="1">
            <a:blip r:embed="rId13">
              <a:alphaModFix/>
            </a:blip>
            <a:srcRect b="92142" l="0" r="0" t="0"/>
            <a:stretch/>
          </p:blipFill>
          <p:spPr>
            <a:xfrm>
              <a:off x="254000" y="306484"/>
              <a:ext cx="11684000" cy="49076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21" name="Google Shape;421;p32"/>
          <p:cNvGrpSpPr/>
          <p:nvPr/>
        </p:nvGrpSpPr>
        <p:grpSpPr>
          <a:xfrm>
            <a:off x="190500" y="1150357"/>
            <a:ext cx="8763000" cy="3763280"/>
            <a:chOff x="254000" y="1533810"/>
            <a:chExt cx="11684000" cy="5017706"/>
          </a:xfrm>
        </p:grpSpPr>
        <p:pic>
          <p:nvPicPr>
            <p:cNvPr id="422" name="Google Shape;422;p32"/>
            <p:cNvPicPr preferRelativeResize="0"/>
            <p:nvPr/>
          </p:nvPicPr>
          <p:blipFill rotWithShape="1">
            <a:blip r:embed="rId14">
              <a:alphaModFix/>
            </a:blip>
            <a:srcRect b="0" l="0" r="0" t="30528"/>
            <a:stretch/>
          </p:blipFill>
          <p:spPr>
            <a:xfrm>
              <a:off x="254000" y="2212948"/>
              <a:ext cx="11684000" cy="433856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23" name="Google Shape;423;p32"/>
            <p:cNvPicPr preferRelativeResize="0"/>
            <p:nvPr/>
          </p:nvPicPr>
          <p:blipFill rotWithShape="1">
            <a:blip r:embed="rId14">
              <a:alphaModFix/>
            </a:blip>
            <a:srcRect b="44062" l="0" r="0" t="0"/>
            <a:stretch/>
          </p:blipFill>
          <p:spPr>
            <a:xfrm>
              <a:off x="254000" y="1533810"/>
              <a:ext cx="11684000" cy="349327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3_PPTMON slide">
  <p:cSld name="13_PPTMON slide"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5" name="Google Shape;425;p3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5134" y="3836987"/>
            <a:ext cx="1160860" cy="116086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6" name="Google Shape;426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71387" y="0"/>
            <a:ext cx="1572614" cy="1572614"/>
          </a:xfrm>
          <a:prstGeom prst="rect">
            <a:avLst/>
          </a:prstGeom>
          <a:noFill/>
          <a:ln>
            <a:noFill/>
          </a:ln>
        </p:spPr>
      </p:pic>
      <p:pic>
        <p:nvPicPr>
          <p:cNvPr id="427" name="Google Shape;427;p3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8" name="Google Shape;428;p33">
            <a:hlinkClick r:id="rId5"/>
          </p:cNvPr>
          <p:cNvPicPr preferRelativeResize="0"/>
          <p:nvPr/>
        </p:nvPicPr>
        <p:blipFill rotWithShape="1">
          <a:blip r:embed="rId6">
            <a:alphaModFix/>
          </a:blip>
          <a:srcRect b="0" l="29909" r="0" t="0"/>
          <a:stretch/>
        </p:blipFill>
        <p:spPr>
          <a:xfrm>
            <a:off x="4518422" y="5297943"/>
            <a:ext cx="1299346" cy="142875"/>
          </a:xfrm>
          <a:prstGeom prst="rect">
            <a:avLst/>
          </a:prstGeom>
          <a:noFill/>
          <a:ln>
            <a:noFill/>
          </a:ln>
        </p:spPr>
      </p:pic>
      <p:sp>
        <p:nvSpPr>
          <p:cNvPr id="429" name="Google Shape;429;p33">
            <a:hlinkClick r:id="rId7"/>
          </p:cNvPr>
          <p:cNvSpPr txBox="1"/>
          <p:nvPr/>
        </p:nvSpPr>
        <p:spPr>
          <a:xfrm>
            <a:off x="3326232" y="5297943"/>
            <a:ext cx="2017973" cy="18466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 sz="8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Presentation template by</a:t>
            </a:r>
            <a:endParaRPr sz="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30" name="Google Shape;430;p33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190500" y="229863"/>
            <a:ext cx="8763000" cy="4683774"/>
          </a:xfrm>
          <a:prstGeom prst="rect">
            <a:avLst/>
          </a:prstGeom>
          <a:noFill/>
          <a:ln>
            <a:noFill/>
          </a:ln>
        </p:spPr>
      </p:pic>
      <p:sp>
        <p:nvSpPr>
          <p:cNvPr id="431" name="Google Shape;431;p33"/>
          <p:cNvSpPr/>
          <p:nvPr>
            <p:ph idx="2" type="pic"/>
          </p:nvPr>
        </p:nvSpPr>
        <p:spPr>
          <a:xfrm>
            <a:off x="1621521" y="794564"/>
            <a:ext cx="1646020" cy="3571384"/>
          </a:xfrm>
          <a:prstGeom prst="roundRect">
            <a:avLst>
              <a:gd fmla="val 14137" name="adj"/>
            </a:avLst>
          </a:prstGeom>
          <a:solidFill>
            <a:schemeClr val="lt1"/>
          </a:solidFill>
          <a:ln>
            <a:noFill/>
          </a:ln>
        </p:spPr>
      </p:sp>
      <p:pic>
        <p:nvPicPr>
          <p:cNvPr id="432" name="Google Shape;432;p33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791659" y="41877"/>
            <a:ext cx="1171575" cy="150019"/>
          </a:xfrm>
          <a:prstGeom prst="rect">
            <a:avLst/>
          </a:prstGeom>
          <a:noFill/>
          <a:ln>
            <a:noFill/>
          </a:ln>
        </p:spPr>
      </p:pic>
      <p:pic>
        <p:nvPicPr>
          <p:cNvPr id="433" name="Google Shape;433;p33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7516416" y="4673131"/>
            <a:ext cx="1021556" cy="442913"/>
          </a:xfrm>
          <a:prstGeom prst="rect">
            <a:avLst/>
          </a:prstGeom>
          <a:noFill/>
          <a:ln>
            <a:noFill/>
          </a:ln>
        </p:spPr>
      </p:pic>
      <p:pic>
        <p:nvPicPr>
          <p:cNvPr id="434" name="Google Shape;434;p33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0" y="0"/>
            <a:ext cx="685800" cy="68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4_PPTMON slide">
  <p:cSld name="14_PPTMON slide"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6" name="Google Shape;436;p3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062258" y="3910015"/>
            <a:ext cx="4014788" cy="1128713"/>
          </a:xfrm>
          <a:prstGeom prst="rect">
            <a:avLst/>
          </a:prstGeom>
          <a:noFill/>
          <a:ln>
            <a:noFill/>
          </a:ln>
        </p:spPr>
      </p:pic>
      <p:pic>
        <p:nvPicPr>
          <p:cNvPr id="437" name="Google Shape;437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500063" cy="450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438" name="Google Shape;438;p3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9" name="Google Shape;439;p34">
            <a:hlinkClick r:id="rId5"/>
          </p:cNvPr>
          <p:cNvPicPr preferRelativeResize="0"/>
          <p:nvPr/>
        </p:nvPicPr>
        <p:blipFill rotWithShape="1">
          <a:blip r:embed="rId6">
            <a:alphaModFix/>
          </a:blip>
          <a:srcRect b="0" l="29909" r="0" t="0"/>
          <a:stretch/>
        </p:blipFill>
        <p:spPr>
          <a:xfrm>
            <a:off x="4518422" y="5297943"/>
            <a:ext cx="1299346" cy="142875"/>
          </a:xfrm>
          <a:prstGeom prst="rect">
            <a:avLst/>
          </a:prstGeom>
          <a:noFill/>
          <a:ln>
            <a:noFill/>
          </a:ln>
        </p:spPr>
      </p:pic>
      <p:sp>
        <p:nvSpPr>
          <p:cNvPr id="440" name="Google Shape;440;p34">
            <a:hlinkClick r:id="rId7"/>
          </p:cNvPr>
          <p:cNvSpPr txBox="1"/>
          <p:nvPr/>
        </p:nvSpPr>
        <p:spPr>
          <a:xfrm>
            <a:off x="3326232" y="5297943"/>
            <a:ext cx="2017973" cy="18466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 sz="8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Presentation template by</a:t>
            </a:r>
            <a:endParaRPr sz="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1" name="Google Shape;441;p34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190500" y="229863"/>
            <a:ext cx="8763000" cy="4683774"/>
          </a:xfrm>
          <a:prstGeom prst="rect">
            <a:avLst/>
          </a:prstGeom>
          <a:noFill/>
          <a:ln>
            <a:noFill/>
          </a:ln>
        </p:spPr>
      </p:pic>
      <p:sp>
        <p:nvSpPr>
          <p:cNvPr id="442" name="Google Shape;442;p34"/>
          <p:cNvSpPr/>
          <p:nvPr>
            <p:ph idx="2" type="pic"/>
          </p:nvPr>
        </p:nvSpPr>
        <p:spPr>
          <a:xfrm>
            <a:off x="1150109" y="710814"/>
            <a:ext cx="2790395" cy="3721872"/>
          </a:xfrm>
          <a:prstGeom prst="roundRect">
            <a:avLst>
              <a:gd fmla="val 1370" name="adj"/>
            </a:avLst>
          </a:prstGeom>
          <a:solidFill>
            <a:schemeClr val="lt1"/>
          </a:solidFill>
          <a:ln>
            <a:noFill/>
          </a:ln>
        </p:spPr>
      </p:sp>
      <p:pic>
        <p:nvPicPr>
          <p:cNvPr id="443" name="Google Shape;443;p34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0" y="4457700"/>
            <a:ext cx="685800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4" name="Google Shape;444;p34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8465344" y="0"/>
            <a:ext cx="678656" cy="6786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5_PPTMON slide">
  <p:cSld name="15_PPTMON slide">
    <p:spTree>
      <p:nvGrpSpPr>
        <p:cNvPr id="445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6" name="Google Shape;446;p3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585597" y="88178"/>
            <a:ext cx="321469" cy="321469"/>
          </a:xfrm>
          <a:prstGeom prst="rect">
            <a:avLst/>
          </a:prstGeom>
          <a:noFill/>
          <a:ln>
            <a:noFill/>
          </a:ln>
        </p:spPr>
      </p:pic>
      <p:pic>
        <p:nvPicPr>
          <p:cNvPr id="447" name="Google Shape;447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463" y="3820944"/>
            <a:ext cx="1160860" cy="116086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8" name="Google Shape;448;p3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9" name="Google Shape;449;p35">
            <a:hlinkClick r:id="rId5"/>
          </p:cNvPr>
          <p:cNvPicPr preferRelativeResize="0"/>
          <p:nvPr/>
        </p:nvPicPr>
        <p:blipFill rotWithShape="1">
          <a:blip r:embed="rId6">
            <a:alphaModFix/>
          </a:blip>
          <a:srcRect b="0" l="29909" r="0" t="0"/>
          <a:stretch/>
        </p:blipFill>
        <p:spPr>
          <a:xfrm>
            <a:off x="4518422" y="5297943"/>
            <a:ext cx="1299346" cy="142875"/>
          </a:xfrm>
          <a:prstGeom prst="rect">
            <a:avLst/>
          </a:prstGeom>
          <a:noFill/>
          <a:ln>
            <a:noFill/>
          </a:ln>
        </p:spPr>
      </p:pic>
      <p:sp>
        <p:nvSpPr>
          <p:cNvPr id="450" name="Google Shape;450;p35">
            <a:hlinkClick r:id="rId7"/>
          </p:cNvPr>
          <p:cNvSpPr txBox="1"/>
          <p:nvPr/>
        </p:nvSpPr>
        <p:spPr>
          <a:xfrm>
            <a:off x="3326232" y="5297943"/>
            <a:ext cx="2017973" cy="18466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 sz="8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Presentation template by</a:t>
            </a:r>
            <a:endParaRPr sz="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51" name="Google Shape;451;p35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190500" y="229863"/>
            <a:ext cx="8763000" cy="4683774"/>
          </a:xfrm>
          <a:prstGeom prst="rect">
            <a:avLst/>
          </a:prstGeom>
          <a:noFill/>
          <a:ln>
            <a:noFill/>
          </a:ln>
        </p:spPr>
      </p:pic>
      <p:sp>
        <p:nvSpPr>
          <p:cNvPr id="452" name="Google Shape;452;p35"/>
          <p:cNvSpPr/>
          <p:nvPr>
            <p:ph idx="2" type="pic"/>
          </p:nvPr>
        </p:nvSpPr>
        <p:spPr>
          <a:xfrm>
            <a:off x="1347155" y="994083"/>
            <a:ext cx="3907074" cy="241705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453" name="Google Shape;453;p35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0" y="0"/>
            <a:ext cx="1021556" cy="442913"/>
          </a:xfrm>
          <a:prstGeom prst="rect">
            <a:avLst/>
          </a:prstGeom>
          <a:noFill/>
          <a:ln>
            <a:noFill/>
          </a:ln>
        </p:spPr>
      </p:pic>
      <p:pic>
        <p:nvPicPr>
          <p:cNvPr id="454" name="Google Shape;454;p35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8651081" y="4650581"/>
            <a:ext cx="492919" cy="4929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PTMON slide">
  <p:cSld name="PPTMON slide">
    <p:spTree>
      <p:nvGrpSpPr>
        <p:cNvPr id="455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6" name="Google Shape;456;p36">
            <a:hlinkClick r:id="rId2"/>
          </p:cNvPr>
          <p:cNvPicPr preferRelativeResize="0"/>
          <p:nvPr/>
        </p:nvPicPr>
        <p:blipFill rotWithShape="1">
          <a:blip r:embed="rId3">
            <a:alphaModFix/>
          </a:blip>
          <a:srcRect b="0" l="29909" r="0" t="0"/>
          <a:stretch/>
        </p:blipFill>
        <p:spPr>
          <a:xfrm>
            <a:off x="4518422" y="5297943"/>
            <a:ext cx="1299346" cy="142875"/>
          </a:xfrm>
          <a:prstGeom prst="rect">
            <a:avLst/>
          </a:prstGeom>
          <a:noFill/>
          <a:ln>
            <a:noFill/>
          </a:ln>
        </p:spPr>
      </p:pic>
      <p:sp>
        <p:nvSpPr>
          <p:cNvPr id="457" name="Google Shape;457;p36">
            <a:hlinkClick r:id="rId4"/>
          </p:cNvPr>
          <p:cNvSpPr txBox="1"/>
          <p:nvPr/>
        </p:nvSpPr>
        <p:spPr>
          <a:xfrm>
            <a:off x="3326232" y="5297943"/>
            <a:ext cx="2017973" cy="18466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 sz="8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Presentation template by</a:t>
            </a:r>
            <a:endParaRPr sz="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PPTMON title">
  <p:cSld name="3_PPTMON title">
    <p:bg>
      <p:bgPr>
        <a:solidFill>
          <a:schemeClr val="lt1"/>
        </a:solidFill>
      </p:bgPr>
    </p:bg>
    <p:spTree>
      <p:nvGrpSpPr>
        <p:cNvPr id="458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9" name="Google Shape;459;p37">
            <a:hlinkClick r:id="rId2"/>
          </p:cNvPr>
          <p:cNvPicPr preferRelativeResize="0"/>
          <p:nvPr/>
        </p:nvPicPr>
        <p:blipFill rotWithShape="1">
          <a:blip r:embed="rId3">
            <a:alphaModFix/>
          </a:blip>
          <a:srcRect b="0" l="29909" r="0" t="0"/>
          <a:stretch/>
        </p:blipFill>
        <p:spPr>
          <a:xfrm>
            <a:off x="4518422" y="5297943"/>
            <a:ext cx="1299346" cy="142875"/>
          </a:xfrm>
          <a:prstGeom prst="rect">
            <a:avLst/>
          </a:prstGeom>
          <a:noFill/>
          <a:ln>
            <a:noFill/>
          </a:ln>
        </p:spPr>
      </p:pic>
      <p:sp>
        <p:nvSpPr>
          <p:cNvPr id="460" name="Google Shape;460;p37">
            <a:hlinkClick r:id="rId4"/>
          </p:cNvPr>
          <p:cNvSpPr txBox="1"/>
          <p:nvPr/>
        </p:nvSpPr>
        <p:spPr>
          <a:xfrm>
            <a:off x="3326232" y="5297943"/>
            <a:ext cx="2017973" cy="18466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 sz="8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Presentation template by</a:t>
            </a:r>
            <a:endParaRPr sz="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61" name="Google Shape;461;p3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2" name="Google Shape;462;p3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83261" y="1015816"/>
            <a:ext cx="4014788" cy="1128713"/>
          </a:xfrm>
          <a:prstGeom prst="rect">
            <a:avLst/>
          </a:prstGeom>
          <a:noFill/>
          <a:ln>
            <a:noFill/>
          </a:ln>
        </p:spPr>
      </p:pic>
      <p:pic>
        <p:nvPicPr>
          <p:cNvPr id="463" name="Google Shape;463;p37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6423509" y="4653844"/>
            <a:ext cx="785813" cy="150019"/>
          </a:xfrm>
          <a:prstGeom prst="rect">
            <a:avLst/>
          </a:prstGeom>
          <a:noFill/>
          <a:ln>
            <a:noFill/>
          </a:ln>
        </p:spPr>
      </p:pic>
      <p:pic>
        <p:nvPicPr>
          <p:cNvPr id="464" name="Google Shape;464;p37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2866918" y="515753"/>
            <a:ext cx="121444" cy="1064419"/>
          </a:xfrm>
          <a:prstGeom prst="rect">
            <a:avLst/>
          </a:prstGeom>
          <a:noFill/>
          <a:ln>
            <a:noFill/>
          </a:ln>
        </p:spPr>
      </p:pic>
      <p:pic>
        <p:nvPicPr>
          <p:cNvPr id="465" name="Google Shape;465;p37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8403720" y="1167340"/>
            <a:ext cx="207169" cy="207169"/>
          </a:xfrm>
          <a:prstGeom prst="rect">
            <a:avLst/>
          </a:prstGeom>
          <a:noFill/>
          <a:ln>
            <a:noFill/>
          </a:ln>
        </p:spPr>
      </p:pic>
      <p:pic>
        <p:nvPicPr>
          <p:cNvPr id="466" name="Google Shape;466;p37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 rot="-5400000">
            <a:off x="8534691" y="3424411"/>
            <a:ext cx="500063" cy="450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467" name="Google Shape;467;p37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7448767" y="3982347"/>
            <a:ext cx="685800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8" name="Google Shape;468;p37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964116" y="2720029"/>
            <a:ext cx="492919" cy="492919"/>
          </a:xfrm>
          <a:prstGeom prst="rect">
            <a:avLst/>
          </a:prstGeom>
          <a:noFill/>
          <a:ln>
            <a:noFill/>
          </a:ln>
        </p:spPr>
      </p:pic>
      <p:pic>
        <p:nvPicPr>
          <p:cNvPr id="469" name="Google Shape;469;p37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3383903" y="4409615"/>
            <a:ext cx="471488" cy="471488"/>
          </a:xfrm>
          <a:prstGeom prst="rect">
            <a:avLst/>
          </a:prstGeom>
          <a:noFill/>
          <a:ln>
            <a:noFill/>
          </a:ln>
        </p:spPr>
      </p:pic>
      <p:pic>
        <p:nvPicPr>
          <p:cNvPr id="470" name="Google Shape;470;p37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499995" y="2560560"/>
            <a:ext cx="321469" cy="321469"/>
          </a:xfrm>
          <a:prstGeom prst="rect">
            <a:avLst/>
          </a:prstGeom>
          <a:noFill/>
          <a:ln>
            <a:noFill/>
          </a:ln>
        </p:spPr>
      </p:pic>
      <p:pic>
        <p:nvPicPr>
          <p:cNvPr id="471" name="Google Shape;471;p37"/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>
            <a:off x="4518422" y="354147"/>
            <a:ext cx="300038" cy="300038"/>
          </a:xfrm>
          <a:prstGeom prst="rect">
            <a:avLst/>
          </a:prstGeom>
          <a:noFill/>
          <a:ln>
            <a:noFill/>
          </a:ln>
        </p:spPr>
      </p:pic>
      <p:pic>
        <p:nvPicPr>
          <p:cNvPr id="472" name="Google Shape;472;p37"/>
          <p:cNvPicPr preferRelativeResize="0"/>
          <p:nvPr/>
        </p:nvPicPr>
        <p:blipFill rotWithShape="1">
          <a:blip r:embed="rId17">
            <a:alphaModFix/>
          </a:blip>
          <a:srcRect b="0" l="0" r="40588" t="0"/>
          <a:stretch/>
        </p:blipFill>
        <p:spPr>
          <a:xfrm>
            <a:off x="8537087" y="4507397"/>
            <a:ext cx="606913" cy="442913"/>
          </a:xfrm>
          <a:prstGeom prst="rect">
            <a:avLst/>
          </a:prstGeom>
          <a:noFill/>
          <a:ln>
            <a:noFill/>
          </a:ln>
        </p:spPr>
      </p:pic>
      <p:pic>
        <p:nvPicPr>
          <p:cNvPr id="473" name="Google Shape;473;p37"/>
          <p:cNvPicPr preferRelativeResize="0"/>
          <p:nvPr/>
        </p:nvPicPr>
        <p:blipFill rotWithShape="1">
          <a:blip r:embed="rId18">
            <a:alphaModFix/>
          </a:blip>
          <a:srcRect b="0" l="0" r="0" t="0"/>
          <a:stretch/>
        </p:blipFill>
        <p:spPr>
          <a:xfrm>
            <a:off x="8364429" y="351474"/>
            <a:ext cx="492919" cy="492919"/>
          </a:xfrm>
          <a:prstGeom prst="rect">
            <a:avLst/>
          </a:prstGeom>
          <a:noFill/>
          <a:ln>
            <a:noFill/>
          </a:ln>
        </p:spPr>
      </p:pic>
      <p:pic>
        <p:nvPicPr>
          <p:cNvPr id="474" name="Google Shape;474;p37"/>
          <p:cNvPicPr preferRelativeResize="0"/>
          <p:nvPr/>
        </p:nvPicPr>
        <p:blipFill rotWithShape="1">
          <a:blip r:embed="rId19">
            <a:alphaModFix/>
          </a:blip>
          <a:srcRect b="0" l="0" r="0" t="0"/>
          <a:stretch/>
        </p:blipFill>
        <p:spPr>
          <a:xfrm>
            <a:off x="1130987" y="647471"/>
            <a:ext cx="1021556" cy="442913"/>
          </a:xfrm>
          <a:prstGeom prst="rect">
            <a:avLst/>
          </a:prstGeom>
          <a:noFill/>
          <a:ln>
            <a:noFill/>
          </a:ln>
        </p:spPr>
      </p:pic>
      <p:pic>
        <p:nvPicPr>
          <p:cNvPr id="475" name="Google Shape;475;p37"/>
          <p:cNvPicPr preferRelativeResize="0"/>
          <p:nvPr/>
        </p:nvPicPr>
        <p:blipFill rotWithShape="1">
          <a:blip r:embed="rId20">
            <a:alphaModFix/>
          </a:blip>
          <a:srcRect b="0" l="0" r="0" t="0"/>
          <a:stretch/>
        </p:blipFill>
        <p:spPr>
          <a:xfrm>
            <a:off x="876605" y="3382023"/>
            <a:ext cx="1160860" cy="116086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6" name="Google Shape;476;p37"/>
          <p:cNvPicPr preferRelativeResize="0"/>
          <p:nvPr/>
        </p:nvPicPr>
        <p:blipFill rotWithShape="1">
          <a:blip r:embed="rId21">
            <a:alphaModFix/>
          </a:blip>
          <a:srcRect b="0" l="0" r="0" t="0"/>
          <a:stretch/>
        </p:blipFill>
        <p:spPr>
          <a:xfrm>
            <a:off x="5520006" y="139962"/>
            <a:ext cx="1572614" cy="1572614"/>
          </a:xfrm>
          <a:prstGeom prst="rect">
            <a:avLst/>
          </a:prstGeom>
          <a:noFill/>
          <a:ln>
            <a:noFill/>
          </a:ln>
        </p:spPr>
      </p:pic>
      <p:pic>
        <p:nvPicPr>
          <p:cNvPr id="477" name="Google Shape;477;p3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349642" y="2493490"/>
            <a:ext cx="4014788" cy="1128713"/>
          </a:xfrm>
          <a:prstGeom prst="rect">
            <a:avLst/>
          </a:prstGeom>
          <a:noFill/>
          <a:ln>
            <a:noFill/>
          </a:ln>
        </p:spPr>
      </p:pic>
      <p:pic>
        <p:nvPicPr>
          <p:cNvPr id="478" name="Google Shape;478;p37"/>
          <p:cNvPicPr preferRelativeResize="0"/>
          <p:nvPr/>
        </p:nvPicPr>
        <p:blipFill rotWithShape="1">
          <a:blip r:embed="rId22">
            <a:alphaModFix/>
          </a:blip>
          <a:srcRect b="0" l="0" r="0" t="0"/>
          <a:stretch/>
        </p:blipFill>
        <p:spPr>
          <a:xfrm>
            <a:off x="414644" y="4223174"/>
            <a:ext cx="678656" cy="678656"/>
          </a:xfrm>
          <a:prstGeom prst="rect">
            <a:avLst/>
          </a:prstGeom>
          <a:noFill/>
          <a:ln>
            <a:noFill/>
          </a:ln>
        </p:spPr>
      </p:pic>
      <p:pic>
        <p:nvPicPr>
          <p:cNvPr id="479" name="Google Shape;479;p37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3046444" y="515753"/>
            <a:ext cx="121444" cy="106441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80" name="Google Shape;480;p37"/>
          <p:cNvGrpSpPr/>
          <p:nvPr/>
        </p:nvGrpSpPr>
        <p:grpSpPr>
          <a:xfrm>
            <a:off x="1793082" y="1158551"/>
            <a:ext cx="5557837" cy="2826399"/>
            <a:chOff x="11515320" y="-4862108"/>
            <a:chExt cx="7410449" cy="3768532"/>
          </a:xfrm>
        </p:grpSpPr>
        <p:pic>
          <p:nvPicPr>
            <p:cNvPr id="481" name="Google Shape;481;p37"/>
            <p:cNvPicPr preferRelativeResize="0"/>
            <p:nvPr/>
          </p:nvPicPr>
          <p:blipFill rotWithShape="1">
            <a:blip r:embed="rId23">
              <a:alphaModFix/>
            </a:blip>
            <a:srcRect b="50000" l="0" r="50611" t="0"/>
            <a:stretch/>
          </p:blipFill>
          <p:spPr>
            <a:xfrm>
              <a:off x="11515320" y="-4862108"/>
              <a:ext cx="5770559" cy="312250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82" name="Google Shape;482;p37"/>
            <p:cNvPicPr preferRelativeResize="0"/>
            <p:nvPr/>
          </p:nvPicPr>
          <p:blipFill rotWithShape="1">
            <a:blip r:embed="rId23">
              <a:alphaModFix/>
            </a:blip>
            <a:srcRect b="50000" l="49389" r="0" t="0"/>
            <a:stretch/>
          </p:blipFill>
          <p:spPr>
            <a:xfrm>
              <a:off x="13012328" y="-4862108"/>
              <a:ext cx="5913441" cy="312250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83" name="Google Shape;483;p37"/>
            <p:cNvPicPr preferRelativeResize="0"/>
            <p:nvPr/>
          </p:nvPicPr>
          <p:blipFill rotWithShape="1">
            <a:blip r:embed="rId23">
              <a:alphaModFix/>
            </a:blip>
            <a:srcRect b="0" l="0" r="50611" t="50000"/>
            <a:stretch/>
          </p:blipFill>
          <p:spPr>
            <a:xfrm>
              <a:off x="11515320" y="-4216102"/>
              <a:ext cx="5770559" cy="312252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84" name="Google Shape;484;p37"/>
            <p:cNvPicPr preferRelativeResize="0"/>
            <p:nvPr/>
          </p:nvPicPr>
          <p:blipFill rotWithShape="1">
            <a:blip r:embed="rId23">
              <a:alphaModFix/>
            </a:blip>
            <a:srcRect b="0" l="49389" r="0" t="50000"/>
            <a:stretch/>
          </p:blipFill>
          <p:spPr>
            <a:xfrm>
              <a:off x="13012328" y="-4216102"/>
              <a:ext cx="5913441" cy="3122526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PTMON custom" showMasterSp="0">
  <p:cSld name="PPTMON custom">
    <p:bg>
      <p:bgPr>
        <a:solidFill>
          <a:schemeClr val="lt1"/>
        </a:solidFill>
      </p:bgPr>
    </p:bg>
    <p:spTree>
      <p:nvGrpSpPr>
        <p:cNvPr id="485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6" name="Google Shape;486;p38">
            <a:hlinkClick r:id="rId2"/>
          </p:cNvPr>
          <p:cNvPicPr preferRelativeResize="0"/>
          <p:nvPr/>
        </p:nvPicPr>
        <p:blipFill rotWithShape="1">
          <a:blip r:embed="rId3">
            <a:alphaModFix/>
          </a:blip>
          <a:srcRect b="0" l="29909" r="0" t="0"/>
          <a:stretch/>
        </p:blipFill>
        <p:spPr>
          <a:xfrm>
            <a:off x="4518422" y="5297943"/>
            <a:ext cx="1299346" cy="142875"/>
          </a:xfrm>
          <a:prstGeom prst="rect">
            <a:avLst/>
          </a:prstGeom>
          <a:noFill/>
          <a:ln>
            <a:noFill/>
          </a:ln>
        </p:spPr>
      </p:pic>
      <p:sp>
        <p:nvSpPr>
          <p:cNvPr id="487" name="Google Shape;487;p38">
            <a:hlinkClick r:id="rId4"/>
          </p:cNvPr>
          <p:cNvSpPr txBox="1"/>
          <p:nvPr/>
        </p:nvSpPr>
        <p:spPr>
          <a:xfrm>
            <a:off x="3326232" y="5297943"/>
            <a:ext cx="2017973" cy="18466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 sz="8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Presentation template by</a:t>
            </a:r>
            <a:endParaRPr sz="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31.xml"/><Relationship Id="rId22" Type="http://schemas.openxmlformats.org/officeDocument/2006/relationships/slideLayout" Target="../slideLayouts/slideLayout33.xml"/><Relationship Id="rId21" Type="http://schemas.openxmlformats.org/officeDocument/2006/relationships/slideLayout" Target="../slideLayouts/slideLayout32.xml"/><Relationship Id="rId24" Type="http://schemas.openxmlformats.org/officeDocument/2006/relationships/slideLayout" Target="../slideLayouts/slideLayout35.xml"/><Relationship Id="rId23" Type="http://schemas.openxmlformats.org/officeDocument/2006/relationships/slideLayout" Target="../slideLayouts/slideLayout34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26" Type="http://schemas.openxmlformats.org/officeDocument/2006/relationships/theme" Target="../theme/theme2.xml"/><Relationship Id="rId25" Type="http://schemas.openxmlformats.org/officeDocument/2006/relationships/slideLayout" Target="../slideLayouts/slideLayout36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27.xml"/><Relationship Id="rId19" Type="http://schemas.openxmlformats.org/officeDocument/2006/relationships/slideLayout" Target="../slideLayouts/slideLayout30.xml"/><Relationship Id="rId18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  <p:sldLayoutId id="2147483674" r:id="rId16"/>
    <p:sldLayoutId id="2147483675" r:id="rId17"/>
    <p:sldLayoutId id="2147483676" r:id="rId18"/>
    <p:sldLayoutId id="2147483677" r:id="rId19"/>
    <p:sldLayoutId id="2147483678" r:id="rId20"/>
    <p:sldLayoutId id="2147483679" r:id="rId21"/>
    <p:sldLayoutId id="2147483680" r:id="rId22"/>
    <p:sldLayoutId id="2147483681" r:id="rId23"/>
    <p:sldLayoutId id="2147483682" r:id="rId24"/>
    <p:sldLayoutId id="2147483683" r:id="rId2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7.png"/><Relationship Id="rId4" Type="http://schemas.openxmlformats.org/officeDocument/2006/relationships/image" Target="../media/image91.jpg"/><Relationship Id="rId5" Type="http://schemas.openxmlformats.org/officeDocument/2006/relationships/image" Target="../media/image8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9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93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97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96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85.png"/><Relationship Id="rId4" Type="http://schemas.openxmlformats.org/officeDocument/2006/relationships/image" Target="../media/image94.png"/><Relationship Id="rId5" Type="http://schemas.openxmlformats.org/officeDocument/2006/relationships/image" Target="../media/image9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p39"/>
          <p:cNvSpPr/>
          <p:nvPr/>
        </p:nvSpPr>
        <p:spPr>
          <a:xfrm>
            <a:off x="2407159" y="1760941"/>
            <a:ext cx="4156500" cy="159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 sz="25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Цифровая платформа для взаимодействия фрилансеров и заказчиков</a:t>
            </a:r>
            <a:endParaRPr sz="2500">
              <a:solidFill>
                <a:schemeClr val="dk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 sz="25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“Freelance Hub”</a:t>
            </a:r>
            <a:endParaRPr sz="2500">
              <a:solidFill>
                <a:schemeClr val="dk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493" name="Google Shape;493;p39"/>
          <p:cNvSpPr/>
          <p:nvPr/>
        </p:nvSpPr>
        <p:spPr>
          <a:xfrm>
            <a:off x="173255" y="3367157"/>
            <a:ext cx="2440004" cy="628048"/>
          </a:xfrm>
          <a:prstGeom prst="rect">
            <a:avLst/>
          </a:prstGeom>
          <a:solidFill>
            <a:srgbClr val="FD0B3D"/>
          </a:solidFill>
          <a:ln>
            <a:noFill/>
          </a:ln>
          <a:effectLst>
            <a:outerShdw rotWithShape="0" algn="tl" dir="2700000" dist="152400">
              <a:srgbClr val="000000"/>
            </a:outerShdw>
          </a:effectLst>
        </p:spPr>
        <p:txBody>
          <a:bodyPr anchorCtr="0" anchor="ctr" bIns="34275" lIns="189000" spcFirstLastPara="1" rIns="189000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ko" sz="17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Жукова Валерия</a:t>
            </a:r>
            <a:endParaRPr i="1" sz="1700">
              <a:solidFill>
                <a:schemeClr val="lt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ko" sz="17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Гассельбах Элеонора</a:t>
            </a:r>
            <a:endParaRPr i="1" sz="1700">
              <a:solidFill>
                <a:schemeClr val="lt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494" name="Google Shape;494;p39"/>
          <p:cNvSpPr/>
          <p:nvPr/>
        </p:nvSpPr>
        <p:spPr>
          <a:xfrm>
            <a:off x="5844941" y="754862"/>
            <a:ext cx="2440004" cy="628048"/>
          </a:xfrm>
          <a:prstGeom prst="rect">
            <a:avLst/>
          </a:prstGeom>
          <a:solidFill>
            <a:srgbClr val="0169FE"/>
          </a:solidFill>
          <a:ln>
            <a:noFill/>
          </a:ln>
          <a:effectLst>
            <a:outerShdw rotWithShape="0" algn="tl" dir="2700000" dist="152400">
              <a:srgbClr val="000000"/>
            </a:outerShdw>
          </a:effectLst>
        </p:spPr>
        <p:txBody>
          <a:bodyPr anchorCtr="0" anchor="ctr" bIns="34275" lIns="189000" spcFirstLastPara="1" rIns="189000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ko" sz="18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HIVE-IT</a:t>
            </a:r>
            <a:endParaRPr i="1" sz="1800">
              <a:solidFill>
                <a:schemeClr val="lt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2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Google Shape;583;p48"/>
          <p:cNvSpPr/>
          <p:nvPr/>
        </p:nvSpPr>
        <p:spPr>
          <a:xfrm>
            <a:off x="1853850" y="3193348"/>
            <a:ext cx="1645200" cy="3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ko" sz="1600">
                <a:solidFill>
                  <a:schemeClr val="dk1"/>
                </a:solidFill>
              </a:rPr>
              <a:t>Changellenge</a:t>
            </a:r>
            <a:endParaRPr b="1" sz="1300"/>
          </a:p>
        </p:txBody>
      </p:sp>
      <p:sp>
        <p:nvSpPr>
          <p:cNvPr id="584" name="Google Shape;584;p48"/>
          <p:cNvSpPr txBox="1"/>
          <p:nvPr/>
        </p:nvSpPr>
        <p:spPr>
          <a:xfrm>
            <a:off x="1446900" y="3506400"/>
            <a:ext cx="2237100" cy="12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 sz="1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платформа по карьерному развитию для студентов</a:t>
            </a:r>
            <a:br>
              <a:rPr lang="ko" sz="1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ko" sz="1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Changellenge, как платформа для карьерного консультирования и развития, на рынке существует с 2012 года.</a:t>
            </a:r>
            <a:endParaRPr sz="11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585" name="Google Shape;585;p4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1522" r="1531" t="0"/>
          <a:stretch/>
        </p:blipFill>
        <p:spPr>
          <a:xfrm>
            <a:off x="3749434" y="1454444"/>
            <a:ext cx="1645200" cy="1646100"/>
          </a:xfrm>
          <a:prstGeom prst="ellipse">
            <a:avLst/>
          </a:prstGeom>
          <a:solidFill>
            <a:srgbClr val="F2F2F2"/>
          </a:solidFill>
          <a:ln>
            <a:noFill/>
          </a:ln>
        </p:spPr>
      </p:pic>
      <p:pic>
        <p:nvPicPr>
          <p:cNvPr id="586" name="Google Shape;586;p48"/>
          <p:cNvPicPr preferRelativeResize="0"/>
          <p:nvPr>
            <p:ph idx="3" type="pic"/>
          </p:nvPr>
        </p:nvPicPr>
        <p:blipFill rotWithShape="1">
          <a:blip r:embed="rId4">
            <a:alphaModFix/>
          </a:blip>
          <a:srcRect b="0" l="29" r="19" t="0"/>
          <a:stretch/>
        </p:blipFill>
        <p:spPr>
          <a:xfrm>
            <a:off x="5645006" y="1454444"/>
            <a:ext cx="1645200" cy="1646100"/>
          </a:xfrm>
          <a:prstGeom prst="ellipse">
            <a:avLst/>
          </a:prstGeom>
          <a:solidFill>
            <a:srgbClr val="F2F2F2"/>
          </a:solidFill>
          <a:ln>
            <a:noFill/>
          </a:ln>
        </p:spPr>
      </p:pic>
      <p:pic>
        <p:nvPicPr>
          <p:cNvPr id="587" name="Google Shape;587;p48"/>
          <p:cNvPicPr preferRelativeResize="0"/>
          <p:nvPr>
            <p:ph idx="5" type="pic"/>
          </p:nvPr>
        </p:nvPicPr>
        <p:blipFill rotWithShape="1">
          <a:blip r:embed="rId5">
            <a:alphaModFix/>
          </a:blip>
          <a:srcRect b="0" l="29" r="19" t="0"/>
          <a:stretch/>
        </p:blipFill>
        <p:spPr>
          <a:xfrm>
            <a:off x="1853861" y="1454444"/>
            <a:ext cx="1645200" cy="1646100"/>
          </a:xfrm>
          <a:prstGeom prst="ellipse">
            <a:avLst/>
          </a:prstGeom>
          <a:solidFill>
            <a:srgbClr val="F2F2F2"/>
          </a:solidFill>
          <a:ln>
            <a:noFill/>
          </a:ln>
        </p:spPr>
      </p:pic>
      <p:sp>
        <p:nvSpPr>
          <p:cNvPr id="588" name="Google Shape;588;p48"/>
          <p:cNvSpPr/>
          <p:nvPr/>
        </p:nvSpPr>
        <p:spPr>
          <a:xfrm>
            <a:off x="190499" y="351357"/>
            <a:ext cx="8572501" cy="392415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ko" sz="2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Основные конкуренты</a:t>
            </a:r>
            <a:endParaRPr b="1" sz="21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89" name="Google Shape;589;p48"/>
          <p:cNvSpPr/>
          <p:nvPr/>
        </p:nvSpPr>
        <p:spPr>
          <a:xfrm>
            <a:off x="3749425" y="3223798"/>
            <a:ext cx="1645200" cy="331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b="1" lang="ko" sz="1600">
                <a:solidFill>
                  <a:schemeClr val="dk1"/>
                </a:solidFill>
              </a:rPr>
              <a:t>Jobby</a:t>
            </a:r>
            <a:endParaRPr b="1" sz="1600">
              <a:solidFill>
                <a:schemeClr val="dk1"/>
              </a:solidFill>
            </a:endParaRPr>
          </a:p>
        </p:txBody>
      </p:sp>
      <p:sp>
        <p:nvSpPr>
          <p:cNvPr id="590" name="Google Shape;590;p48"/>
          <p:cNvSpPr txBox="1"/>
          <p:nvPr/>
        </p:nvSpPr>
        <p:spPr>
          <a:xfrm>
            <a:off x="3749424" y="3578400"/>
            <a:ext cx="1826700" cy="10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 sz="1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карьерная платформа для студентов и выпускников</a:t>
            </a:r>
            <a:br>
              <a:rPr lang="ko" sz="1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ko" sz="1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Jobby на рынке существует </a:t>
            </a:r>
            <a:r>
              <a:rPr lang="ko" sz="1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приблизительно</a:t>
            </a:r>
            <a:r>
              <a:rPr lang="ko" sz="1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с 2018 года.</a:t>
            </a:r>
            <a:endParaRPr sz="11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91" name="Google Shape;591;p48"/>
          <p:cNvSpPr/>
          <p:nvPr/>
        </p:nvSpPr>
        <p:spPr>
          <a:xfrm>
            <a:off x="5645000" y="3223798"/>
            <a:ext cx="1645200" cy="282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b="1" lang="ko" sz="1600">
                <a:solidFill>
                  <a:schemeClr val="dk1"/>
                </a:solidFill>
              </a:rPr>
              <a:t>Careerum</a:t>
            </a:r>
            <a:endParaRPr sz="1100"/>
          </a:p>
        </p:txBody>
      </p:sp>
      <p:sp>
        <p:nvSpPr>
          <p:cNvPr id="592" name="Google Shape;592;p48"/>
          <p:cNvSpPr txBox="1"/>
          <p:nvPr/>
        </p:nvSpPr>
        <p:spPr>
          <a:xfrm>
            <a:off x="5645006" y="3555291"/>
            <a:ext cx="1645200" cy="9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 sz="1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платформа</a:t>
            </a:r>
            <a:r>
              <a:rPr lang="ko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карьерного развития</a:t>
            </a:r>
            <a:br>
              <a:rPr lang="ko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ko" sz="1000">
                <a:solidFill>
                  <a:schemeClr val="dk1"/>
                </a:solidFill>
              </a:rPr>
              <a:t>Careerum на рынке существует с 2018 года.</a:t>
            </a:r>
            <a:endParaRPr sz="1000">
              <a:solidFill>
                <a:schemeClr val="dk1"/>
              </a:solidFill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6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Google Shape;597;p49"/>
          <p:cNvSpPr/>
          <p:nvPr/>
        </p:nvSpPr>
        <p:spPr>
          <a:xfrm>
            <a:off x="485378" y="1724025"/>
            <a:ext cx="2247199" cy="1066800"/>
          </a:xfrm>
          <a:prstGeom prst="homePlate">
            <a:avLst>
              <a:gd fmla="val 50000" name="adj"/>
            </a:avLst>
          </a:prstGeom>
          <a:noFill/>
          <a:ln cap="rnd" cmpd="sng" w="63500">
            <a:solidFill>
              <a:srgbClr val="FD0B3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ko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Регистрация и создание профиля</a:t>
            </a:r>
            <a:endParaRPr b="1"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98" name="Google Shape;598;p49"/>
          <p:cNvSpPr/>
          <p:nvPr/>
        </p:nvSpPr>
        <p:spPr>
          <a:xfrm>
            <a:off x="2454291" y="1724025"/>
            <a:ext cx="2247199" cy="1066800"/>
          </a:xfrm>
          <a:prstGeom prst="chevron">
            <a:avLst>
              <a:gd fmla="val 50000" name="adj"/>
            </a:avLst>
          </a:prstGeom>
          <a:noFill/>
          <a:ln cap="rnd" cmpd="sng" w="63500">
            <a:solidFill>
              <a:srgbClr val="FD0B3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ko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Оценка и разработка стратегии</a:t>
            </a:r>
            <a:endParaRPr b="1"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99" name="Google Shape;599;p49"/>
          <p:cNvSpPr/>
          <p:nvPr/>
        </p:nvSpPr>
        <p:spPr>
          <a:xfrm>
            <a:off x="4423204" y="1724025"/>
            <a:ext cx="2247300" cy="1066800"/>
          </a:xfrm>
          <a:prstGeom prst="chevron">
            <a:avLst>
              <a:gd fmla="val 50000" name="adj"/>
            </a:avLst>
          </a:prstGeom>
          <a:noFill/>
          <a:ln cap="rnd" cmpd="sng" w="63500">
            <a:solidFill>
              <a:srgbClr val="FD0B3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ko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Подготовка резюме и собеседований</a:t>
            </a:r>
            <a:endParaRPr b="1"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00" name="Google Shape;600;p49"/>
          <p:cNvSpPr/>
          <p:nvPr/>
        </p:nvSpPr>
        <p:spPr>
          <a:xfrm>
            <a:off x="6367230" y="1724025"/>
            <a:ext cx="2100891" cy="1066800"/>
          </a:xfrm>
          <a:custGeom>
            <a:rect b="b" l="l" r="r" t="t"/>
            <a:pathLst>
              <a:path extrusionOk="0" h="1422400" w="2801188">
                <a:moveTo>
                  <a:pt x="0" y="0"/>
                </a:moveTo>
                <a:lnTo>
                  <a:pt x="2801188" y="0"/>
                </a:lnTo>
                <a:lnTo>
                  <a:pt x="2801188" y="1422400"/>
                </a:lnTo>
                <a:lnTo>
                  <a:pt x="0" y="1422400"/>
                </a:lnTo>
                <a:lnTo>
                  <a:pt x="711200" y="711200"/>
                </a:lnTo>
                <a:lnTo>
                  <a:pt x="0" y="0"/>
                </a:lnTo>
                <a:close/>
              </a:path>
            </a:pathLst>
          </a:custGeom>
          <a:noFill/>
          <a:ln cap="rnd" cmpd="sng" w="63500">
            <a:solidFill>
              <a:srgbClr val="FD0B3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486000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ko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Образовательный контент и поддержка</a:t>
            </a:r>
            <a:endParaRPr b="1"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01" name="Google Shape;601;p49"/>
          <p:cNvSpPr/>
          <p:nvPr/>
        </p:nvSpPr>
        <p:spPr>
          <a:xfrm>
            <a:off x="485378" y="2969707"/>
            <a:ext cx="1785878" cy="1373694"/>
          </a:xfrm>
          <a:prstGeom prst="rect">
            <a:avLst/>
          </a:prstGeom>
          <a:noFill/>
          <a:ln>
            <a:noFill/>
          </a:ln>
        </p:spPr>
        <p:txBody>
          <a:bodyPr anchorCtr="0" anchor="t" bIns="27000" lIns="81000" spcFirstLastPara="1" rIns="81000" wrap="square" tIns="27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Пользователь заполняет форму регистрации, указывая свои контактные данные и создавая учетную запись.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02" name="Google Shape;602;p49"/>
          <p:cNvSpPr/>
          <p:nvPr/>
        </p:nvSpPr>
        <p:spPr>
          <a:xfrm>
            <a:off x="2551000" y="2969706"/>
            <a:ext cx="1785878" cy="1373694"/>
          </a:xfrm>
          <a:prstGeom prst="rect">
            <a:avLst/>
          </a:prstGeom>
          <a:noFill/>
          <a:ln>
            <a:noFill/>
          </a:ln>
        </p:spPr>
        <p:txBody>
          <a:bodyPr anchorCtr="0" anchor="t" bIns="27000" lIns="81000" spcFirstLastPara="1" rIns="81000" wrap="square" tIns="27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Консультант проводит непредвзятую оценку сильных и слабых сторон пользователя</a:t>
            </a:r>
            <a:endParaRPr i="1" sz="1200">
              <a:solidFill>
                <a:schemeClr val="dk1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603" name="Google Shape;603;p49"/>
          <p:cNvSpPr/>
          <p:nvPr/>
        </p:nvSpPr>
        <p:spPr>
          <a:xfrm>
            <a:off x="4616622" y="2969706"/>
            <a:ext cx="1785878" cy="1373694"/>
          </a:xfrm>
          <a:prstGeom prst="rect">
            <a:avLst/>
          </a:prstGeom>
          <a:noFill/>
          <a:ln>
            <a:noFill/>
          </a:ln>
        </p:spPr>
        <p:txBody>
          <a:bodyPr anchorCtr="0" anchor="t" bIns="27000" lIns="81000" spcFirstLastPara="1" rIns="81000" wrap="square" tIns="27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Платформа предоставляет пользователю доступ к шаблонам резюме и рекомендациям, а также предлагает услуги по индивидуальному составлению резюме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04" name="Google Shape;604;p49"/>
          <p:cNvSpPr/>
          <p:nvPr/>
        </p:nvSpPr>
        <p:spPr>
          <a:xfrm>
            <a:off x="6682243" y="2969706"/>
            <a:ext cx="1718806" cy="1373694"/>
          </a:xfrm>
          <a:prstGeom prst="rect">
            <a:avLst/>
          </a:prstGeom>
          <a:noFill/>
          <a:ln>
            <a:noFill/>
          </a:ln>
        </p:spPr>
        <p:txBody>
          <a:bodyPr anchorCtr="0" anchor="t" bIns="27000" lIns="81000" spcFirstLastPara="1" rIns="81000" wrap="square" tIns="27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Пользователь получает доступ к образовательным материалам 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05" name="Google Shape;605;p49"/>
          <p:cNvSpPr/>
          <p:nvPr/>
        </p:nvSpPr>
        <p:spPr>
          <a:xfrm>
            <a:off x="190499" y="351357"/>
            <a:ext cx="8572501" cy="392415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ko" sz="2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Как работает решение</a:t>
            </a:r>
            <a:endParaRPr b="1" sz="21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9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Google Shape;610;p50"/>
          <p:cNvSpPr/>
          <p:nvPr/>
        </p:nvSpPr>
        <p:spPr>
          <a:xfrm>
            <a:off x="190499" y="351357"/>
            <a:ext cx="8572500" cy="39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ko" sz="2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Бизнес-модель</a:t>
            </a:r>
            <a:endParaRPr b="1" sz="21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611" name="Google Shape;611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69900" y="1222875"/>
            <a:ext cx="6904751" cy="3425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5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616;p51"/>
          <p:cNvSpPr/>
          <p:nvPr/>
        </p:nvSpPr>
        <p:spPr>
          <a:xfrm>
            <a:off x="2247900" y="1916452"/>
            <a:ext cx="4572000" cy="117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ko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Карта движения потребителя / Клиентский путь (Customer Journey Map, CJM)</a:t>
            </a:r>
            <a:endParaRPr b="1" sz="3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0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1" name="Google Shape;621;p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20175" y="326725"/>
            <a:ext cx="6870450" cy="4331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5" name="Shape 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6" name="Google Shape;626;p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7375" y="461625"/>
            <a:ext cx="8354699" cy="4136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0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1" name="Google Shape;631;p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7950" y="917200"/>
            <a:ext cx="8284950" cy="3709175"/>
          </a:xfrm>
          <a:prstGeom prst="rect">
            <a:avLst/>
          </a:prstGeom>
          <a:noFill/>
          <a:ln>
            <a:noFill/>
          </a:ln>
        </p:spPr>
      </p:pic>
      <p:sp>
        <p:nvSpPr>
          <p:cNvPr id="632" name="Google Shape;632;p54"/>
          <p:cNvSpPr txBox="1"/>
          <p:nvPr/>
        </p:nvSpPr>
        <p:spPr>
          <a:xfrm>
            <a:off x="2798000" y="350925"/>
            <a:ext cx="30000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ko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Canvas </a:t>
            </a:r>
            <a:endParaRPr b="1" sz="3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6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Google Shape;637;p55"/>
          <p:cNvSpPr txBox="1"/>
          <p:nvPr/>
        </p:nvSpPr>
        <p:spPr>
          <a:xfrm>
            <a:off x="397050" y="1394375"/>
            <a:ext cx="3730800" cy="113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ko" sz="1100">
                <a:solidFill>
                  <a:schemeClr val="dk1"/>
                </a:solidFill>
              </a:rPr>
              <a:t>Стратегия</a:t>
            </a:r>
            <a:r>
              <a:rPr lang="ko" sz="1100">
                <a:solidFill>
                  <a:schemeClr val="dk1"/>
                </a:solidFill>
              </a:rPr>
              <a:t> развития продукта "Careerer" будет учитывать  современные тенденции на рынке карьерных консультаций и соответствовать растущему спросу на персонализированные карьерные решения. </a:t>
            </a:r>
            <a:endParaRPr/>
          </a:p>
        </p:txBody>
      </p:sp>
      <p:sp>
        <p:nvSpPr>
          <p:cNvPr id="638" name="Google Shape;638;p55"/>
          <p:cNvSpPr txBox="1"/>
          <p:nvPr/>
        </p:nvSpPr>
        <p:spPr>
          <a:xfrm>
            <a:off x="4843425" y="1218925"/>
            <a:ext cx="3730800" cy="140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" sz="1000">
                <a:solidFill>
                  <a:schemeClr val="dk1"/>
                </a:solidFill>
              </a:rPr>
              <a:t>Вектор </a:t>
            </a:r>
            <a:r>
              <a:rPr b="1" lang="ko" sz="1000">
                <a:solidFill>
                  <a:schemeClr val="dk1"/>
                </a:solidFill>
              </a:rPr>
              <a:t>вертикального роста</a:t>
            </a:r>
            <a:r>
              <a:rPr lang="ko" sz="1000">
                <a:solidFill>
                  <a:schemeClr val="dk1"/>
                </a:solidFill>
              </a:rPr>
              <a:t> платформы будет сосредоточен на углублении и расширении предлагаемых услуг. Благодаря внедрению новых инструментов и технологий, таких как искусственный интеллект и машинное обучение, будет обеспечена возможность более точного анализа данных пользователей и предоставления им индивидуальных рекомендаций.</a:t>
            </a:r>
            <a:endParaRPr sz="1300"/>
          </a:p>
        </p:txBody>
      </p:sp>
      <p:sp>
        <p:nvSpPr>
          <p:cNvPr id="639" name="Google Shape;639;p55"/>
          <p:cNvSpPr txBox="1"/>
          <p:nvPr/>
        </p:nvSpPr>
        <p:spPr>
          <a:xfrm>
            <a:off x="461700" y="3287475"/>
            <a:ext cx="3601500" cy="132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ko" sz="1100">
                <a:solidFill>
                  <a:schemeClr val="dk1"/>
                </a:solidFill>
              </a:rPr>
              <a:t>Для горизонтального роста</a:t>
            </a:r>
            <a:r>
              <a:rPr lang="ko" sz="1100">
                <a:solidFill>
                  <a:schemeClr val="dk1"/>
                </a:solidFill>
              </a:rPr>
              <a:t> платформа будет  рассматривать  выход на международные рынки. Учитывая укрепляющуюся глобализацию, "Careerer" имеет потенциал стать ключевым игроком не только на российском, но и на зарубежных рынках. </a:t>
            </a:r>
            <a:endParaRPr/>
          </a:p>
        </p:txBody>
      </p:sp>
      <p:sp>
        <p:nvSpPr>
          <p:cNvPr id="640" name="Google Shape;640;p55"/>
          <p:cNvSpPr txBox="1"/>
          <p:nvPr/>
        </p:nvSpPr>
        <p:spPr>
          <a:xfrm>
            <a:off x="4917350" y="3287475"/>
            <a:ext cx="3730800" cy="132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ko" sz="1100">
                <a:solidFill>
                  <a:schemeClr val="dk1"/>
                </a:solidFill>
              </a:rPr>
              <a:t>"Careerer" может стать площадкой для обмена опытом и передовыми практиками, предлагая участие в вебинарах и бизнес-форумах. Это создаст дополнительные возможности для привлечения новых клиентов и увеличения базы данных пользователей. </a:t>
            </a:r>
            <a:endParaRPr/>
          </a:p>
        </p:txBody>
      </p:sp>
      <p:sp>
        <p:nvSpPr>
          <p:cNvPr id="641" name="Google Shape;641;p55"/>
          <p:cNvSpPr txBox="1"/>
          <p:nvPr/>
        </p:nvSpPr>
        <p:spPr>
          <a:xfrm>
            <a:off x="2436725" y="286375"/>
            <a:ext cx="37308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ko"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lang="ko" sz="1800">
                <a:solidFill>
                  <a:srgbClr val="222222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Стратегия развития продукта</a:t>
            </a:r>
            <a:endParaRPr sz="20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5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Google Shape;646;p56"/>
          <p:cNvSpPr/>
          <p:nvPr/>
        </p:nvSpPr>
        <p:spPr>
          <a:xfrm>
            <a:off x="190499" y="351357"/>
            <a:ext cx="8572500" cy="39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ko" sz="2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Каналы продвижения продукта</a:t>
            </a:r>
            <a:endParaRPr b="1" sz="21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47" name="Google Shape;647;p56"/>
          <p:cNvSpPr/>
          <p:nvPr/>
        </p:nvSpPr>
        <p:spPr>
          <a:xfrm>
            <a:off x="433950" y="1320025"/>
            <a:ext cx="2214600" cy="3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ko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Сайт компании</a:t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48" name="Google Shape;648;p56"/>
          <p:cNvSpPr/>
          <p:nvPr/>
        </p:nvSpPr>
        <p:spPr>
          <a:xfrm>
            <a:off x="3369450" y="1320025"/>
            <a:ext cx="2214600" cy="3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ko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Социальные</a:t>
            </a:r>
            <a:r>
              <a:rPr b="1" lang="ko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сети</a:t>
            </a:r>
            <a:endParaRPr b="1" sz="16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49" name="Google Shape;649;p56"/>
          <p:cNvSpPr/>
          <p:nvPr/>
        </p:nvSpPr>
        <p:spPr>
          <a:xfrm>
            <a:off x="6304949" y="1320025"/>
            <a:ext cx="2214600" cy="3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ko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Сайты </a:t>
            </a:r>
            <a:r>
              <a:rPr b="1" lang="ko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партнеров</a:t>
            </a:r>
            <a:endParaRPr b="1" sz="16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50" name="Google Shape;650;p56"/>
          <p:cNvSpPr txBox="1"/>
          <p:nvPr/>
        </p:nvSpPr>
        <p:spPr>
          <a:xfrm>
            <a:off x="396225" y="1783875"/>
            <a:ext cx="2214600" cy="2839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 sz="1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Структура и содержание:</a:t>
            </a:r>
            <a:endParaRPr sz="1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2385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Times New Roman"/>
              <a:buChar char="●"/>
            </a:pPr>
            <a:r>
              <a:rPr lang="ko" sz="1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Информативный контент</a:t>
            </a:r>
            <a:endParaRPr sz="1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2385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Times New Roman"/>
              <a:buChar char="●"/>
            </a:pPr>
            <a:r>
              <a:rPr lang="ko" sz="1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Личный кабинет</a:t>
            </a:r>
            <a:endParaRPr sz="1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2385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Times New Roman"/>
              <a:buChar char="●"/>
            </a:pPr>
            <a:r>
              <a:rPr lang="ko" sz="1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Оптимизация для SEO</a:t>
            </a:r>
            <a:endParaRPr sz="1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2385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Times New Roman"/>
              <a:buChar char="●"/>
            </a:pPr>
            <a:r>
              <a:rPr lang="ko" sz="1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Контактная информация</a:t>
            </a:r>
            <a:endParaRPr sz="1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 sz="1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Маркетинговые инструменты:</a:t>
            </a:r>
            <a:endParaRPr sz="1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2385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Times New Roman"/>
              <a:buChar char="●"/>
            </a:pPr>
            <a:r>
              <a:rPr lang="ko" sz="1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Email-рассылки</a:t>
            </a:r>
            <a:endParaRPr sz="1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2385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Times New Roman"/>
              <a:buChar char="●"/>
            </a:pPr>
            <a:r>
              <a:rPr lang="ko" sz="1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Лендинги</a:t>
            </a:r>
            <a:endParaRPr sz="1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51" name="Google Shape;651;p56"/>
          <p:cNvSpPr txBox="1"/>
          <p:nvPr/>
        </p:nvSpPr>
        <p:spPr>
          <a:xfrm>
            <a:off x="3369450" y="1783875"/>
            <a:ext cx="2214600" cy="13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" sz="1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Платформы:</a:t>
            </a:r>
            <a:endParaRPr sz="1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238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Times New Roman"/>
              <a:buChar char="●"/>
            </a:pPr>
            <a:r>
              <a:rPr lang="ko" sz="1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Вконтакте</a:t>
            </a:r>
            <a:endParaRPr sz="1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238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Times New Roman"/>
              <a:buChar char="●"/>
            </a:pPr>
            <a:r>
              <a:rPr lang="ko" sz="1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Telegram</a:t>
            </a:r>
            <a:endParaRPr sz="1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238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Times New Roman"/>
              <a:buChar char="●"/>
            </a:pPr>
            <a:r>
              <a:rPr lang="ko" sz="1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RuTube</a:t>
            </a:r>
            <a:endParaRPr sz="1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652" name="Google Shape;652;p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06475" y="3286925"/>
            <a:ext cx="737075" cy="737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53" name="Google Shape;653;p5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45299" y="2835237"/>
            <a:ext cx="737075" cy="737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54" name="Google Shape;654;p5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17588" y="3800650"/>
            <a:ext cx="737075" cy="739050"/>
          </a:xfrm>
          <a:prstGeom prst="rect">
            <a:avLst/>
          </a:prstGeom>
          <a:noFill/>
          <a:ln>
            <a:noFill/>
          </a:ln>
        </p:spPr>
      </p:pic>
      <p:sp>
        <p:nvSpPr>
          <p:cNvPr id="655" name="Google Shape;655;p56"/>
          <p:cNvSpPr txBox="1"/>
          <p:nvPr/>
        </p:nvSpPr>
        <p:spPr>
          <a:xfrm>
            <a:off x="6342675" y="1783875"/>
            <a:ext cx="2214600" cy="2609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 sz="1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Сотрудничество:</a:t>
            </a:r>
            <a:endParaRPr sz="1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2385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Times New Roman"/>
              <a:buChar char="●"/>
            </a:pPr>
            <a:r>
              <a:rPr lang="ko" sz="1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Партнерские программы</a:t>
            </a:r>
            <a:endParaRPr sz="1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2385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Times New Roman"/>
              <a:buChar char="●"/>
            </a:pPr>
            <a:r>
              <a:rPr lang="ko" sz="1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Гостевые посты</a:t>
            </a:r>
            <a:endParaRPr sz="1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2385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Times New Roman"/>
              <a:buChar char="●"/>
            </a:pPr>
            <a:r>
              <a:rPr lang="ko" sz="1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Обмен ссылками</a:t>
            </a:r>
            <a:endParaRPr sz="1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 sz="1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Реклама:</a:t>
            </a:r>
            <a:endParaRPr sz="1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2385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Times New Roman"/>
              <a:buChar char="●"/>
            </a:pPr>
            <a:r>
              <a:rPr lang="ko" sz="1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Контекстная реклама</a:t>
            </a:r>
            <a:endParaRPr sz="1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2385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Times New Roman"/>
              <a:buChar char="●"/>
            </a:pPr>
            <a:r>
              <a:rPr lang="ko" sz="1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Вебинары и мероприятия</a:t>
            </a:r>
            <a:endParaRPr sz="1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8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p40"/>
          <p:cNvSpPr/>
          <p:nvPr/>
        </p:nvSpPr>
        <p:spPr>
          <a:xfrm>
            <a:off x="973975" y="1894627"/>
            <a:ext cx="108280" cy="108280"/>
          </a:xfrm>
          <a:prstGeom prst="rect">
            <a:avLst/>
          </a:prstGeom>
          <a:solidFill>
            <a:srgbClr val="FD0B3D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400">
              <a:solidFill>
                <a:schemeClr val="dk1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500" name="Google Shape;500;p40"/>
          <p:cNvSpPr txBox="1"/>
          <p:nvPr/>
        </p:nvSpPr>
        <p:spPr>
          <a:xfrm>
            <a:off x="1162413" y="1805922"/>
            <a:ext cx="3108335" cy="300082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ko" sz="1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Неопределенность на рынке труда</a:t>
            </a:r>
            <a:endParaRPr b="1" sz="1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01" name="Google Shape;501;p40"/>
          <p:cNvSpPr txBox="1"/>
          <p:nvPr/>
        </p:nvSpPr>
        <p:spPr>
          <a:xfrm>
            <a:off x="1162413" y="2128320"/>
            <a:ext cx="31083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Специалисты могут не знать, как правильно оценить свои навыки и соответствие требованиям работодателей.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02" name="Google Shape;502;p40"/>
          <p:cNvSpPr/>
          <p:nvPr/>
        </p:nvSpPr>
        <p:spPr>
          <a:xfrm>
            <a:off x="4625602" y="1894627"/>
            <a:ext cx="108280" cy="108280"/>
          </a:xfrm>
          <a:prstGeom prst="rect">
            <a:avLst/>
          </a:prstGeom>
          <a:solidFill>
            <a:srgbClr val="FD0B3D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400">
              <a:solidFill>
                <a:schemeClr val="dk1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503" name="Google Shape;503;p40"/>
          <p:cNvSpPr txBox="1"/>
          <p:nvPr/>
        </p:nvSpPr>
        <p:spPr>
          <a:xfrm>
            <a:off x="4814040" y="1805922"/>
            <a:ext cx="3108335" cy="300082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ko" sz="1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Трудности в составлении резюме</a:t>
            </a:r>
            <a:endParaRPr b="1" sz="1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04" name="Google Shape;504;p40"/>
          <p:cNvSpPr txBox="1"/>
          <p:nvPr/>
        </p:nvSpPr>
        <p:spPr>
          <a:xfrm>
            <a:off x="4814040" y="2128320"/>
            <a:ext cx="3108300" cy="9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Многие пользователи могут испытывать сложности с представлением своих достижений и навыков в резюме, что негативно сказывается на их шансах при поиске работы.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05" name="Google Shape;505;p40"/>
          <p:cNvSpPr/>
          <p:nvPr/>
        </p:nvSpPr>
        <p:spPr>
          <a:xfrm>
            <a:off x="973975" y="3177150"/>
            <a:ext cx="108280" cy="108280"/>
          </a:xfrm>
          <a:prstGeom prst="rect">
            <a:avLst/>
          </a:prstGeom>
          <a:solidFill>
            <a:srgbClr val="FD0B3D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400">
              <a:solidFill>
                <a:schemeClr val="dk1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506" name="Google Shape;506;p40"/>
          <p:cNvSpPr txBox="1"/>
          <p:nvPr/>
        </p:nvSpPr>
        <p:spPr>
          <a:xfrm>
            <a:off x="1162413" y="3088445"/>
            <a:ext cx="3108300" cy="5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ko" sz="1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Сложность в подготовке к собеседованиям</a:t>
            </a:r>
            <a:endParaRPr b="1" sz="1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07" name="Google Shape;507;p40"/>
          <p:cNvSpPr txBox="1"/>
          <p:nvPr/>
        </p:nvSpPr>
        <p:spPr>
          <a:xfrm>
            <a:off x="1162413" y="3569667"/>
            <a:ext cx="3108300" cy="8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Платформа предлагает консультации, которые помогают пользователям подготовиться к собеседованиям, что повышает их уверенность и шансы на успех.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08" name="Google Shape;508;p40"/>
          <p:cNvSpPr/>
          <p:nvPr/>
        </p:nvSpPr>
        <p:spPr>
          <a:xfrm>
            <a:off x="4625602" y="3177150"/>
            <a:ext cx="108280" cy="108280"/>
          </a:xfrm>
          <a:prstGeom prst="rect">
            <a:avLst/>
          </a:prstGeom>
          <a:solidFill>
            <a:srgbClr val="FD0B3D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400">
              <a:solidFill>
                <a:schemeClr val="dk1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509" name="Google Shape;509;p40"/>
          <p:cNvSpPr txBox="1"/>
          <p:nvPr/>
        </p:nvSpPr>
        <p:spPr>
          <a:xfrm>
            <a:off x="4814040" y="3088445"/>
            <a:ext cx="3108300" cy="5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ko" sz="1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Неопределенность в карьерных целях</a:t>
            </a:r>
            <a:endParaRPr b="1" sz="11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10" name="Google Shape;510;p40"/>
          <p:cNvSpPr txBox="1"/>
          <p:nvPr/>
        </p:nvSpPr>
        <p:spPr>
          <a:xfrm>
            <a:off x="4814040" y="3569667"/>
            <a:ext cx="3108300" cy="8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Профессионалы могут не знать, в каком направлении развиваться, и нуждаются в помощи в формулировании своих карьерных целей и стратегий.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11" name="Google Shape;511;p40"/>
          <p:cNvSpPr/>
          <p:nvPr/>
        </p:nvSpPr>
        <p:spPr>
          <a:xfrm>
            <a:off x="190499" y="351357"/>
            <a:ext cx="8572500" cy="39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ko" sz="2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Проблемы</a:t>
            </a:r>
            <a:endParaRPr b="1" sz="21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5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p41"/>
          <p:cNvSpPr txBox="1"/>
          <p:nvPr/>
        </p:nvSpPr>
        <p:spPr>
          <a:xfrm>
            <a:off x="1016731" y="1490329"/>
            <a:ext cx="3710100" cy="29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ko" sz="1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Платформа </a:t>
            </a:r>
            <a:r>
              <a:rPr b="1" lang="ko" sz="1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«Freelance Hub»</a:t>
            </a:r>
            <a:r>
              <a:rPr lang="ko" sz="1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представляет собой интегрированную цифровую платформу, ориентированную на эффективное взаимодействие фрилансеров и заказчиков (рис.1). Её ключевой особенностью является многокомпонентная структура, объединяющая карьерную поддержку, образовательные программы и площадку для подбора проектов.</a:t>
            </a: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17" name="Google Shape;517;p41"/>
          <p:cNvSpPr/>
          <p:nvPr/>
        </p:nvSpPr>
        <p:spPr>
          <a:xfrm>
            <a:off x="600075" y="431548"/>
            <a:ext cx="4543425" cy="392415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ko" sz="2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Решение</a:t>
            </a:r>
            <a:endParaRPr b="1" sz="21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518" name="Google Shape;518;p41" title="logo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67225" y="2052626"/>
            <a:ext cx="2354249" cy="912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2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p42"/>
          <p:cNvSpPr txBox="1"/>
          <p:nvPr/>
        </p:nvSpPr>
        <p:spPr>
          <a:xfrm>
            <a:off x="396225" y="2571750"/>
            <a:ext cx="2214600" cy="2008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 варианта консультаций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41300" lvl="0" marL="215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▪"/>
            </a:pPr>
            <a:r>
              <a:rPr lang="ko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 поводу создания резюме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41300" lvl="0" marL="215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▪"/>
            </a:pPr>
            <a:r>
              <a:rPr lang="ko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 поводу карьерной траектории на российском рынке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41300" lvl="0" marL="215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▪"/>
            </a:pPr>
            <a:r>
              <a:rPr lang="ko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 поводу карьерной траектории на иностранном рынке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24" name="Google Shape;524;p42"/>
          <p:cNvSpPr/>
          <p:nvPr/>
        </p:nvSpPr>
        <p:spPr>
          <a:xfrm>
            <a:off x="396225" y="1896300"/>
            <a:ext cx="2214600" cy="3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ko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Карьерная поддержка (CareerExp)</a:t>
            </a:r>
            <a:endParaRPr b="1" sz="1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25" name="Google Shape;525;p42"/>
          <p:cNvSpPr/>
          <p:nvPr/>
        </p:nvSpPr>
        <p:spPr>
          <a:xfrm>
            <a:off x="3369450" y="1896300"/>
            <a:ext cx="2214600" cy="3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ko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Обучающие курсы (CareerGuide)</a:t>
            </a:r>
            <a:endParaRPr b="1" sz="16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26" name="Google Shape;526;p42"/>
          <p:cNvSpPr/>
          <p:nvPr/>
        </p:nvSpPr>
        <p:spPr>
          <a:xfrm>
            <a:off x="6342674" y="1896300"/>
            <a:ext cx="2214600" cy="3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ko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Размещение вакансий (CareerPRO)</a:t>
            </a:r>
            <a:endParaRPr b="1" sz="16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27" name="Google Shape;527;p42"/>
          <p:cNvSpPr/>
          <p:nvPr/>
        </p:nvSpPr>
        <p:spPr>
          <a:xfrm>
            <a:off x="190499" y="351357"/>
            <a:ext cx="8572500" cy="39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ko" sz="2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Виды услуг</a:t>
            </a:r>
            <a:endParaRPr b="1" sz="21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528" name="Google Shape;528;p42"/>
          <p:cNvGrpSpPr/>
          <p:nvPr/>
        </p:nvGrpSpPr>
        <p:grpSpPr>
          <a:xfrm>
            <a:off x="1266026" y="1386336"/>
            <a:ext cx="474996" cy="392400"/>
            <a:chOff x="797519" y="892968"/>
            <a:chExt cx="390525" cy="390525"/>
          </a:xfrm>
        </p:grpSpPr>
        <p:sp>
          <p:nvSpPr>
            <p:cNvPr id="529" name="Google Shape;529;p42"/>
            <p:cNvSpPr/>
            <p:nvPr/>
          </p:nvSpPr>
          <p:spPr>
            <a:xfrm>
              <a:off x="909248" y="938117"/>
              <a:ext cx="76200" cy="76200"/>
            </a:xfrm>
            <a:custGeom>
              <a:rect b="b" l="l" r="r" t="t"/>
              <a:pathLst>
                <a:path extrusionOk="0" h="76200" w="76200">
                  <a:moveTo>
                    <a:pt x="73819" y="40481"/>
                  </a:moveTo>
                  <a:cubicBezTo>
                    <a:pt x="73819" y="22098"/>
                    <a:pt x="58865" y="7144"/>
                    <a:pt x="40481" y="7144"/>
                  </a:cubicBezTo>
                  <a:cubicBezTo>
                    <a:pt x="22098" y="7144"/>
                    <a:pt x="7144" y="22098"/>
                    <a:pt x="7144" y="40481"/>
                  </a:cubicBezTo>
                  <a:cubicBezTo>
                    <a:pt x="7144" y="58865"/>
                    <a:pt x="22098" y="73819"/>
                    <a:pt x="40481" y="73819"/>
                  </a:cubicBezTo>
                  <a:cubicBezTo>
                    <a:pt x="58865" y="73819"/>
                    <a:pt x="73819" y="58769"/>
                    <a:pt x="73819" y="40481"/>
                  </a:cubicBezTo>
                  <a:close/>
                  <a:moveTo>
                    <a:pt x="40481" y="51530"/>
                  </a:moveTo>
                  <a:cubicBezTo>
                    <a:pt x="34385" y="51530"/>
                    <a:pt x="29337" y="46577"/>
                    <a:pt x="29337" y="40386"/>
                  </a:cubicBezTo>
                  <a:cubicBezTo>
                    <a:pt x="29337" y="34195"/>
                    <a:pt x="34290" y="29242"/>
                    <a:pt x="40481" y="29242"/>
                  </a:cubicBezTo>
                  <a:cubicBezTo>
                    <a:pt x="46672" y="29242"/>
                    <a:pt x="51626" y="34195"/>
                    <a:pt x="51626" y="40386"/>
                  </a:cubicBezTo>
                  <a:cubicBezTo>
                    <a:pt x="51626" y="46577"/>
                    <a:pt x="46672" y="51530"/>
                    <a:pt x="40481" y="51530"/>
                  </a:cubicBezTo>
                  <a:close/>
                </a:path>
              </a:pathLst>
            </a:custGeom>
            <a:solidFill>
              <a:srgbClr val="ED383B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530" name="Google Shape;530;p42"/>
            <p:cNvSpPr/>
            <p:nvPr/>
          </p:nvSpPr>
          <p:spPr>
            <a:xfrm>
              <a:off x="887150" y="1004755"/>
              <a:ext cx="123825" cy="95250"/>
            </a:xfrm>
            <a:custGeom>
              <a:rect b="b" l="l" r="r" t="t"/>
              <a:pathLst>
                <a:path extrusionOk="0" h="95250" w="123825">
                  <a:moveTo>
                    <a:pt x="7144" y="63283"/>
                  </a:moveTo>
                  <a:lnTo>
                    <a:pt x="7144" y="84810"/>
                  </a:lnTo>
                  <a:cubicBezTo>
                    <a:pt x="7144" y="90906"/>
                    <a:pt x="12097" y="95954"/>
                    <a:pt x="18288" y="95954"/>
                  </a:cubicBezTo>
                  <a:lnTo>
                    <a:pt x="107061" y="95954"/>
                  </a:lnTo>
                  <a:cubicBezTo>
                    <a:pt x="113157" y="95954"/>
                    <a:pt x="118205" y="91001"/>
                    <a:pt x="118205" y="84810"/>
                  </a:cubicBezTo>
                  <a:lnTo>
                    <a:pt x="118205" y="62616"/>
                  </a:lnTo>
                  <a:cubicBezTo>
                    <a:pt x="118205" y="31374"/>
                    <a:pt x="92202" y="6038"/>
                    <a:pt x="60674" y="7181"/>
                  </a:cubicBezTo>
                  <a:cubicBezTo>
                    <a:pt x="30575" y="8229"/>
                    <a:pt x="7144" y="33375"/>
                    <a:pt x="7144" y="63283"/>
                  </a:cubicBezTo>
                  <a:close/>
                  <a:moveTo>
                    <a:pt x="95917" y="73761"/>
                  </a:moveTo>
                  <a:lnTo>
                    <a:pt x="29337" y="73761"/>
                  </a:lnTo>
                  <a:lnTo>
                    <a:pt x="29337" y="63188"/>
                  </a:lnTo>
                  <a:cubicBezTo>
                    <a:pt x="29337" y="45852"/>
                    <a:pt x="43434" y="30327"/>
                    <a:pt x="60769" y="29374"/>
                  </a:cubicBezTo>
                  <a:cubicBezTo>
                    <a:pt x="80010" y="28326"/>
                    <a:pt x="95917" y="43662"/>
                    <a:pt x="95917" y="62616"/>
                  </a:cubicBezTo>
                  <a:lnTo>
                    <a:pt x="95917" y="73761"/>
                  </a:lnTo>
                  <a:close/>
                </a:path>
              </a:pathLst>
            </a:custGeom>
            <a:solidFill>
              <a:srgbClr val="ED383B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531" name="Google Shape;531;p42"/>
            <p:cNvSpPr/>
            <p:nvPr/>
          </p:nvSpPr>
          <p:spPr>
            <a:xfrm>
              <a:off x="887171" y="1115758"/>
              <a:ext cx="123825" cy="28575"/>
            </a:xfrm>
            <a:custGeom>
              <a:rect b="b" l="l" r="r" t="t"/>
              <a:pathLst>
                <a:path extrusionOk="0" h="28575" w="123825">
                  <a:moveTo>
                    <a:pt x="107040" y="7144"/>
                  </a:moveTo>
                  <a:lnTo>
                    <a:pt x="18552" y="7144"/>
                  </a:lnTo>
                  <a:cubicBezTo>
                    <a:pt x="12837" y="7144"/>
                    <a:pt x="7884" y="11335"/>
                    <a:pt x="7218" y="16955"/>
                  </a:cubicBezTo>
                  <a:cubicBezTo>
                    <a:pt x="6456" y="23622"/>
                    <a:pt x="11694" y="29337"/>
                    <a:pt x="18267" y="29337"/>
                  </a:cubicBezTo>
                  <a:lnTo>
                    <a:pt x="106754" y="29337"/>
                  </a:lnTo>
                  <a:cubicBezTo>
                    <a:pt x="112469" y="29337"/>
                    <a:pt x="117422" y="25146"/>
                    <a:pt x="118089" y="19526"/>
                  </a:cubicBezTo>
                  <a:cubicBezTo>
                    <a:pt x="118755" y="12764"/>
                    <a:pt x="113517" y="7144"/>
                    <a:pt x="107040" y="7144"/>
                  </a:cubicBezTo>
                  <a:close/>
                </a:path>
              </a:pathLst>
            </a:custGeom>
            <a:solidFill>
              <a:srgbClr val="ED383B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532" name="Google Shape;532;p42"/>
            <p:cNvSpPr/>
            <p:nvPr/>
          </p:nvSpPr>
          <p:spPr>
            <a:xfrm>
              <a:off x="887171" y="1160144"/>
              <a:ext cx="123825" cy="28575"/>
            </a:xfrm>
            <a:custGeom>
              <a:rect b="b" l="l" r="r" t="t"/>
              <a:pathLst>
                <a:path extrusionOk="0" h="28575" w="123825">
                  <a:moveTo>
                    <a:pt x="107040" y="7144"/>
                  </a:moveTo>
                  <a:lnTo>
                    <a:pt x="18552" y="7144"/>
                  </a:lnTo>
                  <a:cubicBezTo>
                    <a:pt x="12837" y="7144"/>
                    <a:pt x="7884" y="11335"/>
                    <a:pt x="7218" y="16955"/>
                  </a:cubicBezTo>
                  <a:cubicBezTo>
                    <a:pt x="6456" y="23622"/>
                    <a:pt x="11694" y="29337"/>
                    <a:pt x="18267" y="29337"/>
                  </a:cubicBezTo>
                  <a:lnTo>
                    <a:pt x="106754" y="29337"/>
                  </a:lnTo>
                  <a:cubicBezTo>
                    <a:pt x="112469" y="29337"/>
                    <a:pt x="117422" y="25146"/>
                    <a:pt x="118089" y="19526"/>
                  </a:cubicBezTo>
                  <a:cubicBezTo>
                    <a:pt x="118755" y="12859"/>
                    <a:pt x="113517" y="7144"/>
                    <a:pt x="107040" y="7144"/>
                  </a:cubicBezTo>
                  <a:close/>
                </a:path>
              </a:pathLst>
            </a:custGeom>
            <a:solidFill>
              <a:srgbClr val="ED383B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533" name="Google Shape;533;p42"/>
            <p:cNvSpPr/>
            <p:nvPr/>
          </p:nvSpPr>
          <p:spPr>
            <a:xfrm>
              <a:off x="797519" y="892968"/>
              <a:ext cx="390525" cy="390525"/>
            </a:xfrm>
            <a:custGeom>
              <a:rect b="b" l="l" r="r" t="t"/>
              <a:pathLst>
                <a:path extrusionOk="0" h="390525" w="390525">
                  <a:moveTo>
                    <a:pt x="386144" y="138494"/>
                  </a:moveTo>
                  <a:cubicBezTo>
                    <a:pt x="386144" y="135541"/>
                    <a:pt x="385001" y="132683"/>
                    <a:pt x="382905" y="130683"/>
                  </a:cubicBezTo>
                  <a:lnTo>
                    <a:pt x="351472" y="99251"/>
                  </a:lnTo>
                  <a:cubicBezTo>
                    <a:pt x="347091" y="94869"/>
                    <a:pt x="340138" y="94869"/>
                    <a:pt x="335756" y="99251"/>
                  </a:cubicBezTo>
                  <a:lnTo>
                    <a:pt x="296513" y="138494"/>
                  </a:lnTo>
                  <a:lnTo>
                    <a:pt x="296513" y="85630"/>
                  </a:lnTo>
                  <a:cubicBezTo>
                    <a:pt x="296513" y="82677"/>
                    <a:pt x="295275" y="79820"/>
                    <a:pt x="293275" y="77819"/>
                  </a:cubicBezTo>
                  <a:lnTo>
                    <a:pt x="226695" y="10478"/>
                  </a:lnTo>
                  <a:cubicBezTo>
                    <a:pt x="226695" y="10478"/>
                    <a:pt x="226695" y="10478"/>
                    <a:pt x="226695" y="10478"/>
                  </a:cubicBezTo>
                  <a:cubicBezTo>
                    <a:pt x="224695" y="8382"/>
                    <a:pt x="221933" y="7144"/>
                    <a:pt x="218885" y="7144"/>
                  </a:cubicBezTo>
                  <a:lnTo>
                    <a:pt x="63437" y="7144"/>
                  </a:lnTo>
                  <a:cubicBezTo>
                    <a:pt x="57341" y="7144"/>
                    <a:pt x="52292" y="12097"/>
                    <a:pt x="52292" y="18288"/>
                  </a:cubicBezTo>
                  <a:lnTo>
                    <a:pt x="52292" y="52292"/>
                  </a:lnTo>
                  <a:lnTo>
                    <a:pt x="18288" y="52292"/>
                  </a:lnTo>
                  <a:cubicBezTo>
                    <a:pt x="12192" y="52292"/>
                    <a:pt x="7144" y="57245"/>
                    <a:pt x="7144" y="63437"/>
                  </a:cubicBezTo>
                  <a:lnTo>
                    <a:pt x="7144" y="374999"/>
                  </a:lnTo>
                  <a:cubicBezTo>
                    <a:pt x="7144" y="381095"/>
                    <a:pt x="12097" y="386144"/>
                    <a:pt x="18288" y="386144"/>
                  </a:cubicBezTo>
                  <a:lnTo>
                    <a:pt x="241078" y="386144"/>
                  </a:lnTo>
                  <a:cubicBezTo>
                    <a:pt x="247174" y="386144"/>
                    <a:pt x="252222" y="381191"/>
                    <a:pt x="252222" y="374999"/>
                  </a:cubicBezTo>
                  <a:lnTo>
                    <a:pt x="252222" y="340995"/>
                  </a:lnTo>
                  <a:lnTo>
                    <a:pt x="285560" y="340995"/>
                  </a:lnTo>
                  <a:cubicBezTo>
                    <a:pt x="291656" y="340995"/>
                    <a:pt x="296704" y="336042"/>
                    <a:pt x="296704" y="329851"/>
                  </a:cubicBezTo>
                  <a:lnTo>
                    <a:pt x="296704" y="232601"/>
                  </a:lnTo>
                  <a:lnTo>
                    <a:pt x="383000" y="146304"/>
                  </a:lnTo>
                  <a:cubicBezTo>
                    <a:pt x="384905" y="144209"/>
                    <a:pt x="386144" y="141446"/>
                    <a:pt x="386144" y="138494"/>
                  </a:cubicBezTo>
                  <a:close/>
                  <a:moveTo>
                    <a:pt x="277654" y="220123"/>
                  </a:moveTo>
                  <a:lnTo>
                    <a:pt x="274130" y="223647"/>
                  </a:lnTo>
                  <a:lnTo>
                    <a:pt x="250603" y="231458"/>
                  </a:lnTo>
                  <a:lnTo>
                    <a:pt x="258413" y="207931"/>
                  </a:lnTo>
                  <a:lnTo>
                    <a:pt x="311468" y="154877"/>
                  </a:lnTo>
                  <a:lnTo>
                    <a:pt x="327184" y="170593"/>
                  </a:lnTo>
                  <a:lnTo>
                    <a:pt x="277654" y="220123"/>
                  </a:lnTo>
                  <a:close/>
                  <a:moveTo>
                    <a:pt x="229934" y="45244"/>
                  </a:moveTo>
                  <a:lnTo>
                    <a:pt x="258890" y="74486"/>
                  </a:lnTo>
                  <a:lnTo>
                    <a:pt x="229934" y="74486"/>
                  </a:lnTo>
                  <a:lnTo>
                    <a:pt x="229934" y="45244"/>
                  </a:lnTo>
                  <a:close/>
                  <a:moveTo>
                    <a:pt x="229934" y="363855"/>
                  </a:moveTo>
                  <a:lnTo>
                    <a:pt x="29337" y="363855"/>
                  </a:lnTo>
                  <a:lnTo>
                    <a:pt x="29337" y="74486"/>
                  </a:lnTo>
                  <a:lnTo>
                    <a:pt x="52292" y="74486"/>
                  </a:lnTo>
                  <a:lnTo>
                    <a:pt x="52292" y="329851"/>
                  </a:lnTo>
                  <a:cubicBezTo>
                    <a:pt x="52292" y="335947"/>
                    <a:pt x="57245" y="340995"/>
                    <a:pt x="63437" y="340995"/>
                  </a:cubicBezTo>
                  <a:lnTo>
                    <a:pt x="229934" y="340995"/>
                  </a:lnTo>
                  <a:lnTo>
                    <a:pt x="229934" y="363855"/>
                  </a:lnTo>
                  <a:close/>
                  <a:moveTo>
                    <a:pt x="74486" y="318707"/>
                  </a:moveTo>
                  <a:lnTo>
                    <a:pt x="74486" y="29337"/>
                  </a:lnTo>
                  <a:lnTo>
                    <a:pt x="207740" y="29337"/>
                  </a:lnTo>
                  <a:lnTo>
                    <a:pt x="207740" y="85630"/>
                  </a:lnTo>
                  <a:cubicBezTo>
                    <a:pt x="207740" y="91726"/>
                    <a:pt x="212693" y="96774"/>
                    <a:pt x="218885" y="96774"/>
                  </a:cubicBezTo>
                  <a:lnTo>
                    <a:pt x="274415" y="96774"/>
                  </a:lnTo>
                  <a:lnTo>
                    <a:pt x="274415" y="160687"/>
                  </a:lnTo>
                  <a:lnTo>
                    <a:pt x="240887" y="194215"/>
                  </a:lnTo>
                  <a:cubicBezTo>
                    <a:pt x="239649" y="195453"/>
                    <a:pt x="238792" y="196882"/>
                    <a:pt x="238220" y="198596"/>
                  </a:cubicBezTo>
                  <a:lnTo>
                    <a:pt x="222504" y="245650"/>
                  </a:lnTo>
                  <a:cubicBezTo>
                    <a:pt x="221171" y="249650"/>
                    <a:pt x="222218" y="254032"/>
                    <a:pt x="225171" y="256985"/>
                  </a:cubicBezTo>
                  <a:cubicBezTo>
                    <a:pt x="228124" y="259937"/>
                    <a:pt x="232505" y="260985"/>
                    <a:pt x="236506" y="259652"/>
                  </a:cubicBezTo>
                  <a:lnTo>
                    <a:pt x="274415" y="246983"/>
                  </a:lnTo>
                  <a:lnTo>
                    <a:pt x="274415" y="318707"/>
                  </a:lnTo>
                  <a:lnTo>
                    <a:pt x="74486" y="318707"/>
                  </a:lnTo>
                  <a:close/>
                  <a:moveTo>
                    <a:pt x="342900" y="154877"/>
                  </a:moveTo>
                  <a:lnTo>
                    <a:pt x="327184" y="139160"/>
                  </a:lnTo>
                  <a:lnTo>
                    <a:pt x="343662" y="122682"/>
                  </a:lnTo>
                  <a:lnTo>
                    <a:pt x="359378" y="138398"/>
                  </a:lnTo>
                  <a:lnTo>
                    <a:pt x="342900" y="154877"/>
                  </a:lnTo>
                  <a:close/>
                </a:path>
              </a:pathLst>
            </a:custGeom>
            <a:solidFill>
              <a:srgbClr val="ED383B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</p:grpSp>
      <p:sp>
        <p:nvSpPr>
          <p:cNvPr id="534" name="Google Shape;534;p42"/>
          <p:cNvSpPr txBox="1"/>
          <p:nvPr/>
        </p:nvSpPr>
        <p:spPr>
          <a:xfrm>
            <a:off x="3369450" y="2571750"/>
            <a:ext cx="2214600" cy="1577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IT (Full Stack, Front-End, Back-End, Java, Python), Digital Marketing, Analytics (Business Intelligence Analyst, Data Scientist), Project Management и Product Management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35" name="Google Shape;535;p42"/>
          <p:cNvSpPr/>
          <p:nvPr/>
        </p:nvSpPr>
        <p:spPr>
          <a:xfrm>
            <a:off x="4203875" y="1386501"/>
            <a:ext cx="539901" cy="392073"/>
          </a:xfrm>
          <a:custGeom>
            <a:rect b="b" l="l" r="r" t="t"/>
            <a:pathLst>
              <a:path extrusionOk="0" h="352425" w="390525">
                <a:moveTo>
                  <a:pt x="356140" y="7144"/>
                </a:moveTo>
                <a:lnTo>
                  <a:pt x="37052" y="7144"/>
                </a:lnTo>
                <a:cubicBezTo>
                  <a:pt x="20574" y="7144"/>
                  <a:pt x="7144" y="20574"/>
                  <a:pt x="7144" y="37052"/>
                </a:cubicBezTo>
                <a:lnTo>
                  <a:pt x="7144" y="263652"/>
                </a:lnTo>
                <a:cubicBezTo>
                  <a:pt x="7144" y="280130"/>
                  <a:pt x="20574" y="293561"/>
                  <a:pt x="37052" y="293561"/>
                </a:cubicBezTo>
                <a:lnTo>
                  <a:pt x="152210" y="293561"/>
                </a:lnTo>
                <a:lnTo>
                  <a:pt x="152210" y="325374"/>
                </a:lnTo>
                <a:lnTo>
                  <a:pt x="128969" y="325374"/>
                </a:lnTo>
                <a:cubicBezTo>
                  <a:pt x="122968" y="325374"/>
                  <a:pt x="117824" y="329946"/>
                  <a:pt x="117538" y="335947"/>
                </a:cubicBezTo>
                <a:cubicBezTo>
                  <a:pt x="117253" y="342329"/>
                  <a:pt x="122396" y="347567"/>
                  <a:pt x="128683" y="347567"/>
                </a:cubicBezTo>
                <a:lnTo>
                  <a:pt x="264890" y="347567"/>
                </a:lnTo>
                <a:cubicBezTo>
                  <a:pt x="270891" y="347567"/>
                  <a:pt x="276035" y="342995"/>
                  <a:pt x="276320" y="336995"/>
                </a:cubicBezTo>
                <a:cubicBezTo>
                  <a:pt x="276606" y="330613"/>
                  <a:pt x="271463" y="325374"/>
                  <a:pt x="265176" y="325374"/>
                </a:cubicBezTo>
                <a:lnTo>
                  <a:pt x="241745" y="325374"/>
                </a:lnTo>
                <a:lnTo>
                  <a:pt x="241745" y="293561"/>
                </a:lnTo>
                <a:lnTo>
                  <a:pt x="356140" y="293561"/>
                </a:lnTo>
                <a:cubicBezTo>
                  <a:pt x="372618" y="293561"/>
                  <a:pt x="386048" y="280130"/>
                  <a:pt x="386048" y="263652"/>
                </a:cubicBezTo>
                <a:lnTo>
                  <a:pt x="386048" y="37052"/>
                </a:lnTo>
                <a:cubicBezTo>
                  <a:pt x="386048" y="20479"/>
                  <a:pt x="372618" y="7144"/>
                  <a:pt x="356140" y="7144"/>
                </a:cubicBezTo>
                <a:close/>
                <a:moveTo>
                  <a:pt x="37529" y="29337"/>
                </a:moveTo>
                <a:lnTo>
                  <a:pt x="356330" y="29337"/>
                </a:lnTo>
                <a:cubicBezTo>
                  <a:pt x="360426" y="29337"/>
                  <a:pt x="363855" y="32671"/>
                  <a:pt x="363855" y="36862"/>
                </a:cubicBezTo>
                <a:lnTo>
                  <a:pt x="363855" y="198120"/>
                </a:lnTo>
                <a:lnTo>
                  <a:pt x="30099" y="198120"/>
                </a:lnTo>
                <a:lnTo>
                  <a:pt x="30099" y="36767"/>
                </a:lnTo>
                <a:cubicBezTo>
                  <a:pt x="30004" y="32671"/>
                  <a:pt x="33433" y="29337"/>
                  <a:pt x="37529" y="29337"/>
                </a:cubicBezTo>
                <a:close/>
                <a:moveTo>
                  <a:pt x="219456" y="325374"/>
                </a:moveTo>
                <a:lnTo>
                  <a:pt x="174307" y="325374"/>
                </a:lnTo>
                <a:lnTo>
                  <a:pt x="174307" y="293561"/>
                </a:lnTo>
                <a:lnTo>
                  <a:pt x="219456" y="293561"/>
                </a:lnTo>
                <a:lnTo>
                  <a:pt x="219456" y="325374"/>
                </a:lnTo>
                <a:close/>
                <a:moveTo>
                  <a:pt x="355568" y="271272"/>
                </a:moveTo>
                <a:lnTo>
                  <a:pt x="36767" y="271272"/>
                </a:lnTo>
                <a:cubicBezTo>
                  <a:pt x="32671" y="271272"/>
                  <a:pt x="29242" y="267938"/>
                  <a:pt x="29242" y="263747"/>
                </a:cubicBezTo>
                <a:lnTo>
                  <a:pt x="29242" y="220123"/>
                </a:lnTo>
                <a:lnTo>
                  <a:pt x="362998" y="220123"/>
                </a:lnTo>
                <a:lnTo>
                  <a:pt x="362998" y="263747"/>
                </a:lnTo>
                <a:cubicBezTo>
                  <a:pt x="363093" y="267938"/>
                  <a:pt x="359759" y="271272"/>
                  <a:pt x="355568" y="271272"/>
                </a:cubicBezTo>
                <a:close/>
              </a:path>
            </a:pathLst>
          </a:custGeom>
          <a:solidFill>
            <a:srgbClr val="ED383B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536" name="Google Shape;536;p42"/>
          <p:cNvSpPr txBox="1"/>
          <p:nvPr/>
        </p:nvSpPr>
        <p:spPr>
          <a:xfrm>
            <a:off x="6342675" y="2571750"/>
            <a:ext cx="2214600" cy="1793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Предоставление площадки работодателям для размещения вакансий и персонализированных вакансий для соискателей для повышения качества взаимодействия с сервисом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537" name="Google Shape;537;p42"/>
          <p:cNvGrpSpPr/>
          <p:nvPr/>
        </p:nvGrpSpPr>
        <p:grpSpPr>
          <a:xfrm>
            <a:off x="7206616" y="1386506"/>
            <a:ext cx="474986" cy="392057"/>
            <a:chOff x="1466365" y="4903651"/>
            <a:chExt cx="343471" cy="387676"/>
          </a:xfrm>
        </p:grpSpPr>
        <p:sp>
          <p:nvSpPr>
            <p:cNvPr id="538" name="Google Shape;538;p42"/>
            <p:cNvSpPr/>
            <p:nvPr/>
          </p:nvSpPr>
          <p:spPr>
            <a:xfrm>
              <a:off x="1600286" y="5081777"/>
              <a:ext cx="209550" cy="209550"/>
            </a:xfrm>
            <a:custGeom>
              <a:rect b="b" l="l" r="r" t="t"/>
              <a:pathLst>
                <a:path extrusionOk="0" h="209550" w="209550">
                  <a:moveTo>
                    <a:pt x="204502" y="188786"/>
                  </a:moveTo>
                  <a:lnTo>
                    <a:pt x="185738" y="170021"/>
                  </a:lnTo>
                  <a:cubicBezTo>
                    <a:pt x="199454" y="152876"/>
                    <a:pt x="207740" y="131064"/>
                    <a:pt x="207740" y="107442"/>
                  </a:cubicBezTo>
                  <a:cubicBezTo>
                    <a:pt x="207740" y="52102"/>
                    <a:pt x="162782" y="7144"/>
                    <a:pt x="107442" y="7144"/>
                  </a:cubicBezTo>
                  <a:cubicBezTo>
                    <a:pt x="52102" y="7144"/>
                    <a:pt x="7144" y="52102"/>
                    <a:pt x="7144" y="107442"/>
                  </a:cubicBezTo>
                  <a:cubicBezTo>
                    <a:pt x="7144" y="144113"/>
                    <a:pt x="26956" y="176308"/>
                    <a:pt x="56483" y="193834"/>
                  </a:cubicBezTo>
                  <a:cubicBezTo>
                    <a:pt x="56960" y="194215"/>
                    <a:pt x="57436" y="194501"/>
                    <a:pt x="58007" y="194691"/>
                  </a:cubicBezTo>
                  <a:cubicBezTo>
                    <a:pt x="72581" y="202978"/>
                    <a:pt x="89440" y="207740"/>
                    <a:pt x="107442" y="207740"/>
                  </a:cubicBezTo>
                  <a:cubicBezTo>
                    <a:pt x="125349" y="207740"/>
                    <a:pt x="142208" y="202978"/>
                    <a:pt x="156877" y="194691"/>
                  </a:cubicBezTo>
                  <a:cubicBezTo>
                    <a:pt x="157448" y="194405"/>
                    <a:pt x="157925" y="194120"/>
                    <a:pt x="158401" y="193834"/>
                  </a:cubicBezTo>
                  <a:cubicBezTo>
                    <a:pt x="162496" y="191453"/>
                    <a:pt x="166402" y="188690"/>
                    <a:pt x="170021" y="185738"/>
                  </a:cubicBezTo>
                  <a:lnTo>
                    <a:pt x="188786" y="204502"/>
                  </a:lnTo>
                  <a:cubicBezTo>
                    <a:pt x="190976" y="206693"/>
                    <a:pt x="193834" y="207740"/>
                    <a:pt x="196596" y="207740"/>
                  </a:cubicBezTo>
                  <a:cubicBezTo>
                    <a:pt x="199454" y="207740"/>
                    <a:pt x="202311" y="206693"/>
                    <a:pt x="204406" y="204502"/>
                  </a:cubicBezTo>
                  <a:cubicBezTo>
                    <a:pt x="208788" y="200120"/>
                    <a:pt x="208788" y="193072"/>
                    <a:pt x="204502" y="188786"/>
                  </a:cubicBezTo>
                  <a:close/>
                  <a:moveTo>
                    <a:pt x="29337" y="107442"/>
                  </a:moveTo>
                  <a:cubicBezTo>
                    <a:pt x="29337" y="64389"/>
                    <a:pt x="64389" y="29337"/>
                    <a:pt x="107442" y="29337"/>
                  </a:cubicBezTo>
                  <a:cubicBezTo>
                    <a:pt x="150495" y="29337"/>
                    <a:pt x="185547" y="64389"/>
                    <a:pt x="185547" y="107442"/>
                  </a:cubicBezTo>
                  <a:cubicBezTo>
                    <a:pt x="185547" y="130016"/>
                    <a:pt x="175927" y="150400"/>
                    <a:pt x="160496" y="164687"/>
                  </a:cubicBezTo>
                  <a:cubicBezTo>
                    <a:pt x="156496" y="152305"/>
                    <a:pt x="148304" y="141827"/>
                    <a:pt x="137636" y="134969"/>
                  </a:cubicBezTo>
                  <a:cubicBezTo>
                    <a:pt x="144304" y="127730"/>
                    <a:pt x="148304" y="118015"/>
                    <a:pt x="148304" y="107442"/>
                  </a:cubicBezTo>
                  <a:cubicBezTo>
                    <a:pt x="148304" y="84963"/>
                    <a:pt x="130016" y="66580"/>
                    <a:pt x="107442" y="66580"/>
                  </a:cubicBezTo>
                  <a:cubicBezTo>
                    <a:pt x="84963" y="66580"/>
                    <a:pt x="66580" y="84868"/>
                    <a:pt x="66580" y="107442"/>
                  </a:cubicBezTo>
                  <a:cubicBezTo>
                    <a:pt x="66580" y="118015"/>
                    <a:pt x="70675" y="127730"/>
                    <a:pt x="77248" y="134969"/>
                  </a:cubicBezTo>
                  <a:cubicBezTo>
                    <a:pt x="66580" y="141923"/>
                    <a:pt x="58388" y="152400"/>
                    <a:pt x="54388" y="164687"/>
                  </a:cubicBezTo>
                  <a:cubicBezTo>
                    <a:pt x="39052" y="150400"/>
                    <a:pt x="29337" y="130016"/>
                    <a:pt x="29337" y="107442"/>
                  </a:cubicBezTo>
                  <a:close/>
                  <a:moveTo>
                    <a:pt x="88868" y="107442"/>
                  </a:moveTo>
                  <a:cubicBezTo>
                    <a:pt x="88868" y="97155"/>
                    <a:pt x="97250" y="88773"/>
                    <a:pt x="107537" y="88773"/>
                  </a:cubicBezTo>
                  <a:cubicBezTo>
                    <a:pt x="117824" y="88773"/>
                    <a:pt x="126206" y="97155"/>
                    <a:pt x="126206" y="107442"/>
                  </a:cubicBezTo>
                  <a:cubicBezTo>
                    <a:pt x="126206" y="117729"/>
                    <a:pt x="117824" y="126111"/>
                    <a:pt x="107537" y="126111"/>
                  </a:cubicBezTo>
                  <a:cubicBezTo>
                    <a:pt x="97155" y="126016"/>
                    <a:pt x="88868" y="117634"/>
                    <a:pt x="88868" y="107442"/>
                  </a:cubicBezTo>
                  <a:close/>
                  <a:moveTo>
                    <a:pt x="74200" y="178022"/>
                  </a:moveTo>
                  <a:cubicBezTo>
                    <a:pt x="76010" y="161258"/>
                    <a:pt x="90297" y="148209"/>
                    <a:pt x="107442" y="148209"/>
                  </a:cubicBezTo>
                  <a:cubicBezTo>
                    <a:pt x="124682" y="148209"/>
                    <a:pt x="138875" y="161258"/>
                    <a:pt x="140684" y="178022"/>
                  </a:cubicBezTo>
                  <a:cubicBezTo>
                    <a:pt x="130588" y="182785"/>
                    <a:pt x="119348" y="185452"/>
                    <a:pt x="107442" y="185452"/>
                  </a:cubicBezTo>
                  <a:cubicBezTo>
                    <a:pt x="95536" y="185452"/>
                    <a:pt x="84296" y="182785"/>
                    <a:pt x="74200" y="178022"/>
                  </a:cubicBezTo>
                  <a:close/>
                </a:path>
              </a:pathLst>
            </a:custGeom>
            <a:solidFill>
              <a:srgbClr val="ED383B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539" name="Google Shape;539;p42"/>
            <p:cNvSpPr/>
            <p:nvPr/>
          </p:nvSpPr>
          <p:spPr>
            <a:xfrm>
              <a:off x="1466365" y="4903651"/>
              <a:ext cx="123825" cy="152400"/>
            </a:xfrm>
            <a:custGeom>
              <a:rect b="b" l="l" r="r" t="t"/>
              <a:pathLst>
                <a:path extrusionOk="0" h="152400" w="123825">
                  <a:moveTo>
                    <a:pt x="93250" y="75447"/>
                  </a:moveTo>
                  <a:cubicBezTo>
                    <a:pt x="100394" y="67637"/>
                    <a:pt x="104584" y="57159"/>
                    <a:pt x="103918" y="45729"/>
                  </a:cubicBezTo>
                  <a:cubicBezTo>
                    <a:pt x="102775" y="24488"/>
                    <a:pt x="85153" y="7534"/>
                    <a:pt x="63817" y="7153"/>
                  </a:cubicBezTo>
                  <a:cubicBezTo>
                    <a:pt x="40862" y="6676"/>
                    <a:pt x="22003" y="25155"/>
                    <a:pt x="22003" y="48015"/>
                  </a:cubicBezTo>
                  <a:cubicBezTo>
                    <a:pt x="22003" y="58588"/>
                    <a:pt x="26098" y="68303"/>
                    <a:pt x="32766" y="75542"/>
                  </a:cubicBezTo>
                  <a:cubicBezTo>
                    <a:pt x="17335" y="85448"/>
                    <a:pt x="7144" y="102689"/>
                    <a:pt x="7144" y="122310"/>
                  </a:cubicBezTo>
                  <a:lnTo>
                    <a:pt x="7144" y="137169"/>
                  </a:lnTo>
                  <a:cubicBezTo>
                    <a:pt x="7144" y="143265"/>
                    <a:pt x="12097" y="148313"/>
                    <a:pt x="18288" y="148313"/>
                  </a:cubicBezTo>
                  <a:lnTo>
                    <a:pt x="107823" y="148313"/>
                  </a:lnTo>
                  <a:cubicBezTo>
                    <a:pt x="113919" y="148313"/>
                    <a:pt x="118967" y="143360"/>
                    <a:pt x="118967" y="137169"/>
                  </a:cubicBezTo>
                  <a:lnTo>
                    <a:pt x="118967" y="122310"/>
                  </a:lnTo>
                  <a:cubicBezTo>
                    <a:pt x="118967" y="102689"/>
                    <a:pt x="108680" y="85448"/>
                    <a:pt x="93250" y="75447"/>
                  </a:cubicBezTo>
                  <a:close/>
                  <a:moveTo>
                    <a:pt x="44386" y="47729"/>
                  </a:moveTo>
                  <a:cubicBezTo>
                    <a:pt x="44386" y="37442"/>
                    <a:pt x="52769" y="29060"/>
                    <a:pt x="63055" y="29060"/>
                  </a:cubicBezTo>
                  <a:cubicBezTo>
                    <a:pt x="73342" y="29060"/>
                    <a:pt x="81725" y="37442"/>
                    <a:pt x="81725" y="47729"/>
                  </a:cubicBezTo>
                  <a:cubicBezTo>
                    <a:pt x="81725" y="58016"/>
                    <a:pt x="73342" y="66398"/>
                    <a:pt x="63055" y="66398"/>
                  </a:cubicBezTo>
                  <a:cubicBezTo>
                    <a:pt x="52769" y="66303"/>
                    <a:pt x="44386" y="58016"/>
                    <a:pt x="44386" y="47729"/>
                  </a:cubicBezTo>
                  <a:close/>
                  <a:moveTo>
                    <a:pt x="96774" y="126025"/>
                  </a:moveTo>
                  <a:lnTo>
                    <a:pt x="29432" y="126025"/>
                  </a:lnTo>
                  <a:lnTo>
                    <a:pt x="29432" y="122786"/>
                  </a:lnTo>
                  <a:cubicBezTo>
                    <a:pt x="29432" y="107070"/>
                    <a:pt x="42005" y="91735"/>
                    <a:pt x="57531" y="89258"/>
                  </a:cubicBezTo>
                  <a:cubicBezTo>
                    <a:pt x="78581" y="85829"/>
                    <a:pt x="96774" y="102022"/>
                    <a:pt x="96774" y="122310"/>
                  </a:cubicBezTo>
                  <a:lnTo>
                    <a:pt x="96774" y="126025"/>
                  </a:lnTo>
                  <a:close/>
                </a:path>
              </a:pathLst>
            </a:custGeom>
            <a:solidFill>
              <a:srgbClr val="ED383B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540" name="Google Shape;540;p42"/>
            <p:cNvSpPr/>
            <p:nvPr/>
          </p:nvSpPr>
          <p:spPr>
            <a:xfrm>
              <a:off x="1466365" y="5082054"/>
              <a:ext cx="123825" cy="152400"/>
            </a:xfrm>
            <a:custGeom>
              <a:rect b="b" l="l" r="r" t="t"/>
              <a:pathLst>
                <a:path extrusionOk="0" h="152400" w="123825">
                  <a:moveTo>
                    <a:pt x="93250" y="75447"/>
                  </a:moveTo>
                  <a:cubicBezTo>
                    <a:pt x="100394" y="67637"/>
                    <a:pt x="104489" y="57159"/>
                    <a:pt x="103918" y="45729"/>
                  </a:cubicBezTo>
                  <a:cubicBezTo>
                    <a:pt x="102775" y="24488"/>
                    <a:pt x="85153" y="7534"/>
                    <a:pt x="63817" y="7153"/>
                  </a:cubicBezTo>
                  <a:cubicBezTo>
                    <a:pt x="40862" y="6677"/>
                    <a:pt x="22003" y="25155"/>
                    <a:pt x="22003" y="48015"/>
                  </a:cubicBezTo>
                  <a:cubicBezTo>
                    <a:pt x="22003" y="58588"/>
                    <a:pt x="26098" y="68303"/>
                    <a:pt x="32766" y="75542"/>
                  </a:cubicBezTo>
                  <a:cubicBezTo>
                    <a:pt x="17335" y="85448"/>
                    <a:pt x="7144" y="102688"/>
                    <a:pt x="7144" y="122310"/>
                  </a:cubicBezTo>
                  <a:lnTo>
                    <a:pt x="7144" y="137169"/>
                  </a:lnTo>
                  <a:cubicBezTo>
                    <a:pt x="7144" y="143265"/>
                    <a:pt x="12097" y="148313"/>
                    <a:pt x="18288" y="148313"/>
                  </a:cubicBezTo>
                  <a:lnTo>
                    <a:pt x="107823" y="148313"/>
                  </a:lnTo>
                  <a:cubicBezTo>
                    <a:pt x="113919" y="148313"/>
                    <a:pt x="118967" y="143360"/>
                    <a:pt x="118967" y="137169"/>
                  </a:cubicBezTo>
                  <a:lnTo>
                    <a:pt x="118967" y="122310"/>
                  </a:lnTo>
                  <a:cubicBezTo>
                    <a:pt x="118967" y="102593"/>
                    <a:pt x="108680" y="85353"/>
                    <a:pt x="93250" y="75447"/>
                  </a:cubicBezTo>
                  <a:close/>
                  <a:moveTo>
                    <a:pt x="44386" y="47634"/>
                  </a:moveTo>
                  <a:cubicBezTo>
                    <a:pt x="44386" y="37347"/>
                    <a:pt x="52769" y="28965"/>
                    <a:pt x="63055" y="28965"/>
                  </a:cubicBezTo>
                  <a:cubicBezTo>
                    <a:pt x="73342" y="28965"/>
                    <a:pt x="81725" y="37347"/>
                    <a:pt x="81725" y="47634"/>
                  </a:cubicBezTo>
                  <a:cubicBezTo>
                    <a:pt x="81725" y="57921"/>
                    <a:pt x="73342" y="66303"/>
                    <a:pt x="63055" y="66303"/>
                  </a:cubicBezTo>
                  <a:cubicBezTo>
                    <a:pt x="52769" y="66303"/>
                    <a:pt x="44386" y="57921"/>
                    <a:pt x="44386" y="47634"/>
                  </a:cubicBezTo>
                  <a:close/>
                  <a:moveTo>
                    <a:pt x="96774" y="126025"/>
                  </a:moveTo>
                  <a:lnTo>
                    <a:pt x="29432" y="126025"/>
                  </a:lnTo>
                  <a:lnTo>
                    <a:pt x="29432" y="122786"/>
                  </a:lnTo>
                  <a:cubicBezTo>
                    <a:pt x="29432" y="107070"/>
                    <a:pt x="42005" y="91735"/>
                    <a:pt x="57531" y="89258"/>
                  </a:cubicBezTo>
                  <a:cubicBezTo>
                    <a:pt x="78581" y="85829"/>
                    <a:pt x="96774" y="102022"/>
                    <a:pt x="96774" y="122310"/>
                  </a:cubicBezTo>
                  <a:lnTo>
                    <a:pt x="96774" y="126025"/>
                  </a:lnTo>
                  <a:close/>
                </a:path>
              </a:pathLst>
            </a:custGeom>
            <a:solidFill>
              <a:srgbClr val="ED383B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541" name="Google Shape;541;p42"/>
            <p:cNvSpPr/>
            <p:nvPr/>
          </p:nvSpPr>
          <p:spPr>
            <a:xfrm>
              <a:off x="1644768" y="4903651"/>
              <a:ext cx="123825" cy="152400"/>
            </a:xfrm>
            <a:custGeom>
              <a:rect b="b" l="l" r="r" t="t"/>
              <a:pathLst>
                <a:path extrusionOk="0" h="152400" w="123825">
                  <a:moveTo>
                    <a:pt x="18193" y="148218"/>
                  </a:moveTo>
                  <a:lnTo>
                    <a:pt x="107728" y="148218"/>
                  </a:lnTo>
                  <a:cubicBezTo>
                    <a:pt x="113824" y="148218"/>
                    <a:pt x="118872" y="143265"/>
                    <a:pt x="118872" y="137074"/>
                  </a:cubicBezTo>
                  <a:lnTo>
                    <a:pt x="118872" y="122215"/>
                  </a:lnTo>
                  <a:cubicBezTo>
                    <a:pt x="118872" y="102593"/>
                    <a:pt x="108680" y="85353"/>
                    <a:pt x="93250" y="75447"/>
                  </a:cubicBezTo>
                  <a:cubicBezTo>
                    <a:pt x="100394" y="67637"/>
                    <a:pt x="104585" y="57159"/>
                    <a:pt x="103918" y="45729"/>
                  </a:cubicBezTo>
                  <a:cubicBezTo>
                    <a:pt x="102775" y="24488"/>
                    <a:pt x="85154" y="7534"/>
                    <a:pt x="63818" y="7153"/>
                  </a:cubicBezTo>
                  <a:cubicBezTo>
                    <a:pt x="40862" y="6676"/>
                    <a:pt x="22003" y="25155"/>
                    <a:pt x="22003" y="48015"/>
                  </a:cubicBezTo>
                  <a:cubicBezTo>
                    <a:pt x="22003" y="58588"/>
                    <a:pt x="26099" y="68303"/>
                    <a:pt x="32766" y="75542"/>
                  </a:cubicBezTo>
                  <a:cubicBezTo>
                    <a:pt x="17335" y="85448"/>
                    <a:pt x="7144" y="102689"/>
                    <a:pt x="7144" y="122310"/>
                  </a:cubicBezTo>
                  <a:lnTo>
                    <a:pt x="7144" y="137169"/>
                  </a:lnTo>
                  <a:cubicBezTo>
                    <a:pt x="7144" y="143265"/>
                    <a:pt x="12097" y="148218"/>
                    <a:pt x="18193" y="148218"/>
                  </a:cubicBezTo>
                  <a:close/>
                  <a:moveTo>
                    <a:pt x="44387" y="47729"/>
                  </a:moveTo>
                  <a:cubicBezTo>
                    <a:pt x="44387" y="37442"/>
                    <a:pt x="52769" y="29060"/>
                    <a:pt x="63056" y="29060"/>
                  </a:cubicBezTo>
                  <a:cubicBezTo>
                    <a:pt x="73343" y="29060"/>
                    <a:pt x="81725" y="37442"/>
                    <a:pt x="81725" y="47729"/>
                  </a:cubicBezTo>
                  <a:cubicBezTo>
                    <a:pt x="81725" y="58016"/>
                    <a:pt x="73343" y="66398"/>
                    <a:pt x="63056" y="66398"/>
                  </a:cubicBezTo>
                  <a:cubicBezTo>
                    <a:pt x="52673" y="66303"/>
                    <a:pt x="44387" y="58016"/>
                    <a:pt x="44387" y="47729"/>
                  </a:cubicBezTo>
                  <a:close/>
                  <a:moveTo>
                    <a:pt x="29337" y="122310"/>
                  </a:moveTo>
                  <a:cubicBezTo>
                    <a:pt x="29337" y="102022"/>
                    <a:pt x="47625" y="85829"/>
                    <a:pt x="68675" y="89258"/>
                  </a:cubicBezTo>
                  <a:cubicBezTo>
                    <a:pt x="84106" y="91735"/>
                    <a:pt x="96679" y="107165"/>
                    <a:pt x="96679" y="122786"/>
                  </a:cubicBezTo>
                  <a:lnTo>
                    <a:pt x="96679" y="126025"/>
                  </a:lnTo>
                  <a:lnTo>
                    <a:pt x="29337" y="126025"/>
                  </a:lnTo>
                  <a:lnTo>
                    <a:pt x="29337" y="122310"/>
                  </a:lnTo>
                  <a:close/>
                </a:path>
              </a:pathLst>
            </a:custGeom>
            <a:solidFill>
              <a:srgbClr val="ED383B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5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p43"/>
          <p:cNvSpPr/>
          <p:nvPr/>
        </p:nvSpPr>
        <p:spPr>
          <a:xfrm>
            <a:off x="190499" y="351357"/>
            <a:ext cx="8572500" cy="39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ko" sz="2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Сегментация рынка</a:t>
            </a:r>
            <a:endParaRPr b="1" sz="21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aphicFrame>
        <p:nvGraphicFramePr>
          <p:cNvPr id="547" name="Google Shape;547;p43"/>
          <p:cNvGraphicFramePr/>
          <p:nvPr/>
        </p:nvGraphicFramePr>
        <p:xfrm>
          <a:off x="311175" y="7437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{9D3FB839-2251-46A2-9612-30A99AA4B679}</a:tableStyleId>
              </a:tblPr>
              <a:tblGrid>
                <a:gridCol w="1293925"/>
                <a:gridCol w="1814275"/>
                <a:gridCol w="1687700"/>
                <a:gridCol w="1884600"/>
                <a:gridCol w="1673600"/>
              </a:tblGrid>
              <a:tr h="2841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ko" sz="9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Сегменты</a:t>
                      </a:r>
                      <a:endParaRPr b="1" sz="9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ko" sz="9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</a:t>
                      </a:r>
                      <a:endParaRPr b="1" sz="9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ko" sz="9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</a:t>
                      </a:r>
                      <a:endParaRPr b="1" sz="9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ko" sz="9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</a:t>
                      </a:r>
                      <a:endParaRPr b="1" sz="9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ko" sz="9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</a:t>
                      </a:r>
                      <a:endParaRPr b="1" sz="9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</a:tr>
              <a:tr h="2841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ko" sz="9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Профиль</a:t>
                      </a:r>
                      <a:endParaRPr b="1" sz="9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" sz="9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Никита, 18 лет</a:t>
                      </a:r>
                      <a:endParaRPr sz="9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" sz="9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Алина, 20 лет</a:t>
                      </a:r>
                      <a:endParaRPr sz="9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" sz="9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Роман, 24 года</a:t>
                      </a:r>
                      <a:endParaRPr sz="9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" sz="9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Антон, 35 лет</a:t>
                      </a:r>
                      <a:endParaRPr sz="9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</a:tr>
              <a:tr h="2841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ko" sz="9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Положение</a:t>
                      </a:r>
                      <a:endParaRPr b="1" sz="9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" sz="9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Абитуриент</a:t>
                      </a:r>
                      <a:endParaRPr sz="9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" sz="9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Студентка</a:t>
                      </a:r>
                      <a:endParaRPr sz="9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" sz="9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Работник</a:t>
                      </a:r>
                      <a:endParaRPr sz="9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" sz="9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Работодатель</a:t>
                      </a:r>
                      <a:endParaRPr sz="9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</a:tr>
              <a:tr h="7207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ko" sz="9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Способ использования сервиса</a:t>
                      </a:r>
                      <a:endParaRPr b="1" sz="9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" sz="9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Прохождение тестов по профориентации, изучение актуальных навыков</a:t>
                      </a:r>
                      <a:endParaRPr sz="9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" sz="9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Поиск стажировок, прохождение курсов, отслеживание трендов на рынке труда</a:t>
                      </a:r>
                      <a:endParaRPr sz="9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" sz="9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Поиск вакансий, повышение квалификации путем прохождения курсов, отслеживание ситуации на рынке</a:t>
                      </a:r>
                      <a:endParaRPr sz="9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" sz="9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Поиск подходящих сотрудников</a:t>
                      </a:r>
                      <a:endParaRPr sz="9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</a:tr>
              <a:tr h="7207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ko" sz="9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Ценности</a:t>
                      </a:r>
                      <a:endParaRPr b="1" sz="9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" sz="9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Простота визуализации информации </a:t>
                      </a:r>
                      <a:endParaRPr sz="9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" sz="9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Интерактивный способ взаимодействия с сервисом</a:t>
                      </a:r>
                      <a:endParaRPr sz="9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" sz="9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Возможность работать, совмещая с учебой</a:t>
                      </a:r>
                      <a:endParaRPr sz="9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" sz="9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Доступность релевантной информации</a:t>
                      </a:r>
                      <a:endParaRPr sz="9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" sz="9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Карьерное развитие</a:t>
                      </a:r>
                      <a:endParaRPr sz="7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" sz="9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Удобство размещения вакансий и поиска потенциальных сотрудников</a:t>
                      </a:r>
                      <a:endParaRPr sz="9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</a:tr>
              <a:tr h="8662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ko" sz="9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Инсайты</a:t>
                      </a:r>
                      <a:endParaRPr b="1" sz="9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" sz="9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“Я готовлюсь к сдаче ЕГЭ и мечтаю получить актуальные навыки и скиллы”</a:t>
                      </a:r>
                      <a:endParaRPr sz="9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" sz="9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“Я хочу найти место, где смогу обучиться прикладным навыкам, получить консультацию по поводу карьерной траектории”</a:t>
                      </a:r>
                      <a:endParaRPr sz="9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" sz="9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“Я хочу подняться по карьерной лестнице, возможно открыть свой бизнес”</a:t>
                      </a:r>
                      <a:endParaRPr sz="9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" sz="9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“Я хочу найти работников с необходимыми навыками на открытые вакансии”</a:t>
                      </a:r>
                      <a:endParaRPr sz="9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</a:tr>
              <a:tr h="7207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ko" sz="9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Боли</a:t>
                      </a:r>
                      <a:endParaRPr b="1" sz="9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" sz="9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Нет возможности попробовать себя в желаемой профессии</a:t>
                      </a:r>
                      <a:endParaRPr sz="9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" sz="9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Тяжело найти работу из-за отсутствия релевантного опыта </a:t>
                      </a:r>
                      <a:endParaRPr sz="9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" sz="9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Нет понимания, какую траекторию карьерного развития выбрать</a:t>
                      </a:r>
                      <a:endParaRPr sz="9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" sz="9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Сложность в закрытии некоторых вакансий</a:t>
                      </a:r>
                      <a:endParaRPr sz="9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p44"/>
          <p:cNvSpPr txBox="1"/>
          <p:nvPr/>
        </p:nvSpPr>
        <p:spPr>
          <a:xfrm>
            <a:off x="482525" y="2542866"/>
            <a:ext cx="3530700" cy="145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ko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Гипотеза</a:t>
            </a:r>
            <a:r>
              <a:rPr lang="ko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Пользователи ценят персонализированный подход в карьерном консультировании и считают его более эффективным, чем стандартные курсы.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53" name="Google Shape;553;p44"/>
          <p:cNvSpPr/>
          <p:nvPr/>
        </p:nvSpPr>
        <p:spPr>
          <a:xfrm>
            <a:off x="486425" y="1331787"/>
            <a:ext cx="3522900" cy="62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ko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 Характеристика: Индивидуальные консультации по карьерному развитию</a:t>
            </a:r>
            <a:endParaRPr b="1"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54" name="Google Shape;554;p44"/>
          <p:cNvSpPr/>
          <p:nvPr/>
        </p:nvSpPr>
        <p:spPr>
          <a:xfrm>
            <a:off x="190499" y="351357"/>
            <a:ext cx="8572501" cy="392415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ko" sz="2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Customer Development</a:t>
            </a:r>
            <a:endParaRPr b="1" sz="21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55" name="Google Shape;555;p44"/>
          <p:cNvSpPr txBox="1"/>
          <p:nvPr/>
        </p:nvSpPr>
        <p:spPr>
          <a:xfrm>
            <a:off x="4904075" y="1331766"/>
            <a:ext cx="3530700" cy="320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ko" sz="1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Основные в</a:t>
            </a:r>
            <a:r>
              <a:rPr b="1" lang="ko" sz="1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опросы:</a:t>
            </a:r>
            <a:endParaRPr b="1" sz="17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3655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Times New Roman"/>
              <a:buChar char="●"/>
            </a:pPr>
            <a:r>
              <a:rPr lang="ko" sz="1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Как вы оцениваете важность индивидуального подхода в карьерном консультировании?</a:t>
            </a:r>
            <a:endParaRPr sz="17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3655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Times New Roman"/>
              <a:buChar char="●"/>
            </a:pPr>
            <a:r>
              <a:rPr lang="ko" sz="1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Какие аспекты персонализированных консультаций для вас наиболее важны?</a:t>
            </a:r>
            <a:endParaRPr sz="17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3655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Times New Roman"/>
              <a:buChar char="●"/>
            </a:pPr>
            <a:r>
              <a:rPr lang="ko" sz="1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Можете ли вы привести примеры, когда персонализированный подход помог Вам в карьере?</a:t>
            </a:r>
            <a:endParaRPr sz="17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9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p45"/>
          <p:cNvSpPr txBox="1"/>
          <p:nvPr/>
        </p:nvSpPr>
        <p:spPr>
          <a:xfrm>
            <a:off x="482525" y="2182091"/>
            <a:ext cx="3530700" cy="200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ko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Гипотеза</a:t>
            </a:r>
            <a:r>
              <a:rPr lang="ko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Пользователи заинтересованы в прохождении курсов по актуальным направлениям, таким как IT и Digital Marketing, для повышения своей конкурентоспособности на рынке труда.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61" name="Google Shape;561;p45"/>
          <p:cNvSpPr/>
          <p:nvPr/>
        </p:nvSpPr>
        <p:spPr>
          <a:xfrm>
            <a:off x="486425" y="1331787"/>
            <a:ext cx="3522900" cy="62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ko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 Характеристика: </a:t>
            </a:r>
            <a:endParaRPr b="1"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ko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Курсы по востребованным специальностям</a:t>
            </a:r>
            <a:endParaRPr b="1"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62" name="Google Shape;562;p45"/>
          <p:cNvSpPr/>
          <p:nvPr/>
        </p:nvSpPr>
        <p:spPr>
          <a:xfrm>
            <a:off x="190499" y="351357"/>
            <a:ext cx="8572500" cy="39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ko" sz="2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Customer Development</a:t>
            </a:r>
            <a:endParaRPr b="1" sz="21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63" name="Google Shape;563;p45"/>
          <p:cNvSpPr txBox="1"/>
          <p:nvPr/>
        </p:nvSpPr>
        <p:spPr>
          <a:xfrm>
            <a:off x="4904075" y="1331766"/>
            <a:ext cx="3530700" cy="320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ko" sz="1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Основные вопросы:</a:t>
            </a:r>
            <a:endParaRPr b="1" sz="17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3655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Times New Roman"/>
              <a:buChar char="●"/>
            </a:pPr>
            <a:r>
              <a:rPr lang="ko" sz="1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Какие конкретные IT и Digital Marketing направления Вас интересуют для обучения?</a:t>
            </a:r>
            <a:endParaRPr sz="17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3655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Times New Roman"/>
              <a:buChar char="●"/>
            </a:pPr>
            <a:r>
              <a:rPr lang="ko" sz="1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Что именно вы хотите получить от курсов по этим направлениям? </a:t>
            </a:r>
            <a:endParaRPr sz="17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3655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Times New Roman"/>
              <a:buChar char="●"/>
            </a:pPr>
            <a:r>
              <a:rPr lang="ko" sz="1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Какой формат обучения (онлайн, офлайн, смешанный) вам кажется наиболее удобным?</a:t>
            </a:r>
            <a:endParaRPr sz="17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7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p46"/>
          <p:cNvSpPr txBox="1"/>
          <p:nvPr/>
        </p:nvSpPr>
        <p:spPr>
          <a:xfrm>
            <a:off x="482525" y="2286291"/>
            <a:ext cx="3530700" cy="173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ko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Гипотеза:</a:t>
            </a:r>
            <a:r>
              <a:rPr lang="ko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Пользователи предпочитают использовать единую платформу для поиска вакансий и получения карьерной поддержки, так как это упрощает процесс трудоустройства.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69" name="Google Shape;569;p46"/>
          <p:cNvSpPr/>
          <p:nvPr/>
        </p:nvSpPr>
        <p:spPr>
          <a:xfrm>
            <a:off x="486425" y="1331787"/>
            <a:ext cx="3522900" cy="62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ko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 Характеристика: </a:t>
            </a:r>
            <a:endParaRPr b="1"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b="1" lang="ko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Платформа для размещения вакансий</a:t>
            </a:r>
            <a:endParaRPr b="1"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70" name="Google Shape;570;p46"/>
          <p:cNvSpPr/>
          <p:nvPr/>
        </p:nvSpPr>
        <p:spPr>
          <a:xfrm>
            <a:off x="190499" y="351357"/>
            <a:ext cx="8572500" cy="39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ko" sz="2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Customer Development</a:t>
            </a:r>
            <a:endParaRPr b="1" sz="21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71" name="Google Shape;571;p46"/>
          <p:cNvSpPr txBox="1"/>
          <p:nvPr/>
        </p:nvSpPr>
        <p:spPr>
          <a:xfrm>
            <a:off x="4904075" y="1331766"/>
            <a:ext cx="3530700" cy="302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ko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Основные в</a:t>
            </a:r>
            <a:r>
              <a:rPr b="1" lang="ko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опросы:</a:t>
            </a:r>
            <a:endParaRPr b="1"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30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●"/>
            </a:pPr>
            <a:r>
              <a:rPr lang="ko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Как вы обычно ищете вакансии? Используете ли вы несколько платформ или предпочитаете одну?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30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●"/>
            </a:pPr>
            <a:r>
              <a:rPr lang="ko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Какие функции вы считаете наиболее важными на платформе для поиска вакансий?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30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●"/>
            </a:pPr>
            <a:r>
              <a:rPr lang="ko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Насколько важно для вас наличие карьерной поддержки на той же платформе, где вы ищете вакансии?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5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Google Shape;576;p47"/>
          <p:cNvSpPr/>
          <p:nvPr/>
        </p:nvSpPr>
        <p:spPr>
          <a:xfrm>
            <a:off x="190499" y="351357"/>
            <a:ext cx="8572500" cy="39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ko" sz="2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Объем рынка</a:t>
            </a:r>
            <a:endParaRPr b="1" sz="21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577" name="Google Shape;577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4974" y="1320000"/>
            <a:ext cx="4866600" cy="3254551"/>
          </a:xfrm>
          <a:prstGeom prst="rect">
            <a:avLst/>
          </a:prstGeom>
          <a:noFill/>
          <a:ln>
            <a:noFill/>
          </a:ln>
        </p:spPr>
      </p:pic>
      <p:sp>
        <p:nvSpPr>
          <p:cNvPr id="578" name="Google Shape;578;p47"/>
          <p:cNvSpPr txBox="1"/>
          <p:nvPr/>
        </p:nvSpPr>
        <p:spPr>
          <a:xfrm>
            <a:off x="4315450" y="2081475"/>
            <a:ext cx="3981600" cy="1731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ko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PAM</a:t>
            </a:r>
            <a:r>
              <a:rPr lang="ko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— потенциально доступный рынок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ko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TAM</a:t>
            </a:r>
            <a:r>
              <a:rPr lang="ko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— общий </a:t>
            </a:r>
            <a:r>
              <a:rPr lang="ko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объем</a:t>
            </a:r>
            <a:r>
              <a:rPr lang="ko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рынка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ko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SAM</a:t>
            </a:r>
            <a:r>
              <a:rPr lang="ko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— доступный </a:t>
            </a:r>
            <a:r>
              <a:rPr lang="ko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объем</a:t>
            </a:r>
            <a:r>
              <a:rPr lang="ko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рынка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ko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SOM</a:t>
            </a:r>
            <a:r>
              <a:rPr lang="ko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— реально достижимый </a:t>
            </a:r>
            <a:r>
              <a:rPr lang="ko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объем</a:t>
            </a:r>
            <a:r>
              <a:rPr lang="ko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рынка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PPTMON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