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0104100" cy="11309350"/>
  <p:notesSz cx="20104100" cy="113093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653" y="-163"/>
      </p:cViewPr>
      <p:guideLst>
        <p:guide orient="horz" pos="2880"/>
        <p:guide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095F-741A-40F2-B7C4-511C81BB7E8F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FFAA-D755-44BB-9AA3-5967DB6630D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8D5B-51E4-4F46-8E3D-45A16633EC1E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F484F-7320-41E5-9578-D1F0084729D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367C-94D1-4E0F-BF01-EECBBD51FFCE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DD42-269C-456E-82F9-D150D6A0B24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BE7F-4B60-41B3-ACB9-E2C42B306E3F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1B4F4-EA54-45D5-B26E-F572BDAEB7B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831D-47B8-43A4-9EA8-FCEAEB29134E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302E0-BA21-40A8-9BDC-87D15D76900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1004888" y="452438"/>
            <a:ext cx="180943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1004888" y="2601913"/>
            <a:ext cx="18094325" cy="746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10517188"/>
            <a:ext cx="6432550" cy="5667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10517188"/>
            <a:ext cx="4624387" cy="5667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CAB2D-A103-4958-B82D-8AA5996A7522}" type="datetimeFigureOut">
              <a:rPr lang="en-US"/>
              <a:pPr>
                <a:defRPr/>
              </a:pPr>
              <a:t>11/18/2023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10517188"/>
            <a:ext cx="4624388" cy="5667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18F30B-538B-402C-A2EE-A534BB21B73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0" r:id="rId4"/>
    <p:sldLayoutId id="2147483649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04100" cy="1130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171" name="Rectangle 3"/>
          <p:cNvSpPr>
            <a:spLocks noChangeArrowheads="1"/>
          </p:cNvSpPr>
          <p:nvPr/>
        </p:nvSpPr>
        <p:spPr bwMode="auto">
          <a:xfrm>
            <a:off x="17595850" y="9861550"/>
            <a:ext cx="2286000" cy="1447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04100" cy="1130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6387" name="Rectangle 3"/>
          <p:cNvSpPr>
            <a:spLocks noChangeArrowheads="1"/>
          </p:cNvSpPr>
          <p:nvPr/>
        </p:nvSpPr>
        <p:spPr bwMode="auto">
          <a:xfrm>
            <a:off x="17595850" y="9861550"/>
            <a:ext cx="2286000" cy="1447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04100" cy="1130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7850" y="9693275"/>
            <a:ext cx="15668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04100" cy="110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04100" cy="110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19450" y="6873875"/>
            <a:ext cx="37258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18437" name="Rectangle 5"/>
          <p:cNvSpPr>
            <a:spLocks noChangeArrowheads="1"/>
          </p:cNvSpPr>
          <p:nvPr/>
        </p:nvSpPr>
        <p:spPr bwMode="auto">
          <a:xfrm>
            <a:off x="19653250" y="9921875"/>
            <a:ext cx="228600" cy="1006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04100" cy="1130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0050" y="9921875"/>
            <a:ext cx="29495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04100" cy="1130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8195" name="Rectangle 3"/>
          <p:cNvSpPr>
            <a:spLocks noChangeArrowheads="1"/>
          </p:cNvSpPr>
          <p:nvPr/>
        </p:nvSpPr>
        <p:spPr bwMode="auto">
          <a:xfrm>
            <a:off x="17595850" y="9861550"/>
            <a:ext cx="2286000" cy="1447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04100" cy="1130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9219" name="Rectangle 3"/>
          <p:cNvSpPr>
            <a:spLocks noChangeArrowheads="1"/>
          </p:cNvSpPr>
          <p:nvPr/>
        </p:nvSpPr>
        <p:spPr bwMode="auto">
          <a:xfrm>
            <a:off x="17595850" y="9861550"/>
            <a:ext cx="2286000" cy="1447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04100" cy="1130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0243" name="Rectangle 3"/>
          <p:cNvSpPr>
            <a:spLocks noChangeArrowheads="1"/>
          </p:cNvSpPr>
          <p:nvPr/>
        </p:nvSpPr>
        <p:spPr bwMode="auto">
          <a:xfrm>
            <a:off x="18281650" y="10074275"/>
            <a:ext cx="1676400" cy="990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04100" cy="1130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1267" name="Rectangle 3"/>
          <p:cNvSpPr>
            <a:spLocks noChangeArrowheads="1"/>
          </p:cNvSpPr>
          <p:nvPr/>
        </p:nvSpPr>
        <p:spPr bwMode="auto">
          <a:xfrm>
            <a:off x="17595850" y="9861550"/>
            <a:ext cx="2286000" cy="1447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04100" cy="1130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2291" name="Rectangle 3"/>
          <p:cNvSpPr>
            <a:spLocks noChangeArrowheads="1"/>
          </p:cNvSpPr>
          <p:nvPr/>
        </p:nvSpPr>
        <p:spPr bwMode="auto">
          <a:xfrm>
            <a:off x="18357850" y="10074275"/>
            <a:ext cx="1524000" cy="12350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04100" cy="1130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47450" y="3978275"/>
            <a:ext cx="8229600" cy="654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13316" name="Rectangle 4"/>
          <p:cNvSpPr>
            <a:spLocks noChangeArrowheads="1"/>
          </p:cNvSpPr>
          <p:nvPr/>
        </p:nvSpPr>
        <p:spPr bwMode="auto">
          <a:xfrm>
            <a:off x="18199100" y="10531475"/>
            <a:ext cx="1905000" cy="7778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13317" name="Rectangle 5"/>
          <p:cNvSpPr>
            <a:spLocks noChangeArrowheads="1"/>
          </p:cNvSpPr>
          <p:nvPr/>
        </p:nvSpPr>
        <p:spPr bwMode="auto">
          <a:xfrm>
            <a:off x="19272250" y="9693275"/>
            <a:ext cx="609600" cy="7778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04100" cy="1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4339" name="Rectangle 3"/>
          <p:cNvSpPr>
            <a:spLocks noChangeArrowheads="1"/>
          </p:cNvSpPr>
          <p:nvPr/>
        </p:nvSpPr>
        <p:spPr bwMode="auto">
          <a:xfrm>
            <a:off x="17595850" y="9861550"/>
            <a:ext cx="2286000" cy="1447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04100" cy="1130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5363" name="Rectangle 3"/>
          <p:cNvSpPr>
            <a:spLocks noChangeArrowheads="1"/>
          </p:cNvSpPr>
          <p:nvPr/>
        </p:nvSpPr>
        <p:spPr bwMode="auto">
          <a:xfrm>
            <a:off x="17595850" y="9861550"/>
            <a:ext cx="2286000" cy="1447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Microsoft Office</cp:lastModifiedBy>
  <cp:revision>1</cp:revision>
  <dcterms:created xsi:type="dcterms:W3CDTF">2023-11-18T17:47:40Z</dcterms:created>
  <dcterms:modified xsi:type="dcterms:W3CDTF">2023-11-18T17:56:23Z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2023-11-18T00:00:00Z</vt:filetime>
  </property>
  <property fmtid="{D5CDD505-2E9C-101B-9397-08002B2CF9AE}" pid="3" name="LastSaved">
    <vt:filetime>2023-11-18T00:00:00Z</vt:filetime>
  </property>
</Properties>
</file>