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8" r:id="rId3"/>
    <p:sldId id="273" r:id="rId4"/>
    <p:sldId id="272" r:id="rId5"/>
    <p:sldId id="259" r:id="rId6"/>
    <p:sldId id="260" r:id="rId7"/>
    <p:sldId id="261" r:id="rId8"/>
    <p:sldId id="266" r:id="rId9"/>
    <p:sldId id="263" r:id="rId10"/>
    <p:sldId id="257" r:id="rId11"/>
    <p:sldId id="265" r:id="rId12"/>
    <p:sldId id="274" r:id="rId13"/>
    <p:sldId id="276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ита Тарасов" initials="НТ" lastIdx="2" clrIdx="0">
    <p:extLst>
      <p:ext uri="{19B8F6BF-5375-455C-9EA6-DF929625EA0E}">
        <p15:presenceInfo xmlns:p15="http://schemas.microsoft.com/office/powerpoint/2012/main" userId="6f676bbbd9d6fa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3624" autoAdjust="0"/>
  </p:normalViewPr>
  <p:slideViewPr>
    <p:cSldViewPr snapToGrid="0" showGuides="1">
      <p:cViewPr varScale="1">
        <p:scale>
          <a:sx n="115" d="100"/>
          <a:sy n="115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4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27T14:32:55.719" idx="1">
    <p:pos x="7560" y="7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27T14:45:40.240" idx="2">
    <p:pos x="7400" y="129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4B1D6-C039-4F35-AB70-7D0DF265425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39C95-FA46-4446-B913-7D2A1A02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73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0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313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0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5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27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40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39C95-FA46-4446-B913-7D2A1A02F57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82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95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1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27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458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4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9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8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8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0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07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61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8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EF58-A1B2-484B-84FF-EBC66B18B419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B5A25-BCA5-472E-B2E4-687709486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ebp"/><Relationship Id="rId7" Type="http://schemas.openxmlformats.org/officeDocument/2006/relationships/image" Target="../media/image4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158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</a:t>
            </a:fld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149E17F-8A58-880F-9C28-EA9E0A52E953}"/>
              </a:ext>
            </a:extLst>
          </p:cNvPr>
          <p:cNvSpPr txBox="1">
            <a:spLocks/>
          </p:cNvSpPr>
          <p:nvPr/>
        </p:nvSpPr>
        <p:spPr>
          <a:xfrm>
            <a:off x="6899692" y="4537582"/>
            <a:ext cx="4849395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defRPr/>
            </a:pP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F1ABBE6-ED66-8D68-7CC0-C54A28FF1FC9}"/>
              </a:ext>
            </a:extLst>
          </p:cNvPr>
          <p:cNvSpPr/>
          <p:nvPr/>
        </p:nvSpPr>
        <p:spPr>
          <a:xfrm>
            <a:off x="8117180" y="2107868"/>
            <a:ext cx="2409239" cy="126631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67B13-416E-DDDC-0AFB-1A1D63055B9F}"/>
              </a:ext>
            </a:extLst>
          </p:cNvPr>
          <p:cNvSpPr txBox="1"/>
          <p:nvPr/>
        </p:nvSpPr>
        <p:spPr>
          <a:xfrm>
            <a:off x="7791449" y="2356306"/>
            <a:ext cx="306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368DC8C-0CB7-DD42-E7E3-BECFFBE16D55}"/>
              </a:ext>
            </a:extLst>
          </p:cNvPr>
          <p:cNvSpPr/>
          <p:nvPr/>
        </p:nvSpPr>
        <p:spPr>
          <a:xfrm>
            <a:off x="7336485" y="3961801"/>
            <a:ext cx="3937000" cy="15113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4BD690-4329-3164-B484-4883EAF03ABA}"/>
              </a:ext>
            </a:extLst>
          </p:cNvPr>
          <p:cNvSpPr txBox="1"/>
          <p:nvPr/>
        </p:nvSpPr>
        <p:spPr>
          <a:xfrm>
            <a:off x="7336485" y="4159016"/>
            <a:ext cx="4085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РАЗВЕДЫВАТЕЛЬНЫЙ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ДРОН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«СИНИЦА»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76B884-B02E-0269-3482-57357BE69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02" y="-81437"/>
            <a:ext cx="7547798" cy="38602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0F7FE2C-D40F-F8E9-531F-26A5B5E00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307" y="-131293"/>
            <a:ext cx="7851792" cy="3257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5F0318F-B8BD-0CDE-5BAB-495EA9F8147B}"/>
              </a:ext>
            </a:extLst>
          </p:cNvPr>
          <p:cNvSpPr/>
          <p:nvPr/>
        </p:nvSpPr>
        <p:spPr>
          <a:xfrm>
            <a:off x="1074227" y="3298558"/>
            <a:ext cx="4698477" cy="318517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80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discordapp.com/attachments/1098167964542451792/1193544368473251970/fannatu_the_background_is_gray-red_for_the_presentation_f7e0bef8-7ce5-405e-b9f2-79f4b4d39cb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B1D0C5B-5CD3-0382-BC37-0E7E1FE80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92200"/>
              </p:ext>
            </p:extLst>
          </p:nvPr>
        </p:nvGraphicFramePr>
        <p:xfrm>
          <a:off x="568504" y="427933"/>
          <a:ext cx="11054992" cy="6305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748">
                  <a:extLst>
                    <a:ext uri="{9D8B030D-6E8A-4147-A177-3AD203B41FA5}">
                      <a16:colId xmlns:a16="http://schemas.microsoft.com/office/drawing/2014/main" val="1827740873"/>
                    </a:ext>
                  </a:extLst>
                </a:gridCol>
                <a:gridCol w="2763748">
                  <a:extLst>
                    <a:ext uri="{9D8B030D-6E8A-4147-A177-3AD203B41FA5}">
                      <a16:colId xmlns:a16="http://schemas.microsoft.com/office/drawing/2014/main" val="81337943"/>
                    </a:ext>
                  </a:extLst>
                </a:gridCol>
                <a:gridCol w="2763748">
                  <a:extLst>
                    <a:ext uri="{9D8B030D-6E8A-4147-A177-3AD203B41FA5}">
                      <a16:colId xmlns:a16="http://schemas.microsoft.com/office/drawing/2014/main" val="1331939657"/>
                    </a:ext>
                  </a:extLst>
                </a:gridCol>
                <a:gridCol w="2763748">
                  <a:extLst>
                    <a:ext uri="{9D8B030D-6E8A-4147-A177-3AD203B41FA5}">
                      <a16:colId xmlns:a16="http://schemas.microsoft.com/office/drawing/2014/main" val="599610154"/>
                    </a:ext>
                  </a:extLst>
                </a:gridCol>
              </a:tblGrid>
              <a:tr h="64058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DJI Air 2S</a:t>
                      </a:r>
                      <a:endParaRPr lang="en-US" sz="24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dirty="0"/>
                    </a:p>
                  </a:txBody>
                  <a:tcPr marL="92126" marR="92126" marT="46063" marB="46063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Mavic 3</a:t>
                      </a:r>
                      <a:endParaRPr lang="en-US" sz="24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dirty="0"/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«Синица»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49640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Удобство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386726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Надежность </a:t>
                      </a:r>
                    </a:p>
                    <a:p>
                      <a:endParaRPr lang="ru-RU" sz="1800" dirty="0"/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337226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</a:rPr>
                        <a:t>Ремонтопригодность </a:t>
                      </a:r>
                    </a:p>
                    <a:p>
                      <a:endParaRPr lang="ru-RU" sz="1800" dirty="0"/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82360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Компактность 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12312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bg1"/>
                          </a:solidFill>
                        </a:rPr>
                        <a:t>Дешевизна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745365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Скорость развертывания 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546416"/>
                  </a:ext>
                </a:extLst>
              </a:tr>
              <a:tr h="7912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Эргономичность 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marL="92126" marR="92126" marT="46063" marB="46063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46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10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dn.discordapp.com/attachments/1098167964542451792/1193555768939643010/fannatu_the_background_is_gray-red_for_the_presentation_9568af6c-277d-43e6-af58-2253078de60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15" y="-5030987"/>
            <a:ext cx="21488853" cy="120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796E4C7-A6DB-72C6-626D-67B74D933DB9}"/>
              </a:ext>
            </a:extLst>
          </p:cNvPr>
          <p:cNvSpPr/>
          <p:nvPr/>
        </p:nvSpPr>
        <p:spPr>
          <a:xfrm>
            <a:off x="442912" y="3970740"/>
            <a:ext cx="11306175" cy="84425"/>
          </a:xfrm>
          <a:prstGeom prst="roundRect">
            <a:avLst>
              <a:gd name="adj" fmla="val 50000"/>
            </a:avLst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1C66409-63B2-A359-F7DD-380402CBFC36}"/>
              </a:ext>
            </a:extLst>
          </p:cNvPr>
          <p:cNvSpPr/>
          <p:nvPr/>
        </p:nvSpPr>
        <p:spPr>
          <a:xfrm>
            <a:off x="442913" y="2299857"/>
            <a:ext cx="1440874" cy="144087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3ED2A05-A2E5-6BE0-3217-239109E3766A}"/>
              </a:ext>
            </a:extLst>
          </p:cNvPr>
          <p:cNvGrpSpPr/>
          <p:nvPr/>
        </p:nvGrpSpPr>
        <p:grpSpPr>
          <a:xfrm>
            <a:off x="1101436" y="4121731"/>
            <a:ext cx="123828" cy="769147"/>
            <a:chOff x="1087581" y="3006437"/>
            <a:chExt cx="123828" cy="769147"/>
          </a:xfrm>
          <a:solidFill>
            <a:schemeClr val="tx1"/>
          </a:solidFill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99F9EC4-3AD4-0D48-DFB8-CF8CEA5EE909}"/>
                </a:ext>
              </a:extLst>
            </p:cNvPr>
            <p:cNvCxnSpPr/>
            <p:nvPr/>
          </p:nvCxnSpPr>
          <p:spPr>
            <a:xfrm>
              <a:off x="1149927" y="3006437"/>
              <a:ext cx="0" cy="658091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BCC052C-488F-F738-11FD-D4FEA332C474}"/>
                </a:ext>
              </a:extLst>
            </p:cNvPr>
            <p:cNvSpPr/>
            <p:nvPr/>
          </p:nvSpPr>
          <p:spPr>
            <a:xfrm flipH="1">
              <a:off x="1087581" y="3651756"/>
              <a:ext cx="123828" cy="123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7E850E3D-8351-1CBB-23B5-6CD388F712FE}"/>
              </a:ext>
            </a:extLst>
          </p:cNvPr>
          <p:cNvSpPr/>
          <p:nvPr/>
        </p:nvSpPr>
        <p:spPr>
          <a:xfrm rot="10800000">
            <a:off x="1054897" y="3654679"/>
            <a:ext cx="214745" cy="26323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C2AC414-3867-8BC4-3B7A-B2FFB1235820}"/>
              </a:ext>
            </a:extLst>
          </p:cNvPr>
          <p:cNvSpPr/>
          <p:nvPr/>
        </p:nvSpPr>
        <p:spPr>
          <a:xfrm>
            <a:off x="6292863" y="2299857"/>
            <a:ext cx="1440874" cy="14408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3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F7EEB30-781B-9150-08D4-585EC25AF6D9}"/>
              </a:ext>
            </a:extLst>
          </p:cNvPr>
          <p:cNvGrpSpPr/>
          <p:nvPr/>
        </p:nvGrpSpPr>
        <p:grpSpPr>
          <a:xfrm>
            <a:off x="6951386" y="4121731"/>
            <a:ext cx="123828" cy="769147"/>
            <a:chOff x="1087581" y="3006437"/>
            <a:chExt cx="123828" cy="769147"/>
          </a:xfrm>
          <a:solidFill>
            <a:schemeClr val="tx1"/>
          </a:solidFill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225625AD-9983-0128-2A5D-8017E49C125F}"/>
                </a:ext>
              </a:extLst>
            </p:cNvPr>
            <p:cNvCxnSpPr/>
            <p:nvPr/>
          </p:nvCxnSpPr>
          <p:spPr>
            <a:xfrm>
              <a:off x="1149927" y="3006437"/>
              <a:ext cx="0" cy="658091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4157194-970E-98F3-9A88-9AC07A93DB72}"/>
                </a:ext>
              </a:extLst>
            </p:cNvPr>
            <p:cNvSpPr/>
            <p:nvPr/>
          </p:nvSpPr>
          <p:spPr>
            <a:xfrm flipH="1">
              <a:off x="1087581" y="3651756"/>
              <a:ext cx="123828" cy="1238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611F1CBA-C18A-E5FF-FE3C-BC2BE611D5A3}"/>
              </a:ext>
            </a:extLst>
          </p:cNvPr>
          <p:cNvSpPr/>
          <p:nvPr/>
        </p:nvSpPr>
        <p:spPr>
          <a:xfrm rot="10800000">
            <a:off x="6905927" y="3654679"/>
            <a:ext cx="214745" cy="2632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chemeClr val="tx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9E10539-6AE4-76B2-D8D6-6FAFC2533909}"/>
              </a:ext>
            </a:extLst>
          </p:cNvPr>
          <p:cNvGrpSpPr/>
          <p:nvPr/>
        </p:nvGrpSpPr>
        <p:grpSpPr>
          <a:xfrm rot="10800000">
            <a:off x="4024899" y="3117055"/>
            <a:ext cx="123828" cy="769147"/>
            <a:chOff x="1087581" y="3006437"/>
            <a:chExt cx="123828" cy="769147"/>
          </a:xfrm>
          <a:solidFill>
            <a:schemeClr val="tx1"/>
          </a:solidFill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285ECBB6-B4BA-6B98-B4C2-3F1A566253C9}"/>
                </a:ext>
              </a:extLst>
            </p:cNvPr>
            <p:cNvCxnSpPr/>
            <p:nvPr/>
          </p:nvCxnSpPr>
          <p:spPr>
            <a:xfrm>
              <a:off x="1149927" y="3006437"/>
              <a:ext cx="0" cy="658091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5B458517-DE65-53FA-A5FE-1ED607C9EABE}"/>
                </a:ext>
              </a:extLst>
            </p:cNvPr>
            <p:cNvSpPr/>
            <p:nvPr/>
          </p:nvSpPr>
          <p:spPr>
            <a:xfrm flipH="1">
              <a:off x="1087581" y="3651756"/>
              <a:ext cx="123828" cy="1238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A534934D-7BDF-E09C-1AAD-8B27D2E371D1}"/>
              </a:ext>
            </a:extLst>
          </p:cNvPr>
          <p:cNvSpPr/>
          <p:nvPr/>
        </p:nvSpPr>
        <p:spPr>
          <a:xfrm>
            <a:off x="3980087" y="4095106"/>
            <a:ext cx="214745" cy="2632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37C5182-2E29-31B4-6ED1-AEE2B693C561}"/>
              </a:ext>
            </a:extLst>
          </p:cNvPr>
          <p:cNvSpPr/>
          <p:nvPr/>
        </p:nvSpPr>
        <p:spPr>
          <a:xfrm>
            <a:off x="9217838" y="4267202"/>
            <a:ext cx="1440874" cy="144087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4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2B7EE36-8994-C239-FD45-8CFCCE942FF1}"/>
              </a:ext>
            </a:extLst>
          </p:cNvPr>
          <p:cNvGrpSpPr/>
          <p:nvPr/>
        </p:nvGrpSpPr>
        <p:grpSpPr>
          <a:xfrm rot="10800000">
            <a:off x="9876361" y="3117055"/>
            <a:ext cx="123828" cy="769147"/>
            <a:chOff x="1087581" y="3006437"/>
            <a:chExt cx="123828" cy="769147"/>
          </a:xfrm>
          <a:solidFill>
            <a:schemeClr val="tx1"/>
          </a:solidFill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4768C36-22CB-FEA7-E4F1-66D4DE87D1E8}"/>
                </a:ext>
              </a:extLst>
            </p:cNvPr>
            <p:cNvCxnSpPr/>
            <p:nvPr/>
          </p:nvCxnSpPr>
          <p:spPr>
            <a:xfrm>
              <a:off x="1149927" y="3006437"/>
              <a:ext cx="0" cy="658091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A07274B-5264-4097-A026-D67F5CADC6CD}"/>
                </a:ext>
              </a:extLst>
            </p:cNvPr>
            <p:cNvSpPr/>
            <p:nvPr/>
          </p:nvSpPr>
          <p:spPr>
            <a:xfrm flipH="1">
              <a:off x="1087581" y="3651756"/>
              <a:ext cx="123828" cy="12382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E1E16558-08C1-50B2-7F10-99D8FC48BB6E}"/>
              </a:ext>
            </a:extLst>
          </p:cNvPr>
          <p:cNvSpPr/>
          <p:nvPr/>
        </p:nvSpPr>
        <p:spPr>
          <a:xfrm>
            <a:off x="9830470" y="4095106"/>
            <a:ext cx="214745" cy="2632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chemeClr val="tx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50BB5-B070-3044-F784-3584290F2702}"/>
              </a:ext>
            </a:extLst>
          </p:cNvPr>
          <p:cNvSpPr txBox="1"/>
          <p:nvPr/>
        </p:nvSpPr>
        <p:spPr>
          <a:xfrm>
            <a:off x="109999" y="5048508"/>
            <a:ext cx="2106702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Оценка конкурентов и их предложений, 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поиск инвесторов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2B01E5-29A5-C373-A6E6-FD818FD7B8C4}"/>
              </a:ext>
            </a:extLst>
          </p:cNvPr>
          <p:cNvSpPr txBox="1"/>
          <p:nvPr/>
        </p:nvSpPr>
        <p:spPr>
          <a:xfrm>
            <a:off x="6135246" y="5091588"/>
            <a:ext cx="1756107" cy="667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Заключение военных контрактов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0759D8-8C64-8FA3-5AE2-B693AF9A77B9}"/>
              </a:ext>
            </a:extLst>
          </p:cNvPr>
          <p:cNvSpPr txBox="1"/>
          <p:nvPr/>
        </p:nvSpPr>
        <p:spPr>
          <a:xfrm>
            <a:off x="3057917" y="2366210"/>
            <a:ext cx="2056925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продукта и тестирование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00706-7A25-F845-E47A-B579FE400B9B}"/>
              </a:ext>
            </a:extLst>
          </p:cNvPr>
          <p:cNvSpPr txBox="1"/>
          <p:nvPr/>
        </p:nvSpPr>
        <p:spPr>
          <a:xfrm>
            <a:off x="8659880" y="2128107"/>
            <a:ext cx="255592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Постепенное масштабирование бизнеса и увеличение объемов производства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9DFA555B-0B5A-87F4-3CD3-9FBADD8DE57B}"/>
              </a:ext>
            </a:extLst>
          </p:cNvPr>
          <p:cNvSpPr/>
          <p:nvPr/>
        </p:nvSpPr>
        <p:spPr>
          <a:xfrm>
            <a:off x="442911" y="3984479"/>
            <a:ext cx="1440873" cy="5957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476D7DF-CF79-561B-9AB1-9E7E54D26453}"/>
              </a:ext>
            </a:extLst>
          </p:cNvPr>
          <p:cNvSpPr/>
          <p:nvPr/>
        </p:nvSpPr>
        <p:spPr>
          <a:xfrm>
            <a:off x="362923" y="112313"/>
            <a:ext cx="11025188" cy="103761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6AC552AF-8AE0-59FB-811A-2BC5180C5932}"/>
              </a:ext>
            </a:extLst>
          </p:cNvPr>
          <p:cNvSpPr txBox="1">
            <a:spLocks/>
          </p:cNvSpPr>
          <p:nvPr/>
        </p:nvSpPr>
        <p:spPr>
          <a:xfrm>
            <a:off x="617717" y="311022"/>
            <a:ext cx="10515600" cy="701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План по выходу на рынок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343378E-735A-5D1A-C4AC-6F1B9DE6CED6}"/>
              </a:ext>
            </a:extLst>
          </p:cNvPr>
          <p:cNvSpPr/>
          <p:nvPr/>
        </p:nvSpPr>
        <p:spPr>
          <a:xfrm>
            <a:off x="3367888" y="4267202"/>
            <a:ext cx="1440874" cy="14408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544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discordapp.com/attachments/1098167964542451792/1193544368473251970/fannatu_the_background_is_gray-red_for_the_presentation_f7e0bef8-7ce5-405e-b9f2-79f4b4d39cb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D64DD7B-9E09-415B-2B83-F54A678A9184}"/>
              </a:ext>
            </a:extLst>
          </p:cNvPr>
          <p:cNvSpPr/>
          <p:nvPr/>
        </p:nvSpPr>
        <p:spPr>
          <a:xfrm>
            <a:off x="3222171" y="304019"/>
            <a:ext cx="5950858" cy="101794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89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Наша команда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89DEFF7-8105-B032-B6C3-9E444C3CA586}"/>
              </a:ext>
            </a:extLst>
          </p:cNvPr>
          <p:cNvSpPr/>
          <p:nvPr/>
        </p:nvSpPr>
        <p:spPr>
          <a:xfrm>
            <a:off x="838200" y="1785257"/>
            <a:ext cx="4310743" cy="354148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C41C6DA-AC2B-DDA1-BF34-69347FEB153F}"/>
              </a:ext>
            </a:extLst>
          </p:cNvPr>
          <p:cNvSpPr/>
          <p:nvPr/>
        </p:nvSpPr>
        <p:spPr>
          <a:xfrm>
            <a:off x="7043059" y="1785257"/>
            <a:ext cx="4426858" cy="354148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E604347-A48F-522D-B67D-84A4998C3E23}"/>
              </a:ext>
            </a:extLst>
          </p:cNvPr>
          <p:cNvSpPr/>
          <p:nvPr/>
        </p:nvSpPr>
        <p:spPr>
          <a:xfrm>
            <a:off x="1128485" y="5490070"/>
            <a:ext cx="3730171" cy="12272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7C6E44-E214-4FE2-A20E-E843D1A08DAC}"/>
              </a:ext>
            </a:extLst>
          </p:cNvPr>
          <p:cNvSpPr txBox="1"/>
          <p:nvPr/>
        </p:nvSpPr>
        <p:spPr>
          <a:xfrm>
            <a:off x="1012370" y="5595857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Тарасов Никита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Главный исполнительный директов (</a:t>
            </a:r>
            <a:r>
              <a:rPr lang="en-US" sz="2000" dirty="0">
                <a:solidFill>
                  <a:schemeClr val="bg1"/>
                </a:solidFill>
              </a:rPr>
              <a:t>CEO)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39E4BC4-E86E-71A8-C7D6-B0978AB95ADF}"/>
              </a:ext>
            </a:extLst>
          </p:cNvPr>
          <p:cNvSpPr/>
          <p:nvPr/>
        </p:nvSpPr>
        <p:spPr>
          <a:xfrm>
            <a:off x="7333346" y="5497758"/>
            <a:ext cx="3730171" cy="12272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9B1382-D033-4C4B-863E-2A77A3B8F5CD}"/>
              </a:ext>
            </a:extLst>
          </p:cNvPr>
          <p:cNvSpPr txBox="1"/>
          <p:nvPr/>
        </p:nvSpPr>
        <p:spPr>
          <a:xfrm>
            <a:off x="7391404" y="5617480"/>
            <a:ext cx="3730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Мартынов Дмитрий</a:t>
            </a:r>
          </a:p>
          <a:p>
            <a:pPr algn="ctr" defTabSz="228531"/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Системный администратор</a:t>
            </a:r>
          </a:p>
          <a:p>
            <a:pPr algn="ctr" defTabSz="228531"/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и менеджер</a:t>
            </a:r>
            <a:endParaRPr lang="en-US" sz="2000" dirty="0">
              <a:solidFill>
                <a:schemeClr val="bg1"/>
              </a:solidFill>
              <a:ea typeface="VTB Group Cond Book" panose="020B0506050504020204" pitchFamily="34" charset="77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16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discordapp.com/attachments/1098167964542451792/1193554723958181998/fannatu_the_background_is_gray-red_for_the_presentation_061971a9-8fa6-49af-a609-f4921b5697a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A057D43-8410-FA2A-3EB3-CF037D844B44}"/>
              </a:ext>
            </a:extLst>
          </p:cNvPr>
          <p:cNvSpPr/>
          <p:nvPr/>
        </p:nvSpPr>
        <p:spPr>
          <a:xfrm>
            <a:off x="3120571" y="295580"/>
            <a:ext cx="5950858" cy="101794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A922C3-93F1-3C54-AB01-D669F4FE9D81}"/>
              </a:ext>
            </a:extLst>
          </p:cNvPr>
          <p:cNvSpPr txBox="1"/>
          <p:nvPr/>
        </p:nvSpPr>
        <p:spPr>
          <a:xfrm>
            <a:off x="2960915" y="512163"/>
            <a:ext cx="6110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Наша команда</a:t>
            </a:r>
            <a:endParaRPr lang="ru-RU" sz="32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2F8D7A4-D902-459D-B4BA-FCB367991F75}"/>
              </a:ext>
            </a:extLst>
          </p:cNvPr>
          <p:cNvSpPr/>
          <p:nvPr/>
        </p:nvSpPr>
        <p:spPr>
          <a:xfrm>
            <a:off x="1190169" y="1530106"/>
            <a:ext cx="4180115" cy="370425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298C0FD-68DD-ABCD-7E45-19341828ED51}"/>
              </a:ext>
            </a:extLst>
          </p:cNvPr>
          <p:cNvSpPr/>
          <p:nvPr/>
        </p:nvSpPr>
        <p:spPr>
          <a:xfrm>
            <a:off x="7050318" y="1530107"/>
            <a:ext cx="4488542" cy="392084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3411440-C10E-B12E-1BE6-604A67777022}"/>
              </a:ext>
            </a:extLst>
          </p:cNvPr>
          <p:cNvSpPr/>
          <p:nvPr/>
        </p:nvSpPr>
        <p:spPr>
          <a:xfrm>
            <a:off x="1418767" y="5450946"/>
            <a:ext cx="3722917" cy="12272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C032B-989E-AE2A-06BB-2825B2E8EC22}"/>
              </a:ext>
            </a:extLst>
          </p:cNvPr>
          <p:cNvSpPr txBox="1"/>
          <p:nvPr/>
        </p:nvSpPr>
        <p:spPr>
          <a:xfrm>
            <a:off x="1632853" y="5557783"/>
            <a:ext cx="32947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Гуцул Артем</a:t>
            </a:r>
          </a:p>
          <a:p>
            <a:pPr algn="ctr" defTabSz="228531"/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Креативный директор</a:t>
            </a:r>
          </a:p>
          <a:p>
            <a:pPr algn="ctr" defTabSz="228531"/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 и дизайнер</a:t>
            </a:r>
            <a:endParaRPr lang="en-US" sz="2000" dirty="0">
              <a:solidFill>
                <a:schemeClr val="bg1"/>
              </a:solidFill>
              <a:ea typeface="VTB Group Cond Book" panose="020B0506050504020204" pitchFamily="34" charset="77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B661133-4287-5B62-C659-C1FB5F82AF89}"/>
              </a:ext>
            </a:extLst>
          </p:cNvPr>
          <p:cNvSpPr/>
          <p:nvPr/>
        </p:nvSpPr>
        <p:spPr>
          <a:xfrm>
            <a:off x="7315200" y="5557783"/>
            <a:ext cx="3918857" cy="100463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2CF08-126B-A985-E6F8-BC0F65CD1156}"/>
              </a:ext>
            </a:extLst>
          </p:cNvPr>
          <p:cNvSpPr txBox="1"/>
          <p:nvPr/>
        </p:nvSpPr>
        <p:spPr>
          <a:xfrm>
            <a:off x="7511140" y="5605394"/>
            <a:ext cx="3490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solidFill>
                  <a:schemeClr val="bg1"/>
                </a:solidFill>
              </a:rPr>
              <a:t>Сергей Чернов</a:t>
            </a:r>
          </a:p>
          <a:p>
            <a:pPr algn="ctr" defTabSz="228531"/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Специалист по дронам</a:t>
            </a:r>
          </a:p>
          <a:p>
            <a:pPr algn="ctr" defTabSz="228531"/>
            <a:r>
              <a:rPr lang="ru-RU" sz="2000" dirty="0">
                <a:solidFill>
                  <a:schemeClr val="bg1"/>
                </a:solidFill>
                <a:ea typeface="VTB Group Cond Book" panose="020B0506050504020204" pitchFamily="34" charset="77"/>
              </a:rPr>
              <a:t> и аналитик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65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discordapp.com/attachments/1098167964542451792/1193554723958181998/fannatu_the_background_is_gray-red_for_the_presentation_061971a9-8fa6-49af-a609-f4921b5697a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A8F684-8A5C-86AF-C8DE-B5DEB5FF9469}"/>
              </a:ext>
            </a:extLst>
          </p:cNvPr>
          <p:cNvSpPr txBox="1"/>
          <p:nvPr/>
        </p:nvSpPr>
        <p:spPr>
          <a:xfrm>
            <a:off x="391887" y="595086"/>
            <a:ext cx="5704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Инвестиции в наш 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проект – это путь в будущее!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16A2839-999C-25F7-3A6A-03AD83E5E4CB}"/>
              </a:ext>
            </a:extLst>
          </p:cNvPr>
          <p:cNvSpPr/>
          <p:nvPr/>
        </p:nvSpPr>
        <p:spPr>
          <a:xfrm>
            <a:off x="6288313" y="446314"/>
            <a:ext cx="5907315" cy="5965371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C708093-A370-DDE3-6CD1-46D25D79BF5F}"/>
              </a:ext>
            </a:extLst>
          </p:cNvPr>
          <p:cNvSpPr/>
          <p:nvPr/>
        </p:nvSpPr>
        <p:spPr>
          <a:xfrm>
            <a:off x="377373" y="4568329"/>
            <a:ext cx="783770" cy="6676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76E0A7A-0392-0C96-E1E9-8DA369CC2915}"/>
              </a:ext>
            </a:extLst>
          </p:cNvPr>
          <p:cNvSpPr/>
          <p:nvPr/>
        </p:nvSpPr>
        <p:spPr>
          <a:xfrm>
            <a:off x="391887" y="5379336"/>
            <a:ext cx="783770" cy="66765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25866-45C0-A296-3B1B-EE5C05D1C5ED}"/>
              </a:ext>
            </a:extLst>
          </p:cNvPr>
          <p:cNvSpPr txBox="1"/>
          <p:nvPr/>
        </p:nvSpPr>
        <p:spPr>
          <a:xfrm>
            <a:off x="1338942" y="4697618"/>
            <a:ext cx="332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NikkeyTa@yandex.ru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Конверт">
            <a:extLst>
              <a:ext uri="{FF2B5EF4-FFF2-40B4-BE49-F238E27FC236}">
                <a16:creationId xmlns:a16="http://schemas.microsoft.com/office/drawing/2014/main" id="{BA29A6CB-78CA-D24A-D69F-67904A393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185" y="4629159"/>
            <a:ext cx="537029" cy="537029"/>
          </a:xfrm>
          <a:prstGeom prst="rect">
            <a:avLst/>
          </a:prstGeom>
        </p:spPr>
      </p:pic>
      <p:pic>
        <p:nvPicPr>
          <p:cNvPr id="18" name="Рисунок 17" descr="Телефонная трубка">
            <a:extLst>
              <a:ext uri="{FF2B5EF4-FFF2-40B4-BE49-F238E27FC236}">
                <a16:creationId xmlns:a16="http://schemas.microsoft.com/office/drawing/2014/main" id="{AFA13E1F-F7FC-10FA-3EDA-79FEF10C2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172" y="5484564"/>
            <a:ext cx="457200" cy="45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817046-C9B4-3B59-D7FB-29466625DF7E}"/>
              </a:ext>
            </a:extLst>
          </p:cNvPr>
          <p:cNvSpPr txBox="1"/>
          <p:nvPr/>
        </p:nvSpPr>
        <p:spPr>
          <a:xfrm>
            <a:off x="1338942" y="5516198"/>
            <a:ext cx="281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7-985-042-08-69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0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discordapp.com/attachments/1098167964542451792/1193551147198337125/fannatu_the_background_is_gray-red_for_the_presentation_9422d216-2d83-4b00-b1aa-beafde6c72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4635DA-730B-65D3-1561-98AC3D988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71" y="-159751"/>
            <a:ext cx="7547798" cy="377389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0EA195E-9252-E06A-F4BB-110DA4C72E11}"/>
              </a:ext>
            </a:extLst>
          </p:cNvPr>
          <p:cNvSpPr/>
          <p:nvPr/>
        </p:nvSpPr>
        <p:spPr>
          <a:xfrm>
            <a:off x="1079500" y="1244600"/>
            <a:ext cx="3886200" cy="9652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A66DE-7254-724F-49EC-E88E0CB31696}"/>
              </a:ext>
            </a:extLst>
          </p:cNvPr>
          <p:cNvSpPr txBox="1"/>
          <p:nvPr/>
        </p:nvSpPr>
        <p:spPr>
          <a:xfrm>
            <a:off x="-234950" y="1404034"/>
            <a:ext cx="651510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АКТУАЛЬНОСТЬ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E4AD50D-CA26-0943-220C-CEF175E25A9F}"/>
              </a:ext>
            </a:extLst>
          </p:cNvPr>
          <p:cNvSpPr/>
          <p:nvPr/>
        </p:nvSpPr>
        <p:spPr>
          <a:xfrm>
            <a:off x="599440" y="2486897"/>
            <a:ext cx="5145578" cy="378565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ACB8F-3FC7-EFFA-BC87-D7B77282042E}"/>
              </a:ext>
            </a:extLst>
          </p:cNvPr>
          <p:cNvSpPr txBox="1"/>
          <p:nvPr/>
        </p:nvSpPr>
        <p:spPr>
          <a:xfrm>
            <a:off x="779639" y="2646332"/>
            <a:ext cx="5232400" cy="378565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время специальной военной операции и штурмовых действий наших войск выявилась крайняя необходимость в оперативной разведке на поле боя.  На войне каждая секунда играет большую роль, поэтому оперативная разведка имеет большую ценность. </a:t>
            </a:r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24E81A-9B95-D49D-B0F9-2105659A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85" y="2144056"/>
            <a:ext cx="4937045" cy="25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1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discordapp.com/attachments/1098167964542451792/1193551147198337125/fannatu_the_background_is_gray-red_for_the_presentation_9422d216-2d83-4b00-b1aa-beafde6c72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4635DA-730B-65D3-1561-98AC3D988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02" y="-168231"/>
            <a:ext cx="7547798" cy="377389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0EA195E-9252-E06A-F4BB-110DA4C72E11}"/>
              </a:ext>
            </a:extLst>
          </p:cNvPr>
          <p:cNvSpPr/>
          <p:nvPr/>
        </p:nvSpPr>
        <p:spPr>
          <a:xfrm>
            <a:off x="6817623" y="1236119"/>
            <a:ext cx="4040599" cy="9652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A66DE-7254-724F-49EC-E88E0CB31696}"/>
              </a:ext>
            </a:extLst>
          </p:cNvPr>
          <p:cNvSpPr txBox="1"/>
          <p:nvPr/>
        </p:nvSpPr>
        <p:spPr>
          <a:xfrm>
            <a:off x="5579651" y="1395554"/>
            <a:ext cx="651510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АКТУАЛЬНОСТЬ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5A46041-6128-3870-1115-079283238ED6}"/>
              </a:ext>
            </a:extLst>
          </p:cNvPr>
          <p:cNvSpPr/>
          <p:nvPr/>
        </p:nvSpPr>
        <p:spPr>
          <a:xfrm>
            <a:off x="6421120" y="2458720"/>
            <a:ext cx="5212080" cy="40035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FC89D7-1726-8D91-AD09-5D47E29C48F0}"/>
              </a:ext>
            </a:extLst>
          </p:cNvPr>
          <p:cNvSpPr txBox="1"/>
          <p:nvPr/>
        </p:nvSpPr>
        <p:spPr>
          <a:xfrm>
            <a:off x="6591300" y="2651981"/>
            <a:ext cx="5041900" cy="34163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связи с геополитической ситуацией в стране спрос на дроны вырос в разы. Более того, современная война требует широкого применения беспилотных средств. Рынок дронов растет, из-за чего потребность в нашем дроне будет повышаться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B160E-726A-3A44-B6DC-CD35E1DC5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9" y="2508801"/>
            <a:ext cx="5514163" cy="26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0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discordapp.com/attachments/1098167964542451792/1193552446719524864/fannatu_the_background_is_gray-red_for_the_presentation_b3a7f498-17c6-42a8-af77-9b74086943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5"/>
            <a:ext cx="12192000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075149C-D86D-74F3-485F-E38135BFF4A5}"/>
              </a:ext>
            </a:extLst>
          </p:cNvPr>
          <p:cNvSpPr/>
          <p:nvPr/>
        </p:nvSpPr>
        <p:spPr>
          <a:xfrm>
            <a:off x="971550" y="1013953"/>
            <a:ext cx="3282950" cy="132556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1074806"/>
            <a:ext cx="3920302" cy="1325563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ПРОБЛЕМА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771F5AF-4824-F28C-CD16-22DD6FF32F3C}"/>
              </a:ext>
            </a:extLst>
          </p:cNvPr>
          <p:cNvSpPr/>
          <p:nvPr/>
        </p:nvSpPr>
        <p:spPr>
          <a:xfrm>
            <a:off x="146454" y="2666402"/>
            <a:ext cx="4939492" cy="392360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D1492-07D1-3F7B-C6E9-00C43402BAA2}"/>
              </a:ext>
            </a:extLst>
          </p:cNvPr>
          <p:cNvSpPr txBox="1"/>
          <p:nvPr/>
        </p:nvSpPr>
        <p:spPr>
          <a:xfrm>
            <a:off x="247650" y="2853921"/>
            <a:ext cx="4737100" cy="37548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Долгое развертывание современных разведывательных дронов (10 минут) может сыграть на руку нашему противнику и  это может поставить под риск жизнь наших бойцов.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Армия нуждается в разведывательном дроне, который сможет помещаться в подсумок бойцу и выполнять столь важные функции. </a:t>
            </a:r>
          </a:p>
          <a:p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F31BF72-8ADE-42DC-6712-9BFB323A6881}"/>
              </a:ext>
            </a:extLst>
          </p:cNvPr>
          <p:cNvSpPr/>
          <p:nvPr/>
        </p:nvSpPr>
        <p:spPr>
          <a:xfrm>
            <a:off x="6096000" y="1168956"/>
            <a:ext cx="5124450" cy="270049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19CEC35-51B8-74DB-29CE-29EEF4539455}"/>
              </a:ext>
            </a:extLst>
          </p:cNvPr>
          <p:cNvSpPr/>
          <p:nvPr/>
        </p:nvSpPr>
        <p:spPr>
          <a:xfrm>
            <a:off x="6350000" y="4268490"/>
            <a:ext cx="3771900" cy="230072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28A710-C858-C3E7-A5DB-EE89465B2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0" y="-149363"/>
            <a:ext cx="7547798" cy="37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discordapp.com/attachments/1098167964542451792/1193552446719524864/fannatu_the_background_is_gray-red_for_the_presentation_b3a7f498-17c6-42a8-af77-9b74086943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91298F3-F700-89C6-7F06-409458C0A28B}"/>
              </a:ext>
            </a:extLst>
          </p:cNvPr>
          <p:cNvSpPr/>
          <p:nvPr/>
        </p:nvSpPr>
        <p:spPr>
          <a:xfrm>
            <a:off x="1962150" y="1777887"/>
            <a:ext cx="2908300" cy="10113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41500" y="1463630"/>
            <a:ext cx="10515600" cy="1325563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r>
              <a:rPr lang="ru-RU" sz="6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BE27FB-BDAE-AE48-B663-1B92188DEFDD}"/>
              </a:ext>
            </a:extLst>
          </p:cNvPr>
          <p:cNvSpPr/>
          <p:nvPr/>
        </p:nvSpPr>
        <p:spPr>
          <a:xfrm>
            <a:off x="6681376" y="1886949"/>
            <a:ext cx="4749800" cy="377390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000"/>
                      </a14:imgEffect>
                      <a14:imgEffect>
                        <a14:brightnessContrast bright="9000"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50F7F73-27D6-C84E-EA48-A05AE2538F1E}"/>
              </a:ext>
            </a:extLst>
          </p:cNvPr>
          <p:cNvSpPr/>
          <p:nvPr/>
        </p:nvSpPr>
        <p:spPr>
          <a:xfrm>
            <a:off x="933450" y="3228799"/>
            <a:ext cx="4965700" cy="261778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469FA-357D-8419-21C1-50958ADF7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15" y="-109063"/>
            <a:ext cx="7547798" cy="3773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4993B0-9A39-D4C7-CC23-7AE9ECE09577}"/>
              </a:ext>
            </a:extLst>
          </p:cNvPr>
          <p:cNvSpPr txBox="1"/>
          <p:nvPr/>
        </p:nvSpPr>
        <p:spPr>
          <a:xfrm>
            <a:off x="1234158" y="3431881"/>
            <a:ext cx="45264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Наша разработка направленна на решение проблемы долгой развертываемости дрона-разведчика. Наш продукт поможет решить проблемы долгой развертываемости обычных дронов разведчиков.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19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dn.discordapp.com/attachments/1098167964542451792/1193552957736755283/fannatu_the_background_is_gray-red_for_the_presentation_9bf4afa5-086a-415e-a4e6-cd4aab0df2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5"/>
            <a:ext cx="12192000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0D8F5B1-C2EA-F590-64E1-2024F37B680F}"/>
              </a:ext>
            </a:extLst>
          </p:cNvPr>
          <p:cNvSpPr/>
          <p:nvPr/>
        </p:nvSpPr>
        <p:spPr>
          <a:xfrm>
            <a:off x="520700" y="787400"/>
            <a:ext cx="5384800" cy="1524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6CC28-C3E1-6E56-3151-5F8A053FBEF9}"/>
              </a:ext>
            </a:extLst>
          </p:cNvPr>
          <p:cNvSpPr txBox="1"/>
          <p:nvPr/>
        </p:nvSpPr>
        <p:spPr>
          <a:xfrm>
            <a:off x="215900" y="1010791"/>
            <a:ext cx="5994400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ОСНОВНЫЕ ФУНКЦИИ ДРОНА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15BF7F-55F7-47E5-44E9-623F46851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02" y="-144761"/>
            <a:ext cx="7547798" cy="37738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99D1121-C69C-D76F-0EA1-B957CAD6497E}"/>
              </a:ext>
            </a:extLst>
          </p:cNvPr>
          <p:cNvSpPr/>
          <p:nvPr/>
        </p:nvSpPr>
        <p:spPr>
          <a:xfrm>
            <a:off x="6375862" y="1512916"/>
            <a:ext cx="5694218" cy="453874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38B2F-16E8-13A8-E6BB-4BABCC6CA6A1}"/>
              </a:ext>
            </a:extLst>
          </p:cNvPr>
          <p:cNvSpPr txBox="1"/>
          <p:nvPr/>
        </p:nvSpPr>
        <p:spPr>
          <a:xfrm>
            <a:off x="6896100" y="1971461"/>
            <a:ext cx="4941224" cy="317009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Дрон представляет из себя беспилотное летательное средство размером 15x15, что позволит помещать его в подсумок. С помощью различных датчиков развертывание дрона займет 10 секунд. Это нововведение в купе с такими аспектами как 4х кратная оптика  значительно облегчат оперативную разведку на поле боя.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965CF20-2630-03BE-5BE0-D9C13CA1B8C2}"/>
              </a:ext>
            </a:extLst>
          </p:cNvPr>
          <p:cNvSpPr/>
          <p:nvPr/>
        </p:nvSpPr>
        <p:spPr>
          <a:xfrm>
            <a:off x="520700" y="2758861"/>
            <a:ext cx="5384800" cy="347787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0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discordapp.com/attachments/1098167964542451792/1193553226541318154/fannatu_the_background_is_gray-red_for_the_presentation_22568ad0-8f23-42f3-a4f8-e7803bc616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0"/>
            <a:ext cx="12196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E43BEB0-581F-8FAE-CB58-8346A80E3249}"/>
              </a:ext>
            </a:extLst>
          </p:cNvPr>
          <p:cNvSpPr/>
          <p:nvPr/>
        </p:nvSpPr>
        <p:spPr>
          <a:xfrm>
            <a:off x="457200" y="1174789"/>
            <a:ext cx="4495800" cy="156527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94644"/>
            <a:ext cx="4038600" cy="1325563"/>
          </a:xfr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Устройство управления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986171-08FE-A2AE-1251-2DB91B155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02" y="0"/>
            <a:ext cx="7547798" cy="37738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A1AA2A5-1DC3-BFB3-234C-C0F3437FCC62}"/>
              </a:ext>
            </a:extLst>
          </p:cNvPr>
          <p:cNvSpPr/>
          <p:nvPr/>
        </p:nvSpPr>
        <p:spPr>
          <a:xfrm>
            <a:off x="414246" y="2996337"/>
            <a:ext cx="4572856" cy="334338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D977D-5A82-99F7-091F-2E774A178D33}"/>
              </a:ext>
            </a:extLst>
          </p:cNvPr>
          <p:cNvSpPr txBox="1"/>
          <p:nvPr/>
        </p:nvSpPr>
        <p:spPr>
          <a:xfrm>
            <a:off x="571500" y="3200400"/>
            <a:ext cx="426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Устройство управления представляет собой наручный пульт на ремешках</a:t>
            </a:r>
          </a:p>
          <a:p>
            <a:r>
              <a:rPr lang="ru-RU" dirty="0">
                <a:solidFill>
                  <a:schemeClr val="bg1"/>
                </a:solidFill>
              </a:rPr>
              <a:t>Примерная высота и ширина устройства – 75мм и 175мм соответственно </a:t>
            </a:r>
          </a:p>
          <a:p>
            <a:r>
              <a:rPr lang="ru-RU" dirty="0">
                <a:solidFill>
                  <a:schemeClr val="bg1"/>
                </a:solidFill>
              </a:rPr>
              <a:t>Устройство будет обладать сенсорным экраном, который будет способен распознать жесты, а также предполагается наличие механических кнопок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867D37-D717-C61D-0C17-725025B2F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1174790"/>
            <a:ext cx="4267200" cy="259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D63773-0680-9E7F-900F-CBC0B44B05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2" y="4206267"/>
            <a:ext cx="3945393" cy="221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27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discordapp.com/attachments/1098167964542451792/1193554723958181998/fannatu_the_background_is_gray-red_for_the_presentation_061971a9-8fa6-49af-a609-f4921b5697a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999" y="0"/>
            <a:ext cx="13765993" cy="774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50E0303-CEFD-BB34-E622-132574D28CDC}"/>
              </a:ext>
            </a:extLst>
          </p:cNvPr>
          <p:cNvSpPr/>
          <p:nvPr/>
        </p:nvSpPr>
        <p:spPr>
          <a:xfrm>
            <a:off x="326570" y="183753"/>
            <a:ext cx="11538857" cy="84182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2B227-4C34-B564-FD74-22D8681761C6}"/>
              </a:ext>
            </a:extLst>
          </p:cNvPr>
          <p:cNvSpPr txBox="1"/>
          <p:nvPr/>
        </p:nvSpPr>
        <p:spPr>
          <a:xfrm>
            <a:off x="657191" y="214903"/>
            <a:ext cx="10697028" cy="76944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Бизнес модель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F7DBBFC-4DC4-14BF-6416-72F3072C0472}"/>
              </a:ext>
            </a:extLst>
          </p:cNvPr>
          <p:cNvSpPr/>
          <p:nvPr/>
        </p:nvSpPr>
        <p:spPr>
          <a:xfrm>
            <a:off x="526711" y="1885884"/>
            <a:ext cx="1770743" cy="16691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C69094E-731C-2E78-0B87-75333726D65B}"/>
              </a:ext>
            </a:extLst>
          </p:cNvPr>
          <p:cNvSpPr/>
          <p:nvPr/>
        </p:nvSpPr>
        <p:spPr>
          <a:xfrm rot="2549170" flipV="1">
            <a:off x="2043256" y="3690925"/>
            <a:ext cx="914400" cy="34131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43C8AF0-7847-EC59-4206-BE98B1BCF69F}"/>
              </a:ext>
            </a:extLst>
          </p:cNvPr>
          <p:cNvSpPr/>
          <p:nvPr/>
        </p:nvSpPr>
        <p:spPr>
          <a:xfrm>
            <a:off x="7287172" y="4212769"/>
            <a:ext cx="1770743" cy="166914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4185599-2E68-CFF8-B191-A03D73593199}"/>
              </a:ext>
            </a:extLst>
          </p:cNvPr>
          <p:cNvSpPr/>
          <p:nvPr/>
        </p:nvSpPr>
        <p:spPr>
          <a:xfrm rot="18955169">
            <a:off x="4457752" y="3893455"/>
            <a:ext cx="914400" cy="3338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01C3D338-2094-0930-AA10-B0A07EA28585}"/>
              </a:ext>
            </a:extLst>
          </p:cNvPr>
          <p:cNvSpPr/>
          <p:nvPr/>
        </p:nvSpPr>
        <p:spPr>
          <a:xfrm rot="2671890">
            <a:off x="6510845" y="3931646"/>
            <a:ext cx="957941" cy="27921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A33F295-E284-A8BD-6FB1-0312D6168905}"/>
              </a:ext>
            </a:extLst>
          </p:cNvPr>
          <p:cNvSpPr/>
          <p:nvPr/>
        </p:nvSpPr>
        <p:spPr>
          <a:xfrm>
            <a:off x="5101998" y="2111824"/>
            <a:ext cx="1770743" cy="16691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B285959-D996-0D01-12DC-15AFDC7BCB09}"/>
              </a:ext>
            </a:extLst>
          </p:cNvPr>
          <p:cNvSpPr/>
          <p:nvPr/>
        </p:nvSpPr>
        <p:spPr>
          <a:xfrm>
            <a:off x="2852057" y="4212770"/>
            <a:ext cx="1770743" cy="1669143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3AD26D78-C844-0AA2-7867-8B63C6C4F510}"/>
              </a:ext>
            </a:extLst>
          </p:cNvPr>
          <p:cNvSpPr/>
          <p:nvPr/>
        </p:nvSpPr>
        <p:spPr>
          <a:xfrm rot="18652437" flipV="1">
            <a:off x="8891458" y="3909137"/>
            <a:ext cx="914400" cy="34131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0E999F6-61EF-9376-1D06-99B35968B2FF}"/>
              </a:ext>
            </a:extLst>
          </p:cNvPr>
          <p:cNvSpPr/>
          <p:nvPr/>
        </p:nvSpPr>
        <p:spPr>
          <a:xfrm>
            <a:off x="9348658" y="2011791"/>
            <a:ext cx="1770743" cy="16691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Контрольный список">
            <a:extLst>
              <a:ext uri="{FF2B5EF4-FFF2-40B4-BE49-F238E27FC236}">
                <a16:creationId xmlns:a16="http://schemas.microsoft.com/office/drawing/2014/main" id="{1597BB49-C41F-AF7D-0FD8-9ADF6E5EC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094" y="4481273"/>
            <a:ext cx="1097350" cy="1097350"/>
          </a:xfrm>
          <a:prstGeom prst="rect">
            <a:avLst/>
          </a:prstGeom>
        </p:spPr>
      </p:pic>
      <p:pic>
        <p:nvPicPr>
          <p:cNvPr id="28" name="Рисунок 27" descr="Шестеренки">
            <a:extLst>
              <a:ext uri="{FF2B5EF4-FFF2-40B4-BE49-F238E27FC236}">
                <a16:creationId xmlns:a16="http://schemas.microsoft.com/office/drawing/2014/main" id="{C2432075-17FD-0CDB-E380-C8B1FAE1A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247" y="2160620"/>
            <a:ext cx="1119670" cy="1119670"/>
          </a:xfrm>
          <a:prstGeom prst="rect">
            <a:avLst/>
          </a:prstGeom>
        </p:spPr>
      </p:pic>
      <p:pic>
        <p:nvPicPr>
          <p:cNvPr id="30" name="Рисунок 29" descr="Измерительный прибор">
            <a:extLst>
              <a:ext uri="{FF2B5EF4-FFF2-40B4-BE49-F238E27FC236}">
                <a16:creationId xmlns:a16="http://schemas.microsoft.com/office/drawing/2014/main" id="{71E143FD-B8F3-F30F-AA48-4C73BEF54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5346" y="2233491"/>
            <a:ext cx="1224045" cy="1224045"/>
          </a:xfrm>
          <a:prstGeom prst="rect">
            <a:avLst/>
          </a:prstGeom>
        </p:spPr>
      </p:pic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778B354F-2CD1-B6C1-C487-16A8E8C5E68E}"/>
              </a:ext>
            </a:extLst>
          </p:cNvPr>
          <p:cNvSpPr/>
          <p:nvPr/>
        </p:nvSpPr>
        <p:spPr>
          <a:xfrm>
            <a:off x="7796896" y="4585073"/>
            <a:ext cx="751293" cy="924533"/>
          </a:xfrm>
          <a:custGeom>
            <a:avLst/>
            <a:gdLst>
              <a:gd name="connsiteX0" fmla="*/ 530594 w 873724"/>
              <a:gd name="connsiteY0" fmla="*/ 57655 h 1075196"/>
              <a:gd name="connsiteX1" fmla="*/ 525064 w 873724"/>
              <a:gd name="connsiteY1" fmla="*/ 97152 h 1075196"/>
              <a:gd name="connsiteX2" fmla="*/ 578151 w 873724"/>
              <a:gd name="connsiteY2" fmla="*/ 122387 h 1075196"/>
              <a:gd name="connsiteX3" fmla="*/ 617967 w 873724"/>
              <a:gd name="connsiteY3" fmla="*/ 169564 h 1075196"/>
              <a:gd name="connsiteX4" fmla="*/ 622391 w 873724"/>
              <a:gd name="connsiteY4" fmla="*/ 186021 h 1075196"/>
              <a:gd name="connsiteX5" fmla="*/ 723035 w 873724"/>
              <a:gd name="connsiteY5" fmla="*/ 268306 h 1075196"/>
              <a:gd name="connsiteX6" fmla="*/ 736307 w 873724"/>
              <a:gd name="connsiteY6" fmla="*/ 352786 h 1075196"/>
              <a:gd name="connsiteX7" fmla="*/ 716399 w 873724"/>
              <a:gd name="connsiteY7" fmla="*/ 387894 h 1075196"/>
              <a:gd name="connsiteX8" fmla="*/ 715293 w 873724"/>
              <a:gd name="connsiteY8" fmla="*/ 388991 h 1075196"/>
              <a:gd name="connsiteX9" fmla="*/ 624603 w 873724"/>
              <a:gd name="connsiteY9" fmla="*/ 407643 h 1075196"/>
              <a:gd name="connsiteX10" fmla="*/ 590317 w 873724"/>
              <a:gd name="connsiteY10" fmla="*/ 385700 h 1075196"/>
              <a:gd name="connsiteX11" fmla="*/ 517323 w 873724"/>
              <a:gd name="connsiteY11" fmla="*/ 390089 h 1075196"/>
              <a:gd name="connsiteX12" fmla="*/ 540548 w 873724"/>
              <a:gd name="connsiteY12" fmla="*/ 421906 h 1075196"/>
              <a:gd name="connsiteX13" fmla="*/ 643404 w 873724"/>
              <a:gd name="connsiteY13" fmla="*/ 577700 h 1075196"/>
              <a:gd name="connsiteX14" fmla="*/ 620179 w 873724"/>
              <a:gd name="connsiteY14" fmla="*/ 608419 h 1075196"/>
              <a:gd name="connsiteX15" fmla="*/ 589211 w 873724"/>
              <a:gd name="connsiteY15" fmla="*/ 585380 h 1075196"/>
              <a:gd name="connsiteX16" fmla="*/ 506263 w 873724"/>
              <a:gd name="connsiteY16" fmla="*/ 463597 h 1075196"/>
              <a:gd name="connsiteX17" fmla="*/ 462023 w 873724"/>
              <a:gd name="connsiteY17" fmla="*/ 388991 h 1075196"/>
              <a:gd name="connsiteX18" fmla="*/ 486355 w 873724"/>
              <a:gd name="connsiteY18" fmla="*/ 334134 h 1075196"/>
              <a:gd name="connsiteX19" fmla="*/ 519534 w 873724"/>
              <a:gd name="connsiteY19" fmla="*/ 330843 h 1075196"/>
              <a:gd name="connsiteX20" fmla="*/ 582575 w 873724"/>
              <a:gd name="connsiteY20" fmla="*/ 329746 h 1075196"/>
              <a:gd name="connsiteX21" fmla="*/ 610225 w 873724"/>
              <a:gd name="connsiteY21" fmla="*/ 331940 h 1075196"/>
              <a:gd name="connsiteX22" fmla="*/ 656676 w 873724"/>
              <a:gd name="connsiteY22" fmla="*/ 361563 h 1075196"/>
              <a:gd name="connsiteX23" fmla="*/ 669948 w 873724"/>
              <a:gd name="connsiteY23" fmla="*/ 359369 h 1075196"/>
              <a:gd name="connsiteX24" fmla="*/ 689856 w 873724"/>
              <a:gd name="connsiteY24" fmla="*/ 325357 h 1075196"/>
              <a:gd name="connsiteX25" fmla="*/ 690962 w 873724"/>
              <a:gd name="connsiteY25" fmla="*/ 324260 h 1075196"/>
              <a:gd name="connsiteX26" fmla="*/ 688750 w 873724"/>
              <a:gd name="connsiteY26" fmla="*/ 311095 h 1075196"/>
              <a:gd name="connsiteX27" fmla="*/ 581469 w 873724"/>
              <a:gd name="connsiteY27" fmla="*/ 223323 h 1075196"/>
              <a:gd name="connsiteX28" fmla="*/ 572622 w 873724"/>
              <a:gd name="connsiteY28" fmla="*/ 209061 h 1075196"/>
              <a:gd name="connsiteX29" fmla="*/ 565986 w 873724"/>
              <a:gd name="connsiteY29" fmla="*/ 183826 h 1075196"/>
              <a:gd name="connsiteX30" fmla="*/ 556032 w 873724"/>
              <a:gd name="connsiteY30" fmla="*/ 171758 h 1075196"/>
              <a:gd name="connsiteX31" fmla="*/ 484143 w 873724"/>
              <a:gd name="connsiteY31" fmla="*/ 138844 h 1075196"/>
              <a:gd name="connsiteX32" fmla="*/ 468659 w 873724"/>
              <a:gd name="connsiteY32" fmla="*/ 110318 h 1075196"/>
              <a:gd name="connsiteX33" fmla="*/ 471977 w 873724"/>
              <a:gd name="connsiteY33" fmla="*/ 82889 h 1075196"/>
              <a:gd name="connsiteX34" fmla="*/ 439904 w 873724"/>
              <a:gd name="connsiteY34" fmla="*/ 130066 h 1075196"/>
              <a:gd name="connsiteX35" fmla="*/ 423314 w 873724"/>
              <a:gd name="connsiteY35" fmla="*/ 146524 h 1075196"/>
              <a:gd name="connsiteX36" fmla="*/ 266265 w 873724"/>
              <a:gd name="connsiteY36" fmla="*/ 279277 h 1075196"/>
              <a:gd name="connsiteX37" fmla="*/ 261841 w 873724"/>
              <a:gd name="connsiteY37" fmla="*/ 572214 h 1075196"/>
              <a:gd name="connsiteX38" fmla="*/ 246357 w 873724"/>
              <a:gd name="connsiteY38" fmla="*/ 608419 h 1075196"/>
              <a:gd name="connsiteX39" fmla="*/ 209860 w 873724"/>
              <a:gd name="connsiteY39" fmla="*/ 593059 h 1075196"/>
              <a:gd name="connsiteX40" fmla="*/ 209860 w 873724"/>
              <a:gd name="connsiteY40" fmla="*/ 591962 h 1075196"/>
              <a:gd name="connsiteX41" fmla="*/ 215390 w 873724"/>
              <a:gd name="connsiteY41" fmla="*/ 255140 h 1075196"/>
              <a:gd name="connsiteX42" fmla="*/ 348107 w 873724"/>
              <a:gd name="connsiteY42" fmla="*/ 117998 h 1075196"/>
              <a:gd name="connsiteX43" fmla="*/ 307186 w 873724"/>
              <a:gd name="connsiteY43" fmla="*/ 60947 h 1075196"/>
              <a:gd name="connsiteX44" fmla="*/ 136865 w 873724"/>
              <a:gd name="connsiteY44" fmla="*/ 214546 h 1075196"/>
              <a:gd name="connsiteX45" fmla="*/ 131335 w 873724"/>
              <a:gd name="connsiteY45" fmla="*/ 567825 h 1075196"/>
              <a:gd name="connsiteX46" fmla="*/ 115851 w 873724"/>
              <a:gd name="connsiteY46" fmla="*/ 604031 h 1075196"/>
              <a:gd name="connsiteX47" fmla="*/ 79354 w 873724"/>
              <a:gd name="connsiteY47" fmla="*/ 588671 h 1075196"/>
              <a:gd name="connsiteX48" fmla="*/ 85990 w 873724"/>
              <a:gd name="connsiteY48" fmla="*/ 191506 h 1075196"/>
              <a:gd name="connsiteX49" fmla="*/ 308292 w 873724"/>
              <a:gd name="connsiteY49" fmla="*/ 1701 h 1075196"/>
              <a:gd name="connsiteX50" fmla="*/ 340366 w 873724"/>
              <a:gd name="connsiteY50" fmla="*/ 11575 h 1075196"/>
              <a:gd name="connsiteX51" fmla="*/ 396771 w 873724"/>
              <a:gd name="connsiteY51" fmla="*/ 89472 h 1075196"/>
              <a:gd name="connsiteX52" fmla="*/ 487461 w 873724"/>
              <a:gd name="connsiteY52" fmla="*/ 15964 h 1075196"/>
              <a:gd name="connsiteX53" fmla="*/ 530594 w 873724"/>
              <a:gd name="connsiteY53" fmla="*/ 45587 h 1075196"/>
              <a:gd name="connsiteX54" fmla="*/ 531700 w 873724"/>
              <a:gd name="connsiteY54" fmla="*/ 52170 h 1075196"/>
              <a:gd name="connsiteX55" fmla="*/ 530594 w 873724"/>
              <a:gd name="connsiteY55" fmla="*/ 57655 h 1075196"/>
              <a:gd name="connsiteX56" fmla="*/ 7465 w 873724"/>
              <a:gd name="connsiteY56" fmla="*/ 775185 h 1075196"/>
              <a:gd name="connsiteX57" fmla="*/ 46175 w 873724"/>
              <a:gd name="connsiteY57" fmla="*/ 775185 h 1075196"/>
              <a:gd name="connsiteX58" fmla="*/ 46175 w 873724"/>
              <a:gd name="connsiteY58" fmla="*/ 775185 h 1075196"/>
              <a:gd name="connsiteX59" fmla="*/ 94838 w 873724"/>
              <a:gd name="connsiteY59" fmla="*/ 726910 h 1075196"/>
              <a:gd name="connsiteX60" fmla="*/ 176680 w 873724"/>
              <a:gd name="connsiteY60" fmla="*/ 692899 h 1075196"/>
              <a:gd name="connsiteX61" fmla="*/ 508475 w 873724"/>
              <a:gd name="connsiteY61" fmla="*/ 692899 h 1075196"/>
              <a:gd name="connsiteX62" fmla="*/ 544972 w 873724"/>
              <a:gd name="connsiteY62" fmla="*/ 729105 h 1075196"/>
              <a:gd name="connsiteX63" fmla="*/ 543866 w 873724"/>
              <a:gd name="connsiteY63" fmla="*/ 736785 h 1075196"/>
              <a:gd name="connsiteX64" fmla="*/ 508475 w 873724"/>
              <a:gd name="connsiteY64" fmla="*/ 765310 h 1075196"/>
              <a:gd name="connsiteX65" fmla="*/ 316034 w 873724"/>
              <a:gd name="connsiteY65" fmla="*/ 765310 h 1075196"/>
              <a:gd name="connsiteX66" fmla="*/ 288385 w 873724"/>
              <a:gd name="connsiteY66" fmla="*/ 792739 h 1075196"/>
              <a:gd name="connsiteX67" fmla="*/ 316034 w 873724"/>
              <a:gd name="connsiteY67" fmla="*/ 820167 h 1075196"/>
              <a:gd name="connsiteX68" fmla="*/ 508475 w 873724"/>
              <a:gd name="connsiteY68" fmla="*/ 820167 h 1075196"/>
              <a:gd name="connsiteX69" fmla="*/ 573728 w 873724"/>
              <a:gd name="connsiteY69" fmla="*/ 792739 h 1075196"/>
              <a:gd name="connsiteX70" fmla="*/ 574834 w 873724"/>
              <a:gd name="connsiteY70" fmla="*/ 791642 h 1075196"/>
              <a:gd name="connsiteX71" fmla="*/ 771698 w 873724"/>
              <a:gd name="connsiteY71" fmla="*/ 594157 h 1075196"/>
              <a:gd name="connsiteX72" fmla="*/ 823679 w 873724"/>
              <a:gd name="connsiteY72" fmla="*/ 597448 h 1075196"/>
              <a:gd name="connsiteX73" fmla="*/ 823679 w 873724"/>
              <a:gd name="connsiteY73" fmla="*/ 646819 h 1075196"/>
              <a:gd name="connsiteX74" fmla="*/ 571516 w 873724"/>
              <a:gd name="connsiteY74" fmla="*/ 896967 h 1075196"/>
              <a:gd name="connsiteX75" fmla="*/ 473083 w 873724"/>
              <a:gd name="connsiteY75" fmla="*/ 937561 h 1075196"/>
              <a:gd name="connsiteX76" fmla="*/ 151243 w 873724"/>
              <a:gd name="connsiteY76" fmla="*/ 937561 h 1075196"/>
              <a:gd name="connsiteX77" fmla="*/ 131335 w 873724"/>
              <a:gd name="connsiteY77" fmla="*/ 945241 h 1075196"/>
              <a:gd name="connsiteX78" fmla="*/ 46175 w 873724"/>
              <a:gd name="connsiteY78" fmla="*/ 1030818 h 1075196"/>
              <a:gd name="connsiteX79" fmla="*/ 46175 w 873724"/>
              <a:gd name="connsiteY79" fmla="*/ 1069218 h 1075196"/>
              <a:gd name="connsiteX80" fmla="*/ 84884 w 873724"/>
              <a:gd name="connsiteY80" fmla="*/ 1069218 h 1075196"/>
              <a:gd name="connsiteX81" fmla="*/ 163409 w 873724"/>
              <a:gd name="connsiteY81" fmla="*/ 991321 h 1075196"/>
              <a:gd name="connsiteX82" fmla="*/ 473083 w 873724"/>
              <a:gd name="connsiteY82" fmla="*/ 991321 h 1075196"/>
              <a:gd name="connsiteX83" fmla="*/ 610225 w 873724"/>
              <a:gd name="connsiteY83" fmla="*/ 935367 h 1075196"/>
              <a:gd name="connsiteX84" fmla="*/ 861283 w 873724"/>
              <a:gd name="connsiteY84" fmla="*/ 686316 h 1075196"/>
              <a:gd name="connsiteX85" fmla="*/ 853541 w 873724"/>
              <a:gd name="connsiteY85" fmla="*/ 556854 h 1075196"/>
              <a:gd name="connsiteX86" fmla="*/ 731883 w 873724"/>
              <a:gd name="connsiteY86" fmla="*/ 556854 h 1075196"/>
              <a:gd name="connsiteX87" fmla="*/ 592529 w 873724"/>
              <a:gd name="connsiteY87" fmla="*/ 695093 h 1075196"/>
              <a:gd name="connsiteX88" fmla="*/ 507369 w 873724"/>
              <a:gd name="connsiteY88" fmla="*/ 639139 h 1075196"/>
              <a:gd name="connsiteX89" fmla="*/ 175574 w 873724"/>
              <a:gd name="connsiteY89" fmla="*/ 639139 h 1075196"/>
              <a:gd name="connsiteX90" fmla="*/ 55023 w 873724"/>
              <a:gd name="connsiteY90" fmla="*/ 688511 h 1075196"/>
              <a:gd name="connsiteX91" fmla="*/ 7465 w 873724"/>
              <a:gd name="connsiteY91" fmla="*/ 736785 h 1075196"/>
              <a:gd name="connsiteX92" fmla="*/ 7465 w 873724"/>
              <a:gd name="connsiteY92" fmla="*/ 775185 h 107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73724" h="1075196">
                <a:moveTo>
                  <a:pt x="530594" y="57655"/>
                </a:moveTo>
                <a:lnTo>
                  <a:pt x="525064" y="97152"/>
                </a:lnTo>
                <a:lnTo>
                  <a:pt x="578151" y="122387"/>
                </a:lnTo>
                <a:cubicBezTo>
                  <a:pt x="598059" y="131164"/>
                  <a:pt x="612437" y="148718"/>
                  <a:pt x="617967" y="169564"/>
                </a:cubicBezTo>
                <a:lnTo>
                  <a:pt x="622391" y="186021"/>
                </a:lnTo>
                <a:lnTo>
                  <a:pt x="723035" y="268306"/>
                </a:lnTo>
                <a:cubicBezTo>
                  <a:pt x="748473" y="289152"/>
                  <a:pt x="754002" y="325357"/>
                  <a:pt x="736307" y="352786"/>
                </a:cubicBezTo>
                <a:lnTo>
                  <a:pt x="716399" y="387894"/>
                </a:lnTo>
                <a:lnTo>
                  <a:pt x="715293" y="388991"/>
                </a:lnTo>
                <a:cubicBezTo>
                  <a:pt x="695385" y="418614"/>
                  <a:pt x="655570" y="427391"/>
                  <a:pt x="624603" y="407643"/>
                </a:cubicBezTo>
                <a:lnTo>
                  <a:pt x="590317" y="385700"/>
                </a:lnTo>
                <a:cubicBezTo>
                  <a:pt x="567092" y="393380"/>
                  <a:pt x="541654" y="395574"/>
                  <a:pt x="517323" y="390089"/>
                </a:cubicBezTo>
                <a:cubicBezTo>
                  <a:pt x="518429" y="398866"/>
                  <a:pt x="526170" y="409837"/>
                  <a:pt x="540548" y="421906"/>
                </a:cubicBezTo>
                <a:cubicBezTo>
                  <a:pt x="602483" y="471277"/>
                  <a:pt x="633451" y="507483"/>
                  <a:pt x="643404" y="577700"/>
                </a:cubicBezTo>
                <a:cubicBezTo>
                  <a:pt x="645616" y="593059"/>
                  <a:pt x="634556" y="606225"/>
                  <a:pt x="620179" y="608419"/>
                </a:cubicBezTo>
                <a:cubicBezTo>
                  <a:pt x="604695" y="610614"/>
                  <a:pt x="591423" y="599642"/>
                  <a:pt x="589211" y="585380"/>
                </a:cubicBezTo>
                <a:cubicBezTo>
                  <a:pt x="582575" y="536008"/>
                  <a:pt x="564880" y="511871"/>
                  <a:pt x="506263" y="463597"/>
                </a:cubicBezTo>
                <a:cubicBezTo>
                  <a:pt x="477507" y="440557"/>
                  <a:pt x="463129" y="415323"/>
                  <a:pt x="462023" y="388991"/>
                </a:cubicBezTo>
                <a:cubicBezTo>
                  <a:pt x="462023" y="368146"/>
                  <a:pt x="470871" y="348397"/>
                  <a:pt x="486355" y="334134"/>
                </a:cubicBezTo>
                <a:cubicBezTo>
                  <a:pt x="495203" y="325357"/>
                  <a:pt x="508475" y="324260"/>
                  <a:pt x="519534" y="330843"/>
                </a:cubicBezTo>
                <a:cubicBezTo>
                  <a:pt x="544972" y="346203"/>
                  <a:pt x="582575" y="329746"/>
                  <a:pt x="582575" y="329746"/>
                </a:cubicBezTo>
                <a:cubicBezTo>
                  <a:pt x="591423" y="325357"/>
                  <a:pt x="601377" y="326455"/>
                  <a:pt x="610225" y="331940"/>
                </a:cubicBezTo>
                <a:lnTo>
                  <a:pt x="656676" y="361563"/>
                </a:lnTo>
                <a:cubicBezTo>
                  <a:pt x="661100" y="364854"/>
                  <a:pt x="666630" y="363757"/>
                  <a:pt x="669948" y="359369"/>
                </a:cubicBezTo>
                <a:lnTo>
                  <a:pt x="689856" y="325357"/>
                </a:lnTo>
                <a:lnTo>
                  <a:pt x="690962" y="324260"/>
                </a:lnTo>
                <a:cubicBezTo>
                  <a:pt x="694279" y="319872"/>
                  <a:pt x="693173" y="314386"/>
                  <a:pt x="688750" y="311095"/>
                </a:cubicBezTo>
                <a:lnTo>
                  <a:pt x="581469" y="223323"/>
                </a:lnTo>
                <a:cubicBezTo>
                  <a:pt x="577046" y="220032"/>
                  <a:pt x="573728" y="214546"/>
                  <a:pt x="572622" y="209061"/>
                </a:cubicBezTo>
                <a:lnTo>
                  <a:pt x="565986" y="183826"/>
                </a:lnTo>
                <a:cubicBezTo>
                  <a:pt x="564880" y="178341"/>
                  <a:pt x="560456" y="173952"/>
                  <a:pt x="556032" y="171758"/>
                </a:cubicBezTo>
                <a:lnTo>
                  <a:pt x="484143" y="138844"/>
                </a:lnTo>
                <a:cubicBezTo>
                  <a:pt x="473083" y="133358"/>
                  <a:pt x="466447" y="122387"/>
                  <a:pt x="468659" y="110318"/>
                </a:cubicBezTo>
                <a:lnTo>
                  <a:pt x="471977" y="82889"/>
                </a:lnTo>
                <a:cubicBezTo>
                  <a:pt x="456494" y="94958"/>
                  <a:pt x="445434" y="111415"/>
                  <a:pt x="439904" y="130066"/>
                </a:cubicBezTo>
                <a:cubicBezTo>
                  <a:pt x="436586" y="137746"/>
                  <a:pt x="431056" y="143232"/>
                  <a:pt x="423314" y="146524"/>
                </a:cubicBezTo>
                <a:cubicBezTo>
                  <a:pt x="354743" y="166272"/>
                  <a:pt x="297232" y="214546"/>
                  <a:pt x="266265" y="279277"/>
                </a:cubicBezTo>
                <a:cubicBezTo>
                  <a:pt x="220920" y="373632"/>
                  <a:pt x="231979" y="494317"/>
                  <a:pt x="261841" y="572214"/>
                </a:cubicBezTo>
                <a:cubicBezTo>
                  <a:pt x="267371" y="586477"/>
                  <a:pt x="260735" y="601837"/>
                  <a:pt x="246357" y="608419"/>
                </a:cubicBezTo>
                <a:cubicBezTo>
                  <a:pt x="231979" y="613905"/>
                  <a:pt x="216496" y="607322"/>
                  <a:pt x="209860" y="593059"/>
                </a:cubicBezTo>
                <a:cubicBezTo>
                  <a:pt x="209860" y="593059"/>
                  <a:pt x="209860" y="591962"/>
                  <a:pt x="209860" y="591962"/>
                </a:cubicBezTo>
                <a:cubicBezTo>
                  <a:pt x="175574" y="503094"/>
                  <a:pt x="163409" y="364854"/>
                  <a:pt x="215390" y="255140"/>
                </a:cubicBezTo>
                <a:cubicBezTo>
                  <a:pt x="243039" y="195895"/>
                  <a:pt x="289490" y="147621"/>
                  <a:pt x="348107" y="117998"/>
                </a:cubicBezTo>
                <a:lnTo>
                  <a:pt x="307186" y="60947"/>
                </a:lnTo>
                <a:cubicBezTo>
                  <a:pt x="231979" y="87278"/>
                  <a:pt x="171151" y="143232"/>
                  <a:pt x="136865" y="214546"/>
                </a:cubicBezTo>
                <a:cubicBezTo>
                  <a:pt x="82672" y="328649"/>
                  <a:pt x="94838" y="474568"/>
                  <a:pt x="131335" y="567825"/>
                </a:cubicBezTo>
                <a:cubicBezTo>
                  <a:pt x="136865" y="582088"/>
                  <a:pt x="130229" y="598545"/>
                  <a:pt x="115851" y="604031"/>
                </a:cubicBezTo>
                <a:cubicBezTo>
                  <a:pt x="101474" y="609517"/>
                  <a:pt x="84884" y="602934"/>
                  <a:pt x="79354" y="588671"/>
                </a:cubicBezTo>
                <a:cubicBezTo>
                  <a:pt x="38433" y="484443"/>
                  <a:pt x="24055" y="320969"/>
                  <a:pt x="85990" y="191506"/>
                </a:cubicBezTo>
                <a:cubicBezTo>
                  <a:pt x="130229" y="99347"/>
                  <a:pt x="204330" y="35712"/>
                  <a:pt x="308292" y="1701"/>
                </a:cubicBezTo>
                <a:cubicBezTo>
                  <a:pt x="320458" y="-2687"/>
                  <a:pt x="332624" y="1701"/>
                  <a:pt x="340366" y="11575"/>
                </a:cubicBezTo>
                <a:lnTo>
                  <a:pt x="396771" y="89472"/>
                </a:lnTo>
                <a:cubicBezTo>
                  <a:pt x="416678" y="48878"/>
                  <a:pt x="447646" y="23644"/>
                  <a:pt x="487461" y="15964"/>
                </a:cubicBezTo>
                <a:cubicBezTo>
                  <a:pt x="507369" y="12673"/>
                  <a:pt x="527276" y="25838"/>
                  <a:pt x="530594" y="45587"/>
                </a:cubicBezTo>
                <a:cubicBezTo>
                  <a:pt x="530594" y="47781"/>
                  <a:pt x="531700" y="49975"/>
                  <a:pt x="531700" y="52170"/>
                </a:cubicBezTo>
                <a:cubicBezTo>
                  <a:pt x="530594" y="55461"/>
                  <a:pt x="530594" y="56558"/>
                  <a:pt x="530594" y="57655"/>
                </a:cubicBezTo>
                <a:close/>
                <a:moveTo>
                  <a:pt x="7465" y="775185"/>
                </a:moveTo>
                <a:cubicBezTo>
                  <a:pt x="18525" y="786156"/>
                  <a:pt x="36221" y="786156"/>
                  <a:pt x="46175" y="775185"/>
                </a:cubicBezTo>
                <a:cubicBezTo>
                  <a:pt x="46175" y="775185"/>
                  <a:pt x="46175" y="775185"/>
                  <a:pt x="46175" y="775185"/>
                </a:cubicBezTo>
                <a:lnTo>
                  <a:pt x="94838" y="726910"/>
                </a:lnTo>
                <a:cubicBezTo>
                  <a:pt x="116957" y="704968"/>
                  <a:pt x="145713" y="692899"/>
                  <a:pt x="176680" y="692899"/>
                </a:cubicBezTo>
                <a:lnTo>
                  <a:pt x="508475" y="692899"/>
                </a:lnTo>
                <a:cubicBezTo>
                  <a:pt x="528382" y="692899"/>
                  <a:pt x="544972" y="709356"/>
                  <a:pt x="544972" y="729105"/>
                </a:cubicBezTo>
                <a:cubicBezTo>
                  <a:pt x="544972" y="731299"/>
                  <a:pt x="544972" y="734591"/>
                  <a:pt x="543866" y="736785"/>
                </a:cubicBezTo>
                <a:cubicBezTo>
                  <a:pt x="540548" y="753242"/>
                  <a:pt x="525064" y="765310"/>
                  <a:pt x="508475" y="765310"/>
                </a:cubicBezTo>
                <a:lnTo>
                  <a:pt x="316034" y="765310"/>
                </a:lnTo>
                <a:cubicBezTo>
                  <a:pt x="300550" y="765310"/>
                  <a:pt x="288385" y="777379"/>
                  <a:pt x="288385" y="792739"/>
                </a:cubicBezTo>
                <a:cubicBezTo>
                  <a:pt x="288385" y="808099"/>
                  <a:pt x="300550" y="820167"/>
                  <a:pt x="316034" y="820167"/>
                </a:cubicBezTo>
                <a:lnTo>
                  <a:pt x="508475" y="820167"/>
                </a:lnTo>
                <a:cubicBezTo>
                  <a:pt x="532806" y="820167"/>
                  <a:pt x="556032" y="810293"/>
                  <a:pt x="573728" y="792739"/>
                </a:cubicBezTo>
                <a:lnTo>
                  <a:pt x="574834" y="791642"/>
                </a:lnTo>
                <a:lnTo>
                  <a:pt x="771698" y="594157"/>
                </a:lnTo>
                <a:cubicBezTo>
                  <a:pt x="787182" y="580991"/>
                  <a:pt x="810407" y="582088"/>
                  <a:pt x="823679" y="597448"/>
                </a:cubicBezTo>
                <a:cubicBezTo>
                  <a:pt x="835845" y="611711"/>
                  <a:pt x="835845" y="632557"/>
                  <a:pt x="823679" y="646819"/>
                </a:cubicBezTo>
                <a:lnTo>
                  <a:pt x="571516" y="896967"/>
                </a:lnTo>
                <a:cubicBezTo>
                  <a:pt x="546078" y="923299"/>
                  <a:pt x="510687" y="937561"/>
                  <a:pt x="473083" y="937561"/>
                </a:cubicBezTo>
                <a:lnTo>
                  <a:pt x="151243" y="937561"/>
                </a:lnTo>
                <a:cubicBezTo>
                  <a:pt x="143501" y="937561"/>
                  <a:pt x="136865" y="940853"/>
                  <a:pt x="131335" y="945241"/>
                </a:cubicBezTo>
                <a:lnTo>
                  <a:pt x="46175" y="1030818"/>
                </a:lnTo>
                <a:cubicBezTo>
                  <a:pt x="35115" y="1041790"/>
                  <a:pt x="35115" y="1059344"/>
                  <a:pt x="46175" y="1069218"/>
                </a:cubicBezTo>
                <a:cubicBezTo>
                  <a:pt x="57235" y="1079092"/>
                  <a:pt x="74930" y="1080190"/>
                  <a:pt x="84884" y="1069218"/>
                </a:cubicBezTo>
                <a:lnTo>
                  <a:pt x="163409" y="991321"/>
                </a:lnTo>
                <a:lnTo>
                  <a:pt x="473083" y="991321"/>
                </a:lnTo>
                <a:cubicBezTo>
                  <a:pt x="525064" y="991321"/>
                  <a:pt x="573728" y="971573"/>
                  <a:pt x="610225" y="935367"/>
                </a:cubicBezTo>
                <a:lnTo>
                  <a:pt x="861283" y="686316"/>
                </a:lnTo>
                <a:cubicBezTo>
                  <a:pt x="895568" y="647916"/>
                  <a:pt x="891144" y="590865"/>
                  <a:pt x="853541" y="556854"/>
                </a:cubicBezTo>
                <a:cubicBezTo>
                  <a:pt x="818149" y="526134"/>
                  <a:pt x="766168" y="526134"/>
                  <a:pt x="731883" y="556854"/>
                </a:cubicBezTo>
                <a:lnTo>
                  <a:pt x="592529" y="695093"/>
                </a:lnTo>
                <a:cubicBezTo>
                  <a:pt x="578151" y="661082"/>
                  <a:pt x="544972" y="639139"/>
                  <a:pt x="507369" y="639139"/>
                </a:cubicBezTo>
                <a:lnTo>
                  <a:pt x="175574" y="639139"/>
                </a:lnTo>
                <a:cubicBezTo>
                  <a:pt x="130229" y="639139"/>
                  <a:pt x="87096" y="656694"/>
                  <a:pt x="55023" y="688511"/>
                </a:cubicBezTo>
                <a:lnTo>
                  <a:pt x="7465" y="736785"/>
                </a:lnTo>
                <a:cubicBezTo>
                  <a:pt x="-2488" y="747756"/>
                  <a:pt x="-2488" y="764213"/>
                  <a:pt x="7465" y="775185"/>
                </a:cubicBezTo>
                <a:close/>
              </a:path>
            </a:pathLst>
          </a:custGeom>
          <a:solidFill>
            <a:schemeClr val="bg1"/>
          </a:solidFill>
          <a:ln w="1847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/>
          </a:p>
        </p:txBody>
      </p:sp>
      <p:sp>
        <p:nvSpPr>
          <p:cNvPr id="32" name="Picture Placeholder 47">
            <a:extLst>
              <a:ext uri="{FF2B5EF4-FFF2-40B4-BE49-F238E27FC236}">
                <a16:creationId xmlns:a16="http://schemas.microsoft.com/office/drawing/2014/main" id="{51AA8FF9-A174-433E-A6C2-C85E3579C6A4}"/>
              </a:ext>
            </a:extLst>
          </p:cNvPr>
          <p:cNvSpPr/>
          <p:nvPr/>
        </p:nvSpPr>
        <p:spPr>
          <a:xfrm>
            <a:off x="9846860" y="2302838"/>
            <a:ext cx="806625" cy="977452"/>
          </a:xfrm>
          <a:custGeom>
            <a:avLst/>
            <a:gdLst>
              <a:gd name="connsiteX0" fmla="*/ 99159 w 900523"/>
              <a:gd name="connsiteY0" fmla="*/ 711543 h 971344"/>
              <a:gd name="connsiteX1" fmla="*/ 166951 w 900523"/>
              <a:gd name="connsiteY1" fmla="*/ 711543 h 971344"/>
              <a:gd name="connsiteX2" fmla="*/ 166951 w 900523"/>
              <a:gd name="connsiteY2" fmla="*/ 733803 h 971344"/>
              <a:gd name="connsiteX3" fmla="*/ 221589 w 900523"/>
              <a:gd name="connsiteY3" fmla="*/ 788441 h 971344"/>
              <a:gd name="connsiteX4" fmla="*/ 260039 w 900523"/>
              <a:gd name="connsiteY4" fmla="*/ 772252 h 971344"/>
              <a:gd name="connsiteX5" fmla="*/ 320748 w 900523"/>
              <a:gd name="connsiteY5" fmla="*/ 711543 h 971344"/>
              <a:gd name="connsiteX6" fmla="*/ 514007 w 900523"/>
              <a:gd name="connsiteY6" fmla="*/ 711543 h 971344"/>
              <a:gd name="connsiteX7" fmla="*/ 613165 w 900523"/>
              <a:gd name="connsiteY7" fmla="*/ 612385 h 971344"/>
              <a:gd name="connsiteX8" fmla="*/ 613165 w 900523"/>
              <a:gd name="connsiteY8" fmla="*/ 381690 h 971344"/>
              <a:gd name="connsiteX9" fmla="*/ 514007 w 900523"/>
              <a:gd name="connsiteY9" fmla="*/ 282532 h 971344"/>
              <a:gd name="connsiteX10" fmla="*/ 99159 w 900523"/>
              <a:gd name="connsiteY10" fmla="*/ 282532 h 971344"/>
              <a:gd name="connsiteX11" fmla="*/ 0 w 900523"/>
              <a:gd name="connsiteY11" fmla="*/ 381690 h 971344"/>
              <a:gd name="connsiteX12" fmla="*/ 0 w 900523"/>
              <a:gd name="connsiteY12" fmla="*/ 612385 h 971344"/>
              <a:gd name="connsiteX13" fmla="*/ 99159 w 900523"/>
              <a:gd name="connsiteY13" fmla="*/ 711543 h 971344"/>
              <a:gd name="connsiteX14" fmla="*/ 50591 w 900523"/>
              <a:gd name="connsiteY14" fmla="*/ 381690 h 971344"/>
              <a:gd name="connsiteX15" fmla="*/ 99159 w 900523"/>
              <a:gd name="connsiteY15" fmla="*/ 333123 h 971344"/>
              <a:gd name="connsiteX16" fmla="*/ 514007 w 900523"/>
              <a:gd name="connsiteY16" fmla="*/ 333123 h 971344"/>
              <a:gd name="connsiteX17" fmla="*/ 562574 w 900523"/>
              <a:gd name="connsiteY17" fmla="*/ 381690 h 971344"/>
              <a:gd name="connsiteX18" fmla="*/ 562574 w 900523"/>
              <a:gd name="connsiteY18" fmla="*/ 612385 h 971344"/>
              <a:gd name="connsiteX19" fmla="*/ 514007 w 900523"/>
              <a:gd name="connsiteY19" fmla="*/ 660952 h 971344"/>
              <a:gd name="connsiteX20" fmla="*/ 514007 w 900523"/>
              <a:gd name="connsiteY20" fmla="*/ 660952 h 971344"/>
              <a:gd name="connsiteX21" fmla="*/ 309618 w 900523"/>
              <a:gd name="connsiteY21" fmla="*/ 660952 h 971344"/>
              <a:gd name="connsiteX22" fmla="*/ 291405 w 900523"/>
              <a:gd name="connsiteY22" fmla="*/ 668035 h 971344"/>
              <a:gd name="connsiteX23" fmla="*/ 223613 w 900523"/>
              <a:gd name="connsiteY23" fmla="*/ 735826 h 971344"/>
              <a:gd name="connsiteX24" fmla="*/ 219566 w 900523"/>
              <a:gd name="connsiteY24" fmla="*/ 736838 h 971344"/>
              <a:gd name="connsiteX25" fmla="*/ 217542 w 900523"/>
              <a:gd name="connsiteY25" fmla="*/ 733803 h 971344"/>
              <a:gd name="connsiteX26" fmla="*/ 217542 w 900523"/>
              <a:gd name="connsiteY26" fmla="*/ 686247 h 971344"/>
              <a:gd name="connsiteX27" fmla="*/ 192247 w 900523"/>
              <a:gd name="connsiteY27" fmla="*/ 660952 h 971344"/>
              <a:gd name="connsiteX28" fmla="*/ 99159 w 900523"/>
              <a:gd name="connsiteY28" fmla="*/ 660952 h 971344"/>
              <a:gd name="connsiteX29" fmla="*/ 50591 w 900523"/>
              <a:gd name="connsiteY29" fmla="*/ 612385 h 971344"/>
              <a:gd name="connsiteX30" fmla="*/ 50591 w 900523"/>
              <a:gd name="connsiteY30" fmla="*/ 381690 h 971344"/>
              <a:gd name="connsiteX31" fmla="*/ 77910 w 900523"/>
              <a:gd name="connsiteY31" fmla="*/ 196528 h 971344"/>
              <a:gd name="connsiteX32" fmla="*/ 111301 w 900523"/>
              <a:gd name="connsiteY32" fmla="*/ 153020 h 971344"/>
              <a:gd name="connsiteX33" fmla="*/ 530196 w 900523"/>
              <a:gd name="connsiteY33" fmla="*/ 9342 h 971344"/>
              <a:gd name="connsiteX34" fmla="*/ 760892 w 900523"/>
              <a:gd name="connsiteY34" fmla="*/ 140878 h 971344"/>
              <a:gd name="connsiteX35" fmla="*/ 874216 w 900523"/>
              <a:gd name="connsiteY35" fmla="*/ 432281 h 971344"/>
              <a:gd name="connsiteX36" fmla="*/ 900523 w 900523"/>
              <a:gd name="connsiteY36" fmla="*/ 498049 h 971344"/>
              <a:gd name="connsiteX37" fmla="*/ 900523 w 900523"/>
              <a:gd name="connsiteY37" fmla="*/ 609349 h 971344"/>
              <a:gd name="connsiteX38" fmla="*/ 857015 w 900523"/>
              <a:gd name="connsiteY38" fmla="*/ 688271 h 971344"/>
              <a:gd name="connsiteX39" fmla="*/ 853980 w 900523"/>
              <a:gd name="connsiteY39" fmla="*/ 690295 h 971344"/>
              <a:gd name="connsiteX40" fmla="*/ 555491 w 900523"/>
              <a:gd name="connsiteY40" fmla="*/ 957414 h 971344"/>
              <a:gd name="connsiteX41" fmla="*/ 547397 w 900523"/>
              <a:gd name="connsiteY41" fmla="*/ 957414 h 971344"/>
              <a:gd name="connsiteX42" fmla="*/ 492758 w 900523"/>
              <a:gd name="connsiteY42" fmla="*/ 980686 h 971344"/>
              <a:gd name="connsiteX43" fmla="*/ 404730 w 900523"/>
              <a:gd name="connsiteY43" fmla="*/ 980686 h 971344"/>
              <a:gd name="connsiteX44" fmla="*/ 327831 w 900523"/>
              <a:gd name="connsiteY44" fmla="*/ 904800 h 971344"/>
              <a:gd name="connsiteX45" fmla="*/ 327831 w 900523"/>
              <a:gd name="connsiteY45" fmla="*/ 856233 h 971344"/>
              <a:gd name="connsiteX46" fmla="*/ 403718 w 900523"/>
              <a:gd name="connsiteY46" fmla="*/ 780346 h 971344"/>
              <a:gd name="connsiteX47" fmla="*/ 491747 w 900523"/>
              <a:gd name="connsiteY47" fmla="*/ 780346 h 971344"/>
              <a:gd name="connsiteX48" fmla="*/ 547397 w 900523"/>
              <a:gd name="connsiteY48" fmla="*/ 803618 h 971344"/>
              <a:gd name="connsiteX49" fmla="*/ 555491 w 900523"/>
              <a:gd name="connsiteY49" fmla="*/ 803618 h 971344"/>
              <a:gd name="connsiteX50" fmla="*/ 699170 w 900523"/>
              <a:gd name="connsiteY50" fmla="*/ 683212 h 971344"/>
              <a:gd name="connsiteX51" fmla="*/ 678934 w 900523"/>
              <a:gd name="connsiteY51" fmla="*/ 646787 h 971344"/>
              <a:gd name="connsiteX52" fmla="*/ 671851 w 900523"/>
              <a:gd name="connsiteY52" fmla="*/ 605302 h 971344"/>
              <a:gd name="connsiteX53" fmla="*/ 671851 w 900523"/>
              <a:gd name="connsiteY53" fmla="*/ 500073 h 971344"/>
              <a:gd name="connsiteX54" fmla="*/ 677922 w 900523"/>
              <a:gd name="connsiteY54" fmla="*/ 459600 h 971344"/>
              <a:gd name="connsiteX55" fmla="*/ 718395 w 900523"/>
              <a:gd name="connsiteY55" fmla="*/ 404962 h 971344"/>
              <a:gd name="connsiteX56" fmla="*/ 716372 w 900523"/>
              <a:gd name="connsiteY56" fmla="*/ 382702 h 971344"/>
              <a:gd name="connsiteX57" fmla="*/ 401694 w 900523"/>
              <a:gd name="connsiteY57" fmla="*/ 155043 h 971344"/>
              <a:gd name="connsiteX58" fmla="*/ 246885 w 900523"/>
              <a:gd name="connsiteY58" fmla="*/ 228906 h 971344"/>
              <a:gd name="connsiteX59" fmla="*/ 211471 w 900523"/>
              <a:gd name="connsiteY59" fmla="*/ 228906 h 971344"/>
              <a:gd name="connsiteX60" fmla="*/ 211471 w 900523"/>
              <a:gd name="connsiteY60" fmla="*/ 193492 h 971344"/>
              <a:gd name="connsiteX61" fmla="*/ 211471 w 900523"/>
              <a:gd name="connsiteY61" fmla="*/ 193492 h 971344"/>
              <a:gd name="connsiteX62" fmla="*/ 393600 w 900523"/>
              <a:gd name="connsiteY62" fmla="*/ 105464 h 971344"/>
              <a:gd name="connsiteX63" fmla="*/ 766963 w 900523"/>
              <a:gd name="connsiteY63" fmla="*/ 375619 h 971344"/>
              <a:gd name="connsiteX64" fmla="*/ 771010 w 900523"/>
              <a:gd name="connsiteY64" fmla="*/ 418116 h 971344"/>
              <a:gd name="connsiteX65" fmla="*/ 771010 w 900523"/>
              <a:gd name="connsiteY65" fmla="*/ 420139 h 971344"/>
              <a:gd name="connsiteX66" fmla="*/ 754821 w 900523"/>
              <a:gd name="connsiteY66" fmla="*/ 445435 h 971344"/>
              <a:gd name="connsiteX67" fmla="*/ 727502 w 900523"/>
              <a:gd name="connsiteY67" fmla="*/ 475789 h 971344"/>
              <a:gd name="connsiteX68" fmla="*/ 723454 w 900523"/>
              <a:gd name="connsiteY68" fmla="*/ 501085 h 971344"/>
              <a:gd name="connsiteX69" fmla="*/ 723454 w 900523"/>
              <a:gd name="connsiteY69" fmla="*/ 605302 h 971344"/>
              <a:gd name="connsiteX70" fmla="*/ 727502 w 900523"/>
              <a:gd name="connsiteY70" fmla="*/ 632621 h 971344"/>
              <a:gd name="connsiteX71" fmla="*/ 742679 w 900523"/>
              <a:gd name="connsiteY71" fmla="*/ 655893 h 971344"/>
              <a:gd name="connsiteX72" fmla="*/ 751785 w 900523"/>
              <a:gd name="connsiteY72" fmla="*/ 678153 h 971344"/>
              <a:gd name="connsiteX73" fmla="*/ 556503 w 900523"/>
              <a:gd name="connsiteY73" fmla="*/ 856233 h 971344"/>
              <a:gd name="connsiteX74" fmla="*/ 536267 w 900523"/>
              <a:gd name="connsiteY74" fmla="*/ 856233 h 971344"/>
              <a:gd name="connsiteX75" fmla="*/ 515019 w 900523"/>
              <a:gd name="connsiteY75" fmla="*/ 844091 h 971344"/>
              <a:gd name="connsiteX76" fmla="*/ 493770 w 900523"/>
              <a:gd name="connsiteY76" fmla="*/ 831949 h 971344"/>
              <a:gd name="connsiteX77" fmla="*/ 405741 w 900523"/>
              <a:gd name="connsiteY77" fmla="*/ 831949 h 971344"/>
              <a:gd name="connsiteX78" fmla="*/ 379434 w 900523"/>
              <a:gd name="connsiteY78" fmla="*/ 857244 h 971344"/>
              <a:gd name="connsiteX79" fmla="*/ 379434 w 900523"/>
              <a:gd name="connsiteY79" fmla="*/ 857244 h 971344"/>
              <a:gd name="connsiteX80" fmla="*/ 379434 w 900523"/>
              <a:gd name="connsiteY80" fmla="*/ 905812 h 971344"/>
              <a:gd name="connsiteX81" fmla="*/ 404730 w 900523"/>
              <a:gd name="connsiteY81" fmla="*/ 931107 h 971344"/>
              <a:gd name="connsiteX82" fmla="*/ 492758 w 900523"/>
              <a:gd name="connsiteY82" fmla="*/ 931107 h 971344"/>
              <a:gd name="connsiteX83" fmla="*/ 514007 w 900523"/>
              <a:gd name="connsiteY83" fmla="*/ 918965 h 971344"/>
              <a:gd name="connsiteX84" fmla="*/ 535255 w 900523"/>
              <a:gd name="connsiteY84" fmla="*/ 906824 h 971344"/>
              <a:gd name="connsiteX85" fmla="*/ 555491 w 900523"/>
              <a:gd name="connsiteY85" fmla="*/ 906824 h 971344"/>
              <a:gd name="connsiteX86" fmla="*/ 804400 w 900523"/>
              <a:gd name="connsiteY86" fmla="*/ 674106 h 971344"/>
              <a:gd name="connsiteX87" fmla="*/ 817554 w 900523"/>
              <a:gd name="connsiteY87" fmla="*/ 653869 h 971344"/>
              <a:gd name="connsiteX88" fmla="*/ 826660 w 900523"/>
              <a:gd name="connsiteY88" fmla="*/ 647798 h 971344"/>
              <a:gd name="connsiteX89" fmla="*/ 848920 w 900523"/>
              <a:gd name="connsiteY89" fmla="*/ 608337 h 971344"/>
              <a:gd name="connsiteX90" fmla="*/ 848920 w 900523"/>
              <a:gd name="connsiteY90" fmla="*/ 498049 h 971344"/>
              <a:gd name="connsiteX91" fmla="*/ 830708 w 900523"/>
              <a:gd name="connsiteY91" fmla="*/ 461624 h 971344"/>
              <a:gd name="connsiteX92" fmla="*/ 821601 w 900523"/>
              <a:gd name="connsiteY92" fmla="*/ 441388 h 971344"/>
              <a:gd name="connsiteX93" fmla="*/ 722442 w 900523"/>
              <a:gd name="connsiteY93" fmla="*/ 174268 h 971344"/>
              <a:gd name="connsiteX94" fmla="*/ 521089 w 900523"/>
              <a:gd name="connsiteY94" fmla="*/ 58921 h 971344"/>
              <a:gd name="connsiteX95" fmla="*/ 149750 w 900523"/>
              <a:gd name="connsiteY95" fmla="*/ 186410 h 971344"/>
              <a:gd name="connsiteX96" fmla="*/ 120407 w 900523"/>
              <a:gd name="connsiteY96" fmla="*/ 224859 h 971344"/>
              <a:gd name="connsiteX97" fmla="*/ 84993 w 900523"/>
              <a:gd name="connsiteY97" fmla="*/ 231941 h 971344"/>
              <a:gd name="connsiteX98" fmla="*/ 77910 w 900523"/>
              <a:gd name="connsiteY98" fmla="*/ 196528 h 971344"/>
              <a:gd name="connsiteX99" fmla="*/ 77910 w 900523"/>
              <a:gd name="connsiteY99" fmla="*/ 196528 h 971344"/>
              <a:gd name="connsiteX100" fmla="*/ 77910 w 900523"/>
              <a:gd name="connsiteY100" fmla="*/ 196528 h 971344"/>
              <a:gd name="connsiteX101" fmla="*/ 331878 w 900523"/>
              <a:gd name="connsiteY101" fmla="*/ 510191 h 971344"/>
              <a:gd name="connsiteX102" fmla="*/ 357174 w 900523"/>
              <a:gd name="connsiteY102" fmla="*/ 484896 h 971344"/>
              <a:gd name="connsiteX103" fmla="*/ 382470 w 900523"/>
              <a:gd name="connsiteY103" fmla="*/ 510191 h 971344"/>
              <a:gd name="connsiteX104" fmla="*/ 357174 w 900523"/>
              <a:gd name="connsiteY104" fmla="*/ 535487 h 971344"/>
              <a:gd name="connsiteX105" fmla="*/ 331878 w 900523"/>
              <a:gd name="connsiteY105" fmla="*/ 510191 h 971344"/>
              <a:gd name="connsiteX106" fmla="*/ 331878 w 900523"/>
              <a:gd name="connsiteY106" fmla="*/ 510191 h 971344"/>
              <a:gd name="connsiteX107" fmla="*/ 230696 w 900523"/>
              <a:gd name="connsiteY107" fmla="*/ 510191 h 971344"/>
              <a:gd name="connsiteX108" fmla="*/ 255991 w 900523"/>
              <a:gd name="connsiteY108" fmla="*/ 484896 h 971344"/>
              <a:gd name="connsiteX109" fmla="*/ 281287 w 900523"/>
              <a:gd name="connsiteY109" fmla="*/ 510191 h 971344"/>
              <a:gd name="connsiteX110" fmla="*/ 255991 w 900523"/>
              <a:gd name="connsiteY110" fmla="*/ 535487 h 971344"/>
              <a:gd name="connsiteX111" fmla="*/ 230696 w 900523"/>
              <a:gd name="connsiteY111" fmla="*/ 510191 h 971344"/>
              <a:gd name="connsiteX112" fmla="*/ 230696 w 900523"/>
              <a:gd name="connsiteY112" fmla="*/ 510191 h 971344"/>
              <a:gd name="connsiteX113" fmla="*/ 230696 w 900523"/>
              <a:gd name="connsiteY113" fmla="*/ 510191 h 971344"/>
              <a:gd name="connsiteX114" fmla="*/ 434073 w 900523"/>
              <a:gd name="connsiteY114" fmla="*/ 510191 h 971344"/>
              <a:gd name="connsiteX115" fmla="*/ 459368 w 900523"/>
              <a:gd name="connsiteY115" fmla="*/ 484896 h 971344"/>
              <a:gd name="connsiteX116" fmla="*/ 484664 w 900523"/>
              <a:gd name="connsiteY116" fmla="*/ 510191 h 971344"/>
              <a:gd name="connsiteX117" fmla="*/ 459368 w 900523"/>
              <a:gd name="connsiteY117" fmla="*/ 535487 h 971344"/>
              <a:gd name="connsiteX118" fmla="*/ 434073 w 900523"/>
              <a:gd name="connsiteY118" fmla="*/ 510191 h 971344"/>
              <a:gd name="connsiteX119" fmla="*/ 434073 w 900523"/>
              <a:gd name="connsiteY119" fmla="*/ 510191 h 971344"/>
              <a:gd name="connsiteX120" fmla="*/ 434073 w 900523"/>
              <a:gd name="connsiteY120" fmla="*/ 510191 h 971344"/>
              <a:gd name="connsiteX121" fmla="*/ 129513 w 900523"/>
              <a:gd name="connsiteY121" fmla="*/ 510191 h 971344"/>
              <a:gd name="connsiteX122" fmla="*/ 154809 w 900523"/>
              <a:gd name="connsiteY122" fmla="*/ 484896 h 971344"/>
              <a:gd name="connsiteX123" fmla="*/ 180105 w 900523"/>
              <a:gd name="connsiteY123" fmla="*/ 510191 h 971344"/>
              <a:gd name="connsiteX124" fmla="*/ 154809 w 900523"/>
              <a:gd name="connsiteY124" fmla="*/ 535487 h 971344"/>
              <a:gd name="connsiteX125" fmla="*/ 129513 w 900523"/>
              <a:gd name="connsiteY125" fmla="*/ 510191 h 971344"/>
              <a:gd name="connsiteX126" fmla="*/ 129513 w 900523"/>
              <a:gd name="connsiteY126" fmla="*/ 510191 h 971344"/>
              <a:gd name="connsiteX127" fmla="*/ 129513 w 900523"/>
              <a:gd name="connsiteY127" fmla="*/ 510191 h 97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900523" h="971344">
                <a:moveTo>
                  <a:pt x="99159" y="711543"/>
                </a:moveTo>
                <a:lnTo>
                  <a:pt x="166951" y="711543"/>
                </a:lnTo>
                <a:lnTo>
                  <a:pt x="166951" y="733803"/>
                </a:lnTo>
                <a:cubicBezTo>
                  <a:pt x="166951" y="764157"/>
                  <a:pt x="191235" y="788441"/>
                  <a:pt x="221589" y="788441"/>
                </a:cubicBezTo>
                <a:cubicBezTo>
                  <a:pt x="235755" y="788441"/>
                  <a:pt x="249921" y="782370"/>
                  <a:pt x="260039" y="772252"/>
                </a:cubicBezTo>
                <a:lnTo>
                  <a:pt x="320748" y="711543"/>
                </a:lnTo>
                <a:lnTo>
                  <a:pt x="514007" y="711543"/>
                </a:lnTo>
                <a:cubicBezTo>
                  <a:pt x="568645" y="711543"/>
                  <a:pt x="613165" y="667023"/>
                  <a:pt x="613165" y="612385"/>
                </a:cubicBezTo>
                <a:lnTo>
                  <a:pt x="613165" y="381690"/>
                </a:lnTo>
                <a:cubicBezTo>
                  <a:pt x="613165" y="327052"/>
                  <a:pt x="568645" y="282532"/>
                  <a:pt x="514007" y="282532"/>
                </a:cubicBezTo>
                <a:lnTo>
                  <a:pt x="99159" y="282532"/>
                </a:lnTo>
                <a:cubicBezTo>
                  <a:pt x="44520" y="282532"/>
                  <a:pt x="0" y="327052"/>
                  <a:pt x="0" y="381690"/>
                </a:cubicBezTo>
                <a:lnTo>
                  <a:pt x="0" y="612385"/>
                </a:lnTo>
                <a:cubicBezTo>
                  <a:pt x="0" y="667023"/>
                  <a:pt x="44520" y="711543"/>
                  <a:pt x="99159" y="711543"/>
                </a:cubicBezTo>
                <a:close/>
                <a:moveTo>
                  <a:pt x="50591" y="381690"/>
                </a:moveTo>
                <a:cubicBezTo>
                  <a:pt x="50591" y="354371"/>
                  <a:pt x="71840" y="333123"/>
                  <a:pt x="99159" y="333123"/>
                </a:cubicBezTo>
                <a:lnTo>
                  <a:pt x="514007" y="333123"/>
                </a:lnTo>
                <a:cubicBezTo>
                  <a:pt x="541326" y="333123"/>
                  <a:pt x="562574" y="354371"/>
                  <a:pt x="562574" y="381690"/>
                </a:cubicBezTo>
                <a:lnTo>
                  <a:pt x="562574" y="612385"/>
                </a:lnTo>
                <a:cubicBezTo>
                  <a:pt x="562574" y="639704"/>
                  <a:pt x="541326" y="660952"/>
                  <a:pt x="514007" y="660952"/>
                </a:cubicBezTo>
                <a:cubicBezTo>
                  <a:pt x="514007" y="660952"/>
                  <a:pt x="514007" y="660952"/>
                  <a:pt x="514007" y="660952"/>
                </a:cubicBezTo>
                <a:lnTo>
                  <a:pt x="309618" y="660952"/>
                </a:lnTo>
                <a:cubicBezTo>
                  <a:pt x="302535" y="660952"/>
                  <a:pt x="296464" y="663987"/>
                  <a:pt x="291405" y="668035"/>
                </a:cubicBezTo>
                <a:lnTo>
                  <a:pt x="223613" y="735826"/>
                </a:lnTo>
                <a:cubicBezTo>
                  <a:pt x="222601" y="736838"/>
                  <a:pt x="220578" y="736838"/>
                  <a:pt x="219566" y="736838"/>
                </a:cubicBezTo>
                <a:cubicBezTo>
                  <a:pt x="218554" y="735826"/>
                  <a:pt x="217542" y="734815"/>
                  <a:pt x="217542" y="733803"/>
                </a:cubicBezTo>
                <a:lnTo>
                  <a:pt x="217542" y="686247"/>
                </a:lnTo>
                <a:cubicBezTo>
                  <a:pt x="217542" y="672082"/>
                  <a:pt x="206412" y="660952"/>
                  <a:pt x="192247" y="660952"/>
                </a:cubicBezTo>
                <a:lnTo>
                  <a:pt x="99159" y="660952"/>
                </a:lnTo>
                <a:cubicBezTo>
                  <a:pt x="71840" y="660952"/>
                  <a:pt x="50591" y="639704"/>
                  <a:pt x="50591" y="612385"/>
                </a:cubicBezTo>
                <a:lnTo>
                  <a:pt x="50591" y="381690"/>
                </a:lnTo>
                <a:close/>
                <a:moveTo>
                  <a:pt x="77910" y="196528"/>
                </a:moveTo>
                <a:cubicBezTo>
                  <a:pt x="88029" y="181351"/>
                  <a:pt x="99159" y="166173"/>
                  <a:pt x="111301" y="153020"/>
                </a:cubicBezTo>
                <a:cubicBezTo>
                  <a:pt x="222601" y="25531"/>
                  <a:pt x="363245" y="-22025"/>
                  <a:pt x="530196" y="9342"/>
                </a:cubicBezTo>
                <a:cubicBezTo>
                  <a:pt x="619236" y="26543"/>
                  <a:pt x="700182" y="72074"/>
                  <a:pt x="760892" y="140878"/>
                </a:cubicBezTo>
                <a:cubicBezTo>
                  <a:pt x="833743" y="219800"/>
                  <a:pt x="874216" y="324017"/>
                  <a:pt x="874216" y="432281"/>
                </a:cubicBezTo>
                <a:cubicBezTo>
                  <a:pt x="891417" y="450494"/>
                  <a:pt x="900523" y="473766"/>
                  <a:pt x="900523" y="498049"/>
                </a:cubicBezTo>
                <a:cubicBezTo>
                  <a:pt x="900523" y="536498"/>
                  <a:pt x="900523" y="573936"/>
                  <a:pt x="900523" y="609349"/>
                </a:cubicBezTo>
                <a:cubicBezTo>
                  <a:pt x="899512" y="640716"/>
                  <a:pt x="883323" y="671070"/>
                  <a:pt x="857015" y="688271"/>
                </a:cubicBezTo>
                <a:lnTo>
                  <a:pt x="853980" y="690295"/>
                </a:lnTo>
                <a:cubicBezTo>
                  <a:pt x="836779" y="842067"/>
                  <a:pt x="708277" y="956403"/>
                  <a:pt x="555491" y="957414"/>
                </a:cubicBezTo>
                <a:lnTo>
                  <a:pt x="547397" y="957414"/>
                </a:lnTo>
                <a:cubicBezTo>
                  <a:pt x="533231" y="972592"/>
                  <a:pt x="512995" y="980686"/>
                  <a:pt x="492758" y="980686"/>
                </a:cubicBezTo>
                <a:lnTo>
                  <a:pt x="404730" y="980686"/>
                </a:lnTo>
                <a:cubicBezTo>
                  <a:pt x="362233" y="980686"/>
                  <a:pt x="328843" y="947296"/>
                  <a:pt x="327831" y="904800"/>
                </a:cubicBezTo>
                <a:lnTo>
                  <a:pt x="327831" y="856233"/>
                </a:lnTo>
                <a:cubicBezTo>
                  <a:pt x="327831" y="813736"/>
                  <a:pt x="362233" y="780346"/>
                  <a:pt x="403718" y="780346"/>
                </a:cubicBezTo>
                <a:lnTo>
                  <a:pt x="491747" y="780346"/>
                </a:lnTo>
                <a:cubicBezTo>
                  <a:pt x="512995" y="780346"/>
                  <a:pt x="532219" y="788441"/>
                  <a:pt x="547397" y="803618"/>
                </a:cubicBezTo>
                <a:lnTo>
                  <a:pt x="555491" y="803618"/>
                </a:lnTo>
                <a:cubicBezTo>
                  <a:pt x="626319" y="802606"/>
                  <a:pt x="686017" y="752016"/>
                  <a:pt x="699170" y="683212"/>
                </a:cubicBezTo>
                <a:cubicBezTo>
                  <a:pt x="690064" y="673094"/>
                  <a:pt x="682981" y="660952"/>
                  <a:pt x="678934" y="646787"/>
                </a:cubicBezTo>
                <a:cubicBezTo>
                  <a:pt x="674887" y="633633"/>
                  <a:pt x="671851" y="619467"/>
                  <a:pt x="671851" y="605302"/>
                </a:cubicBezTo>
                <a:cubicBezTo>
                  <a:pt x="671851" y="572924"/>
                  <a:pt x="671851" y="537510"/>
                  <a:pt x="671851" y="500073"/>
                </a:cubicBezTo>
                <a:cubicBezTo>
                  <a:pt x="671851" y="485908"/>
                  <a:pt x="673875" y="472754"/>
                  <a:pt x="677922" y="459600"/>
                </a:cubicBezTo>
                <a:cubicBezTo>
                  <a:pt x="683993" y="437340"/>
                  <a:pt x="699170" y="418116"/>
                  <a:pt x="718395" y="404962"/>
                </a:cubicBezTo>
                <a:cubicBezTo>
                  <a:pt x="718395" y="397879"/>
                  <a:pt x="717383" y="390797"/>
                  <a:pt x="716372" y="382702"/>
                </a:cubicBezTo>
                <a:cubicBezTo>
                  <a:pt x="692088" y="234977"/>
                  <a:pt x="551444" y="132783"/>
                  <a:pt x="401694" y="155043"/>
                </a:cubicBezTo>
                <a:cubicBezTo>
                  <a:pt x="344020" y="162126"/>
                  <a:pt x="289382" y="188433"/>
                  <a:pt x="246885" y="228906"/>
                </a:cubicBezTo>
                <a:cubicBezTo>
                  <a:pt x="236767" y="239024"/>
                  <a:pt x="220578" y="239024"/>
                  <a:pt x="211471" y="228906"/>
                </a:cubicBezTo>
                <a:cubicBezTo>
                  <a:pt x="201353" y="218788"/>
                  <a:pt x="201353" y="202599"/>
                  <a:pt x="211471" y="193492"/>
                </a:cubicBezTo>
                <a:cubicBezTo>
                  <a:pt x="211471" y="193492"/>
                  <a:pt x="211471" y="193492"/>
                  <a:pt x="211471" y="193492"/>
                </a:cubicBezTo>
                <a:cubicBezTo>
                  <a:pt x="261051" y="145937"/>
                  <a:pt x="324796" y="114571"/>
                  <a:pt x="393600" y="105464"/>
                </a:cubicBezTo>
                <a:cubicBezTo>
                  <a:pt x="571681" y="78145"/>
                  <a:pt x="737620" y="199563"/>
                  <a:pt x="766963" y="375619"/>
                </a:cubicBezTo>
                <a:cubicBezTo>
                  <a:pt x="768986" y="389785"/>
                  <a:pt x="769998" y="403950"/>
                  <a:pt x="771010" y="418116"/>
                </a:cubicBezTo>
                <a:lnTo>
                  <a:pt x="771010" y="420139"/>
                </a:lnTo>
                <a:cubicBezTo>
                  <a:pt x="772022" y="431269"/>
                  <a:pt x="764939" y="441388"/>
                  <a:pt x="754821" y="445435"/>
                </a:cubicBezTo>
                <a:cubicBezTo>
                  <a:pt x="741667" y="450494"/>
                  <a:pt x="731549" y="461624"/>
                  <a:pt x="727502" y="475789"/>
                </a:cubicBezTo>
                <a:cubicBezTo>
                  <a:pt x="724466" y="483884"/>
                  <a:pt x="723454" y="491978"/>
                  <a:pt x="723454" y="501085"/>
                </a:cubicBezTo>
                <a:cubicBezTo>
                  <a:pt x="723454" y="538522"/>
                  <a:pt x="723454" y="572924"/>
                  <a:pt x="723454" y="605302"/>
                </a:cubicBezTo>
                <a:cubicBezTo>
                  <a:pt x="723454" y="614408"/>
                  <a:pt x="724466" y="623515"/>
                  <a:pt x="727502" y="632621"/>
                </a:cubicBezTo>
                <a:cubicBezTo>
                  <a:pt x="730537" y="641727"/>
                  <a:pt x="735596" y="649822"/>
                  <a:pt x="742679" y="655893"/>
                </a:cubicBezTo>
                <a:cubicBezTo>
                  <a:pt x="748750" y="660952"/>
                  <a:pt x="752797" y="669046"/>
                  <a:pt x="751785" y="678153"/>
                </a:cubicBezTo>
                <a:cubicBezTo>
                  <a:pt x="741667" y="778323"/>
                  <a:pt x="656674" y="855221"/>
                  <a:pt x="556503" y="856233"/>
                </a:cubicBezTo>
                <a:lnTo>
                  <a:pt x="536267" y="856233"/>
                </a:lnTo>
                <a:cubicBezTo>
                  <a:pt x="528172" y="856233"/>
                  <a:pt x="520078" y="852185"/>
                  <a:pt x="515019" y="844091"/>
                </a:cubicBezTo>
                <a:cubicBezTo>
                  <a:pt x="509959" y="837008"/>
                  <a:pt x="502877" y="831949"/>
                  <a:pt x="493770" y="831949"/>
                </a:cubicBezTo>
                <a:lnTo>
                  <a:pt x="405741" y="831949"/>
                </a:lnTo>
                <a:cubicBezTo>
                  <a:pt x="391576" y="831949"/>
                  <a:pt x="380446" y="843079"/>
                  <a:pt x="379434" y="857244"/>
                </a:cubicBezTo>
                <a:cubicBezTo>
                  <a:pt x="379434" y="857244"/>
                  <a:pt x="379434" y="857244"/>
                  <a:pt x="379434" y="857244"/>
                </a:cubicBezTo>
                <a:lnTo>
                  <a:pt x="379434" y="905812"/>
                </a:lnTo>
                <a:cubicBezTo>
                  <a:pt x="379434" y="919977"/>
                  <a:pt x="390564" y="931107"/>
                  <a:pt x="404730" y="931107"/>
                </a:cubicBezTo>
                <a:lnTo>
                  <a:pt x="492758" y="931107"/>
                </a:lnTo>
                <a:cubicBezTo>
                  <a:pt x="501865" y="931107"/>
                  <a:pt x="508948" y="926048"/>
                  <a:pt x="514007" y="918965"/>
                </a:cubicBezTo>
                <a:cubicBezTo>
                  <a:pt x="519066" y="911883"/>
                  <a:pt x="527160" y="907835"/>
                  <a:pt x="535255" y="906824"/>
                </a:cubicBezTo>
                <a:lnTo>
                  <a:pt x="555491" y="906824"/>
                </a:lnTo>
                <a:cubicBezTo>
                  <a:pt x="687029" y="906824"/>
                  <a:pt x="795294" y="804630"/>
                  <a:pt x="804400" y="674106"/>
                </a:cubicBezTo>
                <a:cubicBezTo>
                  <a:pt x="805412" y="666011"/>
                  <a:pt x="810471" y="657917"/>
                  <a:pt x="817554" y="653869"/>
                </a:cubicBezTo>
                <a:cubicBezTo>
                  <a:pt x="820589" y="651846"/>
                  <a:pt x="823625" y="649822"/>
                  <a:pt x="826660" y="647798"/>
                </a:cubicBezTo>
                <a:cubicBezTo>
                  <a:pt x="839814" y="638692"/>
                  <a:pt x="848920" y="624527"/>
                  <a:pt x="848920" y="608337"/>
                </a:cubicBezTo>
                <a:cubicBezTo>
                  <a:pt x="849932" y="572924"/>
                  <a:pt x="849932" y="536498"/>
                  <a:pt x="848920" y="498049"/>
                </a:cubicBezTo>
                <a:cubicBezTo>
                  <a:pt x="848920" y="483884"/>
                  <a:pt x="841838" y="470730"/>
                  <a:pt x="830708" y="461624"/>
                </a:cubicBezTo>
                <a:cubicBezTo>
                  <a:pt x="824637" y="456565"/>
                  <a:pt x="821601" y="449482"/>
                  <a:pt x="821601" y="441388"/>
                </a:cubicBezTo>
                <a:cubicBezTo>
                  <a:pt x="824637" y="342230"/>
                  <a:pt x="789223" y="247119"/>
                  <a:pt x="722442" y="174268"/>
                </a:cubicBezTo>
                <a:cubicBezTo>
                  <a:pt x="670839" y="115582"/>
                  <a:pt x="599000" y="74098"/>
                  <a:pt x="521089" y="58921"/>
                </a:cubicBezTo>
                <a:cubicBezTo>
                  <a:pt x="372351" y="31602"/>
                  <a:pt x="247897" y="74098"/>
                  <a:pt x="149750" y="186410"/>
                </a:cubicBezTo>
                <a:cubicBezTo>
                  <a:pt x="138620" y="198551"/>
                  <a:pt x="129513" y="211705"/>
                  <a:pt x="120407" y="224859"/>
                </a:cubicBezTo>
                <a:cubicBezTo>
                  <a:pt x="112312" y="235989"/>
                  <a:pt x="97135" y="240036"/>
                  <a:pt x="84993" y="231941"/>
                </a:cubicBezTo>
                <a:cubicBezTo>
                  <a:pt x="72851" y="223847"/>
                  <a:pt x="69816" y="208670"/>
                  <a:pt x="77910" y="196528"/>
                </a:cubicBezTo>
                <a:lnTo>
                  <a:pt x="77910" y="196528"/>
                </a:lnTo>
                <a:lnTo>
                  <a:pt x="77910" y="196528"/>
                </a:lnTo>
                <a:close/>
                <a:moveTo>
                  <a:pt x="331878" y="510191"/>
                </a:moveTo>
                <a:cubicBezTo>
                  <a:pt x="331878" y="496026"/>
                  <a:pt x="343008" y="484896"/>
                  <a:pt x="357174" y="484896"/>
                </a:cubicBezTo>
                <a:cubicBezTo>
                  <a:pt x="371339" y="484896"/>
                  <a:pt x="382470" y="496026"/>
                  <a:pt x="382470" y="510191"/>
                </a:cubicBezTo>
                <a:cubicBezTo>
                  <a:pt x="382470" y="524357"/>
                  <a:pt x="371339" y="535487"/>
                  <a:pt x="357174" y="535487"/>
                </a:cubicBezTo>
                <a:cubicBezTo>
                  <a:pt x="343008" y="535487"/>
                  <a:pt x="331878" y="524357"/>
                  <a:pt x="331878" y="510191"/>
                </a:cubicBezTo>
                <a:cubicBezTo>
                  <a:pt x="331878" y="510191"/>
                  <a:pt x="331878" y="510191"/>
                  <a:pt x="331878" y="510191"/>
                </a:cubicBezTo>
                <a:close/>
                <a:moveTo>
                  <a:pt x="230696" y="510191"/>
                </a:moveTo>
                <a:cubicBezTo>
                  <a:pt x="230696" y="496026"/>
                  <a:pt x="241826" y="484896"/>
                  <a:pt x="255991" y="484896"/>
                </a:cubicBezTo>
                <a:cubicBezTo>
                  <a:pt x="270157" y="484896"/>
                  <a:pt x="281287" y="496026"/>
                  <a:pt x="281287" y="510191"/>
                </a:cubicBezTo>
                <a:cubicBezTo>
                  <a:pt x="281287" y="524357"/>
                  <a:pt x="270157" y="535487"/>
                  <a:pt x="255991" y="535487"/>
                </a:cubicBezTo>
                <a:cubicBezTo>
                  <a:pt x="241826" y="535487"/>
                  <a:pt x="230696" y="524357"/>
                  <a:pt x="230696" y="510191"/>
                </a:cubicBezTo>
                <a:cubicBezTo>
                  <a:pt x="230696" y="510191"/>
                  <a:pt x="230696" y="510191"/>
                  <a:pt x="230696" y="510191"/>
                </a:cubicBezTo>
                <a:lnTo>
                  <a:pt x="230696" y="510191"/>
                </a:lnTo>
                <a:close/>
                <a:moveTo>
                  <a:pt x="434073" y="510191"/>
                </a:moveTo>
                <a:cubicBezTo>
                  <a:pt x="434073" y="496026"/>
                  <a:pt x="445203" y="484896"/>
                  <a:pt x="459368" y="484896"/>
                </a:cubicBezTo>
                <a:cubicBezTo>
                  <a:pt x="473534" y="484896"/>
                  <a:pt x="484664" y="496026"/>
                  <a:pt x="484664" y="510191"/>
                </a:cubicBezTo>
                <a:cubicBezTo>
                  <a:pt x="484664" y="524357"/>
                  <a:pt x="473534" y="535487"/>
                  <a:pt x="459368" y="535487"/>
                </a:cubicBezTo>
                <a:cubicBezTo>
                  <a:pt x="445203" y="535487"/>
                  <a:pt x="434073" y="524357"/>
                  <a:pt x="434073" y="510191"/>
                </a:cubicBezTo>
                <a:cubicBezTo>
                  <a:pt x="434073" y="510191"/>
                  <a:pt x="434073" y="510191"/>
                  <a:pt x="434073" y="510191"/>
                </a:cubicBezTo>
                <a:lnTo>
                  <a:pt x="434073" y="510191"/>
                </a:lnTo>
                <a:close/>
                <a:moveTo>
                  <a:pt x="129513" y="510191"/>
                </a:moveTo>
                <a:cubicBezTo>
                  <a:pt x="129513" y="496026"/>
                  <a:pt x="140644" y="484896"/>
                  <a:pt x="154809" y="484896"/>
                </a:cubicBezTo>
                <a:cubicBezTo>
                  <a:pt x="168975" y="484896"/>
                  <a:pt x="180105" y="496026"/>
                  <a:pt x="180105" y="510191"/>
                </a:cubicBezTo>
                <a:cubicBezTo>
                  <a:pt x="180105" y="524357"/>
                  <a:pt x="168975" y="535487"/>
                  <a:pt x="154809" y="535487"/>
                </a:cubicBezTo>
                <a:cubicBezTo>
                  <a:pt x="140644" y="535487"/>
                  <a:pt x="128502" y="524357"/>
                  <a:pt x="129513" y="510191"/>
                </a:cubicBezTo>
                <a:cubicBezTo>
                  <a:pt x="128502" y="510191"/>
                  <a:pt x="128502" y="510191"/>
                  <a:pt x="129513" y="510191"/>
                </a:cubicBezTo>
                <a:lnTo>
                  <a:pt x="129513" y="510191"/>
                </a:lnTo>
                <a:close/>
              </a:path>
            </a:pathLst>
          </a:custGeom>
          <a:solidFill>
            <a:schemeClr val="bg1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2A2792-32A6-408C-D3C0-909C4BFFD704}"/>
              </a:ext>
            </a:extLst>
          </p:cNvPr>
          <p:cNvSpPr txBox="1"/>
          <p:nvPr/>
        </p:nvSpPr>
        <p:spPr>
          <a:xfrm>
            <a:off x="104192" y="1079292"/>
            <a:ext cx="261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Тестирование образцов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5103EE-B493-7DC7-5043-9D75313303E6}"/>
              </a:ext>
            </a:extLst>
          </p:cNvPr>
          <p:cNvSpPr txBox="1"/>
          <p:nvPr/>
        </p:nvSpPr>
        <p:spPr>
          <a:xfrm>
            <a:off x="2048034" y="6008914"/>
            <a:ext cx="35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Внесение правок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3CA521-A829-9EFD-0753-7E8DF4350629}"/>
              </a:ext>
            </a:extLst>
          </p:cNvPr>
          <p:cNvSpPr txBox="1"/>
          <p:nvPr/>
        </p:nvSpPr>
        <p:spPr>
          <a:xfrm>
            <a:off x="4842122" y="1198151"/>
            <a:ext cx="232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Оптимизация производства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B8BB59-481B-B9F7-29B4-B4D9EF73C4CD}"/>
              </a:ext>
            </a:extLst>
          </p:cNvPr>
          <p:cNvSpPr txBox="1"/>
          <p:nvPr/>
        </p:nvSpPr>
        <p:spPr>
          <a:xfrm>
            <a:off x="6974729" y="5978407"/>
            <a:ext cx="2395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Создание ценности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574755-14E3-B577-CD74-BC86AED882FC}"/>
              </a:ext>
            </a:extLst>
          </p:cNvPr>
          <p:cNvSpPr txBox="1"/>
          <p:nvPr/>
        </p:nvSpPr>
        <p:spPr>
          <a:xfrm>
            <a:off x="8898632" y="1110726"/>
            <a:ext cx="2703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highlight>
                  <a:srgbClr val="808080"/>
                </a:highlight>
              </a:rPr>
              <a:t>Каналы продвижения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60507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cdn.discordapp.com/attachments/1098167964542451792/1193554272814632980/fannatu_the_background_is_gray-red_for_the_presentation_44d4b9e6-0032-4fa6-a194-d4780aef4f4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946" y="-270626"/>
            <a:ext cx="13083491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0DA0A5-121C-DFC4-4734-FF9C2B637AC1}"/>
              </a:ext>
            </a:extLst>
          </p:cNvPr>
          <p:cNvSpPr txBox="1"/>
          <p:nvPr/>
        </p:nvSpPr>
        <p:spPr>
          <a:xfrm>
            <a:off x="5816600" y="27622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2339CE0-834D-557D-20D5-4B6D40DA6C16}"/>
              </a:ext>
            </a:extLst>
          </p:cNvPr>
          <p:cNvGrpSpPr/>
          <p:nvPr/>
        </p:nvGrpSpPr>
        <p:grpSpPr>
          <a:xfrm>
            <a:off x="-800455" y="4182754"/>
            <a:ext cx="14201801" cy="830997"/>
            <a:chOff x="-1450646" y="4198039"/>
            <a:chExt cx="14201801" cy="83099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7AC5C93-3644-A8C0-D6AE-B7F155F50DF7}"/>
                </a:ext>
              </a:extLst>
            </p:cNvPr>
            <p:cNvSpPr/>
            <p:nvPr/>
          </p:nvSpPr>
          <p:spPr>
            <a:xfrm>
              <a:off x="760525" y="4198039"/>
              <a:ext cx="21771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chemeClr val="bg1"/>
                  </a:solidFill>
                </a:rPr>
                <a:t>Рынок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427CAC9-A4BF-3839-F241-704F9E282312}"/>
                </a:ext>
              </a:extLst>
            </p:cNvPr>
            <p:cNvSpPr/>
            <p:nvPr/>
          </p:nvSpPr>
          <p:spPr>
            <a:xfrm flipV="1">
              <a:off x="2939034" y="4613537"/>
              <a:ext cx="9812121" cy="65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E572B2C-34A7-3F40-BD92-E749A5B9A81B}"/>
                </a:ext>
              </a:extLst>
            </p:cNvPr>
            <p:cNvSpPr/>
            <p:nvPr/>
          </p:nvSpPr>
          <p:spPr>
            <a:xfrm>
              <a:off x="-1450646" y="4595566"/>
              <a:ext cx="2211171" cy="65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E3B4533-A619-15C0-8BE9-FF7219B66699}"/>
              </a:ext>
            </a:extLst>
          </p:cNvPr>
          <p:cNvSpPr/>
          <p:nvPr/>
        </p:nvSpPr>
        <p:spPr>
          <a:xfrm>
            <a:off x="-42069" y="5202588"/>
            <a:ext cx="12522200" cy="1778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6BF00-C097-5131-7997-403B8A34C86B}"/>
              </a:ext>
            </a:extLst>
          </p:cNvPr>
          <p:cNvSpPr txBox="1"/>
          <p:nvPr/>
        </p:nvSpPr>
        <p:spPr>
          <a:xfrm>
            <a:off x="103981" y="5307138"/>
            <a:ext cx="12230100" cy="14773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Конкуренция на рынке беспилотных дронов велика, но мы видим свои преимущества в инновационных решениях, которые способны повысить эффективность и снизить затраты для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закупщиков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r>
              <a:rPr lang="ru-RU" sz="1800" dirty="0">
                <a:solidFill>
                  <a:schemeClr val="bg1"/>
                </a:solidFill>
                <a:latin typeface="+mj-lt"/>
              </a:rPr>
              <a:t>Наш фокус на универсальности и высокой производительности позволяет нам выделиться среди конкурентов.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622A5D-CE3B-2AD3-C137-6B0486B19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08" y="2957902"/>
            <a:ext cx="1518153" cy="113949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B2BCE9-EC18-E710-CACB-3A3BBDE948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76" y="2498509"/>
            <a:ext cx="2111249" cy="158465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5F49EF8C-BF31-9242-C470-18ABCE76BEE7}"/>
              </a:ext>
            </a:extLst>
          </p:cNvPr>
          <p:cNvSpPr/>
          <p:nvPr/>
        </p:nvSpPr>
        <p:spPr>
          <a:xfrm>
            <a:off x="-4707976" y="-3031867"/>
            <a:ext cx="12024173" cy="541603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18D2946-4CB1-612D-99D8-DDFCCB396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06" y="688668"/>
            <a:ext cx="1972889" cy="1480806"/>
          </a:xfrm>
          <a:prstGeom prst="rect">
            <a:avLst/>
          </a:prstGeom>
          <a:effectLst>
            <a:outerShdw blurRad="50800" dir="5400000" algn="ctr" rotWithShape="0">
              <a:schemeClr val="tx1">
                <a:alpha val="98000"/>
              </a:schemeClr>
            </a:outerShdw>
            <a:reflection blurRad="304800" endPos="0" dist="508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08D4BF0-2D58-0513-8C8D-1F50B6918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48" y="-323850"/>
            <a:ext cx="2395283" cy="179784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320764-3298-A41F-4C77-80E58BB3E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78" y="2278798"/>
            <a:ext cx="3740567" cy="280758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5744BC3-4110-80AE-36D0-21C9903177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72" y="-41264"/>
            <a:ext cx="2046927" cy="1536377"/>
          </a:xfrm>
          <a:prstGeom prst="rect">
            <a:avLst/>
          </a:prstGeom>
          <a:effectLst>
            <a:outerShdw blurRad="50800" dist="50800" dir="5400000" sx="106000" sy="106000" algn="ctr" rotWithShape="0">
              <a:srgbClr val="000000"/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255C95-10D8-A717-ED2F-18AA19BB175C}"/>
              </a:ext>
            </a:extLst>
          </p:cNvPr>
          <p:cNvSpPr txBox="1"/>
          <p:nvPr/>
        </p:nvSpPr>
        <p:spPr>
          <a:xfrm>
            <a:off x="2532186" y="1538864"/>
            <a:ext cx="753368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</a:rPr>
              <a:t>Конкуренты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42537E0-CBE0-4B04-9DC7-CEB18894DC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77" y="2811944"/>
            <a:ext cx="2153825" cy="143588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B2C6A9-3801-C6CD-3C0D-E13DDAD83F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13" y="204988"/>
            <a:ext cx="1644448" cy="123428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E2FFFB3-2FD8-61D7-BACC-7269BF3FC2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57" y="1392926"/>
            <a:ext cx="2069202" cy="155309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B8492F5-3BF9-6B06-C0B5-26C6793FCF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" y="1260472"/>
            <a:ext cx="2817797" cy="211497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5449558-06C1-27CA-3A9F-DE01A89EC1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075" y="-1036499"/>
            <a:ext cx="5359984" cy="402308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93377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Полуфинал презы по дрону</Template>
  <TotalTime>0</TotalTime>
  <Words>414</Words>
  <Application>Microsoft Office PowerPoint</Application>
  <PresentationFormat>Широкоэкранный</PresentationFormat>
  <Paragraphs>96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Century Gothic</vt:lpstr>
      <vt:lpstr>Oswald Light</vt:lpstr>
      <vt:lpstr>Roboto</vt:lpstr>
      <vt:lpstr>Roboto Black</vt:lpstr>
      <vt:lpstr>VTB Group Cond Book</vt:lpstr>
      <vt:lpstr>Тема Office</vt:lpstr>
      <vt:lpstr>Презентация PowerPoint</vt:lpstr>
      <vt:lpstr>Презентация PowerPoint</vt:lpstr>
      <vt:lpstr>Презентация PowerPoint</vt:lpstr>
      <vt:lpstr>ПРОБЛЕМА</vt:lpstr>
      <vt:lpstr>РЕШЕНИЕ </vt:lpstr>
      <vt:lpstr>Презентация PowerPoint</vt:lpstr>
      <vt:lpstr>Устройство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команда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Тарасов</dc:creator>
  <cp:lastModifiedBy>Никита Тарасов</cp:lastModifiedBy>
  <cp:revision>1</cp:revision>
  <dcterms:created xsi:type="dcterms:W3CDTF">2024-02-03T19:45:05Z</dcterms:created>
  <dcterms:modified xsi:type="dcterms:W3CDTF">2024-02-03T19:45:20Z</dcterms:modified>
</cp:coreProperties>
</file>